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3.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Override1.xml" ContentType="application/vnd.openxmlformats-officedocument.themeOverr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2.xml" ContentType="application/vnd.openxmlformats-officedocument.themeOverr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theme/themeOverride3.xml" ContentType="application/vnd.openxmlformats-officedocument.themeOverr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theme/themeOverride4.xml" ContentType="application/vnd.openxmlformats-officedocument.themeOverride+xml"/>
  <Override PartName="/ppt/notesSlides/notesSlide1.xml" ContentType="application/vnd.openxmlformats-officedocument.presentationml.notesSlid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theme/themeOverride5.xml" ContentType="application/vnd.openxmlformats-officedocument.themeOverride+xml"/>
  <Override PartName="/ppt/theme/themeOverride6.xml" ContentType="application/vnd.openxmlformats-officedocument.themeOverride+xml"/>
  <Override PartName="/ppt/charts/chart12.xml" ContentType="application/vnd.openxmlformats-officedocument.drawingml.chart+xml"/>
  <Override PartName="/ppt/theme/themeOverride7.xml" ContentType="application/vnd.openxmlformats-officedocument.themeOverride+xml"/>
  <Override PartName="/ppt/charts/chart13.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4.xml" ContentType="application/vnd.openxmlformats-officedocument.drawingml.chart+xml"/>
  <Override PartName="/ppt/charts/style13.xml" ContentType="application/vnd.ms-office.chartstyle+xml"/>
  <Override PartName="/ppt/charts/colors13.xml" ContentType="application/vnd.ms-office.chartcolorstyle+xml"/>
  <Override PartName="/ppt/theme/themeOverride8.xml" ContentType="application/vnd.openxmlformats-officedocument.themeOverride+xml"/>
  <Override PartName="/ppt/theme/themeOverride9.xml" ContentType="application/vnd.openxmlformats-officedocument.themeOverride+xml"/>
  <Override PartName="/ppt/charts/chart15.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6.xml" ContentType="application/vnd.openxmlformats-officedocument.drawingml.chart+xml"/>
  <Override PartName="/ppt/charts/style15.xml" ContentType="application/vnd.ms-office.chartstyle+xml"/>
  <Override PartName="/ppt/charts/colors15.xml" ContentType="application/vnd.ms-office.chartcolorstyle+xml"/>
  <Override PartName="/ppt/theme/themeOverride10.xml" ContentType="application/vnd.openxmlformats-officedocument.themeOverride+xml"/>
  <Override PartName="/ppt/charts/chart17.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18.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19.xml" ContentType="application/vnd.openxmlformats-officedocument.drawingml.chart+xml"/>
  <Override PartName="/ppt/charts/style18.xml" ContentType="application/vnd.ms-office.chartstyle+xml"/>
  <Override PartName="/ppt/charts/colors18.xml" ContentType="application/vnd.ms-office.chartcolorstyle+xml"/>
  <Override PartName="/ppt/charts/chart20.xml" ContentType="application/vnd.openxmlformats-officedocument.drawingml.chart+xml"/>
  <Override PartName="/ppt/charts/style19.xml" ContentType="application/vnd.ms-office.chartstyle+xml"/>
  <Override PartName="/ppt/charts/colors19.xml" ContentType="application/vnd.ms-office.chartcolorstyle+xml"/>
  <Override PartName="/ppt/charts/chart21.xml" ContentType="application/vnd.openxmlformats-officedocument.drawingml.chart+xml"/>
  <Override PartName="/ppt/charts/style20.xml" ContentType="application/vnd.ms-office.chartstyle+xml"/>
  <Override PartName="/ppt/charts/colors20.xml" ContentType="application/vnd.ms-office.chartcolorstyle+xml"/>
  <Override PartName="/ppt/charts/chart22.xml" ContentType="application/vnd.openxmlformats-officedocument.drawingml.chart+xml"/>
  <Override PartName="/ppt/charts/style21.xml" ContentType="application/vnd.ms-office.chartstyle+xml"/>
  <Override PartName="/ppt/charts/colors21.xml" ContentType="application/vnd.ms-office.chartcolorstyle+xml"/>
  <Override PartName="/ppt/charts/chart23.xml" ContentType="application/vnd.openxmlformats-officedocument.drawingml.chart+xml"/>
  <Override PartName="/ppt/charts/style22.xml" ContentType="application/vnd.ms-office.chartstyle+xml"/>
  <Override PartName="/ppt/charts/colors22.xml" ContentType="application/vnd.ms-office.chartcolorstyle+xml"/>
  <Override PartName="/ppt/charts/chart24.xml" ContentType="application/vnd.openxmlformats-officedocument.drawingml.chart+xml"/>
  <Override PartName="/ppt/charts/style23.xml" ContentType="application/vnd.ms-office.chartstyle+xml"/>
  <Override PartName="/ppt/charts/colors23.xml" ContentType="application/vnd.ms-office.chartcolorstyle+xml"/>
  <Override PartName="/ppt/charts/chart25.xml" ContentType="application/vnd.openxmlformats-officedocument.drawingml.chart+xml"/>
  <Override PartName="/ppt/charts/style24.xml" ContentType="application/vnd.ms-office.chartstyle+xml"/>
  <Override PartName="/ppt/charts/colors24.xml" ContentType="application/vnd.ms-office.chartcolorstyle+xml"/>
  <Override PartName="/ppt/charts/chart26.xml" ContentType="application/vnd.openxmlformats-officedocument.drawingml.chart+xml"/>
  <Override PartName="/ppt/charts/style25.xml" ContentType="application/vnd.ms-office.chartstyle+xml"/>
  <Override PartName="/ppt/charts/colors25.xml" ContentType="application/vnd.ms-office.chartcolorstyle+xml"/>
  <Override PartName="/ppt/theme/themeOverride11.xml" ContentType="application/vnd.openxmlformats-officedocument.themeOverride+xml"/>
  <Override PartName="/ppt/charts/chart27.xml" ContentType="application/vnd.openxmlformats-officedocument.drawingml.chart+xml"/>
  <Override PartName="/ppt/charts/style26.xml" ContentType="application/vnd.ms-office.chartstyle+xml"/>
  <Override PartName="/ppt/charts/colors26.xml" ContentType="application/vnd.ms-office.chartcolorstyle+xml"/>
  <Override PartName="/ppt/charts/chart28.xml" ContentType="application/vnd.openxmlformats-officedocument.drawingml.chart+xml"/>
  <Override PartName="/ppt/charts/style27.xml" ContentType="application/vnd.ms-office.chartstyle+xml"/>
  <Override PartName="/ppt/charts/colors27.xml" ContentType="application/vnd.ms-office.chartcolorstyle+xml"/>
  <Override PartName="/ppt/charts/chart29.xml" ContentType="application/vnd.openxmlformats-officedocument.drawingml.chart+xml"/>
  <Override PartName="/ppt/charts/style28.xml" ContentType="application/vnd.ms-office.chartstyle+xml"/>
  <Override PartName="/ppt/charts/colors28.xml" ContentType="application/vnd.ms-office.chartcolorstyle+xml"/>
  <Override PartName="/ppt/charts/chart30.xml" ContentType="application/vnd.openxmlformats-officedocument.drawingml.chart+xml"/>
  <Override PartName="/ppt/charts/style29.xml" ContentType="application/vnd.ms-office.chartstyle+xml"/>
  <Override PartName="/ppt/charts/colors29.xml" ContentType="application/vnd.ms-office.chartcolorstyle+xml"/>
  <Override PartName="/ppt/charts/chart31.xml" ContentType="application/vnd.openxmlformats-officedocument.drawingml.chart+xml"/>
  <Override PartName="/ppt/charts/style30.xml" ContentType="application/vnd.ms-office.chartstyle+xml"/>
  <Override PartName="/ppt/charts/colors30.xml" ContentType="application/vnd.ms-office.chartcolorstyle+xml"/>
  <Override PartName="/ppt/charts/chart32.xml" ContentType="application/vnd.openxmlformats-officedocument.drawingml.chart+xml"/>
  <Override PartName="/ppt/charts/style31.xml" ContentType="application/vnd.ms-office.chartstyle+xml"/>
  <Override PartName="/ppt/charts/colors31.xml" ContentType="application/vnd.ms-office.chartcolorstyle+xml"/>
  <Override PartName="/ppt/charts/chart33.xml" ContentType="application/vnd.openxmlformats-officedocument.drawingml.chart+xml"/>
  <Override PartName="/ppt/charts/style32.xml" ContentType="application/vnd.ms-office.chartstyle+xml"/>
  <Override PartName="/ppt/charts/colors32.xml" ContentType="application/vnd.ms-office.chartcolorstyle+xml"/>
  <Override PartName="/ppt/charts/chart34.xml" ContentType="application/vnd.openxmlformats-officedocument.drawingml.chart+xml"/>
  <Override PartName="/ppt/charts/style33.xml" ContentType="application/vnd.ms-office.chartstyle+xml"/>
  <Override PartName="/ppt/charts/colors33.xml" ContentType="application/vnd.ms-office.chartcolorstyle+xml"/>
  <Override PartName="/ppt/charts/chart35.xml" ContentType="application/vnd.openxmlformats-officedocument.drawingml.chart+xml"/>
  <Override PartName="/ppt/charts/style34.xml" ContentType="application/vnd.ms-office.chartstyle+xml"/>
  <Override PartName="/ppt/charts/colors34.xml" ContentType="application/vnd.ms-office.chartcolorstyle+xml"/>
  <Override PartName="/ppt/theme/themeOverride12.xml" ContentType="application/vnd.openxmlformats-officedocument.themeOverride+xml"/>
  <Override PartName="/ppt/charts/chart36.xml" ContentType="application/vnd.openxmlformats-officedocument.drawingml.chart+xml"/>
  <Override PartName="/ppt/charts/style35.xml" ContentType="application/vnd.ms-office.chartstyle+xml"/>
  <Override PartName="/ppt/charts/colors35.xml" ContentType="application/vnd.ms-office.chartcolorstyle+xml"/>
  <Override PartName="/ppt/charts/chart37.xml" ContentType="application/vnd.openxmlformats-officedocument.drawingml.chart+xml"/>
  <Override PartName="/ppt/charts/style36.xml" ContentType="application/vnd.ms-office.chartstyle+xml"/>
  <Override PartName="/ppt/charts/colors36.xml" ContentType="application/vnd.ms-office.chartcolorstyle+xml"/>
  <Override PartName="/ppt/theme/themeOverride13.xml" ContentType="application/vnd.openxmlformats-officedocument.themeOverride+xml"/>
  <Override PartName="/ppt/charts/chart38.xml" ContentType="application/vnd.openxmlformats-officedocument.drawingml.chart+xml"/>
  <Override PartName="/ppt/charts/style37.xml" ContentType="application/vnd.ms-office.chartstyle+xml"/>
  <Override PartName="/ppt/charts/colors37.xml" ContentType="application/vnd.ms-office.chartcolorstyle+xml"/>
  <Override PartName="/ppt/theme/themeOverride14.xml" ContentType="application/vnd.openxmlformats-officedocument.themeOverride+xml"/>
  <Override PartName="/ppt/theme/themeOverride15.xml" ContentType="application/vnd.openxmlformats-officedocument.themeOverride+xml"/>
  <Override PartName="/ppt/theme/themeOverride16.xml" ContentType="application/vnd.openxmlformats-officedocument.themeOverride+xml"/>
  <Override PartName="/ppt/charts/chart39.xml" ContentType="application/vnd.openxmlformats-officedocument.drawingml.chart+xml"/>
  <Override PartName="/ppt/charts/style38.xml" ContentType="application/vnd.ms-office.chartstyle+xml"/>
  <Override PartName="/ppt/charts/colors38.xml" ContentType="application/vnd.ms-office.chartcolorstyle+xml"/>
  <Override PartName="/ppt/theme/themeOverride17.xml" ContentType="application/vnd.openxmlformats-officedocument.themeOverride+xml"/>
  <Override PartName="/ppt/theme/themeOverride18.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88" r:id="rId3"/>
    <p:sldMasterId id="2147483696" r:id="rId4"/>
  </p:sldMasterIdLst>
  <p:notesMasterIdLst>
    <p:notesMasterId r:id="rId52"/>
  </p:notesMasterIdLst>
  <p:sldIdLst>
    <p:sldId id="256" r:id="rId5"/>
    <p:sldId id="273" r:id="rId6"/>
    <p:sldId id="307" r:id="rId7"/>
    <p:sldId id="269" r:id="rId8"/>
    <p:sldId id="310" r:id="rId9"/>
    <p:sldId id="274" r:id="rId10"/>
    <p:sldId id="275" r:id="rId11"/>
    <p:sldId id="309" r:id="rId12"/>
    <p:sldId id="264" r:id="rId13"/>
    <p:sldId id="276" r:id="rId14"/>
    <p:sldId id="267" r:id="rId15"/>
    <p:sldId id="317" r:id="rId16"/>
    <p:sldId id="500" r:id="rId17"/>
    <p:sldId id="262" r:id="rId18"/>
    <p:sldId id="291" r:id="rId19"/>
    <p:sldId id="312" r:id="rId20"/>
    <p:sldId id="341" r:id="rId21"/>
    <p:sldId id="378" r:id="rId22"/>
    <p:sldId id="504" r:id="rId23"/>
    <p:sldId id="505" r:id="rId24"/>
    <p:sldId id="286" r:id="rId25"/>
    <p:sldId id="313" r:id="rId26"/>
    <p:sldId id="289" r:id="rId27"/>
    <p:sldId id="299" r:id="rId28"/>
    <p:sldId id="284" r:id="rId29"/>
    <p:sldId id="283" r:id="rId30"/>
    <p:sldId id="292" r:id="rId31"/>
    <p:sldId id="311" r:id="rId32"/>
    <p:sldId id="260" r:id="rId33"/>
    <p:sldId id="282" r:id="rId34"/>
    <p:sldId id="506" r:id="rId35"/>
    <p:sldId id="303" r:id="rId36"/>
    <p:sldId id="300" r:id="rId37"/>
    <p:sldId id="277" r:id="rId38"/>
    <p:sldId id="279" r:id="rId39"/>
    <p:sldId id="280" r:id="rId40"/>
    <p:sldId id="301" r:id="rId41"/>
    <p:sldId id="508" r:id="rId42"/>
    <p:sldId id="278" r:id="rId43"/>
    <p:sldId id="509" r:id="rId44"/>
    <p:sldId id="510" r:id="rId45"/>
    <p:sldId id="512" r:id="rId46"/>
    <p:sldId id="511" r:id="rId47"/>
    <p:sldId id="514" r:id="rId48"/>
    <p:sldId id="515" r:id="rId49"/>
    <p:sldId id="513" r:id="rId50"/>
    <p:sldId id="507" r:id="rId51"/>
  </p:sldIdLst>
  <p:sldSz cx="9144000" cy="6858000" type="screen4x3"/>
  <p:notesSz cx="6858000" cy="9144000"/>
  <p:custDataLst>
    <p:tags r:id="rId53"/>
  </p:custDataLst>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42" autoAdjust="0"/>
    <p:restoredTop sz="94660"/>
  </p:normalViewPr>
  <p:slideViewPr>
    <p:cSldViewPr>
      <p:cViewPr varScale="1">
        <p:scale>
          <a:sx n="66" d="100"/>
          <a:sy n="66" d="100"/>
        </p:scale>
        <p:origin x="1428"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ags" Target="tags/tag1.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tableStyles" Target="tableStyle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10.xml"/><Relationship Id="rId1" Type="http://schemas.microsoft.com/office/2011/relationships/chartStyle" Target="style10.xml"/><Relationship Id="rId4" Type="http://schemas.openxmlformats.org/officeDocument/2006/relationships/package" Target="../embeddings/Microsoft_Excel_Worksheet5.xlsx"/></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13.xml.rels><?xml version="1.0" encoding="UTF-8" standalone="yes"?>
<Relationships xmlns="http://schemas.openxmlformats.org/package/2006/relationships"><Relationship Id="rId3" Type="http://schemas.openxmlformats.org/officeDocument/2006/relationships/oleObject" Target="../embeddings/oleObject5.bin"/><Relationship Id="rId2" Type="http://schemas.microsoft.com/office/2011/relationships/chartColorStyle" Target="colors12.xml"/><Relationship Id="rId1" Type="http://schemas.microsoft.com/office/2011/relationships/chartStyle" Target="style12.xml"/></Relationships>
</file>

<file path=ppt/charts/_rels/chart14.xml.rels><?xml version="1.0" encoding="UTF-8" standalone="yes"?>
<Relationships xmlns="http://schemas.openxmlformats.org/package/2006/relationships"><Relationship Id="rId3" Type="http://schemas.openxmlformats.org/officeDocument/2006/relationships/themeOverride" Target="../theme/themeOverride8.xml"/><Relationship Id="rId2" Type="http://schemas.microsoft.com/office/2011/relationships/chartColorStyle" Target="colors13.xml"/><Relationship Id="rId1" Type="http://schemas.microsoft.com/office/2011/relationships/chartStyle" Target="style13.xml"/><Relationship Id="rId4" Type="http://schemas.openxmlformats.org/officeDocument/2006/relationships/oleObject" Target="../embeddings/oleObject6.bin"/></Relationships>
</file>

<file path=ppt/charts/_rels/chart15.xml.rels><?xml version="1.0" encoding="UTF-8" standalone="yes"?>
<Relationships xmlns="http://schemas.openxmlformats.org/package/2006/relationships"><Relationship Id="rId3" Type="http://schemas.openxmlformats.org/officeDocument/2006/relationships/oleObject" Target="../embeddings/oleObject7.bin"/><Relationship Id="rId2" Type="http://schemas.microsoft.com/office/2011/relationships/chartColorStyle" Target="colors14.xml"/><Relationship Id="rId1" Type="http://schemas.microsoft.com/office/2011/relationships/chartStyle" Target="style14.xml"/></Relationships>
</file>

<file path=ppt/charts/_rels/chart16.xml.rels><?xml version="1.0" encoding="UTF-8" standalone="yes"?>
<Relationships xmlns="http://schemas.openxmlformats.org/package/2006/relationships"><Relationship Id="rId3" Type="http://schemas.openxmlformats.org/officeDocument/2006/relationships/themeOverride" Target="../theme/themeOverride10.xml"/><Relationship Id="rId2" Type="http://schemas.microsoft.com/office/2011/relationships/chartColorStyle" Target="colors15.xml"/><Relationship Id="rId1" Type="http://schemas.microsoft.com/office/2011/relationships/chartStyle" Target="style15.xml"/><Relationship Id="rId4" Type="http://schemas.openxmlformats.org/officeDocument/2006/relationships/oleObject" Target="../embeddings/oleObject8.bin"/></Relationships>
</file>

<file path=ppt/charts/_rels/chart17.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16.xml"/><Relationship Id="rId1" Type="http://schemas.microsoft.com/office/2011/relationships/chartStyle" Target="style16.xml"/></Relationships>
</file>

<file path=ppt/charts/_rels/chart18.xml.rels><?xml version="1.0" encoding="UTF-8" standalone="yes"?>
<Relationships xmlns="http://schemas.openxmlformats.org/package/2006/relationships"><Relationship Id="rId3" Type="http://schemas.openxmlformats.org/officeDocument/2006/relationships/oleObject" Target="../embeddings/oleObject9.bin"/><Relationship Id="rId2" Type="http://schemas.microsoft.com/office/2011/relationships/chartColorStyle" Target="colors17.xml"/><Relationship Id="rId1" Type="http://schemas.microsoft.com/office/2011/relationships/chartStyle" Target="style17.xml"/></Relationships>
</file>

<file path=ppt/charts/_rels/chart19.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8.xml"/><Relationship Id="rId1" Type="http://schemas.microsoft.com/office/2011/relationships/chartStyle" Target="style18.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20.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9.xml"/><Relationship Id="rId1" Type="http://schemas.microsoft.com/office/2011/relationships/chartStyle" Target="style19.xml"/></Relationships>
</file>

<file path=ppt/charts/_rels/chart21.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20.xml"/><Relationship Id="rId1" Type="http://schemas.microsoft.com/office/2011/relationships/chartStyle" Target="style20.xml"/></Relationships>
</file>

<file path=ppt/charts/_rels/chart22.xml.rels><?xml version="1.0" encoding="UTF-8" standalone="yes"?>
<Relationships xmlns="http://schemas.openxmlformats.org/package/2006/relationships"><Relationship Id="rId3" Type="http://schemas.openxmlformats.org/officeDocument/2006/relationships/oleObject" Target="../embeddings/oleObject10.bin"/><Relationship Id="rId2" Type="http://schemas.microsoft.com/office/2011/relationships/chartColorStyle" Target="colors21.xml"/><Relationship Id="rId1" Type="http://schemas.microsoft.com/office/2011/relationships/chartStyle" Target="style21.xml"/></Relationships>
</file>

<file path=ppt/charts/_rels/chart2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22.xml"/><Relationship Id="rId1" Type="http://schemas.microsoft.com/office/2011/relationships/chartStyle" Target="style22.xml"/></Relationships>
</file>

<file path=ppt/charts/_rels/chart2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23.xml"/><Relationship Id="rId1" Type="http://schemas.microsoft.com/office/2011/relationships/chartStyle" Target="style23.xml"/></Relationships>
</file>

<file path=ppt/charts/_rels/chart25.xml.rels><?xml version="1.0" encoding="UTF-8" standalone="yes"?>
<Relationships xmlns="http://schemas.openxmlformats.org/package/2006/relationships"><Relationship Id="rId3" Type="http://schemas.openxmlformats.org/officeDocument/2006/relationships/oleObject" Target="../embeddings/oleObject11.bin"/><Relationship Id="rId2" Type="http://schemas.microsoft.com/office/2011/relationships/chartColorStyle" Target="colors24.xml"/><Relationship Id="rId1" Type="http://schemas.microsoft.com/office/2011/relationships/chartStyle" Target="style24.xml"/></Relationships>
</file>

<file path=ppt/charts/_rels/chart26.xml.rels><?xml version="1.0" encoding="UTF-8" standalone="yes"?>
<Relationships xmlns="http://schemas.openxmlformats.org/package/2006/relationships"><Relationship Id="rId3" Type="http://schemas.openxmlformats.org/officeDocument/2006/relationships/themeOverride" Target="../theme/themeOverride11.xml"/><Relationship Id="rId2" Type="http://schemas.microsoft.com/office/2011/relationships/chartColorStyle" Target="colors25.xml"/><Relationship Id="rId1" Type="http://schemas.microsoft.com/office/2011/relationships/chartStyle" Target="style25.xml"/><Relationship Id="rId4" Type="http://schemas.openxmlformats.org/officeDocument/2006/relationships/oleObject" Target="../embeddings/oleObject12.bin"/></Relationships>
</file>

<file path=ppt/charts/_rels/chart27.xml.rels><?xml version="1.0" encoding="UTF-8" standalone="yes"?>
<Relationships xmlns="http://schemas.openxmlformats.org/package/2006/relationships"><Relationship Id="rId3" Type="http://schemas.openxmlformats.org/officeDocument/2006/relationships/package" Target="../embeddings/Microsoft_Excel_Worksheet14.xlsx"/><Relationship Id="rId2" Type="http://schemas.microsoft.com/office/2011/relationships/chartColorStyle" Target="colors26.xml"/><Relationship Id="rId1" Type="http://schemas.microsoft.com/office/2011/relationships/chartStyle" Target="style26.xml"/></Relationships>
</file>

<file path=ppt/charts/_rels/chart28.xml.rels><?xml version="1.0" encoding="UTF-8" standalone="yes"?>
<Relationships xmlns="http://schemas.openxmlformats.org/package/2006/relationships"><Relationship Id="rId3" Type="http://schemas.openxmlformats.org/officeDocument/2006/relationships/package" Target="../embeddings/Microsoft_Excel_Worksheet15.xlsx"/><Relationship Id="rId2" Type="http://schemas.microsoft.com/office/2011/relationships/chartColorStyle" Target="colors27.xml"/><Relationship Id="rId1" Type="http://schemas.microsoft.com/office/2011/relationships/chartStyle" Target="style27.xml"/></Relationships>
</file>

<file path=ppt/charts/_rels/chart29.xml.rels><?xml version="1.0" encoding="UTF-8" standalone="yes"?>
<Relationships xmlns="http://schemas.openxmlformats.org/package/2006/relationships"><Relationship Id="rId3" Type="http://schemas.openxmlformats.org/officeDocument/2006/relationships/package" Target="../embeddings/Microsoft_Excel_Worksheet16.xlsx"/><Relationship Id="rId2" Type="http://schemas.microsoft.com/office/2011/relationships/chartColorStyle" Target="colors28.xml"/><Relationship Id="rId1" Type="http://schemas.microsoft.com/office/2011/relationships/chartStyle" Target="style28.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30.xml.rels><?xml version="1.0" encoding="UTF-8" standalone="yes"?>
<Relationships xmlns="http://schemas.openxmlformats.org/package/2006/relationships"><Relationship Id="rId3" Type="http://schemas.openxmlformats.org/officeDocument/2006/relationships/package" Target="../embeddings/Microsoft_Excel_Worksheet17.xlsx"/><Relationship Id="rId2" Type="http://schemas.microsoft.com/office/2011/relationships/chartColorStyle" Target="colors29.xml"/><Relationship Id="rId1" Type="http://schemas.microsoft.com/office/2011/relationships/chartStyle" Target="style29.xml"/></Relationships>
</file>

<file path=ppt/charts/_rels/chart31.xml.rels><?xml version="1.0" encoding="UTF-8" standalone="yes"?>
<Relationships xmlns="http://schemas.openxmlformats.org/package/2006/relationships"><Relationship Id="rId3" Type="http://schemas.openxmlformats.org/officeDocument/2006/relationships/package" Target="../embeddings/Microsoft_Excel_Worksheet18.xlsx"/><Relationship Id="rId2" Type="http://schemas.microsoft.com/office/2011/relationships/chartColorStyle" Target="colors30.xml"/><Relationship Id="rId1" Type="http://schemas.microsoft.com/office/2011/relationships/chartStyle" Target="style30.xml"/></Relationships>
</file>

<file path=ppt/charts/_rels/chart32.xml.rels><?xml version="1.0" encoding="UTF-8" standalone="yes"?>
<Relationships xmlns="http://schemas.openxmlformats.org/package/2006/relationships"><Relationship Id="rId3" Type="http://schemas.openxmlformats.org/officeDocument/2006/relationships/oleObject" Target="../embeddings/oleObject13.bin"/><Relationship Id="rId2" Type="http://schemas.microsoft.com/office/2011/relationships/chartColorStyle" Target="colors31.xml"/><Relationship Id="rId1" Type="http://schemas.microsoft.com/office/2011/relationships/chartStyle" Target="style31.xml"/></Relationships>
</file>

<file path=ppt/charts/_rels/chart33.xml.rels><?xml version="1.0" encoding="UTF-8" standalone="yes"?>
<Relationships xmlns="http://schemas.openxmlformats.org/package/2006/relationships"><Relationship Id="rId3" Type="http://schemas.openxmlformats.org/officeDocument/2006/relationships/oleObject" Target="../embeddings/oleObject14.bin"/><Relationship Id="rId2" Type="http://schemas.microsoft.com/office/2011/relationships/chartColorStyle" Target="colors32.xml"/><Relationship Id="rId1" Type="http://schemas.microsoft.com/office/2011/relationships/chartStyle" Target="style32.xml"/></Relationships>
</file>

<file path=ppt/charts/_rels/chart34.xml.rels><?xml version="1.0" encoding="UTF-8" standalone="yes"?>
<Relationships xmlns="http://schemas.openxmlformats.org/package/2006/relationships"><Relationship Id="rId3" Type="http://schemas.openxmlformats.org/officeDocument/2006/relationships/package" Target="../embeddings/Microsoft_Excel_Worksheet19.xlsx"/><Relationship Id="rId2" Type="http://schemas.microsoft.com/office/2011/relationships/chartColorStyle" Target="colors33.xml"/><Relationship Id="rId1" Type="http://schemas.microsoft.com/office/2011/relationships/chartStyle" Target="style33.xml"/></Relationships>
</file>

<file path=ppt/charts/_rels/chart35.xml.rels><?xml version="1.0" encoding="UTF-8" standalone="yes"?>
<Relationships xmlns="http://schemas.openxmlformats.org/package/2006/relationships"><Relationship Id="rId3" Type="http://schemas.openxmlformats.org/officeDocument/2006/relationships/oleObject" Target="../embeddings/oleObject15.bin"/><Relationship Id="rId2" Type="http://schemas.microsoft.com/office/2011/relationships/chartColorStyle" Target="colors34.xml"/><Relationship Id="rId1" Type="http://schemas.microsoft.com/office/2011/relationships/chartStyle" Target="style34.xml"/></Relationships>
</file>

<file path=ppt/charts/_rels/chart36.xml.rels><?xml version="1.0" encoding="UTF-8" standalone="yes"?>
<Relationships xmlns="http://schemas.openxmlformats.org/package/2006/relationships"><Relationship Id="rId3" Type="http://schemas.openxmlformats.org/officeDocument/2006/relationships/package" Target="../embeddings/Microsoft_Excel_Worksheet20.xlsx"/><Relationship Id="rId2" Type="http://schemas.microsoft.com/office/2011/relationships/chartColorStyle" Target="colors35.xml"/><Relationship Id="rId1" Type="http://schemas.microsoft.com/office/2011/relationships/chartStyle" Target="style35.xml"/></Relationships>
</file>

<file path=ppt/charts/_rels/chart37.xml.rels><?xml version="1.0" encoding="UTF-8" standalone="yes"?>
<Relationships xmlns="http://schemas.openxmlformats.org/package/2006/relationships"><Relationship Id="rId3" Type="http://schemas.openxmlformats.org/officeDocument/2006/relationships/oleObject" Target="../embeddings/oleObject16.bin"/><Relationship Id="rId2" Type="http://schemas.microsoft.com/office/2011/relationships/chartColorStyle" Target="colors36.xml"/><Relationship Id="rId1" Type="http://schemas.microsoft.com/office/2011/relationships/chartStyle" Target="style36.xml"/></Relationships>
</file>

<file path=ppt/charts/_rels/chart38.xml.rels><?xml version="1.0" encoding="UTF-8" standalone="yes"?>
<Relationships xmlns="http://schemas.openxmlformats.org/package/2006/relationships"><Relationship Id="rId3" Type="http://schemas.openxmlformats.org/officeDocument/2006/relationships/package" Target="../embeddings/Microsoft_Excel_Worksheet21.xlsx"/><Relationship Id="rId2" Type="http://schemas.microsoft.com/office/2011/relationships/chartColorStyle" Target="colors37.xml"/><Relationship Id="rId1" Type="http://schemas.microsoft.com/office/2011/relationships/chartStyle" Target="style37.xml"/></Relationships>
</file>

<file path=ppt/charts/_rels/chart39.xml.rels><?xml version="1.0" encoding="UTF-8" standalone="yes"?>
<Relationships xmlns="http://schemas.openxmlformats.org/package/2006/relationships"><Relationship Id="rId3" Type="http://schemas.openxmlformats.org/officeDocument/2006/relationships/oleObject" Target="../embeddings/oleObject17.bin"/><Relationship Id="rId2" Type="http://schemas.microsoft.com/office/2011/relationships/chartColorStyle" Target="colors38.xml"/><Relationship Id="rId1" Type="http://schemas.microsoft.com/office/2011/relationships/chartStyle" Target="style38.xml"/></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oleObject" Target="../embeddings/oleObject1.bin"/></Relationships>
</file>

<file path=ppt/charts/_rels/chart5.xml.rels><?xml version="1.0" encoding="UTF-8" standalone="yes"?>
<Relationships xmlns="http://schemas.openxmlformats.org/package/2006/relationships"><Relationship Id="rId3" Type="http://schemas.openxmlformats.org/officeDocument/2006/relationships/oleObject" Target="../embeddings/oleObject2.bin"/><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embeddings/oleObject3.bin"/><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embeddings/oleObject4.bin"/><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4137878035515834E-2"/>
          <c:y val="0.10129777905829102"/>
          <c:w val="0.91823449433685655"/>
          <c:h val="0.83360712405293635"/>
        </c:manualLayout>
      </c:layout>
      <c:barChart>
        <c:barDir val="bar"/>
        <c:grouping val="clustered"/>
        <c:varyColors val="0"/>
        <c:ser>
          <c:idx val="0"/>
          <c:order val="0"/>
          <c:tx>
            <c:strRef>
              <c:f>'انحراف معیار و میانگین'!$EP$3</c:f>
              <c:strCache>
                <c:ptCount val="1"/>
                <c:pt idx="0">
                  <c:v>موالید</c:v>
                </c:pt>
              </c:strCache>
            </c:strRef>
          </c:tx>
          <c:spPr>
            <a:solidFill>
              <a:schemeClr val="accent5">
                <a:lumMod val="75000"/>
              </a:schemeClr>
            </a:solidFill>
            <a:ln>
              <a:noFill/>
            </a:ln>
            <a:effectLst/>
          </c:spPr>
          <c:invertIfNegative val="0"/>
          <c:dPt>
            <c:idx val="4"/>
            <c:invertIfNegative val="0"/>
            <c:bubble3D val="0"/>
            <c:spPr>
              <a:solidFill>
                <a:schemeClr val="accent5">
                  <a:lumMod val="75000"/>
                </a:schemeClr>
              </a:solidFill>
              <a:ln>
                <a:noFill/>
              </a:ln>
              <a:effectLst/>
            </c:spPr>
            <c:extLst>
              <c:ext xmlns:c16="http://schemas.microsoft.com/office/drawing/2014/chart" uri="{C3380CC4-5D6E-409C-BE32-E72D297353CC}">
                <c16:uniqueId val="{00000002-CE66-427A-9453-BFC788FB23E6}"/>
              </c:ext>
            </c:extLst>
          </c:dPt>
          <c:dPt>
            <c:idx val="10"/>
            <c:invertIfNegative val="0"/>
            <c:bubble3D val="0"/>
            <c:spPr>
              <a:solidFill>
                <a:schemeClr val="accent2">
                  <a:lumMod val="50000"/>
                </a:schemeClr>
              </a:solidFill>
              <a:ln>
                <a:noFill/>
              </a:ln>
              <a:effectLst/>
            </c:spPr>
            <c:extLst>
              <c:ext xmlns:c16="http://schemas.microsoft.com/office/drawing/2014/chart" uri="{C3380CC4-5D6E-409C-BE32-E72D297353CC}">
                <c16:uniqueId val="{00000001-CE66-427A-9453-BFC788FB23E6}"/>
              </c:ext>
            </c:extLst>
          </c:dPt>
          <c:dLbls>
            <c:spPr>
              <a:solidFill>
                <a:schemeClr val="accent6">
                  <a:lumMod val="60000"/>
                  <a:lumOff val="40000"/>
                </a:schemeClr>
              </a:solidFill>
              <a:ln>
                <a:solidFill>
                  <a:schemeClr val="accent5">
                    <a:lumMod val="50000"/>
                  </a:schemeClr>
                </a:solid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'انحراف معیار و میانگین'!$EO$4:$EO$14</c:f>
              <c:numCache>
                <c:formatCode>General</c:formatCode>
                <c:ptCount val="11"/>
                <c:pt idx="0">
                  <c:v>1391</c:v>
                </c:pt>
                <c:pt idx="1">
                  <c:v>1392</c:v>
                </c:pt>
                <c:pt idx="2">
                  <c:v>1393</c:v>
                </c:pt>
                <c:pt idx="3">
                  <c:v>1394</c:v>
                </c:pt>
                <c:pt idx="4">
                  <c:v>1395</c:v>
                </c:pt>
                <c:pt idx="5">
                  <c:v>1396</c:v>
                </c:pt>
                <c:pt idx="6">
                  <c:v>1397</c:v>
                </c:pt>
                <c:pt idx="7">
                  <c:v>1398</c:v>
                </c:pt>
                <c:pt idx="8">
                  <c:v>1399</c:v>
                </c:pt>
                <c:pt idx="9">
                  <c:v>1400</c:v>
                </c:pt>
                <c:pt idx="10">
                  <c:v>1401</c:v>
                </c:pt>
              </c:numCache>
            </c:numRef>
          </c:cat>
          <c:val>
            <c:numRef>
              <c:f>'انحراف معیار و میانگین'!$EP$4:$EP$14</c:f>
              <c:numCache>
                <c:formatCode>General</c:formatCode>
                <c:ptCount val="11"/>
                <c:pt idx="0">
                  <c:v>1421689</c:v>
                </c:pt>
                <c:pt idx="1">
                  <c:v>1471834</c:v>
                </c:pt>
                <c:pt idx="2">
                  <c:v>1534362</c:v>
                </c:pt>
                <c:pt idx="3">
                  <c:v>1570219</c:v>
                </c:pt>
                <c:pt idx="4">
                  <c:v>1528053</c:v>
                </c:pt>
                <c:pt idx="5">
                  <c:v>1487908</c:v>
                </c:pt>
                <c:pt idx="6">
                  <c:v>1366519</c:v>
                </c:pt>
                <c:pt idx="7">
                  <c:v>1196132</c:v>
                </c:pt>
                <c:pt idx="8">
                  <c:v>1114116</c:v>
                </c:pt>
                <c:pt idx="9">
                  <c:v>1116212</c:v>
                </c:pt>
                <c:pt idx="10">
                  <c:v>1075230</c:v>
                </c:pt>
              </c:numCache>
            </c:numRef>
          </c:val>
          <c:extLst>
            <c:ext xmlns:c16="http://schemas.microsoft.com/office/drawing/2014/chart" uri="{C3380CC4-5D6E-409C-BE32-E72D297353CC}">
              <c16:uniqueId val="{00000000-CE66-427A-9453-BFC788FB23E6}"/>
            </c:ext>
          </c:extLst>
        </c:ser>
        <c:dLbls>
          <c:showLegendKey val="0"/>
          <c:showVal val="0"/>
          <c:showCatName val="0"/>
          <c:showSerName val="0"/>
          <c:showPercent val="0"/>
          <c:showBubbleSize val="0"/>
        </c:dLbls>
        <c:gapWidth val="182"/>
        <c:axId val="1825819407"/>
        <c:axId val="1825815663"/>
      </c:barChart>
      <c:catAx>
        <c:axId val="1825819407"/>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1" i="0" u="none" strike="noStrike" kern="1200" baseline="0">
                <a:solidFill>
                  <a:schemeClr val="tx1"/>
                </a:solidFill>
                <a:latin typeface="+mn-lt"/>
                <a:ea typeface="+mn-ea"/>
                <a:cs typeface="+mn-cs"/>
              </a:defRPr>
            </a:pPr>
            <a:endParaRPr lang="en-US"/>
          </a:p>
        </c:txPr>
        <c:crossAx val="1825815663"/>
        <c:crosses val="autoZero"/>
        <c:auto val="1"/>
        <c:lblAlgn val="ctr"/>
        <c:lblOffset val="100"/>
        <c:noMultiLvlLbl val="0"/>
      </c:catAx>
      <c:valAx>
        <c:axId val="1825815663"/>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1" i="0" u="none" strike="noStrike" kern="1200" baseline="0">
                <a:solidFill>
                  <a:schemeClr val="tx1"/>
                </a:solidFill>
                <a:latin typeface="+mn-lt"/>
                <a:ea typeface="+mn-ea"/>
                <a:cs typeface="+mn-cs"/>
              </a:defRPr>
            </a:pPr>
            <a:endParaRPr lang="en-US"/>
          </a:p>
        </c:txPr>
        <c:crossAx val="1825819407"/>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fa-IR" sz="2000" dirty="0">
              <a:cs typeface="B Titr" panose="00000700000000000000" pitchFamily="2" charset="-78"/>
            </a:endParaRPr>
          </a:p>
        </c:rich>
      </c:tx>
      <c:layout>
        <c:manualLayout>
          <c:xMode val="edge"/>
          <c:yMode val="edge"/>
          <c:x val="0.14694833284728298"/>
          <c:y val="0"/>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Sheet2!$B$1</c:f>
              <c:strCache>
                <c:ptCount val="1"/>
                <c:pt idx="0">
                  <c:v>نسبت سهم مرگ به سهم موالید 10 ساله 1401 - 1392</c:v>
                </c:pt>
              </c:strCache>
            </c:strRef>
          </c:tx>
          <c:spPr>
            <a:solidFill>
              <a:srgbClr val="3399FF"/>
            </a:solidFill>
            <a:ln>
              <a:noFill/>
            </a:ln>
            <a:effectLst/>
            <a:sp3d/>
          </c:spPr>
          <c:invertIfNegative val="0"/>
          <c:dPt>
            <c:idx val="0"/>
            <c:invertIfNegative val="0"/>
            <c:bubble3D val="0"/>
            <c:spPr>
              <a:solidFill>
                <a:srgbClr val="00B050"/>
              </a:solidFill>
              <a:ln>
                <a:noFill/>
              </a:ln>
              <a:effectLst/>
              <a:sp3d/>
            </c:spPr>
            <c:extLst>
              <c:ext xmlns:c16="http://schemas.microsoft.com/office/drawing/2014/chart" uri="{C3380CC4-5D6E-409C-BE32-E72D297353CC}">
                <c16:uniqueId val="{00000001-C5AF-4C18-9910-2CC26D0CEB19}"/>
              </c:ext>
            </c:extLst>
          </c:dPt>
          <c:dPt>
            <c:idx val="1"/>
            <c:invertIfNegative val="0"/>
            <c:bubble3D val="0"/>
            <c:spPr>
              <a:solidFill>
                <a:srgbClr val="00B050"/>
              </a:solidFill>
              <a:ln>
                <a:noFill/>
              </a:ln>
              <a:effectLst/>
              <a:sp3d/>
            </c:spPr>
            <c:extLst>
              <c:ext xmlns:c16="http://schemas.microsoft.com/office/drawing/2014/chart" uri="{C3380CC4-5D6E-409C-BE32-E72D297353CC}">
                <c16:uniqueId val="{00000003-C5AF-4C18-9910-2CC26D0CEB19}"/>
              </c:ext>
            </c:extLst>
          </c:dPt>
          <c:dPt>
            <c:idx val="2"/>
            <c:invertIfNegative val="0"/>
            <c:bubble3D val="0"/>
            <c:spPr>
              <a:solidFill>
                <a:srgbClr val="00B050"/>
              </a:solidFill>
              <a:ln>
                <a:noFill/>
              </a:ln>
              <a:effectLst/>
              <a:sp3d/>
            </c:spPr>
            <c:extLst>
              <c:ext xmlns:c16="http://schemas.microsoft.com/office/drawing/2014/chart" uri="{C3380CC4-5D6E-409C-BE32-E72D297353CC}">
                <c16:uniqueId val="{00000005-C5AF-4C18-9910-2CC26D0CEB19}"/>
              </c:ext>
            </c:extLst>
          </c:dPt>
          <c:dPt>
            <c:idx val="3"/>
            <c:invertIfNegative val="0"/>
            <c:bubble3D val="0"/>
            <c:spPr>
              <a:solidFill>
                <a:srgbClr val="00B050"/>
              </a:solidFill>
              <a:ln>
                <a:noFill/>
              </a:ln>
              <a:effectLst/>
              <a:sp3d/>
            </c:spPr>
            <c:extLst>
              <c:ext xmlns:c16="http://schemas.microsoft.com/office/drawing/2014/chart" uri="{C3380CC4-5D6E-409C-BE32-E72D297353CC}">
                <c16:uniqueId val="{00000007-C5AF-4C18-9910-2CC26D0CEB19}"/>
              </c:ext>
            </c:extLst>
          </c:dPt>
          <c:dPt>
            <c:idx val="4"/>
            <c:invertIfNegative val="0"/>
            <c:bubble3D val="0"/>
            <c:spPr>
              <a:solidFill>
                <a:srgbClr val="00B050"/>
              </a:solidFill>
              <a:ln>
                <a:noFill/>
              </a:ln>
              <a:effectLst/>
              <a:sp3d/>
            </c:spPr>
            <c:extLst>
              <c:ext xmlns:c16="http://schemas.microsoft.com/office/drawing/2014/chart" uri="{C3380CC4-5D6E-409C-BE32-E72D297353CC}">
                <c16:uniqueId val="{00000009-C5AF-4C18-9910-2CC26D0CEB19}"/>
              </c:ext>
            </c:extLst>
          </c:dPt>
          <c:dPt>
            <c:idx val="5"/>
            <c:invertIfNegative val="0"/>
            <c:bubble3D val="0"/>
            <c:spPr>
              <a:solidFill>
                <a:srgbClr val="00B050"/>
              </a:solidFill>
              <a:ln>
                <a:noFill/>
              </a:ln>
              <a:effectLst/>
              <a:sp3d/>
            </c:spPr>
            <c:extLst>
              <c:ext xmlns:c16="http://schemas.microsoft.com/office/drawing/2014/chart" uri="{C3380CC4-5D6E-409C-BE32-E72D297353CC}">
                <c16:uniqueId val="{0000000B-C5AF-4C18-9910-2CC26D0CEB19}"/>
              </c:ext>
            </c:extLst>
          </c:dPt>
          <c:dPt>
            <c:idx val="6"/>
            <c:invertIfNegative val="0"/>
            <c:bubble3D val="0"/>
            <c:spPr>
              <a:solidFill>
                <a:srgbClr val="00B050"/>
              </a:solidFill>
              <a:ln>
                <a:noFill/>
              </a:ln>
              <a:effectLst/>
              <a:sp3d/>
            </c:spPr>
            <c:extLst>
              <c:ext xmlns:c16="http://schemas.microsoft.com/office/drawing/2014/chart" uri="{C3380CC4-5D6E-409C-BE32-E72D297353CC}">
                <c16:uniqueId val="{0000000D-C5AF-4C18-9910-2CC26D0CEB19}"/>
              </c:ext>
            </c:extLst>
          </c:dPt>
          <c:dPt>
            <c:idx val="7"/>
            <c:invertIfNegative val="0"/>
            <c:bubble3D val="0"/>
            <c:spPr>
              <a:solidFill>
                <a:srgbClr val="00B050"/>
              </a:solidFill>
              <a:ln>
                <a:noFill/>
              </a:ln>
              <a:effectLst/>
              <a:sp3d/>
            </c:spPr>
            <c:extLst>
              <c:ext xmlns:c16="http://schemas.microsoft.com/office/drawing/2014/chart" uri="{C3380CC4-5D6E-409C-BE32-E72D297353CC}">
                <c16:uniqueId val="{0000000F-C5AF-4C18-9910-2CC26D0CEB19}"/>
              </c:ext>
            </c:extLst>
          </c:dPt>
          <c:dPt>
            <c:idx val="8"/>
            <c:invertIfNegative val="0"/>
            <c:bubble3D val="0"/>
            <c:spPr>
              <a:solidFill>
                <a:srgbClr val="00B050"/>
              </a:solidFill>
              <a:ln>
                <a:noFill/>
              </a:ln>
              <a:effectLst/>
              <a:sp3d/>
            </c:spPr>
            <c:extLst>
              <c:ext xmlns:c16="http://schemas.microsoft.com/office/drawing/2014/chart" uri="{C3380CC4-5D6E-409C-BE32-E72D297353CC}">
                <c16:uniqueId val="{00000011-C5AF-4C18-9910-2CC26D0CEB19}"/>
              </c:ext>
            </c:extLst>
          </c:dPt>
          <c:dPt>
            <c:idx val="9"/>
            <c:invertIfNegative val="0"/>
            <c:bubble3D val="0"/>
            <c:spPr>
              <a:solidFill>
                <a:srgbClr val="00B050"/>
              </a:solidFill>
              <a:ln>
                <a:noFill/>
              </a:ln>
              <a:effectLst/>
              <a:sp3d/>
            </c:spPr>
            <c:extLst>
              <c:ext xmlns:c16="http://schemas.microsoft.com/office/drawing/2014/chart" uri="{C3380CC4-5D6E-409C-BE32-E72D297353CC}">
                <c16:uniqueId val="{00000013-C5AF-4C18-9910-2CC26D0CEB19}"/>
              </c:ext>
            </c:extLst>
          </c:dPt>
          <c:dPt>
            <c:idx val="10"/>
            <c:invertIfNegative val="0"/>
            <c:bubble3D val="0"/>
            <c:spPr>
              <a:solidFill>
                <a:srgbClr val="00B050"/>
              </a:solidFill>
              <a:ln>
                <a:noFill/>
              </a:ln>
              <a:effectLst/>
              <a:sp3d/>
            </c:spPr>
            <c:extLst>
              <c:ext xmlns:c16="http://schemas.microsoft.com/office/drawing/2014/chart" uri="{C3380CC4-5D6E-409C-BE32-E72D297353CC}">
                <c16:uniqueId val="{00000015-C5AF-4C18-9910-2CC26D0CEB19}"/>
              </c:ext>
            </c:extLst>
          </c:dPt>
          <c:dPt>
            <c:idx val="11"/>
            <c:invertIfNegative val="0"/>
            <c:bubble3D val="0"/>
            <c:spPr>
              <a:solidFill>
                <a:srgbClr val="00B050"/>
              </a:solidFill>
              <a:ln>
                <a:noFill/>
              </a:ln>
              <a:effectLst/>
              <a:sp3d/>
            </c:spPr>
            <c:extLst>
              <c:ext xmlns:c16="http://schemas.microsoft.com/office/drawing/2014/chart" uri="{C3380CC4-5D6E-409C-BE32-E72D297353CC}">
                <c16:uniqueId val="{00000017-C5AF-4C18-9910-2CC26D0CEB19}"/>
              </c:ext>
            </c:extLst>
          </c:dPt>
          <c:dPt>
            <c:idx val="12"/>
            <c:invertIfNegative val="0"/>
            <c:bubble3D val="0"/>
            <c:spPr>
              <a:solidFill>
                <a:srgbClr val="00B050"/>
              </a:solidFill>
              <a:ln>
                <a:noFill/>
              </a:ln>
              <a:effectLst/>
              <a:sp3d/>
            </c:spPr>
            <c:extLst>
              <c:ext xmlns:c16="http://schemas.microsoft.com/office/drawing/2014/chart" uri="{C3380CC4-5D6E-409C-BE32-E72D297353CC}">
                <c16:uniqueId val="{00000019-C5AF-4C18-9910-2CC26D0CEB19}"/>
              </c:ext>
            </c:extLst>
          </c:dPt>
          <c:dPt>
            <c:idx val="13"/>
            <c:invertIfNegative val="0"/>
            <c:bubble3D val="0"/>
            <c:spPr>
              <a:solidFill>
                <a:srgbClr val="00B0F0"/>
              </a:solidFill>
              <a:ln>
                <a:noFill/>
              </a:ln>
              <a:effectLst/>
              <a:sp3d/>
            </c:spPr>
            <c:extLst>
              <c:ext xmlns:c16="http://schemas.microsoft.com/office/drawing/2014/chart" uri="{C3380CC4-5D6E-409C-BE32-E72D297353CC}">
                <c16:uniqueId val="{0000001B-C5AF-4C18-9910-2CC26D0CEB19}"/>
              </c:ext>
            </c:extLst>
          </c:dPt>
          <c:dPt>
            <c:idx val="14"/>
            <c:invertIfNegative val="0"/>
            <c:bubble3D val="0"/>
            <c:spPr>
              <a:solidFill>
                <a:srgbClr val="FF0000"/>
              </a:solidFill>
              <a:ln>
                <a:noFill/>
              </a:ln>
              <a:effectLst/>
              <a:sp3d/>
            </c:spPr>
            <c:extLst>
              <c:ext xmlns:c16="http://schemas.microsoft.com/office/drawing/2014/chart" uri="{C3380CC4-5D6E-409C-BE32-E72D297353CC}">
                <c16:uniqueId val="{0000001D-C5AF-4C18-9910-2CC26D0CEB19}"/>
              </c:ext>
            </c:extLst>
          </c:dPt>
          <c:dPt>
            <c:idx val="15"/>
            <c:invertIfNegative val="0"/>
            <c:bubble3D val="0"/>
            <c:spPr>
              <a:solidFill>
                <a:srgbClr val="FF0000"/>
              </a:solidFill>
              <a:ln>
                <a:noFill/>
              </a:ln>
              <a:effectLst/>
              <a:sp3d/>
            </c:spPr>
            <c:extLst>
              <c:ext xmlns:c16="http://schemas.microsoft.com/office/drawing/2014/chart" uri="{C3380CC4-5D6E-409C-BE32-E72D297353CC}">
                <c16:uniqueId val="{0000001F-C5AF-4C18-9910-2CC26D0CEB19}"/>
              </c:ext>
            </c:extLst>
          </c:dPt>
          <c:dPt>
            <c:idx val="16"/>
            <c:invertIfNegative val="0"/>
            <c:bubble3D val="0"/>
            <c:spPr>
              <a:solidFill>
                <a:srgbClr val="FF0000"/>
              </a:solidFill>
              <a:ln>
                <a:noFill/>
              </a:ln>
              <a:effectLst/>
              <a:sp3d/>
            </c:spPr>
            <c:extLst>
              <c:ext xmlns:c16="http://schemas.microsoft.com/office/drawing/2014/chart" uri="{C3380CC4-5D6E-409C-BE32-E72D297353CC}">
                <c16:uniqueId val="{00000021-C5AF-4C18-9910-2CC26D0CEB19}"/>
              </c:ext>
            </c:extLst>
          </c:dPt>
          <c:dPt>
            <c:idx val="17"/>
            <c:invertIfNegative val="0"/>
            <c:bubble3D val="0"/>
            <c:spPr>
              <a:solidFill>
                <a:srgbClr val="FF0000"/>
              </a:solidFill>
              <a:ln>
                <a:noFill/>
              </a:ln>
              <a:effectLst/>
              <a:sp3d/>
            </c:spPr>
            <c:extLst>
              <c:ext xmlns:c16="http://schemas.microsoft.com/office/drawing/2014/chart" uri="{C3380CC4-5D6E-409C-BE32-E72D297353CC}">
                <c16:uniqueId val="{00000023-C5AF-4C18-9910-2CC26D0CEB19}"/>
              </c:ext>
            </c:extLst>
          </c:dPt>
          <c:dPt>
            <c:idx val="18"/>
            <c:invertIfNegative val="0"/>
            <c:bubble3D val="0"/>
            <c:spPr>
              <a:solidFill>
                <a:srgbClr val="FF0000"/>
              </a:solidFill>
              <a:ln>
                <a:noFill/>
              </a:ln>
              <a:effectLst/>
              <a:sp3d/>
            </c:spPr>
            <c:extLst>
              <c:ext xmlns:c16="http://schemas.microsoft.com/office/drawing/2014/chart" uri="{C3380CC4-5D6E-409C-BE32-E72D297353CC}">
                <c16:uniqueId val="{00000025-C5AF-4C18-9910-2CC26D0CEB19}"/>
              </c:ext>
            </c:extLst>
          </c:dPt>
          <c:dPt>
            <c:idx val="19"/>
            <c:invertIfNegative val="0"/>
            <c:bubble3D val="0"/>
            <c:spPr>
              <a:solidFill>
                <a:srgbClr val="FF0000"/>
              </a:solidFill>
              <a:ln>
                <a:noFill/>
              </a:ln>
              <a:effectLst/>
              <a:sp3d/>
            </c:spPr>
            <c:extLst>
              <c:ext xmlns:c16="http://schemas.microsoft.com/office/drawing/2014/chart" uri="{C3380CC4-5D6E-409C-BE32-E72D297353CC}">
                <c16:uniqueId val="{00000027-C5AF-4C18-9910-2CC26D0CEB19}"/>
              </c:ext>
            </c:extLst>
          </c:dPt>
          <c:dPt>
            <c:idx val="20"/>
            <c:invertIfNegative val="0"/>
            <c:bubble3D val="0"/>
            <c:spPr>
              <a:solidFill>
                <a:srgbClr val="FF0000"/>
              </a:solidFill>
              <a:ln>
                <a:noFill/>
              </a:ln>
              <a:effectLst/>
              <a:sp3d/>
            </c:spPr>
            <c:extLst>
              <c:ext xmlns:c16="http://schemas.microsoft.com/office/drawing/2014/chart" uri="{C3380CC4-5D6E-409C-BE32-E72D297353CC}">
                <c16:uniqueId val="{00000029-C5AF-4C18-9910-2CC26D0CEB19}"/>
              </c:ext>
            </c:extLst>
          </c:dPt>
          <c:dPt>
            <c:idx val="21"/>
            <c:invertIfNegative val="0"/>
            <c:bubble3D val="0"/>
            <c:spPr>
              <a:solidFill>
                <a:srgbClr val="FF0000"/>
              </a:solidFill>
              <a:ln>
                <a:noFill/>
              </a:ln>
              <a:effectLst/>
              <a:sp3d/>
            </c:spPr>
            <c:extLst>
              <c:ext xmlns:c16="http://schemas.microsoft.com/office/drawing/2014/chart" uri="{C3380CC4-5D6E-409C-BE32-E72D297353CC}">
                <c16:uniqueId val="{0000002B-C5AF-4C18-9910-2CC26D0CEB19}"/>
              </c:ext>
            </c:extLst>
          </c:dPt>
          <c:dPt>
            <c:idx val="22"/>
            <c:invertIfNegative val="0"/>
            <c:bubble3D val="0"/>
            <c:spPr>
              <a:solidFill>
                <a:srgbClr val="FF0000"/>
              </a:solidFill>
              <a:ln>
                <a:noFill/>
              </a:ln>
              <a:effectLst/>
              <a:sp3d/>
            </c:spPr>
            <c:extLst>
              <c:ext xmlns:c16="http://schemas.microsoft.com/office/drawing/2014/chart" uri="{C3380CC4-5D6E-409C-BE32-E72D297353CC}">
                <c16:uniqueId val="{0000002D-C5AF-4C18-9910-2CC26D0CEB19}"/>
              </c:ext>
            </c:extLst>
          </c:dPt>
          <c:dPt>
            <c:idx val="23"/>
            <c:invertIfNegative val="0"/>
            <c:bubble3D val="0"/>
            <c:spPr>
              <a:solidFill>
                <a:srgbClr val="FF0000"/>
              </a:solidFill>
              <a:ln>
                <a:noFill/>
              </a:ln>
              <a:effectLst/>
              <a:sp3d/>
            </c:spPr>
            <c:extLst>
              <c:ext xmlns:c16="http://schemas.microsoft.com/office/drawing/2014/chart" uri="{C3380CC4-5D6E-409C-BE32-E72D297353CC}">
                <c16:uniqueId val="{0000002F-C5AF-4C18-9910-2CC26D0CEB19}"/>
              </c:ext>
            </c:extLst>
          </c:dPt>
          <c:dPt>
            <c:idx val="24"/>
            <c:invertIfNegative val="0"/>
            <c:bubble3D val="0"/>
            <c:spPr>
              <a:solidFill>
                <a:srgbClr val="FF0000"/>
              </a:solidFill>
              <a:ln>
                <a:noFill/>
              </a:ln>
              <a:effectLst/>
              <a:sp3d/>
            </c:spPr>
            <c:extLst>
              <c:ext xmlns:c16="http://schemas.microsoft.com/office/drawing/2014/chart" uri="{C3380CC4-5D6E-409C-BE32-E72D297353CC}">
                <c16:uniqueId val="{00000031-C5AF-4C18-9910-2CC26D0CEB19}"/>
              </c:ext>
            </c:extLst>
          </c:dPt>
          <c:dPt>
            <c:idx val="25"/>
            <c:invertIfNegative val="0"/>
            <c:bubble3D val="0"/>
            <c:spPr>
              <a:solidFill>
                <a:srgbClr val="FF0000"/>
              </a:solidFill>
              <a:ln>
                <a:noFill/>
              </a:ln>
              <a:effectLst/>
              <a:sp3d/>
            </c:spPr>
            <c:extLst>
              <c:ext xmlns:c16="http://schemas.microsoft.com/office/drawing/2014/chart" uri="{C3380CC4-5D6E-409C-BE32-E72D297353CC}">
                <c16:uniqueId val="{00000033-C5AF-4C18-9910-2CC26D0CEB19}"/>
              </c:ext>
            </c:extLst>
          </c:dPt>
          <c:dPt>
            <c:idx val="26"/>
            <c:invertIfNegative val="0"/>
            <c:bubble3D val="0"/>
            <c:spPr>
              <a:solidFill>
                <a:srgbClr val="FF0000"/>
              </a:solidFill>
              <a:ln>
                <a:noFill/>
              </a:ln>
              <a:effectLst/>
              <a:sp3d/>
            </c:spPr>
            <c:extLst>
              <c:ext xmlns:c16="http://schemas.microsoft.com/office/drawing/2014/chart" uri="{C3380CC4-5D6E-409C-BE32-E72D297353CC}">
                <c16:uniqueId val="{00000035-C5AF-4C18-9910-2CC26D0CEB19}"/>
              </c:ext>
            </c:extLst>
          </c:dPt>
          <c:dPt>
            <c:idx val="27"/>
            <c:invertIfNegative val="0"/>
            <c:bubble3D val="0"/>
            <c:spPr>
              <a:solidFill>
                <a:srgbClr val="FF0000"/>
              </a:solidFill>
              <a:ln>
                <a:noFill/>
              </a:ln>
              <a:effectLst/>
              <a:sp3d/>
            </c:spPr>
            <c:extLst>
              <c:ext xmlns:c16="http://schemas.microsoft.com/office/drawing/2014/chart" uri="{C3380CC4-5D6E-409C-BE32-E72D297353CC}">
                <c16:uniqueId val="{00000037-C5AF-4C18-9910-2CC26D0CEB19}"/>
              </c:ext>
            </c:extLst>
          </c:dPt>
          <c:dLbls>
            <c:spPr>
              <a:no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Sheet2!$A$2:$A$29</c:f>
              <c:strCache>
                <c:ptCount val="28"/>
                <c:pt idx="0">
                  <c:v>فریدون شهر </c:v>
                </c:pt>
                <c:pt idx="1">
                  <c:v>گلپایگان </c:v>
                </c:pt>
                <c:pt idx="2">
                  <c:v>جرقویه</c:v>
                </c:pt>
                <c:pt idx="3">
                  <c:v>کوهپایه</c:v>
                </c:pt>
                <c:pt idx="4">
                  <c:v>ورزنه</c:v>
                </c:pt>
                <c:pt idx="5">
                  <c:v>هرند</c:v>
                </c:pt>
                <c:pt idx="6">
                  <c:v>شاهین شهر و میمه</c:v>
                </c:pt>
                <c:pt idx="7">
                  <c:v>سمیرم </c:v>
                </c:pt>
                <c:pt idx="8">
                  <c:v>اصفهان 2</c:v>
                </c:pt>
                <c:pt idx="9">
                  <c:v>فلاورجان </c:v>
                </c:pt>
                <c:pt idx="10">
                  <c:v>شهرضا </c:v>
                </c:pt>
                <c:pt idx="11">
                  <c:v>اصفهان 1</c:v>
                </c:pt>
                <c:pt idx="12">
                  <c:v>نطنز</c:v>
                </c:pt>
                <c:pt idx="13">
                  <c:v>دانشگاه</c:v>
                </c:pt>
                <c:pt idx="14">
                  <c:v>چادگان </c:v>
                </c:pt>
                <c:pt idx="15">
                  <c:v>اردستان </c:v>
                </c:pt>
                <c:pt idx="16">
                  <c:v>برخوار </c:v>
                </c:pt>
                <c:pt idx="17">
                  <c:v>لنجان </c:v>
                </c:pt>
                <c:pt idx="18">
                  <c:v>مبارکه </c:v>
                </c:pt>
                <c:pt idx="19">
                  <c:v>دهاقان </c:v>
                </c:pt>
                <c:pt idx="20">
                  <c:v>خمینی شهر </c:v>
                </c:pt>
                <c:pt idx="21">
                  <c:v>نجف آباد </c:v>
                </c:pt>
                <c:pt idx="22">
                  <c:v>خوانسار </c:v>
                </c:pt>
                <c:pt idx="23">
                  <c:v>خور</c:v>
                </c:pt>
                <c:pt idx="24">
                  <c:v>تیران و کرون </c:v>
                </c:pt>
                <c:pt idx="25">
                  <c:v>بویین  میاندشت</c:v>
                </c:pt>
                <c:pt idx="26">
                  <c:v>نائین </c:v>
                </c:pt>
                <c:pt idx="27">
                  <c:v>فریدن </c:v>
                </c:pt>
              </c:strCache>
            </c:strRef>
          </c:cat>
          <c:val>
            <c:numRef>
              <c:f>Sheet2!$B$2:$B$29</c:f>
              <c:numCache>
                <c:formatCode>0.0</c:formatCode>
                <c:ptCount val="28"/>
                <c:pt idx="0">
                  <c:v>0</c:v>
                </c:pt>
                <c:pt idx="1">
                  <c:v>0</c:v>
                </c:pt>
                <c:pt idx="2">
                  <c:v>0</c:v>
                </c:pt>
                <c:pt idx="3">
                  <c:v>0</c:v>
                </c:pt>
                <c:pt idx="4">
                  <c:v>0</c:v>
                </c:pt>
                <c:pt idx="5">
                  <c:v>0</c:v>
                </c:pt>
                <c:pt idx="6">
                  <c:v>0.58779693291049695</c:v>
                </c:pt>
                <c:pt idx="7">
                  <c:v>0.6867795529784303</c:v>
                </c:pt>
                <c:pt idx="8">
                  <c:v>0.74330838318204551</c:v>
                </c:pt>
                <c:pt idx="9">
                  <c:v>0.74980424360357001</c:v>
                </c:pt>
                <c:pt idx="10">
                  <c:v>0.77366500918819592</c:v>
                </c:pt>
                <c:pt idx="11">
                  <c:v>0.80830483506904327</c:v>
                </c:pt>
                <c:pt idx="12">
                  <c:v>0.9485499179252409</c:v>
                </c:pt>
                <c:pt idx="13">
                  <c:v>1</c:v>
                </c:pt>
                <c:pt idx="14">
                  <c:v>1.0270459339618578</c:v>
                </c:pt>
                <c:pt idx="15">
                  <c:v>1.0687911194736706</c:v>
                </c:pt>
                <c:pt idx="16">
                  <c:v>1.0819439270500961</c:v>
                </c:pt>
                <c:pt idx="17">
                  <c:v>1.1050337416614755</c:v>
                </c:pt>
                <c:pt idx="18">
                  <c:v>1.1092986374619094</c:v>
                </c:pt>
                <c:pt idx="19">
                  <c:v>1.1589145807454493</c:v>
                </c:pt>
                <c:pt idx="20">
                  <c:v>1.4028086847747641</c:v>
                </c:pt>
                <c:pt idx="21">
                  <c:v>1.6071538555800708</c:v>
                </c:pt>
                <c:pt idx="22">
                  <c:v>1.6882575642697559</c:v>
                </c:pt>
                <c:pt idx="23">
                  <c:v>1.9755219731472169</c:v>
                </c:pt>
                <c:pt idx="24">
                  <c:v>1.9761999147989489</c:v>
                </c:pt>
                <c:pt idx="25">
                  <c:v>2.2442114387077701</c:v>
                </c:pt>
                <c:pt idx="26">
                  <c:v>3.2944202240984772</c:v>
                </c:pt>
                <c:pt idx="27">
                  <c:v>4.4966006390349857</c:v>
                </c:pt>
              </c:numCache>
            </c:numRef>
          </c:val>
          <c:extLst>
            <c:ext xmlns:c16="http://schemas.microsoft.com/office/drawing/2014/chart" uri="{C3380CC4-5D6E-409C-BE32-E72D297353CC}">
              <c16:uniqueId val="{00000038-C5AF-4C18-9910-2CC26D0CEB19}"/>
            </c:ext>
          </c:extLst>
        </c:ser>
        <c:dLbls>
          <c:showLegendKey val="0"/>
          <c:showVal val="1"/>
          <c:showCatName val="0"/>
          <c:showSerName val="0"/>
          <c:showPercent val="0"/>
          <c:showBubbleSize val="0"/>
        </c:dLbls>
        <c:gapWidth val="150"/>
        <c:shape val="box"/>
        <c:axId val="693877935"/>
        <c:axId val="693879599"/>
        <c:axId val="0"/>
      </c:bar3DChart>
      <c:catAx>
        <c:axId val="693877935"/>
        <c:scaling>
          <c:orientation val="minMax"/>
        </c:scaling>
        <c:delete val="0"/>
        <c:axPos val="b"/>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00" b="1" i="0" u="none" strike="noStrike" kern="1200" baseline="0">
                <a:solidFill>
                  <a:schemeClr val="tx1"/>
                </a:solidFill>
                <a:latin typeface="+mn-lt"/>
                <a:ea typeface="+mn-ea"/>
                <a:cs typeface="+mn-cs"/>
              </a:defRPr>
            </a:pPr>
            <a:endParaRPr lang="en-US"/>
          </a:p>
        </c:txPr>
        <c:crossAx val="693879599"/>
        <c:crosses val="autoZero"/>
        <c:auto val="1"/>
        <c:lblAlgn val="ctr"/>
        <c:lblOffset val="100"/>
        <c:noMultiLvlLbl val="0"/>
      </c:catAx>
      <c:valAx>
        <c:axId val="693879599"/>
        <c:scaling>
          <c:orientation val="minMax"/>
          <c:max val="5"/>
        </c:scaling>
        <c:delete val="0"/>
        <c:axPos val="l"/>
        <c:majorGridlines>
          <c:spPr>
            <a:ln w="9525" cap="flat" cmpd="sng" algn="ctr">
              <a:solidFill>
                <a:schemeClr val="tx1">
                  <a:lumMod val="15000"/>
                  <a:lumOff val="85000"/>
                </a:schemeClr>
              </a:solidFill>
              <a:round/>
            </a:ln>
            <a:effectLst/>
          </c:spPr>
        </c:majorGridlines>
        <c:numFmt formatCode="0.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93877935"/>
        <c:crosses val="autoZero"/>
        <c:crossBetween val="between"/>
      </c:valAx>
      <c:spPr>
        <a:noFill/>
        <a:ln>
          <a:noFill/>
        </a:ln>
        <a:effectLst/>
      </c:spPr>
    </c:plotArea>
    <c:plotVisOnly val="1"/>
    <c:dispBlanksAs val="gap"/>
    <c:showDLblsOverMax val="0"/>
  </c:chart>
  <c:spPr>
    <a:solidFill>
      <a:schemeClr val="bg1"/>
    </a:solidFill>
    <a:ln w="9525" cap="flat" cmpd="sng" algn="ct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round/>
    </a:ln>
    <a:effectLst/>
  </c:spPr>
  <c:txPr>
    <a:bodyPr/>
    <a:lstStyle/>
    <a:p>
      <a:pPr>
        <a:defRPr/>
      </a:pPr>
      <a:endParaRPr lang="en-US"/>
    </a:p>
  </c:txPr>
  <c:externalData r:id="rId4">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spPr>
            <a:solidFill>
              <a:schemeClr val="accent5"/>
            </a:solidFill>
          </c:spPr>
          <c:dPt>
            <c:idx val="0"/>
            <c:bubble3D val="0"/>
            <c:spPr>
              <a:solidFill>
                <a:schemeClr val="accent5"/>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EE28-47B2-B62A-9E3897FA950B}"/>
              </c:ext>
            </c:extLst>
          </c:dPt>
          <c:dPt>
            <c:idx val="1"/>
            <c:bubble3D val="0"/>
            <c:spPr>
              <a:solidFill>
                <a:schemeClr val="accent2">
                  <a:lumMod val="60000"/>
                  <a:lumOff val="4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EE28-47B2-B62A-9E3897FA950B}"/>
              </c:ext>
            </c:extLst>
          </c:dPt>
          <c:dLbls>
            <c:dLbl>
              <c:idx val="0"/>
              <c:spPr>
                <a:solidFill>
                  <a:schemeClr val="bg1">
                    <a:lumMod val="85000"/>
                  </a:schemeClr>
                </a:solidFill>
                <a:ln>
                  <a:solidFill>
                    <a:schemeClr val="accent6">
                      <a:lumMod val="75000"/>
                    </a:schemeClr>
                  </a:solidFill>
                </a:ln>
                <a:effectLst/>
              </c:spPr>
              <c:txPr>
                <a:bodyPr rot="0" spcFirstLastPara="1" vertOverflow="ellipsis" vert="horz" wrap="square" lIns="38100" tIns="19050" rIns="38100" bIns="19050" anchor="ctr" anchorCtr="1">
                  <a:spAutoFit/>
                </a:bodyPr>
                <a:lstStyle/>
                <a:p>
                  <a:pPr>
                    <a:defRPr sz="1400" b="1" i="0" u="none" strike="noStrike" kern="1200" spc="0" baseline="0">
                      <a:solidFill>
                        <a:schemeClr val="tx1"/>
                      </a:solidFill>
                      <a:latin typeface="+mn-lt"/>
                      <a:ea typeface="+mn-ea"/>
                      <a:cs typeface="+mn-cs"/>
                    </a:defRPr>
                  </a:pPr>
                  <a:endParaRPr lang="en-US"/>
                </a:p>
              </c:txPr>
              <c:dLblPos val="bestFit"/>
              <c:showLegendKey val="0"/>
              <c:showVal val="1"/>
              <c:showCatName val="1"/>
              <c:showSerName val="0"/>
              <c:showPercent val="0"/>
              <c:showBubbleSize val="0"/>
              <c:extLst>
                <c:ext xmlns:c16="http://schemas.microsoft.com/office/drawing/2014/chart" uri="{C3380CC4-5D6E-409C-BE32-E72D297353CC}">
                  <c16:uniqueId val="{00000001-EE28-47B2-B62A-9E3897FA950B}"/>
                </c:ext>
              </c:extLst>
            </c:dLbl>
            <c:dLbl>
              <c:idx val="1"/>
              <c:spPr>
                <a:solidFill>
                  <a:schemeClr val="bg1">
                    <a:lumMod val="85000"/>
                  </a:schemeClr>
                </a:solidFill>
                <a:ln>
                  <a:solidFill>
                    <a:schemeClr val="accent6">
                      <a:lumMod val="75000"/>
                    </a:schemeClr>
                  </a:solidFill>
                </a:ln>
                <a:effectLst/>
              </c:spPr>
              <c:txPr>
                <a:bodyPr rot="0" spcFirstLastPara="1" vertOverflow="ellipsis" vert="horz" wrap="square" lIns="38100" tIns="19050" rIns="38100" bIns="19050" anchor="ctr" anchorCtr="1">
                  <a:spAutoFit/>
                </a:bodyPr>
                <a:lstStyle/>
                <a:p>
                  <a:pPr>
                    <a:defRPr sz="1400" b="1" i="0" u="none" strike="noStrike" kern="1200" spc="0" baseline="0">
                      <a:solidFill>
                        <a:schemeClr val="tx1"/>
                      </a:solidFill>
                      <a:latin typeface="+mn-lt"/>
                      <a:ea typeface="+mn-ea"/>
                      <a:cs typeface="+mn-cs"/>
                    </a:defRPr>
                  </a:pPr>
                  <a:endParaRPr lang="en-US"/>
                </a:p>
              </c:txPr>
              <c:dLblPos val="bestFit"/>
              <c:showLegendKey val="0"/>
              <c:showVal val="1"/>
              <c:showCatName val="1"/>
              <c:showSerName val="0"/>
              <c:showPercent val="0"/>
              <c:showBubbleSize val="0"/>
              <c:extLst>
                <c:ext xmlns:c16="http://schemas.microsoft.com/office/drawing/2014/chart" uri="{C3380CC4-5D6E-409C-BE32-E72D297353CC}">
                  <c16:uniqueId val="{00000003-EE28-47B2-B62A-9E3897FA950B}"/>
                </c:ext>
              </c:extLst>
            </c:dLbl>
            <c:spPr>
              <a:solidFill>
                <a:schemeClr val="bg1">
                  <a:lumMod val="85000"/>
                </a:schemeClr>
              </a:solidFill>
              <a:ln>
                <a:solidFill>
                  <a:schemeClr val="accent6">
                    <a:lumMod val="75000"/>
                  </a:schemeClr>
                </a:solidFill>
              </a:ln>
              <a:effectLst/>
            </c:spPr>
            <c:txPr>
              <a:bodyPr rot="0" spcFirstLastPara="1" vertOverflow="ellipsis" vert="horz" wrap="square" lIns="38100" tIns="19050" rIns="38100" bIns="19050" anchor="ctr" anchorCtr="1">
                <a:spAutoFit/>
              </a:bodyPr>
              <a:lstStyle/>
              <a:p>
                <a:pPr>
                  <a:defRPr sz="1400" b="1" i="0" u="none" strike="noStrike" kern="1200" spc="0" baseline="0">
                    <a:solidFill>
                      <a:schemeClr val="tx1"/>
                    </a:solidFill>
                    <a:latin typeface="+mn-lt"/>
                    <a:ea typeface="+mn-ea"/>
                    <a:cs typeface="+mn-cs"/>
                  </a:defRPr>
                </a:pPr>
                <a:endParaRPr lang="en-US"/>
              </a:p>
            </c:txPr>
            <c:dLblPos val="bestFit"/>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Sheet3!$A$3:$A$4</c:f>
              <c:strCache>
                <c:ptCount val="2"/>
                <c:pt idx="0">
                  <c:v>ایرانی</c:v>
                </c:pt>
                <c:pt idx="1">
                  <c:v>اتباع</c:v>
                </c:pt>
              </c:strCache>
            </c:strRef>
          </c:cat>
          <c:val>
            <c:numRef>
              <c:f>Sheet3!$B$3:$B$4</c:f>
              <c:numCache>
                <c:formatCode>General</c:formatCode>
                <c:ptCount val="2"/>
                <c:pt idx="0">
                  <c:v>100</c:v>
                </c:pt>
                <c:pt idx="1">
                  <c:v>0</c:v>
                </c:pt>
              </c:numCache>
            </c:numRef>
          </c:val>
          <c:extLst>
            <c:ext xmlns:c16="http://schemas.microsoft.com/office/drawing/2014/chart" uri="{C3380CC4-5D6E-409C-BE32-E72D297353CC}">
              <c16:uniqueId val="{00000004-EE28-47B2-B62A-9E3897FA950B}"/>
            </c:ext>
          </c:extLst>
        </c:ser>
        <c:dLbls>
          <c:dLblPos val="bestFit"/>
          <c:showLegendKey val="0"/>
          <c:showVal val="0"/>
          <c:showCatName val="1"/>
          <c:showSerName val="0"/>
          <c:showPercent val="0"/>
          <c:showBubbleSize val="0"/>
          <c:showLeaderLines val="1"/>
        </c:dLbls>
      </c:pie3DChart>
      <c:spPr>
        <a:noFill/>
        <a:ln>
          <a:noFill/>
        </a:ln>
        <a:effectLst/>
      </c:spPr>
    </c:plotArea>
    <c:legend>
      <c:legendPos val="r"/>
      <c:layout>
        <c:manualLayout>
          <c:xMode val="edge"/>
          <c:yMode val="edge"/>
          <c:x val="0.83149761137651368"/>
          <c:y val="0.40495058057593852"/>
          <c:w val="0.12264637262526386"/>
          <c:h val="0.23340334797275794"/>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2.6575721589582324E-2"/>
          <c:y val="7.0537656413249342E-2"/>
          <c:w val="0.95529116369555733"/>
          <c:h val="0.68422848172916728"/>
        </c:manualLayout>
      </c:layout>
      <c:barChart>
        <c:barDir val="col"/>
        <c:grouping val="clustered"/>
        <c:varyColors val="0"/>
        <c:ser>
          <c:idx val="0"/>
          <c:order val="0"/>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99"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'22'!$A$1:$A$28</c:f>
              <c:strCache>
                <c:ptCount val="28"/>
                <c:pt idx="0">
                  <c:v>چادگان</c:v>
                </c:pt>
                <c:pt idx="1">
                  <c:v>فریدونشهر</c:v>
                </c:pt>
                <c:pt idx="2">
                  <c:v>فریدن</c:v>
                </c:pt>
                <c:pt idx="3">
                  <c:v>گلپایگان</c:v>
                </c:pt>
                <c:pt idx="4">
                  <c:v>بوئین و میاندشت</c:v>
                </c:pt>
                <c:pt idx="5">
                  <c:v>خور و بیابانک</c:v>
                </c:pt>
                <c:pt idx="6">
                  <c:v>لنجان</c:v>
                </c:pt>
                <c:pt idx="7">
                  <c:v>سمیرم</c:v>
                </c:pt>
                <c:pt idx="8">
                  <c:v>دهاقان</c:v>
                </c:pt>
                <c:pt idx="9">
                  <c:v>خوانسار</c:v>
                </c:pt>
                <c:pt idx="10">
                  <c:v>ورزنه</c:v>
                </c:pt>
                <c:pt idx="11">
                  <c:v>نائین</c:v>
                </c:pt>
                <c:pt idx="12">
                  <c:v>جرقویه</c:v>
                </c:pt>
                <c:pt idx="13">
                  <c:v>هرند</c:v>
                </c:pt>
                <c:pt idx="14">
                  <c:v>تیران و کرون</c:v>
                </c:pt>
                <c:pt idx="15">
                  <c:v>شهرضا</c:v>
                </c:pt>
                <c:pt idx="16">
                  <c:v>نطنز</c:v>
                </c:pt>
                <c:pt idx="17">
                  <c:v>نجف آباد</c:v>
                </c:pt>
                <c:pt idx="18">
                  <c:v>شاهین شهر و میمه</c:v>
                </c:pt>
                <c:pt idx="19">
                  <c:v>خمینی شهر</c:v>
                </c:pt>
                <c:pt idx="20">
                  <c:v>استان</c:v>
                </c:pt>
                <c:pt idx="21">
                  <c:v>اردستان</c:v>
                </c:pt>
                <c:pt idx="22">
                  <c:v>مبارکه</c:v>
                </c:pt>
                <c:pt idx="23">
                  <c:v>اصفهان 2</c:v>
                </c:pt>
                <c:pt idx="24">
                  <c:v>کوهپایه</c:v>
                </c:pt>
                <c:pt idx="25">
                  <c:v>برخوار</c:v>
                </c:pt>
                <c:pt idx="26">
                  <c:v>اصفهان 1</c:v>
                </c:pt>
                <c:pt idx="27">
                  <c:v>فلاورجان</c:v>
                </c:pt>
              </c:strCache>
            </c:strRef>
          </c:cat>
          <c:val>
            <c:numRef>
              <c:f>'22'!$B$1:$B$28</c:f>
            </c:numRef>
          </c:val>
          <c:extLst>
            <c:ext xmlns:c16="http://schemas.microsoft.com/office/drawing/2014/chart" uri="{C3380CC4-5D6E-409C-BE32-E72D297353CC}">
              <c16:uniqueId val="{00000000-C591-4D72-A50B-D6E78194DA60}"/>
            </c:ext>
          </c:extLst>
        </c:ser>
        <c:ser>
          <c:idx val="1"/>
          <c:order val="1"/>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99"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'22'!$A$1:$A$28</c:f>
              <c:strCache>
                <c:ptCount val="28"/>
                <c:pt idx="0">
                  <c:v>چادگان</c:v>
                </c:pt>
                <c:pt idx="1">
                  <c:v>فریدونشهر</c:v>
                </c:pt>
                <c:pt idx="2">
                  <c:v>فریدن</c:v>
                </c:pt>
                <c:pt idx="3">
                  <c:v>گلپایگان</c:v>
                </c:pt>
                <c:pt idx="4">
                  <c:v>بوئین و میاندشت</c:v>
                </c:pt>
                <c:pt idx="5">
                  <c:v>خور و بیابانک</c:v>
                </c:pt>
                <c:pt idx="6">
                  <c:v>لنجان</c:v>
                </c:pt>
                <c:pt idx="7">
                  <c:v>سمیرم</c:v>
                </c:pt>
                <c:pt idx="8">
                  <c:v>دهاقان</c:v>
                </c:pt>
                <c:pt idx="9">
                  <c:v>خوانسار</c:v>
                </c:pt>
                <c:pt idx="10">
                  <c:v>ورزنه</c:v>
                </c:pt>
                <c:pt idx="11">
                  <c:v>نائین</c:v>
                </c:pt>
                <c:pt idx="12">
                  <c:v>جرقویه</c:v>
                </c:pt>
                <c:pt idx="13">
                  <c:v>هرند</c:v>
                </c:pt>
                <c:pt idx="14">
                  <c:v>تیران و کرون</c:v>
                </c:pt>
                <c:pt idx="15">
                  <c:v>شهرضا</c:v>
                </c:pt>
                <c:pt idx="16">
                  <c:v>نطنز</c:v>
                </c:pt>
                <c:pt idx="17">
                  <c:v>نجف آباد</c:v>
                </c:pt>
                <c:pt idx="18">
                  <c:v>شاهین شهر و میمه</c:v>
                </c:pt>
                <c:pt idx="19">
                  <c:v>خمینی شهر</c:v>
                </c:pt>
                <c:pt idx="20">
                  <c:v>استان</c:v>
                </c:pt>
                <c:pt idx="21">
                  <c:v>اردستان</c:v>
                </c:pt>
                <c:pt idx="22">
                  <c:v>مبارکه</c:v>
                </c:pt>
                <c:pt idx="23">
                  <c:v>اصفهان 2</c:v>
                </c:pt>
                <c:pt idx="24">
                  <c:v>کوهپایه</c:v>
                </c:pt>
                <c:pt idx="25">
                  <c:v>برخوار</c:v>
                </c:pt>
                <c:pt idx="26">
                  <c:v>اصفهان 1</c:v>
                </c:pt>
                <c:pt idx="27">
                  <c:v>فلاورجان</c:v>
                </c:pt>
              </c:strCache>
            </c:strRef>
          </c:cat>
          <c:val>
            <c:numRef>
              <c:f>'22'!$C$1:$C$28</c:f>
            </c:numRef>
          </c:val>
          <c:extLst>
            <c:ext xmlns:c16="http://schemas.microsoft.com/office/drawing/2014/chart" uri="{C3380CC4-5D6E-409C-BE32-E72D297353CC}">
              <c16:uniqueId val="{00000001-C591-4D72-A50B-D6E78194DA60}"/>
            </c:ext>
          </c:extLst>
        </c:ser>
        <c:ser>
          <c:idx val="2"/>
          <c:order val="2"/>
          <c:spPr>
            <a:solidFill>
              <a:schemeClr val="accent6"/>
            </a:solidFill>
            <a:ln>
              <a:noFill/>
            </a:ln>
            <a:effectLst/>
          </c:spPr>
          <c:invertIfNegative val="0"/>
          <c:dPt>
            <c:idx val="20"/>
            <c:invertIfNegative val="0"/>
            <c:bubble3D val="0"/>
            <c:spPr>
              <a:solidFill>
                <a:srgbClr val="455F51"/>
              </a:solidFill>
              <a:ln>
                <a:noFill/>
              </a:ln>
              <a:effectLst/>
            </c:spPr>
            <c:extLst>
              <c:ext xmlns:c16="http://schemas.microsoft.com/office/drawing/2014/chart" uri="{C3380CC4-5D6E-409C-BE32-E72D297353CC}">
                <c16:uniqueId val="{00000002-C591-4D72-A50B-D6E78194DA60}"/>
              </c:ext>
            </c:extLst>
          </c:dPt>
          <c:dLbls>
            <c:dLbl>
              <c:idx val="20"/>
              <c:spPr>
                <a:noFill/>
                <a:ln>
                  <a:noFill/>
                </a:ln>
                <a:effectLst/>
              </c:spPr>
              <c:txPr>
                <a:bodyPr rot="-5400000" spcFirstLastPara="1" vertOverflow="ellipsis" wrap="square" lIns="38100" tIns="19050" rIns="38100" bIns="19050" anchor="ctr" anchorCtr="1">
                  <a:spAutoFit/>
                </a:bodyPr>
                <a:lstStyle/>
                <a:p>
                  <a:pPr>
                    <a:defRPr sz="1199" b="1" i="0" u="none" strike="noStrike" kern="1200" baseline="0">
                      <a:solidFill>
                        <a:srgbClr val="C00000"/>
                      </a:solidFill>
                      <a:latin typeface="+mn-lt"/>
                      <a:ea typeface="+mn-ea"/>
                      <a:cs typeface="+mn-cs"/>
                    </a:defRPr>
                  </a:pPr>
                  <a:endParaRPr lang="en-US"/>
                </a:p>
              </c:txPr>
              <c:dLblPos val="outEnd"/>
              <c:showLegendKey val="0"/>
              <c:showVal val="1"/>
              <c:showCatName val="0"/>
              <c:showSerName val="0"/>
              <c:showPercent val="0"/>
              <c:showBubbleSize val="0"/>
              <c:extLst>
                <c:ext xmlns:c16="http://schemas.microsoft.com/office/drawing/2014/chart" uri="{C3380CC4-5D6E-409C-BE32-E72D297353CC}">
                  <c16:uniqueId val="{00000002-C591-4D72-A50B-D6E78194DA60}"/>
                </c:ext>
              </c:extLst>
            </c:dLbl>
            <c:spPr>
              <a:noFill/>
              <a:ln>
                <a:noFill/>
              </a:ln>
              <a:effectLst/>
            </c:spPr>
            <c:txPr>
              <a:bodyPr rot="-5400000" spcFirstLastPara="1" vertOverflow="ellipsis" wrap="square" lIns="38100" tIns="19050" rIns="38100" bIns="19050" anchor="ctr" anchorCtr="1">
                <a:spAutoFit/>
              </a:bodyPr>
              <a:lstStyle/>
              <a:p>
                <a:pPr>
                  <a:defRPr sz="1099" b="1" i="0" u="none" strike="noStrike" kern="1200" baseline="0">
                    <a:solidFill>
                      <a:sysClr val="windowText" lastClr="000000"/>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'22'!$A$1:$A$28</c:f>
              <c:strCache>
                <c:ptCount val="28"/>
                <c:pt idx="0">
                  <c:v>چادگان</c:v>
                </c:pt>
                <c:pt idx="1">
                  <c:v>فریدونشهر</c:v>
                </c:pt>
                <c:pt idx="2">
                  <c:v>فریدن</c:v>
                </c:pt>
                <c:pt idx="3">
                  <c:v>گلپایگان</c:v>
                </c:pt>
                <c:pt idx="4">
                  <c:v>بوئین و میاندشت</c:v>
                </c:pt>
                <c:pt idx="5">
                  <c:v>خور و بیابانک</c:v>
                </c:pt>
                <c:pt idx="6">
                  <c:v>لنجان</c:v>
                </c:pt>
                <c:pt idx="7">
                  <c:v>سمیرم</c:v>
                </c:pt>
                <c:pt idx="8">
                  <c:v>دهاقان</c:v>
                </c:pt>
                <c:pt idx="9">
                  <c:v>خوانسار</c:v>
                </c:pt>
                <c:pt idx="10">
                  <c:v>ورزنه</c:v>
                </c:pt>
                <c:pt idx="11">
                  <c:v>نائین</c:v>
                </c:pt>
                <c:pt idx="12">
                  <c:v>جرقویه</c:v>
                </c:pt>
                <c:pt idx="13">
                  <c:v>هرند</c:v>
                </c:pt>
                <c:pt idx="14">
                  <c:v>تیران و کرون</c:v>
                </c:pt>
                <c:pt idx="15">
                  <c:v>شهرضا</c:v>
                </c:pt>
                <c:pt idx="16">
                  <c:v>نطنز</c:v>
                </c:pt>
                <c:pt idx="17">
                  <c:v>نجف آباد</c:v>
                </c:pt>
                <c:pt idx="18">
                  <c:v>شاهین شهر و میمه</c:v>
                </c:pt>
                <c:pt idx="19">
                  <c:v>خمینی شهر</c:v>
                </c:pt>
                <c:pt idx="20">
                  <c:v>استان</c:v>
                </c:pt>
                <c:pt idx="21">
                  <c:v>اردستان</c:v>
                </c:pt>
                <c:pt idx="22">
                  <c:v>مبارکه</c:v>
                </c:pt>
                <c:pt idx="23">
                  <c:v>اصفهان 2</c:v>
                </c:pt>
                <c:pt idx="24">
                  <c:v>کوهپایه</c:v>
                </c:pt>
                <c:pt idx="25">
                  <c:v>برخوار</c:v>
                </c:pt>
                <c:pt idx="26">
                  <c:v>اصفهان 1</c:v>
                </c:pt>
                <c:pt idx="27">
                  <c:v>فلاورجان</c:v>
                </c:pt>
              </c:strCache>
            </c:strRef>
          </c:cat>
          <c:val>
            <c:numRef>
              <c:f>'22'!$D$1:$D$28</c:f>
              <c:numCache>
                <c:formatCode>0.00</c:formatCode>
                <c:ptCount val="28"/>
                <c:pt idx="0">
                  <c:v>0.22727272727272727</c:v>
                </c:pt>
                <c:pt idx="1">
                  <c:v>0.23529411764705879</c:v>
                </c:pt>
                <c:pt idx="2">
                  <c:v>0.71047957371225579</c:v>
                </c:pt>
                <c:pt idx="3">
                  <c:v>1.0714285714285714</c:v>
                </c:pt>
                <c:pt idx="4">
                  <c:v>1.1111111111111112</c:v>
                </c:pt>
                <c:pt idx="5">
                  <c:v>1.5325670498084289</c:v>
                </c:pt>
                <c:pt idx="6">
                  <c:v>2.6359143327841847</c:v>
                </c:pt>
                <c:pt idx="7">
                  <c:v>2.7960526315789473</c:v>
                </c:pt>
                <c:pt idx="8">
                  <c:v>3.4031413612565444</c:v>
                </c:pt>
                <c:pt idx="9">
                  <c:v>3.7656903765690379</c:v>
                </c:pt>
                <c:pt idx="10">
                  <c:v>4.0506329113924053</c:v>
                </c:pt>
                <c:pt idx="11">
                  <c:v>4.1162227602905572</c:v>
                </c:pt>
                <c:pt idx="12">
                  <c:v>6.179775280898876</c:v>
                </c:pt>
                <c:pt idx="13">
                  <c:v>6.8027210884353746</c:v>
                </c:pt>
                <c:pt idx="14">
                  <c:v>8.1611570247933898</c:v>
                </c:pt>
                <c:pt idx="15">
                  <c:v>8.5345311622683884</c:v>
                </c:pt>
                <c:pt idx="16">
                  <c:v>10.318949343339586</c:v>
                </c:pt>
                <c:pt idx="17">
                  <c:v>11.435803037275656</c:v>
                </c:pt>
                <c:pt idx="18">
                  <c:v>13.61467889908257</c:v>
                </c:pt>
                <c:pt idx="19">
                  <c:v>14.262746899402847</c:v>
                </c:pt>
                <c:pt idx="20">
                  <c:v>15.845793550711583</c:v>
                </c:pt>
                <c:pt idx="21">
                  <c:v>16.179337231968809</c:v>
                </c:pt>
                <c:pt idx="22">
                  <c:v>16.440677966101696</c:v>
                </c:pt>
                <c:pt idx="23">
                  <c:v>16.561566544971789</c:v>
                </c:pt>
                <c:pt idx="24">
                  <c:v>18.699186991869919</c:v>
                </c:pt>
                <c:pt idx="25">
                  <c:v>21.936389148737138</c:v>
                </c:pt>
                <c:pt idx="26">
                  <c:v>24.79240806642942</c:v>
                </c:pt>
                <c:pt idx="27">
                  <c:v>26.790089844813501</c:v>
                </c:pt>
              </c:numCache>
            </c:numRef>
          </c:val>
          <c:extLst>
            <c:ext xmlns:c16="http://schemas.microsoft.com/office/drawing/2014/chart" uri="{C3380CC4-5D6E-409C-BE32-E72D297353CC}">
              <c16:uniqueId val="{00000003-C591-4D72-A50B-D6E78194DA60}"/>
            </c:ext>
          </c:extLst>
        </c:ser>
        <c:dLbls>
          <c:showLegendKey val="0"/>
          <c:showVal val="0"/>
          <c:showCatName val="0"/>
          <c:showSerName val="0"/>
          <c:showPercent val="0"/>
          <c:showBubbleSize val="0"/>
        </c:dLbls>
        <c:gapWidth val="219"/>
        <c:overlap val="-27"/>
        <c:axId val="668980703"/>
        <c:axId val="1"/>
      </c:barChart>
      <c:catAx>
        <c:axId val="668980703"/>
        <c:scaling>
          <c:orientation val="minMax"/>
        </c:scaling>
        <c:delete val="0"/>
        <c:axPos val="b"/>
        <c:numFmt formatCode="General" sourceLinked="1"/>
        <c:majorTickMark val="none"/>
        <c:minorTickMark val="none"/>
        <c:tickLblPos val="nextTo"/>
        <c:spPr>
          <a:noFill/>
          <a:ln w="9514" cap="flat" cmpd="sng" algn="ctr">
            <a:solidFill>
              <a:schemeClr val="tx1">
                <a:lumMod val="15000"/>
                <a:lumOff val="85000"/>
              </a:schemeClr>
            </a:solidFill>
            <a:round/>
          </a:ln>
          <a:effectLst/>
        </c:spPr>
        <c:txPr>
          <a:bodyPr rot="-60000000" spcFirstLastPara="1" vertOverflow="ellipsis" vert="horz" wrap="square" anchor="ctr" anchorCtr="1"/>
          <a:lstStyle/>
          <a:p>
            <a:pPr>
              <a:defRPr sz="1099" b="1" i="0" u="none" strike="noStrike" kern="1200" baseline="0">
                <a:solidFill>
                  <a:sysClr val="windowText" lastClr="000000"/>
                </a:solidFill>
                <a:latin typeface="+mn-lt"/>
                <a:ea typeface="+mn-ea"/>
                <a:cs typeface="B Mitra" panose="00000400000000000000" pitchFamily="2" charset="-78"/>
              </a:defRPr>
            </a:pPr>
            <a:endParaRPr lang="en-US"/>
          </a:p>
        </c:txPr>
        <c:crossAx val="1"/>
        <c:crosses val="autoZero"/>
        <c:auto val="1"/>
        <c:lblAlgn val="ctr"/>
        <c:lblOffset val="100"/>
        <c:noMultiLvlLbl val="0"/>
      </c:catAx>
      <c:valAx>
        <c:axId val="1"/>
        <c:scaling>
          <c:orientation val="minMax"/>
        </c:scaling>
        <c:delete val="1"/>
        <c:axPos val="l"/>
        <c:majorGridlines>
          <c:spPr>
            <a:ln w="9514" cap="flat" cmpd="sng" algn="ctr">
              <a:solidFill>
                <a:schemeClr val="tx1">
                  <a:lumMod val="15000"/>
                  <a:lumOff val="85000"/>
                </a:schemeClr>
              </a:solidFill>
              <a:round/>
            </a:ln>
            <a:effectLst/>
          </c:spPr>
        </c:majorGridlines>
        <c:numFmt formatCode="0.00" sourceLinked="1"/>
        <c:majorTickMark val="out"/>
        <c:minorTickMark val="none"/>
        <c:tickLblPos val="nextTo"/>
        <c:crossAx val="668980703"/>
        <c:crosses val="autoZero"/>
        <c:crossBetween val="between"/>
      </c:valAx>
      <c:spPr>
        <a:solidFill>
          <a:sysClr val="window" lastClr="FFFFFF"/>
        </a:solidFill>
        <a:ln>
          <a:noFill/>
        </a:ln>
        <a:effectLst/>
      </c:spPr>
    </c:plotArea>
    <c:plotVisOnly val="1"/>
    <c:dispBlanksAs val="gap"/>
    <c:showDLblsOverMax val="0"/>
  </c:chart>
  <c:spPr>
    <a:solidFill>
      <a:schemeClr val="accent1">
        <a:lumMod val="20000"/>
        <a:lumOff val="80000"/>
      </a:schemeClr>
    </a:solidFill>
    <a:ln>
      <a:solidFill>
        <a:srgbClr val="37A76F">
          <a:lumMod val="75000"/>
        </a:srgbClr>
      </a:solidFill>
    </a:ln>
    <a:effectLst/>
  </c:spPr>
  <c:txPr>
    <a:bodyPr/>
    <a:lstStyle/>
    <a:p>
      <a:pPr>
        <a:defRPr/>
      </a:pPr>
      <a:endParaRPr lang="en-US"/>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'1401'!$J$127</c:f>
              <c:strCache>
                <c:ptCount val="1"/>
                <c:pt idx="0">
                  <c:v>درصد</c:v>
                </c:pt>
              </c:strCache>
            </c:strRef>
          </c:tx>
          <c:dPt>
            <c:idx val="0"/>
            <c:bubble3D val="0"/>
            <c:spPr>
              <a:solidFill>
                <a:schemeClr val="accent5">
                  <a:lumMod val="75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A811-4A62-B27F-69F19BE05787}"/>
              </c:ext>
            </c:extLst>
          </c:dPt>
          <c:dPt>
            <c:idx val="1"/>
            <c:bubble3D val="0"/>
            <c:spPr>
              <a:solidFill>
                <a:schemeClr val="accent4">
                  <a:lumMod val="75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A811-4A62-B27F-69F19BE05787}"/>
              </c:ext>
            </c:extLst>
          </c:dPt>
          <c:dPt>
            <c:idx val="2"/>
            <c:bubble3D val="0"/>
            <c:spPr>
              <a:solidFill>
                <a:schemeClr val="accent2">
                  <a:lumMod val="60000"/>
                  <a:lumOff val="4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5-A811-4A62-B27F-69F19BE05787}"/>
              </c:ext>
            </c:extLst>
          </c:dPt>
          <c:dPt>
            <c:idx val="3"/>
            <c:bubble3D val="0"/>
            <c:spPr>
              <a:solidFill>
                <a:schemeClr val="accent5">
                  <a:lumMod val="75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7-A811-4A62-B27F-69F19BE05787}"/>
              </c:ext>
            </c:extLst>
          </c:dPt>
          <c:dPt>
            <c:idx val="4"/>
            <c:bubble3D val="0"/>
            <c:spPr>
              <a:solidFill>
                <a:schemeClr val="accent6">
                  <a:lumMod val="75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9-A811-4A62-B27F-69F19BE05787}"/>
              </c:ext>
            </c:extLst>
          </c:dPt>
          <c:dLbls>
            <c:dLbl>
              <c:idx val="0"/>
              <c:tx>
                <c:rich>
                  <a:bodyPr rot="0" spcFirstLastPara="1" vertOverflow="ellipsis" vert="horz" wrap="square" lIns="38100" tIns="19050" rIns="38100" bIns="19050" anchor="ctr" anchorCtr="1">
                    <a:spAutoFit/>
                  </a:bodyPr>
                  <a:lstStyle/>
                  <a:p>
                    <a:pPr>
                      <a:defRPr sz="1200" b="1" i="0" u="none" strike="noStrike" kern="1200" spc="0" baseline="0">
                        <a:solidFill>
                          <a:schemeClr val="accent1"/>
                        </a:solidFill>
                        <a:latin typeface="+mn-lt"/>
                        <a:ea typeface="+mn-ea"/>
                        <a:cs typeface="+mn-cs"/>
                      </a:defRPr>
                    </a:pPr>
                    <a:fld id="{9ED588C0-000D-4C5B-8E91-CBC8E3F96053}" type="CATEGORYNAME">
                      <a:rPr lang="fa-IR" sz="1200">
                        <a:solidFill>
                          <a:schemeClr val="accent2">
                            <a:lumMod val="50000"/>
                          </a:schemeClr>
                        </a:solidFill>
                      </a:rPr>
                      <a:pPr>
                        <a:defRPr sz="1200"/>
                      </a:pPr>
                      <a:t>[CATEGORY NAME]</a:t>
                    </a:fld>
                    <a:r>
                      <a:rPr lang="fa-IR" sz="1200" baseline="0" dirty="0">
                        <a:solidFill>
                          <a:schemeClr val="accent2">
                            <a:lumMod val="50000"/>
                          </a:schemeClr>
                        </a:solidFill>
                      </a:rPr>
                      <a:t>؛ </a:t>
                    </a:r>
                    <a:fld id="{3A411D80-ED56-480D-B22C-AAADA50E113F}" type="VALUE">
                      <a:rPr lang="fa-IR" sz="1200" baseline="0">
                        <a:solidFill>
                          <a:schemeClr val="accent2">
                            <a:lumMod val="50000"/>
                          </a:schemeClr>
                        </a:solidFill>
                      </a:rPr>
                      <a:pPr>
                        <a:defRPr sz="1200"/>
                      </a:pPr>
                      <a:t>[VALUE]</a:t>
                    </a:fld>
                    <a:endParaRPr lang="fa-IR" sz="1200" baseline="0" dirty="0">
                      <a:solidFill>
                        <a:schemeClr val="accent2">
                          <a:lumMod val="50000"/>
                        </a:schemeClr>
                      </a:solidFill>
                    </a:endParaRPr>
                  </a:p>
                </c:rich>
              </c:tx>
              <c:spPr>
                <a:solidFill>
                  <a:schemeClr val="bg1">
                    <a:lumMod val="95000"/>
                  </a:schemeClr>
                </a:solidFill>
                <a:ln>
                  <a:noFill/>
                </a:ln>
                <a:effectLst/>
              </c:spPr>
              <c:txPr>
                <a:bodyPr rot="0" spcFirstLastPara="1" vertOverflow="ellipsis" vert="horz" wrap="square" lIns="38100" tIns="19050" rIns="38100" bIns="19050" anchor="ctr" anchorCtr="1">
                  <a:spAutoFit/>
                </a:bodyPr>
                <a:lstStyle/>
                <a:p>
                  <a:pPr>
                    <a:defRPr sz="1200" b="1" i="0" u="none" strike="noStrike" kern="1200" spc="0" baseline="0">
                      <a:solidFill>
                        <a:schemeClr val="accent1"/>
                      </a:solidFill>
                      <a:latin typeface="+mn-lt"/>
                      <a:ea typeface="+mn-ea"/>
                      <a:cs typeface="+mn-cs"/>
                    </a:defRPr>
                  </a:pPr>
                  <a:endParaRPr lang="en-US"/>
                </a:p>
              </c:txPr>
              <c:dLblPos val="outEnd"/>
              <c:showLegendKey val="0"/>
              <c:showVal val="1"/>
              <c:showCatName val="1"/>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A811-4A62-B27F-69F19BE05787}"/>
                </c:ext>
              </c:extLst>
            </c:dLbl>
            <c:dLbl>
              <c:idx val="1"/>
              <c:spPr>
                <a:solidFill>
                  <a:schemeClr val="bg1">
                    <a:lumMod val="95000"/>
                  </a:schemeClr>
                </a:solidFill>
                <a:ln>
                  <a:noFill/>
                </a:ln>
                <a:effectLst/>
              </c:spPr>
              <c:txPr>
                <a:bodyPr rot="0" spcFirstLastPara="1" vertOverflow="ellipsis" vert="horz" wrap="square" lIns="38100" tIns="19050" rIns="38100" bIns="19050" anchor="ctr" anchorCtr="1">
                  <a:spAutoFit/>
                </a:bodyPr>
                <a:lstStyle/>
                <a:p>
                  <a:pPr>
                    <a:defRPr sz="1200" b="1" i="0" u="none" strike="noStrike" kern="1200" spc="0" baseline="0">
                      <a:solidFill>
                        <a:schemeClr val="accent2"/>
                      </a:solidFill>
                      <a:latin typeface="+mn-lt"/>
                      <a:ea typeface="+mn-ea"/>
                      <a:cs typeface="+mn-cs"/>
                    </a:defRPr>
                  </a:pPr>
                  <a:endParaRPr lang="en-US"/>
                </a:p>
              </c:txPr>
              <c:dLblPos val="outEnd"/>
              <c:showLegendKey val="0"/>
              <c:showVal val="1"/>
              <c:showCatName val="1"/>
              <c:showSerName val="0"/>
              <c:showPercent val="0"/>
              <c:showBubbleSize val="0"/>
              <c:extLst>
                <c:ext xmlns:c16="http://schemas.microsoft.com/office/drawing/2014/chart" uri="{C3380CC4-5D6E-409C-BE32-E72D297353CC}">
                  <c16:uniqueId val="{00000003-A811-4A62-B27F-69F19BE05787}"/>
                </c:ext>
              </c:extLst>
            </c:dLbl>
            <c:dLbl>
              <c:idx val="2"/>
              <c:tx>
                <c:rich>
                  <a:bodyPr rot="0" spcFirstLastPara="1" vertOverflow="ellipsis" vert="horz" wrap="square" lIns="38100" tIns="19050" rIns="38100" bIns="19050" anchor="ctr" anchorCtr="1">
                    <a:spAutoFit/>
                  </a:bodyPr>
                  <a:lstStyle/>
                  <a:p>
                    <a:pPr>
                      <a:defRPr sz="1200" b="1" i="0" u="none" strike="noStrike" kern="1200" spc="0" baseline="0">
                        <a:solidFill>
                          <a:schemeClr val="accent1"/>
                        </a:solidFill>
                        <a:latin typeface="+mn-lt"/>
                        <a:ea typeface="+mn-ea"/>
                        <a:cs typeface="+mn-cs"/>
                      </a:defRPr>
                    </a:pPr>
                    <a:fld id="{C49DDDD1-41F5-40A3-A883-6375A545EE06}" type="CATEGORYNAME">
                      <a:rPr lang="fa-IR" sz="1200">
                        <a:solidFill>
                          <a:schemeClr val="accent4">
                            <a:lumMod val="50000"/>
                          </a:schemeClr>
                        </a:solidFill>
                      </a:rPr>
                      <a:pPr>
                        <a:defRPr sz="1200">
                          <a:solidFill>
                            <a:schemeClr val="accent1"/>
                          </a:solidFill>
                        </a:defRPr>
                      </a:pPr>
                      <a:t>[CATEGORY NAME]</a:t>
                    </a:fld>
                    <a:r>
                      <a:rPr lang="fa-IR" sz="1200" baseline="0" dirty="0">
                        <a:solidFill>
                          <a:schemeClr val="accent4">
                            <a:lumMod val="50000"/>
                          </a:schemeClr>
                        </a:solidFill>
                      </a:rPr>
                      <a:t>؛ </a:t>
                    </a:r>
                    <a:fld id="{AB4EAB29-60F3-45A3-A8B0-766A365D8568}" type="VALUE">
                      <a:rPr lang="fa-IR" sz="1200" baseline="0">
                        <a:solidFill>
                          <a:schemeClr val="accent4">
                            <a:lumMod val="50000"/>
                          </a:schemeClr>
                        </a:solidFill>
                      </a:rPr>
                      <a:pPr>
                        <a:defRPr sz="1200">
                          <a:solidFill>
                            <a:schemeClr val="accent1"/>
                          </a:solidFill>
                        </a:defRPr>
                      </a:pPr>
                      <a:t>[VALUE]</a:t>
                    </a:fld>
                    <a:endParaRPr lang="fa-IR" sz="1200" baseline="0" dirty="0">
                      <a:solidFill>
                        <a:schemeClr val="accent4">
                          <a:lumMod val="50000"/>
                        </a:schemeClr>
                      </a:solidFill>
                    </a:endParaRPr>
                  </a:p>
                </c:rich>
              </c:tx>
              <c:spPr>
                <a:solidFill>
                  <a:schemeClr val="bg1">
                    <a:lumMod val="95000"/>
                  </a:schemeClr>
                </a:solidFill>
                <a:ln>
                  <a:noFill/>
                </a:ln>
                <a:effectLst/>
              </c:spPr>
              <c:txPr>
                <a:bodyPr rot="0" spcFirstLastPara="1" vertOverflow="ellipsis" vert="horz" wrap="square" lIns="38100" tIns="19050" rIns="38100" bIns="19050" anchor="ctr" anchorCtr="1">
                  <a:spAutoFit/>
                </a:bodyPr>
                <a:lstStyle/>
                <a:p>
                  <a:pPr>
                    <a:defRPr sz="1200" b="1" i="0" u="none" strike="noStrike" kern="1200" spc="0" baseline="0">
                      <a:solidFill>
                        <a:schemeClr val="accent1"/>
                      </a:solidFill>
                      <a:latin typeface="+mn-lt"/>
                      <a:ea typeface="+mn-ea"/>
                      <a:cs typeface="+mn-cs"/>
                    </a:defRPr>
                  </a:pPr>
                  <a:endParaRPr lang="en-US"/>
                </a:p>
              </c:txPr>
              <c:dLblPos val="outEnd"/>
              <c:showLegendKey val="0"/>
              <c:showVal val="1"/>
              <c:showCatName val="1"/>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5-A811-4A62-B27F-69F19BE05787}"/>
                </c:ext>
              </c:extLst>
            </c:dLbl>
            <c:dLbl>
              <c:idx val="3"/>
              <c:spPr>
                <a:solidFill>
                  <a:schemeClr val="bg1">
                    <a:lumMod val="95000"/>
                  </a:schemeClr>
                </a:solidFill>
                <a:ln>
                  <a:noFill/>
                </a:ln>
                <a:effectLst/>
              </c:spPr>
              <c:txPr>
                <a:bodyPr rot="0" spcFirstLastPara="1" vertOverflow="ellipsis" vert="horz" wrap="square" lIns="38100" tIns="19050" rIns="38100" bIns="19050" anchor="ctr" anchorCtr="1">
                  <a:spAutoFit/>
                </a:bodyPr>
                <a:lstStyle/>
                <a:p>
                  <a:pPr>
                    <a:defRPr sz="1200" b="1" i="0" u="none" strike="noStrike" kern="1200" spc="0" baseline="0">
                      <a:solidFill>
                        <a:schemeClr val="accent4"/>
                      </a:solidFill>
                      <a:latin typeface="+mn-lt"/>
                      <a:ea typeface="+mn-ea"/>
                      <a:cs typeface="+mn-cs"/>
                    </a:defRPr>
                  </a:pPr>
                  <a:endParaRPr lang="en-US"/>
                </a:p>
              </c:txPr>
              <c:dLblPos val="outEnd"/>
              <c:showLegendKey val="0"/>
              <c:showVal val="1"/>
              <c:showCatName val="1"/>
              <c:showSerName val="0"/>
              <c:showPercent val="0"/>
              <c:showBubbleSize val="0"/>
              <c:extLst>
                <c:ext xmlns:c16="http://schemas.microsoft.com/office/drawing/2014/chart" uri="{C3380CC4-5D6E-409C-BE32-E72D297353CC}">
                  <c16:uniqueId val="{00000007-A811-4A62-B27F-69F19BE05787}"/>
                </c:ext>
              </c:extLst>
            </c:dLbl>
            <c:dLbl>
              <c:idx val="4"/>
              <c:layout>
                <c:manualLayout>
                  <c:x val="0.15833333333333333"/>
                  <c:y val="4.2194092827004216E-3"/>
                </c:manualLayout>
              </c:layout>
              <c:spPr>
                <a:solidFill>
                  <a:schemeClr val="bg1">
                    <a:lumMod val="95000"/>
                  </a:schemeClr>
                </a:solidFill>
                <a:ln>
                  <a:noFill/>
                </a:ln>
                <a:effectLst/>
              </c:spPr>
              <c:txPr>
                <a:bodyPr rot="0" spcFirstLastPara="1" vertOverflow="ellipsis" vert="horz" wrap="square" lIns="38100" tIns="19050" rIns="38100" bIns="19050" anchor="ctr" anchorCtr="1">
                  <a:spAutoFit/>
                </a:bodyPr>
                <a:lstStyle/>
                <a:p>
                  <a:pPr>
                    <a:defRPr sz="1200" b="1" i="0" u="none" strike="noStrike" kern="1200" spc="0" baseline="0">
                      <a:solidFill>
                        <a:schemeClr val="accent5"/>
                      </a:solidFill>
                      <a:latin typeface="+mn-lt"/>
                      <a:ea typeface="+mn-ea"/>
                      <a:cs typeface="+mn-cs"/>
                    </a:defRPr>
                  </a:pPr>
                  <a:endParaRPr lang="en-US"/>
                </a:p>
              </c:txPr>
              <c:dLblPos val="bestFi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9-A811-4A62-B27F-69F19BE05787}"/>
                </c:ext>
              </c:extLst>
            </c:dLbl>
            <c:spPr>
              <a:solidFill>
                <a:schemeClr val="bg1">
                  <a:lumMod val="95000"/>
                </a:schemeClr>
              </a:solidFill>
              <a:ln>
                <a:noFill/>
              </a:ln>
              <a:effectLst/>
            </c:spPr>
            <c:txPr>
              <a:bodyPr rot="0" spcFirstLastPara="1" vertOverflow="ellipsis" vert="horz" wrap="square" lIns="38100" tIns="19050" rIns="38100" bIns="19050" anchor="ctr" anchorCtr="1">
                <a:spAutoFit/>
              </a:bodyPr>
              <a:lstStyle/>
              <a:p>
                <a:pPr>
                  <a:defRPr sz="1200" b="1" i="0" u="none" strike="noStrike" kern="1200" spc="0" baseline="0">
                    <a:solidFill>
                      <a:schemeClr val="accent1"/>
                    </a:solidFill>
                    <a:latin typeface="+mn-lt"/>
                    <a:ea typeface="+mn-ea"/>
                    <a:cs typeface="+mn-cs"/>
                  </a:defRPr>
                </a:pPr>
                <a:endParaRPr lang="en-US"/>
              </a:p>
            </c:txPr>
            <c:dLblPos val="outEnd"/>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'1401'!$I$128:$I$132</c:f>
              <c:strCache>
                <c:ptCount val="5"/>
                <c:pt idx="0">
                  <c:v>شهر</c:v>
                </c:pt>
                <c:pt idx="1">
                  <c:v>حاشیه شهر یا سکونتگاه غیر رسمی</c:v>
                </c:pt>
                <c:pt idx="2">
                  <c:v>روستای اصلی</c:v>
                </c:pt>
                <c:pt idx="3">
                  <c:v>روستای قمر</c:v>
                </c:pt>
                <c:pt idx="4">
                  <c:v>روستای سیاری و عشایر </c:v>
                </c:pt>
              </c:strCache>
            </c:strRef>
          </c:cat>
          <c:val>
            <c:numRef>
              <c:f>'1401'!$J$128:$J$132</c:f>
              <c:numCache>
                <c:formatCode>General</c:formatCode>
                <c:ptCount val="5"/>
                <c:pt idx="0">
                  <c:v>65.2</c:v>
                </c:pt>
                <c:pt idx="1">
                  <c:v>3.95</c:v>
                </c:pt>
                <c:pt idx="2">
                  <c:v>24.2</c:v>
                </c:pt>
                <c:pt idx="3">
                  <c:v>3.56</c:v>
                </c:pt>
                <c:pt idx="4">
                  <c:v>3.1</c:v>
                </c:pt>
              </c:numCache>
            </c:numRef>
          </c:val>
          <c:extLst>
            <c:ext xmlns:c16="http://schemas.microsoft.com/office/drawing/2014/chart" uri="{C3380CC4-5D6E-409C-BE32-E72D297353CC}">
              <c16:uniqueId val="{0000000A-A811-4A62-B27F-69F19BE05787}"/>
            </c:ext>
          </c:extLst>
        </c:ser>
        <c:dLbls>
          <c:dLblPos val="outEnd"/>
          <c:showLegendKey val="0"/>
          <c:showVal val="0"/>
          <c:showCatName val="1"/>
          <c:showSerName val="0"/>
          <c:showPercent val="0"/>
          <c:showBubbleSize val="0"/>
          <c:showLeaderLines val="1"/>
        </c:dLbls>
      </c:pie3DChart>
      <c:spPr>
        <a:noFill/>
        <a:ln>
          <a:noFill/>
        </a:ln>
        <a:effectLst/>
      </c:spPr>
    </c:plotArea>
    <c:plotVisOnly val="1"/>
    <c:dispBlanksAs val="gap"/>
    <c:showDLblsOverMax val="0"/>
  </c:chart>
  <c:spPr>
    <a:noFill/>
    <a:ln>
      <a:solidFill>
        <a:schemeClr val="accent1">
          <a:lumMod val="50000"/>
        </a:schemeClr>
      </a:solidFill>
    </a:ln>
    <a:effectLst/>
  </c:spPr>
  <c:txPr>
    <a:bodyPr/>
    <a:lstStyle/>
    <a:p>
      <a:pPr>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'1401'!$I$142</c:f>
              <c:strCache>
                <c:ptCount val="1"/>
                <c:pt idx="0">
                  <c:v>MMR</c:v>
                </c:pt>
              </c:strCache>
            </c:strRef>
          </c:tx>
          <c:spPr>
            <a:solidFill>
              <a:srgbClr val="F79646">
                <a:lumMod val="75000"/>
              </a:srgbClr>
            </a:solidFill>
            <a:ln>
              <a:solidFill>
                <a:srgbClr val="4F81BD">
                  <a:lumMod val="50000"/>
                </a:srgbClr>
              </a:solidFill>
            </a:ln>
            <a:effectLst/>
            <a:sp3d>
              <a:contourClr>
                <a:srgbClr val="4F81BD">
                  <a:lumMod val="50000"/>
                </a:srgbClr>
              </a:contourClr>
            </a:sp3d>
          </c:spPr>
          <c:invertIfNegative val="0"/>
          <c:dPt>
            <c:idx val="0"/>
            <c:invertIfNegative val="0"/>
            <c:bubble3D val="0"/>
            <c:spPr>
              <a:solidFill>
                <a:srgbClr val="4BACC6">
                  <a:lumMod val="75000"/>
                </a:srgbClr>
              </a:solidFill>
              <a:ln>
                <a:solidFill>
                  <a:srgbClr val="4F81BD">
                    <a:lumMod val="50000"/>
                  </a:srgbClr>
                </a:solidFill>
              </a:ln>
              <a:effectLst/>
              <a:sp3d>
                <a:contourClr>
                  <a:srgbClr val="4F81BD">
                    <a:lumMod val="50000"/>
                  </a:srgbClr>
                </a:contourClr>
              </a:sp3d>
            </c:spPr>
            <c:extLst>
              <c:ext xmlns:c16="http://schemas.microsoft.com/office/drawing/2014/chart" uri="{C3380CC4-5D6E-409C-BE32-E72D297353CC}">
                <c16:uniqueId val="{00000001-BAC3-4E4F-9885-5855B466875B}"/>
              </c:ext>
            </c:extLst>
          </c:dPt>
          <c:dPt>
            <c:idx val="1"/>
            <c:invertIfNegative val="0"/>
            <c:bubble3D val="0"/>
            <c:spPr>
              <a:solidFill>
                <a:srgbClr val="F79646">
                  <a:lumMod val="75000"/>
                </a:srgbClr>
              </a:solidFill>
              <a:ln>
                <a:solidFill>
                  <a:srgbClr val="4F81BD">
                    <a:lumMod val="50000"/>
                  </a:srgbClr>
                </a:solidFill>
              </a:ln>
              <a:effectLst/>
              <a:sp3d>
                <a:contourClr>
                  <a:srgbClr val="4F81BD">
                    <a:lumMod val="50000"/>
                  </a:srgbClr>
                </a:contourClr>
              </a:sp3d>
            </c:spPr>
            <c:extLst>
              <c:ext xmlns:c16="http://schemas.microsoft.com/office/drawing/2014/chart" uri="{C3380CC4-5D6E-409C-BE32-E72D297353CC}">
                <c16:uniqueId val="{00000003-BAC3-4E4F-9885-5855B466875B}"/>
              </c:ext>
            </c:extLst>
          </c:dPt>
          <c:dLbls>
            <c:dLbl>
              <c:idx val="0"/>
              <c:layout>
                <c:manualLayout>
                  <c:x val="5.5555555555555046E-3"/>
                  <c:y val="-9.722222222222226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BAC3-4E4F-9885-5855B466875B}"/>
                </c:ext>
              </c:extLst>
            </c:dLbl>
            <c:dLbl>
              <c:idx val="1"/>
              <c:layout>
                <c:manualLayout>
                  <c:x val="1.6666666666666566E-2"/>
                  <c:y val="-5.092592592592592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BAC3-4E4F-9885-5855B466875B}"/>
                </c:ext>
              </c:extLst>
            </c:dLbl>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'1401'!$H$143:$H$144</c:f>
              <c:strCache>
                <c:ptCount val="2"/>
                <c:pt idx="0">
                  <c:v>شهری</c:v>
                </c:pt>
                <c:pt idx="1">
                  <c:v>روستایی</c:v>
                </c:pt>
              </c:strCache>
            </c:strRef>
          </c:cat>
          <c:val>
            <c:numRef>
              <c:f>'1401'!$I$143:$I$144</c:f>
              <c:numCache>
                <c:formatCode>0.00</c:formatCode>
                <c:ptCount val="2"/>
                <c:pt idx="0" formatCode="0.0">
                  <c:v>21.524156253074878</c:v>
                </c:pt>
                <c:pt idx="1">
                  <c:v>29.749418360730768</c:v>
                </c:pt>
              </c:numCache>
            </c:numRef>
          </c:val>
          <c:extLst>
            <c:ext xmlns:c16="http://schemas.microsoft.com/office/drawing/2014/chart" uri="{C3380CC4-5D6E-409C-BE32-E72D297353CC}">
              <c16:uniqueId val="{00000004-BAC3-4E4F-9885-5855B466875B}"/>
            </c:ext>
          </c:extLst>
        </c:ser>
        <c:dLbls>
          <c:showLegendKey val="0"/>
          <c:showVal val="0"/>
          <c:showCatName val="0"/>
          <c:showSerName val="0"/>
          <c:showPercent val="0"/>
          <c:showBubbleSize val="0"/>
        </c:dLbls>
        <c:gapWidth val="184"/>
        <c:gapDepth val="395"/>
        <c:shape val="box"/>
        <c:axId val="651402720"/>
        <c:axId val="651407712"/>
        <c:axId val="0"/>
      </c:bar3DChart>
      <c:catAx>
        <c:axId val="651402720"/>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chemeClr val="tx1"/>
                </a:solidFill>
                <a:latin typeface="+mn-lt"/>
                <a:ea typeface="+mn-ea"/>
                <a:cs typeface="+mn-cs"/>
              </a:defRPr>
            </a:pPr>
            <a:endParaRPr lang="en-US"/>
          </a:p>
        </c:txPr>
        <c:crossAx val="651407712"/>
        <c:crosses val="autoZero"/>
        <c:auto val="1"/>
        <c:lblAlgn val="ctr"/>
        <c:lblOffset val="100"/>
        <c:noMultiLvlLbl val="0"/>
      </c:catAx>
      <c:valAx>
        <c:axId val="651407712"/>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51402720"/>
        <c:crosses val="autoZero"/>
        <c:crossBetween val="between"/>
      </c:valAx>
      <c:spPr>
        <a:noFill/>
        <a:ln>
          <a:noFill/>
        </a:ln>
        <a:effectLst/>
      </c:spPr>
    </c:plotArea>
    <c:plotVisOnly val="1"/>
    <c:dispBlanksAs val="gap"/>
    <c:showDLblsOverMax val="0"/>
  </c:chart>
  <c:spPr>
    <a:noFill/>
    <a:ln>
      <a:solidFill>
        <a:srgbClr val="4BACC6">
          <a:lumMod val="50000"/>
        </a:srgbClr>
      </a:solidFill>
    </a:ln>
    <a:effectLst/>
  </c:spPr>
  <c:txPr>
    <a:bodyPr/>
    <a:lstStyle/>
    <a:p>
      <a:pPr>
        <a:defRPr/>
      </a:pPr>
      <a:endParaRPr lang="en-US"/>
    </a:p>
  </c:txPr>
  <c:externalData r:id="rId4">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dLblPos val="outEnd"/>
          <c:showLegendKey val="0"/>
          <c:showVal val="0"/>
          <c:showCatName val="1"/>
          <c:showSerName val="0"/>
          <c:showPercent val="0"/>
          <c:showBubbleSize val="0"/>
          <c:showLeaderLines val="0"/>
        </c:dLbls>
      </c:pie3DChart>
      <c:spPr>
        <a:noFill/>
        <a:ln>
          <a:noFill/>
        </a:ln>
        <a:effectLst/>
      </c:spPr>
    </c:plotArea>
    <c:plotVisOnly val="1"/>
    <c:dispBlanksAs val="gap"/>
    <c:showDLblsOverMax val="0"/>
  </c:chart>
  <c:spPr>
    <a:noFill/>
    <a:ln>
      <a:solidFill>
        <a:schemeClr val="accent1">
          <a:lumMod val="50000"/>
        </a:schemeClr>
      </a:solidFill>
    </a:ln>
    <a:effectLst/>
  </c:spPr>
  <c:txPr>
    <a:bodyPr/>
    <a:lstStyle/>
    <a:p>
      <a:pPr>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dLbls>
          <c:showLegendKey val="0"/>
          <c:showVal val="0"/>
          <c:showCatName val="0"/>
          <c:showSerName val="0"/>
          <c:showPercent val="0"/>
          <c:showBubbleSize val="0"/>
        </c:dLbls>
        <c:gapWidth val="184"/>
        <c:gapDepth val="395"/>
        <c:shape val="box"/>
        <c:axId val="651402720"/>
        <c:axId val="651407712"/>
        <c:axId val="0"/>
      </c:bar3DChart>
      <c:catAx>
        <c:axId val="651402720"/>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chemeClr val="tx1"/>
                </a:solidFill>
                <a:latin typeface="+mn-lt"/>
                <a:ea typeface="+mn-ea"/>
                <a:cs typeface="+mn-cs"/>
              </a:defRPr>
            </a:pPr>
            <a:endParaRPr lang="en-US"/>
          </a:p>
        </c:txPr>
        <c:crossAx val="651407712"/>
        <c:crosses val="autoZero"/>
        <c:auto val="1"/>
        <c:lblAlgn val="ctr"/>
        <c:lblOffset val="100"/>
        <c:noMultiLvlLbl val="0"/>
      </c:catAx>
      <c:valAx>
        <c:axId val="651407712"/>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51402720"/>
        <c:crosses val="autoZero"/>
        <c:crossBetween val="between"/>
      </c:valAx>
      <c:spPr>
        <a:noFill/>
        <a:ln>
          <a:noFill/>
        </a:ln>
        <a:effectLst/>
      </c:spPr>
    </c:plotArea>
    <c:plotVisOnly val="1"/>
    <c:dispBlanksAs val="gap"/>
    <c:showDLblsOverMax val="0"/>
  </c:chart>
  <c:spPr>
    <a:noFill/>
    <a:ln>
      <a:solidFill>
        <a:srgbClr val="4BACC6">
          <a:lumMod val="50000"/>
        </a:srgbClr>
      </a:solidFill>
    </a:ln>
    <a:effectLst/>
  </c:spPr>
  <c:txPr>
    <a:bodyPr/>
    <a:lstStyle/>
    <a:p>
      <a:pPr>
        <a:defRPr/>
      </a:pPr>
      <a:endParaRPr lang="en-US"/>
    </a:p>
  </c:txPr>
  <c:externalData r:id="rId4">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75"/>
      <c:rotY val="43"/>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7.0795999637976281E-2"/>
          <c:y val="8.3097112860892372E-2"/>
          <c:w val="0.88290468712931691"/>
          <c:h val="0.91690273843248349"/>
        </c:manualLayout>
      </c:layout>
      <c:pie3DChart>
        <c:varyColors val="1"/>
        <c:ser>
          <c:idx val="0"/>
          <c:order val="0"/>
          <c:tx>
            <c:strRef>
              <c:f>'انحراف معیار و میانگین'!$Y$8</c:f>
              <c:strCache>
                <c:ptCount val="1"/>
                <c:pt idx="0">
                  <c:v>محل سکونت - 1401</c:v>
                </c:pt>
              </c:strCache>
            </c:strRef>
          </c:tx>
          <c:spPr>
            <a:scene3d>
              <a:camera prst="orthographicFront"/>
              <a:lightRig rig="threePt" dir="t"/>
            </a:scene3d>
            <a:sp3d>
              <a:bevelT w="127000" h="127000"/>
              <a:bevelB w="127000" h="133350"/>
              <a:contourClr>
                <a:srgbClr val="000000"/>
              </a:contourClr>
            </a:sp3d>
          </c:spPr>
          <c:explosion val="6"/>
          <c:dPt>
            <c:idx val="0"/>
            <c:bubble3D val="0"/>
            <c:spPr>
              <a:solidFill>
                <a:schemeClr val="accent6">
                  <a:lumMod val="60000"/>
                  <a:lumOff val="40000"/>
                </a:schemeClr>
              </a:solidFill>
              <a:ln w="25400">
                <a:solidFill>
                  <a:schemeClr val="lt1"/>
                </a:solidFill>
              </a:ln>
              <a:effectLst/>
              <a:scene3d>
                <a:camera prst="orthographicFront"/>
                <a:lightRig rig="threePt" dir="t"/>
              </a:scene3d>
              <a:sp3d contourW="25400">
                <a:bevelT w="127000" h="127000"/>
                <a:bevelB w="127000" h="133350"/>
                <a:contourClr>
                  <a:schemeClr val="lt1"/>
                </a:contourClr>
              </a:sp3d>
            </c:spPr>
            <c:extLst>
              <c:ext xmlns:c16="http://schemas.microsoft.com/office/drawing/2014/chart" uri="{C3380CC4-5D6E-409C-BE32-E72D297353CC}">
                <c16:uniqueId val="{00000001-CC3D-411A-926C-62A18E32FA6D}"/>
              </c:ext>
            </c:extLst>
          </c:dPt>
          <c:dPt>
            <c:idx val="1"/>
            <c:bubble3D val="0"/>
            <c:spPr>
              <a:solidFill>
                <a:schemeClr val="accent5">
                  <a:lumMod val="75000"/>
                </a:schemeClr>
              </a:solidFill>
              <a:ln w="25400">
                <a:solidFill>
                  <a:schemeClr val="lt1"/>
                </a:solidFill>
              </a:ln>
              <a:effectLst/>
              <a:scene3d>
                <a:camera prst="orthographicFront"/>
                <a:lightRig rig="threePt" dir="t"/>
              </a:scene3d>
              <a:sp3d contourW="25400">
                <a:bevelT w="127000" h="127000"/>
                <a:bevelB w="127000" h="133350"/>
                <a:contourClr>
                  <a:schemeClr val="lt1"/>
                </a:contourClr>
              </a:sp3d>
            </c:spPr>
            <c:extLst>
              <c:ext xmlns:c16="http://schemas.microsoft.com/office/drawing/2014/chart" uri="{C3380CC4-5D6E-409C-BE32-E72D297353CC}">
                <c16:uniqueId val="{00000003-CC3D-411A-926C-62A18E32FA6D}"/>
              </c:ext>
            </c:extLst>
          </c:dPt>
          <c:dLbls>
            <c:dLbl>
              <c:idx val="0"/>
              <c:layout>
                <c:manualLayout>
                  <c:x val="-0.12583677571178961"/>
                  <c:y val="8.6140115057720595E-2"/>
                </c:manualLayout>
              </c:layout>
              <c:spPr>
                <a:solidFill>
                  <a:schemeClr val="bg2">
                    <a:lumMod val="90000"/>
                  </a:schemeClr>
                </a:solid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CC3D-411A-926C-62A18E32FA6D}"/>
                </c:ext>
              </c:extLst>
            </c:dLbl>
            <c:dLbl>
              <c:idx val="1"/>
              <c:spPr>
                <a:solidFill>
                  <a:schemeClr val="bg1">
                    <a:lumMod val="85000"/>
                  </a:schemeClr>
                </a:solid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solidFill>
                      <a:latin typeface="+mn-lt"/>
                      <a:ea typeface="+mn-ea"/>
                      <a:cs typeface="+mn-cs"/>
                    </a:defRPr>
                  </a:pPr>
                  <a:endParaRPr lang="en-US"/>
                </a:p>
              </c:txPr>
              <c:dLblPos val="ctr"/>
              <c:showLegendKey val="0"/>
              <c:showVal val="0"/>
              <c:showCatName val="1"/>
              <c:showSerName val="0"/>
              <c:showPercent val="1"/>
              <c:showBubbleSize val="0"/>
              <c:extLst>
                <c:ext xmlns:c16="http://schemas.microsoft.com/office/drawing/2014/chart" uri="{C3380CC4-5D6E-409C-BE32-E72D297353CC}">
                  <c16:uniqueId val="{00000003-CC3D-411A-926C-62A18E32FA6D}"/>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solidFill>
                    <a:latin typeface="+mn-lt"/>
                    <a:ea typeface="+mn-ea"/>
                    <a:cs typeface="+mn-cs"/>
                  </a:defRPr>
                </a:pPr>
                <a:endParaRPr lang="en-US"/>
              </a:p>
            </c:txPr>
            <c:dLblPos val="ct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'انحراف معیار و میانگین'!$X$9:$X$10</c:f>
              <c:strCache>
                <c:ptCount val="2"/>
                <c:pt idx="0">
                  <c:v>روستا</c:v>
                </c:pt>
                <c:pt idx="1">
                  <c:v>شهر</c:v>
                </c:pt>
              </c:strCache>
            </c:strRef>
          </c:cat>
          <c:val>
            <c:numRef>
              <c:f>'انحراف معیار و میانگین'!$Y$9:$Y$10</c:f>
              <c:numCache>
                <c:formatCode>General</c:formatCode>
                <c:ptCount val="2"/>
                <c:pt idx="0">
                  <c:v>18.2</c:v>
                </c:pt>
                <c:pt idx="1">
                  <c:v>81.8</c:v>
                </c:pt>
              </c:numCache>
            </c:numRef>
          </c:val>
          <c:extLst>
            <c:ext xmlns:c16="http://schemas.microsoft.com/office/drawing/2014/chart" uri="{C3380CC4-5D6E-409C-BE32-E72D297353CC}">
              <c16:uniqueId val="{00000004-CC3D-411A-926C-62A18E32FA6D}"/>
            </c:ext>
          </c:extLst>
        </c:ser>
        <c:dLbls>
          <c:dLblPos val="ctr"/>
          <c:showLegendKey val="0"/>
          <c:showVal val="0"/>
          <c:showCatName val="1"/>
          <c:showSerName val="0"/>
          <c:showPercent val="0"/>
          <c:showBubbleSize val="0"/>
          <c:showLeaderLines val="1"/>
        </c:dLbls>
      </c:pie3DChart>
      <c:spPr>
        <a:noFill/>
        <a:ln w="25400">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7567770247750249E-2"/>
          <c:y val="2.0749328505982996E-2"/>
          <c:w val="0.88126791467614707"/>
          <c:h val="0.8573137843071903"/>
        </c:manualLayout>
      </c:layout>
      <c:barChart>
        <c:barDir val="col"/>
        <c:grouping val="clustered"/>
        <c:varyColors val="0"/>
        <c:ser>
          <c:idx val="0"/>
          <c:order val="0"/>
          <c:spPr>
            <a:solidFill>
              <a:schemeClr val="accent1"/>
            </a:solidFill>
            <a:ln>
              <a:noFill/>
            </a:ln>
            <a:effectLst/>
            <a:scene3d>
              <a:camera prst="orthographicFront"/>
              <a:lightRig rig="threePt" dir="t"/>
            </a:scene3d>
            <a:sp3d>
              <a:bevelT w="165100" prst="coolSlant"/>
              <a:bevelB w="114300" prst="hardEdge"/>
            </a:sp3d>
          </c:spPr>
          <c:invertIfNegative val="0"/>
          <c:dPt>
            <c:idx val="0"/>
            <c:invertIfNegative val="0"/>
            <c:bubble3D val="0"/>
            <c:spPr>
              <a:solidFill>
                <a:schemeClr val="accent5">
                  <a:lumMod val="75000"/>
                </a:schemeClr>
              </a:solidFill>
              <a:ln>
                <a:noFill/>
              </a:ln>
              <a:effectLst/>
              <a:scene3d>
                <a:camera prst="orthographicFront"/>
                <a:lightRig rig="soft" dir="t"/>
              </a:scene3d>
              <a:sp3d>
                <a:bevelT w="101600" prst="riblet"/>
                <a:bevelB w="114300" prst="artDeco"/>
              </a:sp3d>
            </c:spPr>
            <c:extLst>
              <c:ext xmlns:c16="http://schemas.microsoft.com/office/drawing/2014/chart" uri="{C3380CC4-5D6E-409C-BE32-E72D297353CC}">
                <c16:uniqueId val="{00000001-8BFC-4B49-8BBF-B7AE2F459571}"/>
              </c:ext>
            </c:extLst>
          </c:dPt>
          <c:dPt>
            <c:idx val="1"/>
            <c:invertIfNegative val="0"/>
            <c:bubble3D val="0"/>
            <c:spPr>
              <a:solidFill>
                <a:schemeClr val="accent6">
                  <a:lumMod val="75000"/>
                </a:schemeClr>
              </a:solidFill>
              <a:ln>
                <a:noFill/>
              </a:ln>
              <a:effectLst/>
              <a:scene3d>
                <a:camera prst="orthographicFront"/>
                <a:lightRig rig="threePt" dir="t"/>
              </a:scene3d>
              <a:sp3d>
                <a:bevelT w="165100" prst="coolSlant"/>
                <a:bevelB w="114300" prst="hardEdge"/>
              </a:sp3d>
            </c:spPr>
            <c:extLst>
              <c:ext xmlns:c16="http://schemas.microsoft.com/office/drawing/2014/chart" uri="{C3380CC4-5D6E-409C-BE32-E72D297353CC}">
                <c16:uniqueId val="{00000002-8BFC-4B49-8BBF-B7AE2F459571}"/>
              </c:ext>
            </c:extLst>
          </c:dPt>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'[Chart in Microsoft PowerPoint]Sheet1'!$R$9:$R$10</c:f>
              <c:strCache>
                <c:ptCount val="2"/>
                <c:pt idx="0">
                  <c:v>روستایی</c:v>
                </c:pt>
                <c:pt idx="1">
                  <c:v>شهری</c:v>
                </c:pt>
              </c:strCache>
            </c:strRef>
          </c:cat>
          <c:val>
            <c:numRef>
              <c:f>'[Chart in Microsoft PowerPoint]Sheet1'!$S$9:$S$10</c:f>
              <c:numCache>
                <c:formatCode>General</c:formatCode>
                <c:ptCount val="2"/>
                <c:pt idx="0">
                  <c:v>44.2</c:v>
                </c:pt>
                <c:pt idx="1">
                  <c:v>20.5</c:v>
                </c:pt>
              </c:numCache>
            </c:numRef>
          </c:val>
          <c:extLst>
            <c:ext xmlns:c16="http://schemas.microsoft.com/office/drawing/2014/chart" uri="{C3380CC4-5D6E-409C-BE32-E72D297353CC}">
              <c16:uniqueId val="{00000000-8BFC-4B49-8BBF-B7AE2F459571}"/>
            </c:ext>
          </c:extLst>
        </c:ser>
        <c:dLbls>
          <c:dLblPos val="outEnd"/>
          <c:showLegendKey val="0"/>
          <c:showVal val="1"/>
          <c:showCatName val="0"/>
          <c:showSerName val="0"/>
          <c:showPercent val="0"/>
          <c:showBubbleSize val="0"/>
        </c:dLbls>
        <c:gapWidth val="189"/>
        <c:overlap val="43"/>
        <c:axId val="61624336"/>
        <c:axId val="190899936"/>
      </c:barChart>
      <c:catAx>
        <c:axId val="616243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solidFill>
                <a:latin typeface="+mn-lt"/>
                <a:ea typeface="+mn-ea"/>
                <a:cs typeface="+mn-cs"/>
              </a:defRPr>
            </a:pPr>
            <a:endParaRPr lang="en-US"/>
          </a:p>
        </c:txPr>
        <c:crossAx val="190899936"/>
        <c:crosses val="autoZero"/>
        <c:auto val="1"/>
        <c:lblAlgn val="ctr"/>
        <c:lblOffset val="100"/>
        <c:noMultiLvlLbl val="0"/>
      </c:catAx>
      <c:valAx>
        <c:axId val="19089993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1624336"/>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8.195908599660337E-2"/>
          <c:y val="0.14398148148148149"/>
          <c:w val="0.9180409140033966"/>
          <c:h val="0.72843394575678044"/>
        </c:manualLayout>
      </c:layout>
      <c:bar3DChart>
        <c:barDir val="col"/>
        <c:grouping val="stacked"/>
        <c:varyColors val="0"/>
        <c:ser>
          <c:idx val="0"/>
          <c:order val="0"/>
          <c:spPr>
            <a:solidFill>
              <a:schemeClr val="accent1"/>
            </a:solidFill>
            <a:ln>
              <a:noFill/>
            </a:ln>
            <a:effectLst/>
            <a:sp3d/>
          </c:spPr>
          <c:invertIfNegative val="0"/>
          <c:dPt>
            <c:idx val="0"/>
            <c:invertIfNegative val="0"/>
            <c:bubble3D val="0"/>
            <c:spPr>
              <a:solidFill>
                <a:schemeClr val="accent4">
                  <a:lumMod val="50000"/>
                </a:schemeClr>
              </a:solidFill>
              <a:ln>
                <a:noFill/>
              </a:ln>
              <a:effectLst/>
              <a:sp3d/>
            </c:spPr>
            <c:extLst>
              <c:ext xmlns:c16="http://schemas.microsoft.com/office/drawing/2014/chart" uri="{C3380CC4-5D6E-409C-BE32-E72D297353CC}">
                <c16:uniqueId val="{00000001-AC89-4BE1-8668-567C5B7F6D5E}"/>
              </c:ext>
            </c:extLst>
          </c:dPt>
          <c:dPt>
            <c:idx val="1"/>
            <c:invertIfNegative val="0"/>
            <c:bubble3D val="0"/>
            <c:spPr>
              <a:solidFill>
                <a:schemeClr val="accent5">
                  <a:lumMod val="75000"/>
                </a:schemeClr>
              </a:solidFill>
              <a:ln>
                <a:noFill/>
              </a:ln>
              <a:effectLst/>
              <a:sp3d/>
            </c:spPr>
            <c:extLst>
              <c:ext xmlns:c16="http://schemas.microsoft.com/office/drawing/2014/chart" uri="{C3380CC4-5D6E-409C-BE32-E72D297353CC}">
                <c16:uniqueId val="{00000003-AC89-4BE1-8668-567C5B7F6D5E}"/>
              </c:ext>
            </c:extLst>
          </c:dPt>
          <c:dPt>
            <c:idx val="2"/>
            <c:invertIfNegative val="0"/>
            <c:bubble3D val="0"/>
            <c:spPr>
              <a:solidFill>
                <a:schemeClr val="accent6">
                  <a:lumMod val="75000"/>
                </a:schemeClr>
              </a:solidFill>
              <a:ln>
                <a:noFill/>
              </a:ln>
              <a:effectLst/>
              <a:sp3d/>
            </c:spPr>
            <c:extLst>
              <c:ext xmlns:c16="http://schemas.microsoft.com/office/drawing/2014/chart" uri="{C3380CC4-5D6E-409C-BE32-E72D297353CC}">
                <c16:uniqueId val="{00000005-AC89-4BE1-8668-567C5B7F6D5E}"/>
              </c:ext>
            </c:extLst>
          </c:dPt>
          <c:dLbls>
            <c:dLbl>
              <c:idx val="0"/>
              <c:layout>
                <c:manualLayout>
                  <c:x val="2.5000000000000001E-2"/>
                  <c:y val="-7.870370370370370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AC89-4BE1-8668-567C5B7F6D5E}"/>
                </c:ext>
              </c:extLst>
            </c:dLbl>
            <c:dLbl>
              <c:idx val="1"/>
              <c:layout>
                <c:manualLayout>
                  <c:x val="2.6164641269552216E-2"/>
                  <c:y val="-0.37962981189851269"/>
                </c:manualLayout>
              </c:layout>
              <c:spPr>
                <a:solidFill>
                  <a:schemeClr val="bg1">
                    <a:lumMod val="85000"/>
                  </a:schemeClr>
                </a:solidFill>
                <a:ln>
                  <a:noFill/>
                </a:ln>
                <a:effectLst/>
              </c:spPr>
              <c:txPr>
                <a:bodyPr rot="0" spcFirstLastPara="1" vertOverflow="ellipsis" vert="horz" wrap="square" lIns="38100" tIns="19050" rIns="38100" bIns="19050" anchor="ctr" anchorCtr="1">
                  <a:noAutofit/>
                </a:bodyPr>
                <a:lstStyle/>
                <a:p>
                  <a:pPr>
                    <a:defRPr sz="1050" b="1"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4.3039215686274508E-2"/>
                      <c:h val="8.3264071157771929E-2"/>
                    </c:manualLayout>
                  </c15:layout>
                </c:ext>
                <c:ext xmlns:c16="http://schemas.microsoft.com/office/drawing/2014/chart" uri="{C3380CC4-5D6E-409C-BE32-E72D297353CC}">
                  <c16:uniqueId val="{00000003-AC89-4BE1-8668-567C5B7F6D5E}"/>
                </c:ext>
              </c:extLst>
            </c:dLbl>
            <c:dLbl>
              <c:idx val="2"/>
              <c:layout>
                <c:manualLayout>
                  <c:x val="9.3137254901960783E-3"/>
                  <c:y val="-0.3425925925925926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AC89-4BE1-8668-567C5B7F6D5E}"/>
                </c:ext>
              </c:extLst>
            </c:dLbl>
            <c:spPr>
              <a:solidFill>
                <a:schemeClr val="bg1">
                  <a:lumMod val="85000"/>
                </a:schemeClr>
              </a:solid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'انحراف معیار و میانگین'!$J$3:$J$5</c:f>
              <c:strCache>
                <c:ptCount val="3"/>
                <c:pt idx="0">
                  <c:v>زیر 18 سال</c:v>
                </c:pt>
                <c:pt idx="1">
                  <c:v> 18-35 سال</c:v>
                </c:pt>
                <c:pt idx="2">
                  <c:v>بالای 35 سال</c:v>
                </c:pt>
              </c:strCache>
            </c:strRef>
          </c:cat>
          <c:val>
            <c:numRef>
              <c:f>'انحراف معیار و میانگین'!$K$3:$K$5</c:f>
              <c:numCache>
                <c:formatCode>0.0</c:formatCode>
                <c:ptCount val="3"/>
                <c:pt idx="0">
                  <c:v>0</c:v>
                </c:pt>
                <c:pt idx="1">
                  <c:v>54.54</c:v>
                </c:pt>
                <c:pt idx="2">
                  <c:v>45.45</c:v>
                </c:pt>
              </c:numCache>
            </c:numRef>
          </c:val>
          <c:extLst>
            <c:ext xmlns:c16="http://schemas.microsoft.com/office/drawing/2014/chart" uri="{C3380CC4-5D6E-409C-BE32-E72D297353CC}">
              <c16:uniqueId val="{00000006-AC89-4BE1-8668-567C5B7F6D5E}"/>
            </c:ext>
          </c:extLst>
        </c:ser>
        <c:dLbls>
          <c:showLegendKey val="0"/>
          <c:showVal val="0"/>
          <c:showCatName val="0"/>
          <c:showSerName val="0"/>
          <c:showPercent val="0"/>
          <c:showBubbleSize val="0"/>
        </c:dLbls>
        <c:gapWidth val="150"/>
        <c:shape val="box"/>
        <c:axId val="1410367296"/>
        <c:axId val="1410364384"/>
        <c:axId val="0"/>
      </c:bar3DChart>
      <c:catAx>
        <c:axId val="1410367296"/>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1"/>
                </a:solidFill>
                <a:latin typeface="+mn-lt"/>
                <a:ea typeface="+mn-ea"/>
                <a:cs typeface="+mn-cs"/>
              </a:defRPr>
            </a:pPr>
            <a:endParaRPr lang="en-US"/>
          </a:p>
        </c:txPr>
        <c:crossAx val="1410364384"/>
        <c:crosses val="autoZero"/>
        <c:auto val="1"/>
        <c:lblAlgn val="ctr"/>
        <c:lblOffset val="100"/>
        <c:noMultiLvlLbl val="0"/>
      </c:catAx>
      <c:valAx>
        <c:axId val="1410364384"/>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103672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4137878035515834E-2"/>
          <c:y val="0.10129777905829102"/>
          <c:w val="0.91823449433685655"/>
          <c:h val="0.83360712405293635"/>
        </c:manualLayout>
      </c:layout>
      <c:barChart>
        <c:barDir val="bar"/>
        <c:grouping val="clustered"/>
        <c:varyColors val="0"/>
        <c:ser>
          <c:idx val="0"/>
          <c:order val="0"/>
          <c:tx>
            <c:strRef>
              <c:f>'انحراف معیار و میانگین'!$EP$3</c:f>
              <c:strCache>
                <c:ptCount val="1"/>
                <c:pt idx="0">
                  <c:v>موالید</c:v>
                </c:pt>
              </c:strCache>
            </c:strRef>
          </c:tx>
          <c:spPr>
            <a:solidFill>
              <a:schemeClr val="accent5">
                <a:lumMod val="75000"/>
              </a:schemeClr>
            </a:solidFill>
            <a:ln>
              <a:noFill/>
            </a:ln>
            <a:effectLst/>
          </c:spPr>
          <c:invertIfNegative val="0"/>
          <c:dPt>
            <c:idx val="4"/>
            <c:invertIfNegative val="0"/>
            <c:bubble3D val="0"/>
            <c:spPr>
              <a:solidFill>
                <a:schemeClr val="accent5">
                  <a:lumMod val="75000"/>
                </a:schemeClr>
              </a:solidFill>
              <a:ln>
                <a:noFill/>
              </a:ln>
              <a:effectLst/>
            </c:spPr>
            <c:extLst>
              <c:ext xmlns:c16="http://schemas.microsoft.com/office/drawing/2014/chart" uri="{C3380CC4-5D6E-409C-BE32-E72D297353CC}">
                <c16:uniqueId val="{00000002-CE66-427A-9453-BFC788FB23E6}"/>
              </c:ext>
            </c:extLst>
          </c:dPt>
          <c:dPt>
            <c:idx val="10"/>
            <c:invertIfNegative val="0"/>
            <c:bubble3D val="0"/>
            <c:spPr>
              <a:solidFill>
                <a:schemeClr val="accent2">
                  <a:lumMod val="50000"/>
                </a:schemeClr>
              </a:solidFill>
              <a:ln>
                <a:noFill/>
              </a:ln>
              <a:effectLst/>
            </c:spPr>
            <c:extLst>
              <c:ext xmlns:c16="http://schemas.microsoft.com/office/drawing/2014/chart" uri="{C3380CC4-5D6E-409C-BE32-E72D297353CC}">
                <c16:uniqueId val="{00000001-CE66-427A-9453-BFC788FB23E6}"/>
              </c:ext>
            </c:extLst>
          </c:dPt>
          <c:dLbls>
            <c:spPr>
              <a:solidFill>
                <a:schemeClr val="accent6">
                  <a:lumMod val="60000"/>
                  <a:lumOff val="40000"/>
                </a:schemeClr>
              </a:solidFill>
              <a:ln>
                <a:solidFill>
                  <a:schemeClr val="accent5">
                    <a:lumMod val="50000"/>
                  </a:schemeClr>
                </a:solid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'انحراف معیار و میانگین'!$EO$4:$EO$14</c:f>
              <c:numCache>
                <c:formatCode>General</c:formatCode>
                <c:ptCount val="11"/>
                <c:pt idx="0">
                  <c:v>1391</c:v>
                </c:pt>
                <c:pt idx="1">
                  <c:v>1392</c:v>
                </c:pt>
                <c:pt idx="2">
                  <c:v>1393</c:v>
                </c:pt>
                <c:pt idx="3">
                  <c:v>1394</c:v>
                </c:pt>
                <c:pt idx="4">
                  <c:v>1395</c:v>
                </c:pt>
                <c:pt idx="5">
                  <c:v>1396</c:v>
                </c:pt>
                <c:pt idx="6">
                  <c:v>1397</c:v>
                </c:pt>
                <c:pt idx="7">
                  <c:v>1398</c:v>
                </c:pt>
                <c:pt idx="8">
                  <c:v>1399</c:v>
                </c:pt>
                <c:pt idx="9">
                  <c:v>1400</c:v>
                </c:pt>
                <c:pt idx="10">
                  <c:v>1401</c:v>
                </c:pt>
              </c:numCache>
            </c:numRef>
          </c:cat>
          <c:val>
            <c:numRef>
              <c:f>'انحراف معیار و میانگین'!$EP$4:$EP$14</c:f>
              <c:numCache>
                <c:formatCode>General</c:formatCode>
                <c:ptCount val="11"/>
                <c:pt idx="0">
                  <c:v>69275</c:v>
                </c:pt>
                <c:pt idx="1">
                  <c:v>72250</c:v>
                </c:pt>
                <c:pt idx="2">
                  <c:v>75693</c:v>
                </c:pt>
                <c:pt idx="3">
                  <c:v>74715</c:v>
                </c:pt>
                <c:pt idx="4">
                  <c:v>75885</c:v>
                </c:pt>
                <c:pt idx="5">
                  <c:v>72906</c:v>
                </c:pt>
                <c:pt idx="6">
                  <c:v>66112</c:v>
                </c:pt>
                <c:pt idx="7">
                  <c:v>55101</c:v>
                </c:pt>
                <c:pt idx="8">
                  <c:v>50874</c:v>
                </c:pt>
                <c:pt idx="9">
                  <c:v>52991</c:v>
                </c:pt>
                <c:pt idx="10">
                  <c:v>48407</c:v>
                </c:pt>
              </c:numCache>
            </c:numRef>
          </c:val>
          <c:extLst>
            <c:ext xmlns:c16="http://schemas.microsoft.com/office/drawing/2014/chart" uri="{C3380CC4-5D6E-409C-BE32-E72D297353CC}">
              <c16:uniqueId val="{00000000-CE66-427A-9453-BFC788FB23E6}"/>
            </c:ext>
          </c:extLst>
        </c:ser>
        <c:dLbls>
          <c:showLegendKey val="0"/>
          <c:showVal val="0"/>
          <c:showCatName val="0"/>
          <c:showSerName val="0"/>
          <c:showPercent val="0"/>
          <c:showBubbleSize val="0"/>
        </c:dLbls>
        <c:gapWidth val="182"/>
        <c:axId val="1825819407"/>
        <c:axId val="1825815663"/>
      </c:barChart>
      <c:catAx>
        <c:axId val="1825819407"/>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1825815663"/>
        <c:crosses val="autoZero"/>
        <c:auto val="1"/>
        <c:lblAlgn val="ctr"/>
        <c:lblOffset val="100"/>
        <c:noMultiLvlLbl val="0"/>
      </c:catAx>
      <c:valAx>
        <c:axId val="1825815663"/>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1" i="0" u="none" strike="noStrike" kern="1200" baseline="0">
                <a:solidFill>
                  <a:schemeClr val="tx1"/>
                </a:solidFill>
                <a:latin typeface="+mn-lt"/>
                <a:ea typeface="+mn-ea"/>
                <a:cs typeface="+mn-cs"/>
              </a:defRPr>
            </a:pPr>
            <a:endParaRPr lang="en-US"/>
          </a:p>
        </c:txPr>
        <c:crossAx val="1825819407"/>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8.195908599660337E-2"/>
          <c:y val="0.14398148148148149"/>
          <c:w val="0.9180409140033966"/>
          <c:h val="0.72843394575678044"/>
        </c:manualLayout>
      </c:layout>
      <c:bar3DChart>
        <c:barDir val="col"/>
        <c:grouping val="stacked"/>
        <c:varyColors val="0"/>
        <c:ser>
          <c:idx val="0"/>
          <c:order val="0"/>
          <c:spPr>
            <a:solidFill>
              <a:schemeClr val="accent1"/>
            </a:solidFill>
            <a:ln>
              <a:noFill/>
            </a:ln>
            <a:effectLst/>
            <a:sp3d/>
          </c:spPr>
          <c:invertIfNegative val="0"/>
          <c:dPt>
            <c:idx val="0"/>
            <c:invertIfNegative val="0"/>
            <c:bubble3D val="0"/>
            <c:spPr>
              <a:solidFill>
                <a:schemeClr val="accent4">
                  <a:lumMod val="50000"/>
                </a:schemeClr>
              </a:solidFill>
              <a:ln>
                <a:noFill/>
              </a:ln>
              <a:effectLst/>
              <a:sp3d/>
            </c:spPr>
            <c:extLst>
              <c:ext xmlns:c16="http://schemas.microsoft.com/office/drawing/2014/chart" uri="{C3380CC4-5D6E-409C-BE32-E72D297353CC}">
                <c16:uniqueId val="{00000001-4F67-4F09-A24C-443842208359}"/>
              </c:ext>
            </c:extLst>
          </c:dPt>
          <c:dPt>
            <c:idx val="1"/>
            <c:invertIfNegative val="0"/>
            <c:bubble3D val="0"/>
            <c:spPr>
              <a:solidFill>
                <a:schemeClr val="accent5">
                  <a:lumMod val="75000"/>
                </a:schemeClr>
              </a:solidFill>
              <a:ln>
                <a:noFill/>
              </a:ln>
              <a:effectLst/>
              <a:sp3d/>
            </c:spPr>
            <c:extLst>
              <c:ext xmlns:c16="http://schemas.microsoft.com/office/drawing/2014/chart" uri="{C3380CC4-5D6E-409C-BE32-E72D297353CC}">
                <c16:uniqueId val="{00000003-4F67-4F09-A24C-443842208359}"/>
              </c:ext>
            </c:extLst>
          </c:dPt>
          <c:dPt>
            <c:idx val="2"/>
            <c:invertIfNegative val="0"/>
            <c:bubble3D val="0"/>
            <c:spPr>
              <a:solidFill>
                <a:schemeClr val="accent6">
                  <a:lumMod val="75000"/>
                </a:schemeClr>
              </a:solidFill>
              <a:ln>
                <a:noFill/>
              </a:ln>
              <a:effectLst/>
              <a:sp3d/>
            </c:spPr>
            <c:extLst>
              <c:ext xmlns:c16="http://schemas.microsoft.com/office/drawing/2014/chart" uri="{C3380CC4-5D6E-409C-BE32-E72D297353CC}">
                <c16:uniqueId val="{00000005-4F67-4F09-A24C-443842208359}"/>
              </c:ext>
            </c:extLst>
          </c:dPt>
          <c:dLbls>
            <c:dLbl>
              <c:idx val="0"/>
              <c:layout>
                <c:manualLayout>
                  <c:x val="2.342729132508755E-2"/>
                  <c:y val="-9.553988841711696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4F67-4F09-A24C-443842208359}"/>
                </c:ext>
              </c:extLst>
            </c:dLbl>
            <c:dLbl>
              <c:idx val="1"/>
              <c:layout>
                <c:manualLayout>
                  <c:x val="3.5600923316211036E-2"/>
                  <c:y val="-0.16356519043571502"/>
                </c:manualLayout>
              </c:layout>
              <c:spPr>
                <a:solidFill>
                  <a:schemeClr val="bg1">
                    <a:lumMod val="85000"/>
                  </a:schemeClr>
                </a:solidFill>
                <a:ln>
                  <a:noFill/>
                </a:ln>
                <a:effectLst/>
              </c:spPr>
              <c:txPr>
                <a:bodyPr rot="0" spcFirstLastPara="1" vertOverflow="ellipsis" vert="horz" wrap="square" lIns="38100" tIns="19050" rIns="38100" bIns="19050" anchor="ctr" anchorCtr="1">
                  <a:noAutofit/>
                </a:bodyPr>
                <a:lstStyle/>
                <a:p>
                  <a:pPr>
                    <a:defRPr sz="1400" b="1"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6.1911720270852628E-2"/>
                      <c:h val="8.3264047894337626E-2"/>
                    </c:manualLayout>
                  </c15:layout>
                </c:ext>
                <c:ext xmlns:c16="http://schemas.microsoft.com/office/drawing/2014/chart" uri="{C3380CC4-5D6E-409C-BE32-E72D297353CC}">
                  <c16:uniqueId val="{00000003-4F67-4F09-A24C-443842208359}"/>
                </c:ext>
              </c:extLst>
            </c:dLbl>
            <c:dLbl>
              <c:idx val="2"/>
              <c:layout>
                <c:manualLayout>
                  <c:x val="3.1331700358131771E-2"/>
                  <c:y val="-0.39310109251887387"/>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4F67-4F09-A24C-443842208359}"/>
                </c:ext>
              </c:extLst>
            </c:dLbl>
            <c:spPr>
              <a:solidFill>
                <a:schemeClr val="bg1">
                  <a:lumMod val="85000"/>
                </a:schemeClr>
              </a:solid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'انحراف معیار و میانگین'!$J$3:$J$5</c:f>
              <c:strCache>
                <c:ptCount val="3"/>
                <c:pt idx="0">
                  <c:v>زیر 18 سال</c:v>
                </c:pt>
                <c:pt idx="1">
                  <c:v> 18-35 سال</c:v>
                </c:pt>
                <c:pt idx="2">
                  <c:v>بالای 35 سال</c:v>
                </c:pt>
              </c:strCache>
            </c:strRef>
          </c:cat>
          <c:val>
            <c:numRef>
              <c:f>'انحراف معیار و میانگین'!$K$3:$K$5</c:f>
              <c:numCache>
                <c:formatCode>0.0</c:formatCode>
                <c:ptCount val="3"/>
                <c:pt idx="0">
                  <c:v>0</c:v>
                </c:pt>
                <c:pt idx="1">
                  <c:v>14.85</c:v>
                </c:pt>
                <c:pt idx="2">
                  <c:v>67.900000000000006</c:v>
                </c:pt>
              </c:numCache>
            </c:numRef>
          </c:val>
          <c:extLst>
            <c:ext xmlns:c16="http://schemas.microsoft.com/office/drawing/2014/chart" uri="{C3380CC4-5D6E-409C-BE32-E72D297353CC}">
              <c16:uniqueId val="{00000006-4F67-4F09-A24C-443842208359}"/>
            </c:ext>
          </c:extLst>
        </c:ser>
        <c:dLbls>
          <c:showLegendKey val="0"/>
          <c:showVal val="0"/>
          <c:showCatName val="0"/>
          <c:showSerName val="0"/>
          <c:showPercent val="0"/>
          <c:showBubbleSize val="0"/>
        </c:dLbls>
        <c:gapWidth val="150"/>
        <c:shape val="box"/>
        <c:axId val="1410367296"/>
        <c:axId val="1410364384"/>
        <c:axId val="0"/>
      </c:bar3DChart>
      <c:catAx>
        <c:axId val="1410367296"/>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1"/>
                </a:solidFill>
                <a:latin typeface="+mn-lt"/>
                <a:ea typeface="+mn-ea"/>
                <a:cs typeface="+mn-cs"/>
              </a:defRPr>
            </a:pPr>
            <a:endParaRPr lang="en-US"/>
          </a:p>
        </c:txPr>
        <c:crossAx val="1410364384"/>
        <c:crosses val="autoZero"/>
        <c:auto val="1"/>
        <c:lblAlgn val="ctr"/>
        <c:lblOffset val="100"/>
        <c:noMultiLvlLbl val="0"/>
      </c:catAx>
      <c:valAx>
        <c:axId val="1410364384"/>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103672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spPr>
            <a:solidFill>
              <a:schemeClr val="accent1"/>
            </a:solidFill>
            <a:ln>
              <a:noFill/>
            </a:ln>
            <a:effectLst/>
            <a:sp3d/>
          </c:spPr>
          <c:invertIfNegative val="0"/>
          <c:dPt>
            <c:idx val="0"/>
            <c:invertIfNegative val="0"/>
            <c:bubble3D val="0"/>
            <c:spPr>
              <a:solidFill>
                <a:schemeClr val="accent2">
                  <a:lumMod val="60000"/>
                  <a:lumOff val="40000"/>
                </a:schemeClr>
              </a:solidFill>
              <a:ln>
                <a:noFill/>
              </a:ln>
              <a:effectLst/>
              <a:sp3d/>
            </c:spPr>
            <c:extLst>
              <c:ext xmlns:c16="http://schemas.microsoft.com/office/drawing/2014/chart" uri="{C3380CC4-5D6E-409C-BE32-E72D297353CC}">
                <c16:uniqueId val="{00000001-4601-4678-8BE7-2ADBB2EF7862}"/>
              </c:ext>
            </c:extLst>
          </c:dPt>
          <c:dPt>
            <c:idx val="1"/>
            <c:invertIfNegative val="0"/>
            <c:bubble3D val="0"/>
            <c:spPr>
              <a:solidFill>
                <a:schemeClr val="accent5">
                  <a:lumMod val="75000"/>
                </a:schemeClr>
              </a:solidFill>
              <a:ln>
                <a:noFill/>
              </a:ln>
              <a:effectLst/>
              <a:sp3d/>
            </c:spPr>
            <c:extLst>
              <c:ext xmlns:c16="http://schemas.microsoft.com/office/drawing/2014/chart" uri="{C3380CC4-5D6E-409C-BE32-E72D297353CC}">
                <c16:uniqueId val="{00000003-4601-4678-8BE7-2ADBB2EF7862}"/>
              </c:ext>
            </c:extLst>
          </c:dPt>
          <c:dPt>
            <c:idx val="2"/>
            <c:invertIfNegative val="0"/>
            <c:bubble3D val="0"/>
            <c:spPr>
              <a:solidFill>
                <a:schemeClr val="accent6">
                  <a:lumMod val="75000"/>
                </a:schemeClr>
              </a:solidFill>
              <a:ln>
                <a:noFill/>
              </a:ln>
              <a:effectLst/>
              <a:sp3d/>
            </c:spPr>
            <c:extLst>
              <c:ext xmlns:c16="http://schemas.microsoft.com/office/drawing/2014/chart" uri="{C3380CC4-5D6E-409C-BE32-E72D297353CC}">
                <c16:uniqueId val="{00000005-4601-4678-8BE7-2ADBB2EF7862}"/>
              </c:ext>
            </c:extLst>
          </c:dPt>
          <c:dLbls>
            <c:dLbl>
              <c:idx val="0"/>
              <c:layout>
                <c:manualLayout>
                  <c:x val="2.7572624322993563E-2"/>
                  <c:y val="-5.092592592592601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4601-4678-8BE7-2ADBB2EF7862}"/>
                </c:ext>
              </c:extLst>
            </c:dLbl>
            <c:dLbl>
              <c:idx val="1"/>
              <c:layout>
                <c:manualLayout>
                  <c:x val="2.1664204825209258E-2"/>
                  <c:y val="-5.092592592592592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4601-4678-8BE7-2ADBB2EF7862}"/>
                </c:ext>
              </c:extLst>
            </c:dLbl>
            <c:dLbl>
              <c:idx val="2"/>
              <c:layout>
                <c:manualLayout>
                  <c:x val="1.3786312161496799E-2"/>
                  <c:y val="-4.166666666666666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4601-4678-8BE7-2ADBB2EF7862}"/>
                </c:ext>
              </c:extLst>
            </c:dLbl>
            <c:spPr>
              <a:solidFill>
                <a:schemeClr val="bg2">
                  <a:lumMod val="90000"/>
                </a:schemeClr>
              </a:solid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'انحراف معیار و میانگین'!$G$36:$G$38</c:f>
              <c:strCache>
                <c:ptCount val="3"/>
                <c:pt idx="0">
                  <c:v>بارداری اول</c:v>
                </c:pt>
                <c:pt idx="1">
                  <c:v>بارداری 4-2</c:v>
                </c:pt>
                <c:pt idx="2">
                  <c:v>بارداری پنجم و بالاتر </c:v>
                </c:pt>
              </c:strCache>
            </c:strRef>
          </c:cat>
          <c:val>
            <c:numRef>
              <c:f>'انحراف معیار و میانگین'!$H$36:$H$38</c:f>
              <c:numCache>
                <c:formatCode>0.0</c:formatCode>
                <c:ptCount val="3"/>
                <c:pt idx="0">
                  <c:v>18.18</c:v>
                </c:pt>
                <c:pt idx="1">
                  <c:v>63.63</c:v>
                </c:pt>
                <c:pt idx="2">
                  <c:v>18.18</c:v>
                </c:pt>
              </c:numCache>
            </c:numRef>
          </c:val>
          <c:extLst>
            <c:ext xmlns:c16="http://schemas.microsoft.com/office/drawing/2014/chart" uri="{C3380CC4-5D6E-409C-BE32-E72D297353CC}">
              <c16:uniqueId val="{00000006-4601-4678-8BE7-2ADBB2EF7862}"/>
            </c:ext>
          </c:extLst>
        </c:ser>
        <c:dLbls>
          <c:showLegendKey val="0"/>
          <c:showVal val="0"/>
          <c:showCatName val="0"/>
          <c:showSerName val="0"/>
          <c:showPercent val="0"/>
          <c:showBubbleSize val="0"/>
        </c:dLbls>
        <c:gapWidth val="150"/>
        <c:shape val="box"/>
        <c:axId val="779718864"/>
        <c:axId val="779727184"/>
        <c:axId val="0"/>
      </c:bar3DChart>
      <c:catAx>
        <c:axId val="779718864"/>
        <c:scaling>
          <c:orientation val="minMax"/>
        </c:scaling>
        <c:delete val="0"/>
        <c:axPos val="b"/>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chemeClr val="tx1"/>
                </a:solidFill>
                <a:latin typeface="+mn-lt"/>
                <a:ea typeface="+mn-ea"/>
                <a:cs typeface="+mn-cs"/>
              </a:defRPr>
            </a:pPr>
            <a:endParaRPr lang="en-US"/>
          </a:p>
        </c:txPr>
        <c:crossAx val="779727184"/>
        <c:crosses val="autoZero"/>
        <c:auto val="1"/>
        <c:lblAlgn val="ctr"/>
        <c:lblOffset val="100"/>
        <c:noMultiLvlLbl val="0"/>
      </c:catAx>
      <c:valAx>
        <c:axId val="779727184"/>
        <c:scaling>
          <c:orientation val="minMax"/>
          <c:max val="80"/>
          <c:min val="0"/>
        </c:scaling>
        <c:delete val="0"/>
        <c:axPos val="l"/>
        <c:majorGridlines>
          <c:spPr>
            <a:ln w="9525" cap="flat" cmpd="sng" algn="ctr">
              <a:solidFill>
                <a:schemeClr val="tx1">
                  <a:lumMod val="15000"/>
                  <a:lumOff val="85000"/>
                </a:schemeClr>
              </a:solidFill>
              <a:round/>
            </a:ln>
            <a:effectLst/>
          </c:spPr>
        </c:majorGridlines>
        <c:numFmt formatCode="0" sourceLinked="0"/>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797188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'1401'!$W$127</c:f>
              <c:strCache>
                <c:ptCount val="1"/>
                <c:pt idx="0">
                  <c:v>درصد</c:v>
                </c:pt>
              </c:strCache>
            </c:strRef>
          </c:tx>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D489-4528-8FE8-40BCA0830AD0}"/>
              </c:ext>
            </c:extLst>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D489-4528-8FE8-40BCA0830AD0}"/>
              </c:ext>
            </c:extLst>
          </c:dPt>
          <c:dPt>
            <c:idx val="2"/>
            <c:bubble3D val="0"/>
            <c:spPr>
              <a:solidFill>
                <a:schemeClr val="accent3"/>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5-D489-4528-8FE8-40BCA0830AD0}"/>
              </c:ext>
            </c:extLst>
          </c:dPt>
          <c:dPt>
            <c:idx val="3"/>
            <c:bubble3D val="0"/>
            <c:spPr>
              <a:solidFill>
                <a:schemeClr val="accent4"/>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7-D489-4528-8FE8-40BCA0830AD0}"/>
              </c:ext>
            </c:extLst>
          </c:dPt>
          <c:dPt>
            <c:idx val="4"/>
            <c:bubble3D val="0"/>
            <c:spPr>
              <a:solidFill>
                <a:schemeClr val="accent5"/>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9-D489-4528-8FE8-40BCA0830AD0}"/>
              </c:ext>
            </c:extLst>
          </c:dPt>
          <c:dLbls>
            <c:dLbl>
              <c:idx val="0"/>
              <c:spPr>
                <a:solidFill>
                  <a:schemeClr val="accent2">
                    <a:lumMod val="20000"/>
                    <a:lumOff val="80000"/>
                  </a:schemeClr>
                </a:solidFill>
                <a:ln>
                  <a:noFill/>
                </a:ln>
                <a:effectLst/>
              </c:spPr>
              <c:txPr>
                <a:bodyPr rot="0" spcFirstLastPara="1" vertOverflow="ellipsis" vert="horz" wrap="square" lIns="38100" tIns="19050" rIns="38100" bIns="19050" anchor="ctr" anchorCtr="1">
                  <a:spAutoFit/>
                </a:bodyPr>
                <a:lstStyle/>
                <a:p>
                  <a:pPr>
                    <a:defRPr sz="1400" b="1" i="0" u="none" strike="noStrike" kern="1200" spc="0" baseline="0">
                      <a:solidFill>
                        <a:schemeClr val="tx1"/>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1-D489-4528-8FE8-40BCA0830AD0}"/>
                </c:ext>
              </c:extLst>
            </c:dLbl>
            <c:dLbl>
              <c:idx val="1"/>
              <c:spPr>
                <a:solidFill>
                  <a:schemeClr val="accent2">
                    <a:lumMod val="20000"/>
                    <a:lumOff val="80000"/>
                  </a:schemeClr>
                </a:solidFill>
                <a:ln>
                  <a:noFill/>
                </a:ln>
                <a:effectLst/>
              </c:spPr>
              <c:txPr>
                <a:bodyPr rot="0" spcFirstLastPara="1" vertOverflow="ellipsis" vert="horz" wrap="square" lIns="38100" tIns="19050" rIns="38100" bIns="19050" anchor="ctr" anchorCtr="1">
                  <a:spAutoFit/>
                </a:bodyPr>
                <a:lstStyle/>
                <a:p>
                  <a:pPr>
                    <a:defRPr sz="1400" b="1" i="0" u="none" strike="noStrike" kern="1200" spc="0" baseline="0">
                      <a:solidFill>
                        <a:schemeClr val="tx1"/>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3-D489-4528-8FE8-40BCA0830AD0}"/>
                </c:ext>
              </c:extLst>
            </c:dLbl>
            <c:dLbl>
              <c:idx val="2"/>
              <c:spPr>
                <a:solidFill>
                  <a:schemeClr val="accent2">
                    <a:lumMod val="20000"/>
                    <a:lumOff val="80000"/>
                  </a:schemeClr>
                </a:solidFill>
                <a:ln>
                  <a:noFill/>
                </a:ln>
                <a:effectLst/>
              </c:spPr>
              <c:txPr>
                <a:bodyPr rot="0" spcFirstLastPara="1" vertOverflow="ellipsis" vert="horz" wrap="square" lIns="38100" tIns="19050" rIns="38100" bIns="19050" anchor="ctr" anchorCtr="1">
                  <a:spAutoFit/>
                </a:bodyPr>
                <a:lstStyle/>
                <a:p>
                  <a:pPr>
                    <a:defRPr sz="1400" b="1" i="0" u="none" strike="noStrike" kern="1200" spc="0" baseline="0">
                      <a:solidFill>
                        <a:schemeClr val="tx1"/>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5-D489-4528-8FE8-40BCA0830AD0}"/>
                </c:ext>
              </c:extLst>
            </c:dLbl>
            <c:dLbl>
              <c:idx val="3"/>
              <c:spPr>
                <a:solidFill>
                  <a:schemeClr val="accent2">
                    <a:lumMod val="20000"/>
                    <a:lumOff val="80000"/>
                  </a:schemeClr>
                </a:solidFill>
                <a:ln>
                  <a:noFill/>
                </a:ln>
                <a:effectLst/>
              </c:spPr>
              <c:txPr>
                <a:bodyPr rot="0" spcFirstLastPara="1" vertOverflow="ellipsis" vert="horz" wrap="square" lIns="38100" tIns="19050" rIns="38100" bIns="19050" anchor="ctr" anchorCtr="1">
                  <a:spAutoFit/>
                </a:bodyPr>
                <a:lstStyle/>
                <a:p>
                  <a:pPr>
                    <a:defRPr sz="1400" b="1" i="0" u="none" strike="noStrike" kern="1200" spc="0" baseline="0">
                      <a:solidFill>
                        <a:schemeClr val="tx1"/>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7-D489-4528-8FE8-40BCA0830AD0}"/>
                </c:ext>
              </c:extLst>
            </c:dLbl>
            <c:dLbl>
              <c:idx val="4"/>
              <c:spPr>
                <a:solidFill>
                  <a:schemeClr val="accent2">
                    <a:lumMod val="20000"/>
                    <a:lumOff val="80000"/>
                  </a:schemeClr>
                </a:solidFill>
                <a:ln>
                  <a:noFill/>
                </a:ln>
                <a:effectLst/>
              </c:spPr>
              <c:txPr>
                <a:bodyPr rot="0" spcFirstLastPara="1" vertOverflow="ellipsis" vert="horz" wrap="square" lIns="38100" tIns="19050" rIns="38100" bIns="19050" anchor="ctr" anchorCtr="1">
                  <a:spAutoFit/>
                </a:bodyPr>
                <a:lstStyle/>
                <a:p>
                  <a:pPr>
                    <a:defRPr sz="1400" b="1" i="0" u="none" strike="noStrike" kern="1200" spc="0" baseline="0">
                      <a:solidFill>
                        <a:schemeClr val="tx1"/>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9-D489-4528-8FE8-40BCA0830AD0}"/>
                </c:ext>
              </c:extLst>
            </c:dLbl>
            <c:spPr>
              <a:solidFill>
                <a:schemeClr val="accent2">
                  <a:lumMod val="20000"/>
                  <a:lumOff val="80000"/>
                </a:schemeClr>
              </a:solidFill>
              <a:ln>
                <a:noFill/>
              </a:ln>
              <a:effectLst/>
            </c:spPr>
            <c:txPr>
              <a:bodyPr rot="0" spcFirstLastPara="1" vertOverflow="ellipsis" vert="horz" wrap="square" lIns="38100" tIns="19050" rIns="38100" bIns="19050" anchor="ctr" anchorCtr="1">
                <a:spAutoFit/>
              </a:bodyPr>
              <a:lstStyle/>
              <a:p>
                <a:pPr>
                  <a:defRPr sz="1400" b="1" i="0" u="none" strike="noStrike" kern="1200" spc="0" baseline="0">
                    <a:solidFill>
                      <a:schemeClr val="tx1"/>
                    </a:solidFill>
                    <a:latin typeface="+mn-lt"/>
                    <a:ea typeface="+mn-ea"/>
                    <a:cs typeface="+mn-cs"/>
                  </a:defRPr>
                </a:pPr>
                <a:endParaRPr lang="en-US"/>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'1401'!$V$128:$V$132</c:f>
              <c:strCache>
                <c:ptCount val="5"/>
                <c:pt idx="0">
                  <c:v>بی سواد</c:v>
                </c:pt>
                <c:pt idx="1">
                  <c:v>ابتدایی-نهضت</c:v>
                </c:pt>
                <c:pt idx="2">
                  <c:v>راهنمایی</c:v>
                </c:pt>
                <c:pt idx="3">
                  <c:v>دیپلم-دبیرستان</c:v>
                </c:pt>
                <c:pt idx="4">
                  <c:v>دانشگاهی</c:v>
                </c:pt>
              </c:strCache>
            </c:strRef>
          </c:cat>
          <c:val>
            <c:numRef>
              <c:f>'1401'!$W$128:$W$132</c:f>
              <c:numCache>
                <c:formatCode>0.0</c:formatCode>
                <c:ptCount val="5"/>
                <c:pt idx="0">
                  <c:v>5</c:v>
                </c:pt>
                <c:pt idx="1">
                  <c:v>21.5</c:v>
                </c:pt>
                <c:pt idx="2">
                  <c:v>20.5</c:v>
                </c:pt>
                <c:pt idx="3">
                  <c:v>30.5</c:v>
                </c:pt>
                <c:pt idx="4">
                  <c:v>22.529644000000001</c:v>
                </c:pt>
              </c:numCache>
            </c:numRef>
          </c:val>
          <c:extLst>
            <c:ext xmlns:c16="http://schemas.microsoft.com/office/drawing/2014/chart" uri="{C3380CC4-5D6E-409C-BE32-E72D297353CC}">
              <c16:uniqueId val="{0000000A-D489-4528-8FE8-40BCA0830AD0}"/>
            </c:ext>
          </c:extLst>
        </c:ser>
        <c:dLbls>
          <c:dLblPos val="outEnd"/>
          <c:showLegendKey val="0"/>
          <c:showVal val="0"/>
          <c:showCatName val="0"/>
          <c:showSerName val="0"/>
          <c:showPercent val="1"/>
          <c:showBubbleSize val="0"/>
          <c:showLeaderLines val="1"/>
        </c:dLbls>
      </c:pie3D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dPt>
            <c:idx val="0"/>
            <c:bubble3D val="0"/>
            <c:spPr>
              <a:solidFill>
                <a:schemeClr val="accent2">
                  <a:lumMod val="40000"/>
                  <a:lumOff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0AD9-4BA9-B138-DD226D9BD943}"/>
              </c:ext>
            </c:extLst>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0AD9-4BA9-B138-DD226D9BD943}"/>
              </c:ext>
            </c:extLst>
          </c:dPt>
          <c:dPt>
            <c:idx val="2"/>
            <c:bubble3D val="0"/>
            <c:spPr>
              <a:solidFill>
                <a:schemeClr val="accent3">
                  <a:lumMod val="60000"/>
                  <a:lumOff val="4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5-0AD9-4BA9-B138-DD226D9BD943}"/>
              </c:ext>
            </c:extLst>
          </c:dPt>
          <c:dPt>
            <c:idx val="3"/>
            <c:bubble3D val="0"/>
            <c:spPr>
              <a:solidFill>
                <a:schemeClr val="accent4"/>
              </a:solidFill>
              <a:ln>
                <a:solidFill>
                  <a:schemeClr val="accent4">
                    <a:lumMod val="60000"/>
                    <a:lumOff val="40000"/>
                  </a:schemeClr>
                </a:solidFill>
              </a:ln>
              <a:effectLst>
                <a:outerShdw blurRad="88900" sx="102000" sy="102000" algn="ctr" rotWithShape="0">
                  <a:prstClr val="black">
                    <a:alpha val="10000"/>
                  </a:prstClr>
                </a:outerShdw>
              </a:effectLst>
              <a:scene3d>
                <a:camera prst="orthographicFront"/>
                <a:lightRig rig="threePt" dir="t"/>
              </a:scene3d>
              <a:sp3d>
                <a:bevelT w="127000" h="127000"/>
                <a:bevelB w="127000" h="127000"/>
                <a:contourClr>
                  <a:schemeClr val="accent4">
                    <a:lumMod val="60000"/>
                    <a:lumOff val="40000"/>
                  </a:schemeClr>
                </a:contourClr>
              </a:sp3d>
            </c:spPr>
            <c:extLst>
              <c:ext xmlns:c16="http://schemas.microsoft.com/office/drawing/2014/chart" uri="{C3380CC4-5D6E-409C-BE32-E72D297353CC}">
                <c16:uniqueId val="{00000007-0AD9-4BA9-B138-DD226D9BD943}"/>
              </c:ext>
            </c:extLst>
          </c:dPt>
          <c:dPt>
            <c:idx val="4"/>
            <c:bubble3D val="0"/>
            <c:spPr>
              <a:solidFill>
                <a:schemeClr val="accent5"/>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9-0AD9-4BA9-B138-DD226D9BD943}"/>
              </c:ext>
            </c:extLst>
          </c:dPt>
          <c:dLbls>
            <c:dLbl>
              <c:idx val="0"/>
              <c:tx>
                <c:rich>
                  <a:bodyPr rot="0" spcFirstLastPara="1" vertOverflow="ellipsis" vert="horz" wrap="square" lIns="38100" tIns="19050" rIns="38100" bIns="19050" anchor="ctr" anchorCtr="1">
                    <a:spAutoFit/>
                  </a:bodyPr>
                  <a:lstStyle/>
                  <a:p>
                    <a:pPr>
                      <a:defRPr sz="1200" b="1" i="0" u="none" strike="noStrike" kern="1200" spc="0" baseline="0">
                        <a:solidFill>
                          <a:schemeClr val="accent5">
                            <a:lumMod val="50000"/>
                          </a:schemeClr>
                        </a:solidFill>
                        <a:latin typeface="+mn-lt"/>
                        <a:ea typeface="+mn-ea"/>
                        <a:cs typeface="+mn-cs"/>
                      </a:defRPr>
                    </a:pPr>
                    <a:fld id="{FA3DE417-A2BA-4D8F-A282-E71A7B48AE27}" type="CATEGORYNAME">
                      <a:rPr lang="fa-IR" sz="1200">
                        <a:solidFill>
                          <a:schemeClr val="accent5">
                            <a:lumMod val="50000"/>
                          </a:schemeClr>
                        </a:solidFill>
                      </a:rPr>
                      <a:pPr>
                        <a:defRPr sz="1200">
                          <a:solidFill>
                            <a:schemeClr val="accent5">
                              <a:lumMod val="50000"/>
                            </a:schemeClr>
                          </a:solidFill>
                        </a:defRPr>
                      </a:pPr>
                      <a:t>[CATEGORY NAME]</a:t>
                    </a:fld>
                    <a:r>
                      <a:rPr lang="fa-IR" sz="1200">
                        <a:solidFill>
                          <a:schemeClr val="accent5">
                            <a:lumMod val="50000"/>
                          </a:schemeClr>
                        </a:solidFill>
                      </a:rPr>
                      <a:t> </a:t>
                    </a:r>
                    <a:fld id="{5C2ACED3-1F98-4B81-AFA6-D2456B33166C}" type="VALUE">
                      <a:rPr lang="fa-IR" sz="1200">
                        <a:solidFill>
                          <a:schemeClr val="accent5">
                            <a:lumMod val="50000"/>
                          </a:schemeClr>
                        </a:solidFill>
                      </a:rPr>
                      <a:pPr>
                        <a:defRPr sz="1200">
                          <a:solidFill>
                            <a:schemeClr val="accent5">
                              <a:lumMod val="50000"/>
                            </a:schemeClr>
                          </a:solidFill>
                        </a:defRPr>
                      </a:pPr>
                      <a:t>[VALUE]</a:t>
                    </a:fld>
                    <a:endParaRPr lang="fa-IR" sz="1200">
                      <a:solidFill>
                        <a:schemeClr val="accent5">
                          <a:lumMod val="50000"/>
                        </a:schemeClr>
                      </a:solidFill>
                    </a:endParaRPr>
                  </a:p>
                </c:rich>
              </c:tx>
              <c:spPr>
                <a:solidFill>
                  <a:schemeClr val="accent2">
                    <a:lumMod val="20000"/>
                    <a:lumOff val="80000"/>
                  </a:schemeClr>
                </a:solidFill>
                <a:ln>
                  <a:solidFill>
                    <a:schemeClr val="accent5">
                      <a:lumMod val="50000"/>
                    </a:schemeClr>
                  </a:solidFill>
                </a:ln>
                <a:effectLst/>
              </c:spPr>
              <c:txPr>
                <a:bodyPr rot="0" spcFirstLastPara="1" vertOverflow="ellipsis" vert="horz" wrap="square" lIns="38100" tIns="19050" rIns="38100" bIns="19050" anchor="ctr" anchorCtr="1">
                  <a:spAutoFit/>
                </a:bodyPr>
                <a:lstStyle/>
                <a:p>
                  <a:pPr>
                    <a:defRPr sz="1200" b="1" i="0" u="none" strike="noStrike" kern="1200" spc="0" baseline="0">
                      <a:solidFill>
                        <a:schemeClr val="accent5">
                          <a:lumMod val="50000"/>
                        </a:schemeClr>
                      </a:solidFill>
                      <a:latin typeface="+mn-lt"/>
                      <a:ea typeface="+mn-ea"/>
                      <a:cs typeface="+mn-cs"/>
                    </a:defRPr>
                  </a:pPr>
                  <a:endParaRPr lang="en-US"/>
                </a:p>
              </c:txPr>
              <c:dLblPos val="outEnd"/>
              <c:showLegendKey val="0"/>
              <c:showVal val="1"/>
              <c:showCatName val="1"/>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0AD9-4BA9-B138-DD226D9BD943}"/>
                </c:ext>
              </c:extLst>
            </c:dLbl>
            <c:dLbl>
              <c:idx val="1"/>
              <c:tx>
                <c:rich>
                  <a:bodyPr rot="0" spcFirstLastPara="1" vertOverflow="ellipsis" vert="horz" wrap="square" lIns="38100" tIns="19050" rIns="38100" bIns="19050" anchor="ctr" anchorCtr="1">
                    <a:spAutoFit/>
                  </a:bodyPr>
                  <a:lstStyle/>
                  <a:p>
                    <a:pPr>
                      <a:defRPr sz="1200" b="1" i="0" u="none" strike="noStrike" kern="1200" spc="0" baseline="0">
                        <a:solidFill>
                          <a:schemeClr val="accent5">
                            <a:lumMod val="50000"/>
                          </a:schemeClr>
                        </a:solidFill>
                        <a:latin typeface="+mn-lt"/>
                        <a:ea typeface="+mn-ea"/>
                        <a:cs typeface="+mn-cs"/>
                      </a:defRPr>
                    </a:pPr>
                    <a:fld id="{2E573EB9-5940-4AE4-AE55-0AD0FB098A1E}" type="CATEGORYNAME">
                      <a:rPr lang="fa-IR" sz="1200">
                        <a:solidFill>
                          <a:schemeClr val="accent5">
                            <a:lumMod val="50000"/>
                          </a:schemeClr>
                        </a:solidFill>
                      </a:rPr>
                      <a:pPr>
                        <a:defRPr sz="1200">
                          <a:solidFill>
                            <a:schemeClr val="accent5">
                              <a:lumMod val="50000"/>
                            </a:schemeClr>
                          </a:solidFill>
                        </a:defRPr>
                      </a:pPr>
                      <a:t>[CATEGORY NAME]</a:t>
                    </a:fld>
                    <a:r>
                      <a:rPr lang="fa-IR" sz="1200">
                        <a:solidFill>
                          <a:schemeClr val="accent5">
                            <a:lumMod val="50000"/>
                          </a:schemeClr>
                        </a:solidFill>
                      </a:rPr>
                      <a:t> </a:t>
                    </a:r>
                    <a:fld id="{83B27F28-A926-4000-A2A7-89FB41766BDA}" type="VALUE">
                      <a:rPr lang="fa-IR" sz="1200">
                        <a:solidFill>
                          <a:schemeClr val="accent5">
                            <a:lumMod val="50000"/>
                          </a:schemeClr>
                        </a:solidFill>
                      </a:rPr>
                      <a:pPr>
                        <a:defRPr sz="1200">
                          <a:solidFill>
                            <a:schemeClr val="accent5">
                              <a:lumMod val="50000"/>
                            </a:schemeClr>
                          </a:solidFill>
                        </a:defRPr>
                      </a:pPr>
                      <a:t>[VALUE]</a:t>
                    </a:fld>
                    <a:endParaRPr lang="fa-IR" sz="1200">
                      <a:solidFill>
                        <a:schemeClr val="accent5">
                          <a:lumMod val="50000"/>
                        </a:schemeClr>
                      </a:solidFill>
                    </a:endParaRPr>
                  </a:p>
                </c:rich>
              </c:tx>
              <c:spPr>
                <a:solidFill>
                  <a:schemeClr val="accent2">
                    <a:lumMod val="20000"/>
                    <a:lumOff val="80000"/>
                  </a:schemeClr>
                </a:solidFill>
                <a:ln>
                  <a:solidFill>
                    <a:schemeClr val="accent5">
                      <a:lumMod val="50000"/>
                    </a:schemeClr>
                  </a:solidFill>
                </a:ln>
                <a:effectLst/>
              </c:spPr>
              <c:txPr>
                <a:bodyPr rot="0" spcFirstLastPara="1" vertOverflow="ellipsis" vert="horz" wrap="square" lIns="38100" tIns="19050" rIns="38100" bIns="19050" anchor="ctr" anchorCtr="1">
                  <a:spAutoFit/>
                </a:bodyPr>
                <a:lstStyle/>
                <a:p>
                  <a:pPr>
                    <a:defRPr sz="1200" b="1" i="0" u="none" strike="noStrike" kern="1200" spc="0" baseline="0">
                      <a:solidFill>
                        <a:schemeClr val="accent5">
                          <a:lumMod val="50000"/>
                        </a:schemeClr>
                      </a:solidFill>
                      <a:latin typeface="+mn-lt"/>
                      <a:ea typeface="+mn-ea"/>
                      <a:cs typeface="+mn-cs"/>
                    </a:defRPr>
                  </a:pPr>
                  <a:endParaRPr lang="en-US"/>
                </a:p>
              </c:txPr>
              <c:dLblPos val="outEnd"/>
              <c:showLegendKey val="0"/>
              <c:showVal val="1"/>
              <c:showCatName val="1"/>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0AD9-4BA9-B138-DD226D9BD943}"/>
                </c:ext>
              </c:extLst>
            </c:dLbl>
            <c:dLbl>
              <c:idx val="2"/>
              <c:tx>
                <c:rich>
                  <a:bodyPr rot="0" spcFirstLastPara="1" vertOverflow="ellipsis" vert="horz" wrap="square" lIns="38100" tIns="19050" rIns="38100" bIns="19050" anchor="ctr" anchorCtr="1">
                    <a:spAutoFit/>
                  </a:bodyPr>
                  <a:lstStyle/>
                  <a:p>
                    <a:pPr>
                      <a:defRPr sz="1200" b="1" i="0" u="none" strike="noStrike" kern="1200" spc="0" baseline="0">
                        <a:solidFill>
                          <a:schemeClr val="accent5">
                            <a:lumMod val="50000"/>
                          </a:schemeClr>
                        </a:solidFill>
                        <a:latin typeface="+mn-lt"/>
                        <a:ea typeface="+mn-ea"/>
                        <a:cs typeface="+mn-cs"/>
                      </a:defRPr>
                    </a:pPr>
                    <a:fld id="{7389BA57-E68B-4C23-9C6D-BBB985FA5AC1}" type="CATEGORYNAME">
                      <a:rPr lang="fa-IR" sz="1200">
                        <a:solidFill>
                          <a:schemeClr val="accent5">
                            <a:lumMod val="50000"/>
                          </a:schemeClr>
                        </a:solidFill>
                      </a:rPr>
                      <a:pPr>
                        <a:defRPr sz="1200">
                          <a:solidFill>
                            <a:schemeClr val="accent5">
                              <a:lumMod val="50000"/>
                            </a:schemeClr>
                          </a:solidFill>
                        </a:defRPr>
                      </a:pPr>
                      <a:t>[CATEGORY NAME]</a:t>
                    </a:fld>
                    <a:r>
                      <a:rPr lang="fa-IR" sz="1200">
                        <a:solidFill>
                          <a:schemeClr val="accent5">
                            <a:lumMod val="50000"/>
                          </a:schemeClr>
                        </a:solidFill>
                      </a:rPr>
                      <a:t> </a:t>
                    </a:r>
                    <a:fld id="{FC2E0E0E-0DFE-4706-9E45-BFB2523AE377}" type="VALUE">
                      <a:rPr lang="fa-IR" sz="1200">
                        <a:solidFill>
                          <a:schemeClr val="accent5">
                            <a:lumMod val="50000"/>
                          </a:schemeClr>
                        </a:solidFill>
                      </a:rPr>
                      <a:pPr>
                        <a:defRPr sz="1200">
                          <a:solidFill>
                            <a:schemeClr val="accent5">
                              <a:lumMod val="50000"/>
                            </a:schemeClr>
                          </a:solidFill>
                        </a:defRPr>
                      </a:pPr>
                      <a:t>[VALUE]</a:t>
                    </a:fld>
                    <a:endParaRPr lang="fa-IR" sz="1200">
                      <a:solidFill>
                        <a:schemeClr val="accent5">
                          <a:lumMod val="50000"/>
                        </a:schemeClr>
                      </a:solidFill>
                    </a:endParaRPr>
                  </a:p>
                </c:rich>
              </c:tx>
              <c:spPr>
                <a:solidFill>
                  <a:schemeClr val="accent2">
                    <a:lumMod val="20000"/>
                    <a:lumOff val="80000"/>
                  </a:schemeClr>
                </a:solidFill>
                <a:ln>
                  <a:solidFill>
                    <a:schemeClr val="accent5">
                      <a:lumMod val="50000"/>
                    </a:schemeClr>
                  </a:solidFill>
                </a:ln>
                <a:effectLst/>
              </c:spPr>
              <c:txPr>
                <a:bodyPr rot="0" spcFirstLastPara="1" vertOverflow="ellipsis" vert="horz" wrap="square" lIns="38100" tIns="19050" rIns="38100" bIns="19050" anchor="ctr" anchorCtr="1">
                  <a:spAutoFit/>
                </a:bodyPr>
                <a:lstStyle/>
                <a:p>
                  <a:pPr>
                    <a:defRPr sz="1200" b="1" i="0" u="none" strike="noStrike" kern="1200" spc="0" baseline="0">
                      <a:solidFill>
                        <a:schemeClr val="accent5">
                          <a:lumMod val="50000"/>
                        </a:schemeClr>
                      </a:solidFill>
                      <a:latin typeface="+mn-lt"/>
                      <a:ea typeface="+mn-ea"/>
                      <a:cs typeface="+mn-cs"/>
                    </a:defRPr>
                  </a:pPr>
                  <a:endParaRPr lang="en-US"/>
                </a:p>
              </c:txPr>
              <c:dLblPos val="outEnd"/>
              <c:showLegendKey val="0"/>
              <c:showVal val="1"/>
              <c:showCatName val="1"/>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5-0AD9-4BA9-B138-DD226D9BD943}"/>
                </c:ext>
              </c:extLst>
            </c:dLbl>
            <c:dLbl>
              <c:idx val="3"/>
              <c:tx>
                <c:rich>
                  <a:bodyPr rot="0" spcFirstLastPara="1" vertOverflow="ellipsis" vert="horz" wrap="square" lIns="38100" tIns="19050" rIns="38100" bIns="19050" anchor="ctr" anchorCtr="1">
                    <a:spAutoFit/>
                  </a:bodyPr>
                  <a:lstStyle/>
                  <a:p>
                    <a:pPr>
                      <a:defRPr sz="1200" b="1" i="0" u="none" strike="noStrike" kern="1200" spc="0" baseline="0">
                        <a:solidFill>
                          <a:schemeClr val="accent5">
                            <a:lumMod val="50000"/>
                          </a:schemeClr>
                        </a:solidFill>
                        <a:latin typeface="+mn-lt"/>
                        <a:ea typeface="+mn-ea"/>
                        <a:cs typeface="+mn-cs"/>
                      </a:defRPr>
                    </a:pPr>
                    <a:fld id="{BEC692EA-85FB-48C2-B9E9-406BF3DE243B}" type="CATEGORYNAME">
                      <a:rPr lang="fa-IR" sz="1200">
                        <a:solidFill>
                          <a:schemeClr val="accent5">
                            <a:lumMod val="50000"/>
                          </a:schemeClr>
                        </a:solidFill>
                      </a:rPr>
                      <a:pPr>
                        <a:defRPr sz="1200">
                          <a:solidFill>
                            <a:schemeClr val="accent5">
                              <a:lumMod val="50000"/>
                            </a:schemeClr>
                          </a:solidFill>
                        </a:defRPr>
                      </a:pPr>
                      <a:t>[CATEGORY NAME]</a:t>
                    </a:fld>
                    <a:r>
                      <a:rPr lang="fa-IR" sz="1200">
                        <a:solidFill>
                          <a:schemeClr val="accent5">
                            <a:lumMod val="50000"/>
                          </a:schemeClr>
                        </a:solidFill>
                      </a:rPr>
                      <a:t> </a:t>
                    </a:r>
                    <a:fld id="{29DBDDA4-26FC-4FAF-A8D4-E2209030FE7F}" type="VALUE">
                      <a:rPr lang="fa-IR" sz="1200">
                        <a:solidFill>
                          <a:schemeClr val="accent5">
                            <a:lumMod val="50000"/>
                          </a:schemeClr>
                        </a:solidFill>
                      </a:rPr>
                      <a:pPr>
                        <a:defRPr sz="1200">
                          <a:solidFill>
                            <a:schemeClr val="accent5">
                              <a:lumMod val="50000"/>
                            </a:schemeClr>
                          </a:solidFill>
                        </a:defRPr>
                      </a:pPr>
                      <a:t>[VALUE]</a:t>
                    </a:fld>
                    <a:endParaRPr lang="fa-IR" sz="1200">
                      <a:solidFill>
                        <a:schemeClr val="accent5">
                          <a:lumMod val="50000"/>
                        </a:schemeClr>
                      </a:solidFill>
                    </a:endParaRPr>
                  </a:p>
                </c:rich>
              </c:tx>
              <c:spPr>
                <a:solidFill>
                  <a:schemeClr val="accent2">
                    <a:lumMod val="20000"/>
                    <a:lumOff val="80000"/>
                  </a:schemeClr>
                </a:solidFill>
                <a:ln>
                  <a:solidFill>
                    <a:schemeClr val="accent5">
                      <a:lumMod val="50000"/>
                    </a:schemeClr>
                  </a:solidFill>
                </a:ln>
                <a:effectLst/>
              </c:spPr>
              <c:txPr>
                <a:bodyPr rot="0" spcFirstLastPara="1" vertOverflow="ellipsis" vert="horz" wrap="square" lIns="38100" tIns="19050" rIns="38100" bIns="19050" anchor="ctr" anchorCtr="1">
                  <a:spAutoFit/>
                </a:bodyPr>
                <a:lstStyle/>
                <a:p>
                  <a:pPr>
                    <a:defRPr sz="1200" b="1" i="0" u="none" strike="noStrike" kern="1200" spc="0" baseline="0">
                      <a:solidFill>
                        <a:schemeClr val="accent5">
                          <a:lumMod val="50000"/>
                        </a:schemeClr>
                      </a:solidFill>
                      <a:latin typeface="+mn-lt"/>
                      <a:ea typeface="+mn-ea"/>
                      <a:cs typeface="+mn-cs"/>
                    </a:defRPr>
                  </a:pPr>
                  <a:endParaRPr lang="en-US"/>
                </a:p>
              </c:txPr>
              <c:dLblPos val="outEnd"/>
              <c:showLegendKey val="0"/>
              <c:showVal val="1"/>
              <c:showCatName val="1"/>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7-0AD9-4BA9-B138-DD226D9BD943}"/>
                </c:ext>
              </c:extLst>
            </c:dLbl>
            <c:dLbl>
              <c:idx val="4"/>
              <c:tx>
                <c:rich>
                  <a:bodyPr rot="0" spcFirstLastPara="1" vertOverflow="ellipsis" vert="horz" wrap="square" lIns="38100" tIns="19050" rIns="38100" bIns="19050" anchor="ctr" anchorCtr="1">
                    <a:spAutoFit/>
                  </a:bodyPr>
                  <a:lstStyle/>
                  <a:p>
                    <a:pPr>
                      <a:defRPr sz="1200" b="1" i="0" u="none" strike="noStrike" kern="1200" spc="0" baseline="0">
                        <a:solidFill>
                          <a:schemeClr val="accent5">
                            <a:lumMod val="50000"/>
                          </a:schemeClr>
                        </a:solidFill>
                        <a:latin typeface="+mn-lt"/>
                        <a:ea typeface="+mn-ea"/>
                        <a:cs typeface="+mn-cs"/>
                      </a:defRPr>
                    </a:pPr>
                    <a:fld id="{07C6A745-78A4-4F42-ACF7-24F4825EA327}" type="CATEGORYNAME">
                      <a:rPr lang="fa-IR" sz="1200">
                        <a:solidFill>
                          <a:schemeClr val="accent5">
                            <a:lumMod val="50000"/>
                          </a:schemeClr>
                        </a:solidFill>
                      </a:rPr>
                      <a:pPr>
                        <a:defRPr sz="1200">
                          <a:solidFill>
                            <a:schemeClr val="accent5">
                              <a:lumMod val="50000"/>
                            </a:schemeClr>
                          </a:solidFill>
                        </a:defRPr>
                      </a:pPr>
                      <a:t>[CATEGORY NAME]</a:t>
                    </a:fld>
                    <a:r>
                      <a:rPr lang="fa-IR" sz="1200">
                        <a:solidFill>
                          <a:schemeClr val="accent5">
                            <a:lumMod val="50000"/>
                          </a:schemeClr>
                        </a:solidFill>
                      </a:rPr>
                      <a:t> </a:t>
                    </a:r>
                    <a:fld id="{600B4C9F-6F5A-4193-83A4-3E619800CED9}" type="VALUE">
                      <a:rPr lang="fa-IR" sz="1200">
                        <a:solidFill>
                          <a:schemeClr val="accent5">
                            <a:lumMod val="50000"/>
                          </a:schemeClr>
                        </a:solidFill>
                      </a:rPr>
                      <a:pPr>
                        <a:defRPr sz="1200">
                          <a:solidFill>
                            <a:schemeClr val="accent5">
                              <a:lumMod val="50000"/>
                            </a:schemeClr>
                          </a:solidFill>
                        </a:defRPr>
                      </a:pPr>
                      <a:t>[VALUE]</a:t>
                    </a:fld>
                    <a:endParaRPr lang="fa-IR" sz="1200">
                      <a:solidFill>
                        <a:schemeClr val="accent5">
                          <a:lumMod val="50000"/>
                        </a:schemeClr>
                      </a:solidFill>
                    </a:endParaRPr>
                  </a:p>
                </c:rich>
              </c:tx>
              <c:spPr>
                <a:solidFill>
                  <a:schemeClr val="accent2">
                    <a:lumMod val="20000"/>
                    <a:lumOff val="80000"/>
                  </a:schemeClr>
                </a:solidFill>
                <a:ln>
                  <a:solidFill>
                    <a:schemeClr val="accent5">
                      <a:lumMod val="50000"/>
                    </a:schemeClr>
                  </a:solidFill>
                </a:ln>
                <a:effectLst/>
              </c:spPr>
              <c:txPr>
                <a:bodyPr rot="0" spcFirstLastPara="1" vertOverflow="ellipsis" vert="horz" wrap="square" lIns="38100" tIns="19050" rIns="38100" bIns="19050" anchor="ctr" anchorCtr="1">
                  <a:spAutoFit/>
                </a:bodyPr>
                <a:lstStyle/>
                <a:p>
                  <a:pPr>
                    <a:defRPr sz="1200" b="1" i="0" u="none" strike="noStrike" kern="1200" spc="0" baseline="0">
                      <a:solidFill>
                        <a:schemeClr val="accent5">
                          <a:lumMod val="50000"/>
                        </a:schemeClr>
                      </a:solidFill>
                      <a:latin typeface="+mn-lt"/>
                      <a:ea typeface="+mn-ea"/>
                      <a:cs typeface="+mn-cs"/>
                    </a:defRPr>
                  </a:pPr>
                  <a:endParaRPr lang="en-US"/>
                </a:p>
              </c:txPr>
              <c:dLblPos val="outEnd"/>
              <c:showLegendKey val="0"/>
              <c:showVal val="1"/>
              <c:showCatName val="1"/>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9-0AD9-4BA9-B138-DD226D9BD943}"/>
                </c:ext>
              </c:extLst>
            </c:dLbl>
            <c:spPr>
              <a:solidFill>
                <a:schemeClr val="accent2">
                  <a:lumMod val="20000"/>
                  <a:lumOff val="80000"/>
                </a:schemeClr>
              </a:solidFill>
              <a:ln>
                <a:solidFill>
                  <a:schemeClr val="accent5">
                    <a:lumMod val="50000"/>
                  </a:schemeClr>
                </a:solidFill>
              </a:ln>
            </c:spPr>
            <c:txPr>
              <a:bodyPr rot="0" spcFirstLastPara="1" vertOverflow="ellipsis" vert="horz" wrap="square" lIns="38100" tIns="19050" rIns="38100" bIns="19050" anchor="ctr" anchorCtr="1">
                <a:spAutoFit/>
              </a:bodyPr>
              <a:lstStyle/>
              <a:p>
                <a:pPr>
                  <a:defRPr sz="1200" b="1" i="0" u="none" strike="noStrike" kern="1200" spc="0" baseline="0">
                    <a:solidFill>
                      <a:schemeClr val="accent5">
                        <a:lumMod val="50000"/>
                      </a:schemeClr>
                    </a:solidFill>
                    <a:latin typeface="+mn-lt"/>
                    <a:ea typeface="+mn-ea"/>
                    <a:cs typeface="+mn-cs"/>
                  </a:defRPr>
                </a:pPr>
                <a:endParaRPr lang="en-US"/>
              </a:p>
            </c:txPr>
            <c:dLblPos val="outEnd"/>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'انحراف معیار و میانگین'!$AQ$2:$AQ$6</c:f>
              <c:strCache>
                <c:ptCount val="5"/>
                <c:pt idx="0">
                  <c:v>ابتدایی</c:v>
                </c:pt>
                <c:pt idx="1">
                  <c:v>راهنمایی</c:v>
                </c:pt>
                <c:pt idx="2">
                  <c:v>متوسطه</c:v>
                </c:pt>
                <c:pt idx="3">
                  <c:v>دیپلم</c:v>
                </c:pt>
                <c:pt idx="4">
                  <c:v>لیسانس و بالاتر</c:v>
                </c:pt>
              </c:strCache>
            </c:strRef>
          </c:cat>
          <c:val>
            <c:numRef>
              <c:f>'انحراف معیار و میانگین'!$AR$2:$AR$6</c:f>
              <c:numCache>
                <c:formatCode>0.0</c:formatCode>
                <c:ptCount val="5"/>
                <c:pt idx="0">
                  <c:v>9.09</c:v>
                </c:pt>
                <c:pt idx="1">
                  <c:v>27.27</c:v>
                </c:pt>
                <c:pt idx="2">
                  <c:v>18.18</c:v>
                </c:pt>
                <c:pt idx="3">
                  <c:v>27.27</c:v>
                </c:pt>
                <c:pt idx="4">
                  <c:v>18.18</c:v>
                </c:pt>
              </c:numCache>
            </c:numRef>
          </c:val>
          <c:extLst>
            <c:ext xmlns:c16="http://schemas.microsoft.com/office/drawing/2014/chart" uri="{C3380CC4-5D6E-409C-BE32-E72D297353CC}">
              <c16:uniqueId val="{0000000A-0AD9-4BA9-B138-DD226D9BD943}"/>
            </c:ext>
          </c:extLst>
        </c:ser>
        <c:dLbls>
          <c:dLblPos val="outEnd"/>
          <c:showLegendKey val="0"/>
          <c:showVal val="1"/>
          <c:showCatName val="0"/>
          <c:showSerName val="0"/>
          <c:showPercent val="0"/>
          <c:showBubbleSize val="0"/>
          <c:showLeaderLines val="1"/>
        </c:dLbls>
      </c:pie3D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spPr>
            <a:solidFill>
              <a:schemeClr val="accent5">
                <a:lumMod val="75000"/>
              </a:schemeClr>
            </a:solidFill>
          </c:spPr>
          <c:dPt>
            <c:idx val="0"/>
            <c:bubble3D val="0"/>
            <c:spPr>
              <a:solidFill>
                <a:schemeClr val="accent5">
                  <a:lumMod val="75000"/>
                </a:schemeClr>
              </a:solidFill>
              <a:ln w="19050">
                <a:solidFill>
                  <a:schemeClr val="lt1"/>
                </a:solidFill>
              </a:ln>
              <a:effectLst/>
            </c:spPr>
            <c:extLst>
              <c:ext xmlns:c16="http://schemas.microsoft.com/office/drawing/2014/chart" uri="{C3380CC4-5D6E-409C-BE32-E72D297353CC}">
                <c16:uniqueId val="{00000001-772D-4FCA-98BC-025994B62034}"/>
              </c:ext>
            </c:extLst>
          </c:dPt>
          <c:dPt>
            <c:idx val="1"/>
            <c:bubble3D val="0"/>
            <c:spPr>
              <a:solidFill>
                <a:srgbClr val="FFC000"/>
              </a:solidFill>
              <a:ln w="19050">
                <a:solidFill>
                  <a:schemeClr val="lt1"/>
                </a:solidFill>
              </a:ln>
              <a:effectLst/>
            </c:spPr>
            <c:extLst>
              <c:ext xmlns:c16="http://schemas.microsoft.com/office/drawing/2014/chart" uri="{C3380CC4-5D6E-409C-BE32-E72D297353CC}">
                <c16:uniqueId val="{00000003-772D-4FCA-98BC-025994B62034}"/>
              </c:ext>
            </c:extLst>
          </c:dPt>
          <c:dLbls>
            <c:dLbl>
              <c:idx val="0"/>
              <c:layout>
                <c:manualLayout>
                  <c:x val="-7.5837111270182138E-4"/>
                  <c:y val="-0.18525371828521434"/>
                </c:manualLayout>
              </c:layout>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772D-4FCA-98BC-025994B62034}"/>
                </c:ext>
              </c:extLst>
            </c:dLbl>
            <c:spPr>
              <a:solidFill>
                <a:schemeClr val="bg1">
                  <a:lumMod val="75000"/>
                </a:schemeClr>
              </a:solid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solidFill>
                    <a:latin typeface="+mn-lt"/>
                    <a:ea typeface="+mn-ea"/>
                    <a:cs typeface="+mn-cs"/>
                  </a:defRPr>
                </a:pPr>
                <a:endParaRPr lang="en-US"/>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'انحراف معیار و میانگین'!$BB$4:$BB$5</c:f>
              <c:strCache>
                <c:ptCount val="2"/>
                <c:pt idx="0">
                  <c:v>خانه دار </c:v>
                </c:pt>
                <c:pt idx="1">
                  <c:v>شاغل</c:v>
                </c:pt>
              </c:strCache>
            </c:strRef>
          </c:cat>
          <c:val>
            <c:numRef>
              <c:f>'انحراف معیار و میانگین'!$BC$4:$BC$5</c:f>
              <c:numCache>
                <c:formatCode>General</c:formatCode>
                <c:ptCount val="2"/>
                <c:pt idx="0">
                  <c:v>100</c:v>
                </c:pt>
                <c:pt idx="1">
                  <c:v>0</c:v>
                </c:pt>
              </c:numCache>
            </c:numRef>
          </c:val>
          <c:extLst>
            <c:ext xmlns:c16="http://schemas.microsoft.com/office/drawing/2014/chart" uri="{C3380CC4-5D6E-409C-BE32-E72D297353CC}">
              <c16:uniqueId val="{00000004-772D-4FCA-98BC-025994B62034}"/>
            </c:ext>
          </c:extLst>
        </c:ser>
        <c:dLbls>
          <c:dLblPos val="bestFit"/>
          <c:showLegendKey val="0"/>
          <c:showVal val="1"/>
          <c:showCatName val="0"/>
          <c:showSerName val="0"/>
          <c:showPercent val="0"/>
          <c:showBubbleSize val="0"/>
          <c:showLeaderLines val="1"/>
        </c:dLbls>
        <c:firstSliceAng val="0"/>
      </c:pieChart>
      <c:spPr>
        <a:noFill/>
        <a:ln>
          <a:noFill/>
        </a:ln>
        <a:effectLst/>
      </c:spPr>
    </c:plotArea>
    <c:legend>
      <c:legendPos val="b"/>
      <c:layout>
        <c:manualLayout>
          <c:xMode val="edge"/>
          <c:yMode val="edge"/>
          <c:x val="0.32355703800913777"/>
          <c:y val="0.92376870955418777"/>
          <c:w val="0.33436728395061721"/>
          <c:h val="5.3783029158656404E-2"/>
        </c:manualLayout>
      </c:layout>
      <c:overlay val="0"/>
      <c:spPr>
        <a:noFill/>
        <a:ln>
          <a:noFill/>
        </a:ln>
        <a:effectLst/>
      </c:spPr>
      <c:txPr>
        <a:bodyPr rot="0" spcFirstLastPara="1" vertOverflow="ellipsis" vert="horz" wrap="square" anchor="ctr" anchorCtr="1"/>
        <a:lstStyle/>
        <a:p>
          <a:pPr>
            <a:defRPr sz="1800" b="1"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'1401'!$AC$72</c:f>
              <c:strCache>
                <c:ptCount val="1"/>
                <c:pt idx="0">
                  <c:v>سال 1401</c:v>
                </c:pt>
              </c:strCache>
            </c:strRef>
          </c:tx>
          <c:spPr>
            <a:solidFill>
              <a:schemeClr val="accent1"/>
            </a:solidFill>
            <a:ln>
              <a:noFill/>
            </a:ln>
            <a:effectLst/>
            <a:sp3d/>
          </c:spPr>
          <c:invertIfNegative val="0"/>
          <c:dLbls>
            <c:spPr>
              <a:solidFill>
                <a:schemeClr val="accent1">
                  <a:lumMod val="20000"/>
                  <a:lumOff val="80000"/>
                </a:schemeClr>
              </a:solid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'1401'!$AB$73:$AB$82</c:f>
              <c:strCache>
                <c:ptCount val="10"/>
                <c:pt idx="0">
                  <c:v>گروه هفتم: عوارض غیر مامایی</c:v>
                </c:pt>
                <c:pt idx="1">
                  <c:v>گروه سوم: خونریزی</c:v>
                </c:pt>
                <c:pt idx="2">
                  <c:v>گروه پنجم: سایر عوارض مامایی</c:v>
                </c:pt>
                <c:pt idx="3">
                  <c:v>گروه دوم: اختلالات فشارخون</c:v>
                </c:pt>
                <c:pt idx="4">
                  <c:v>گروه چهارم: عفونت در بارداری</c:v>
                </c:pt>
                <c:pt idx="5">
                  <c:v>گروه دهم: ایکس</c:v>
                </c:pt>
                <c:pt idx="6">
                  <c:v>گروه هشتم: نامعلوم</c:v>
                </c:pt>
                <c:pt idx="7">
                  <c:v>گروه نهم: عوامل همزمان</c:v>
                </c:pt>
                <c:pt idx="8">
                  <c:v>گروه اول :بارداری منتهی به سقط</c:v>
                </c:pt>
                <c:pt idx="9">
                  <c:v>گروه ششم:عوارض بیهوشی</c:v>
                </c:pt>
              </c:strCache>
            </c:strRef>
          </c:cat>
          <c:val>
            <c:numRef>
              <c:f>'1401'!$AC$73:$AC$82</c:f>
              <c:numCache>
                <c:formatCode>0.0</c:formatCode>
                <c:ptCount val="10"/>
                <c:pt idx="0">
                  <c:v>39.763779527559059</c:v>
                </c:pt>
                <c:pt idx="1">
                  <c:v>17.716535433070867</c:v>
                </c:pt>
                <c:pt idx="2">
                  <c:v>10.62992125984252</c:v>
                </c:pt>
                <c:pt idx="3">
                  <c:v>9.0551181102362204</c:v>
                </c:pt>
                <c:pt idx="4">
                  <c:v>5.9055118110236222</c:v>
                </c:pt>
                <c:pt idx="5">
                  <c:v>5.5118110236220472</c:v>
                </c:pt>
                <c:pt idx="6">
                  <c:v>5.1181102362204722</c:v>
                </c:pt>
                <c:pt idx="7">
                  <c:v>2.7559055118110236</c:v>
                </c:pt>
                <c:pt idx="8">
                  <c:v>2.3622047244094486</c:v>
                </c:pt>
                <c:pt idx="9">
                  <c:v>1.9685039370078741</c:v>
                </c:pt>
              </c:numCache>
            </c:numRef>
          </c:val>
          <c:extLst>
            <c:ext xmlns:c16="http://schemas.microsoft.com/office/drawing/2014/chart" uri="{C3380CC4-5D6E-409C-BE32-E72D297353CC}">
              <c16:uniqueId val="{00000000-7831-4DB0-92DE-32D5639D6158}"/>
            </c:ext>
          </c:extLst>
        </c:ser>
        <c:dLbls>
          <c:showLegendKey val="0"/>
          <c:showVal val="0"/>
          <c:showCatName val="0"/>
          <c:showSerName val="0"/>
          <c:showPercent val="0"/>
          <c:showBubbleSize val="0"/>
        </c:dLbls>
        <c:gapWidth val="150"/>
        <c:shape val="box"/>
        <c:axId val="1150858000"/>
        <c:axId val="1150855504"/>
        <c:axId val="0"/>
      </c:bar3DChart>
      <c:catAx>
        <c:axId val="1150858000"/>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1" i="0" u="none" strike="noStrike" kern="1200" baseline="0">
                <a:solidFill>
                  <a:schemeClr val="tx1"/>
                </a:solidFill>
                <a:latin typeface="+mn-lt"/>
                <a:ea typeface="+mn-ea"/>
                <a:cs typeface="+mn-cs"/>
              </a:defRPr>
            </a:pPr>
            <a:endParaRPr lang="en-US"/>
          </a:p>
        </c:txPr>
        <c:crossAx val="1150855504"/>
        <c:crosses val="autoZero"/>
        <c:auto val="1"/>
        <c:lblAlgn val="ctr"/>
        <c:lblOffset val="100"/>
        <c:noMultiLvlLbl val="0"/>
      </c:catAx>
      <c:valAx>
        <c:axId val="1150855504"/>
        <c:scaling>
          <c:orientation val="minMax"/>
        </c:scaling>
        <c:delete val="0"/>
        <c:axPos val="l"/>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50858000"/>
        <c:crosses val="autoZero"/>
        <c:crossBetween val="between"/>
      </c:valAx>
      <c:spPr>
        <a:noFill/>
        <a:ln w="25400">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4.4255426815201782E-2"/>
          <c:y val="3.7308888755950197E-2"/>
          <c:w val="0.93950087067175669"/>
          <c:h val="0.59429427713160077"/>
        </c:manualLayout>
      </c:layout>
      <c:bar3DChart>
        <c:barDir val="col"/>
        <c:grouping val="clustered"/>
        <c:varyColors val="0"/>
        <c:ser>
          <c:idx val="0"/>
          <c:order val="0"/>
          <c:spPr>
            <a:solidFill>
              <a:srgbClr val="4F81BD">
                <a:lumMod val="75000"/>
              </a:srgbClr>
            </a:solidFill>
            <a:ln>
              <a:noFill/>
            </a:ln>
            <a:effectLst/>
            <a:sp3d/>
          </c:spPr>
          <c:invertIfNegative val="0"/>
          <c:dLbls>
            <c:dLbl>
              <c:idx val="0"/>
              <c:layout>
                <c:manualLayout>
                  <c:x val="7.3835011422915646E-3"/>
                  <c:y val="-2.9760175167922374E-2"/>
                </c:manualLayout>
              </c:layou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1-4A24-4BBC-AE79-6FEC9E52576C}"/>
                </c:ext>
              </c:extLst>
            </c:dLbl>
            <c:spPr>
              <a:solidFill>
                <a:srgbClr val="C0504D">
                  <a:lumMod val="40000"/>
                  <a:lumOff val="60000"/>
                </a:srgbClr>
              </a:solid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'[Chart in Microsoft PowerPoint]Sheet1 (2)'!$D$2:$D$12</c:f>
              <c:strCache>
                <c:ptCount val="10"/>
                <c:pt idx="0">
                  <c:v>گروه هفتم : عوارض غیر مامایی</c:v>
                </c:pt>
                <c:pt idx="1">
                  <c:v>گروه پنجم : سایر عوارض مامایی</c:v>
                </c:pt>
                <c:pt idx="2">
                  <c:v>گروه چهارم : عفونت مرتبط با بارداری</c:v>
                </c:pt>
                <c:pt idx="3">
                  <c:v>گروه ایکس: خودکشی</c:v>
                </c:pt>
                <c:pt idx="4">
                  <c:v>گروه اول:  بارداری منتهي به سقط</c:v>
                </c:pt>
                <c:pt idx="5">
                  <c:v>گروه دوم : اختلالات افزايش فشارخون در بارداری تا  پس از زایمان</c:v>
                </c:pt>
                <c:pt idx="6">
                  <c:v>گروه سوم : خونریزی مامایی</c:v>
                </c:pt>
                <c:pt idx="7">
                  <c:v>گروه ششم : عوارض غیر قابل انتظار از درمان( عوارض بیهوشی)</c:v>
                </c:pt>
                <c:pt idx="8">
                  <c:v>گروه هشتم : عوامل ناشناخته یا تعیین نشده</c:v>
                </c:pt>
                <c:pt idx="9">
                  <c:v>گروه نهم : عوامل همزمان</c:v>
                </c:pt>
              </c:strCache>
              <c:extLst/>
            </c:strRef>
          </c:cat>
          <c:val>
            <c:numRef>
              <c:f>'[Chart in Microsoft PowerPoint]Sheet1 (2)'!$E$2:$E$12</c:f>
              <c:numCache>
                <c:formatCode>General</c:formatCode>
                <c:ptCount val="10"/>
                <c:pt idx="0">
                  <c:v>63.6</c:v>
                </c:pt>
                <c:pt idx="1">
                  <c:v>18.2</c:v>
                </c:pt>
                <c:pt idx="2">
                  <c:v>9.1</c:v>
                </c:pt>
                <c:pt idx="3">
                  <c:v>9.1</c:v>
                </c:pt>
                <c:pt idx="4">
                  <c:v>0</c:v>
                </c:pt>
                <c:pt idx="5">
                  <c:v>0</c:v>
                </c:pt>
                <c:pt idx="6">
                  <c:v>0</c:v>
                </c:pt>
                <c:pt idx="7">
                  <c:v>0</c:v>
                </c:pt>
                <c:pt idx="8">
                  <c:v>0</c:v>
                </c:pt>
                <c:pt idx="9">
                  <c:v>0</c:v>
                </c:pt>
              </c:numCache>
              <c:extLst/>
            </c:numRef>
          </c:val>
          <c:extLst>
            <c:ext xmlns:c15="http://schemas.microsoft.com/office/drawing/2012/chart" uri="{02D57815-91ED-43cb-92C2-25804820EDAC}">
              <c15:filteredSeriesTitle>
                <c15:tx>
                  <c:strRef>
                    <c:extLst>
                      <c:ext uri="{02D57815-91ED-43cb-92C2-25804820EDAC}">
                        <c15:formulaRef>
                          <c15:sqref>'Sheet1 (2)'!#REF!</c15:sqref>
                        </c15:formulaRef>
                      </c:ext>
                    </c:extLst>
                    <c:strCache>
                      <c:ptCount val="1"/>
                      <c:pt idx="0">
                        <c:v>#REF!</c:v>
                      </c:pt>
                    </c:strCache>
                  </c:strRef>
                </c15:tx>
              </c15:filteredSeriesTitle>
            </c:ext>
            <c:ext xmlns:c16="http://schemas.microsoft.com/office/drawing/2014/chart" uri="{C3380CC4-5D6E-409C-BE32-E72D297353CC}">
              <c16:uniqueId val="{00000000-4A24-4BBC-AE79-6FEC9E52576C}"/>
            </c:ext>
          </c:extLst>
        </c:ser>
        <c:dLbls>
          <c:showLegendKey val="0"/>
          <c:showVal val="1"/>
          <c:showCatName val="0"/>
          <c:showSerName val="0"/>
          <c:showPercent val="0"/>
          <c:showBubbleSize val="0"/>
        </c:dLbls>
        <c:gapWidth val="150"/>
        <c:shape val="box"/>
        <c:axId val="956887279"/>
        <c:axId val="956887695"/>
        <c:axId val="0"/>
      </c:bar3DChart>
      <c:catAx>
        <c:axId val="956887279"/>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1" i="0" u="none" strike="noStrike" kern="1200" baseline="0">
                <a:solidFill>
                  <a:schemeClr val="tx1"/>
                </a:solidFill>
                <a:latin typeface="+mn-lt"/>
                <a:ea typeface="+mn-ea"/>
                <a:cs typeface="+mn-cs"/>
              </a:defRPr>
            </a:pPr>
            <a:endParaRPr lang="en-US"/>
          </a:p>
        </c:txPr>
        <c:crossAx val="956887695"/>
        <c:crosses val="autoZero"/>
        <c:auto val="1"/>
        <c:lblAlgn val="ctr"/>
        <c:lblOffset val="100"/>
        <c:noMultiLvlLbl val="0"/>
      </c:catAx>
      <c:valAx>
        <c:axId val="956887695"/>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56887279"/>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explosion val="5"/>
          <c:dPt>
            <c:idx val="0"/>
            <c:bubble3D val="0"/>
            <c:spPr>
              <a:solidFill>
                <a:schemeClr val="accent5">
                  <a:lumMod val="75000"/>
                </a:schemeClr>
              </a:solidFill>
              <a:ln w="19050">
                <a:solidFill>
                  <a:schemeClr val="accent2">
                    <a:lumMod val="75000"/>
                  </a:schemeClr>
                </a:solidFill>
              </a:ln>
              <a:effectLst/>
            </c:spPr>
            <c:extLst>
              <c:ext xmlns:c16="http://schemas.microsoft.com/office/drawing/2014/chart" uri="{C3380CC4-5D6E-409C-BE32-E72D297353CC}">
                <c16:uniqueId val="{00000001-BA95-4909-A788-4FC457A7C8ED}"/>
              </c:ext>
            </c:extLst>
          </c:dPt>
          <c:dPt>
            <c:idx val="1"/>
            <c:bubble3D val="0"/>
            <c:explosion val="1"/>
            <c:spPr>
              <a:solidFill>
                <a:schemeClr val="accent2">
                  <a:lumMod val="60000"/>
                  <a:lumOff val="40000"/>
                </a:schemeClr>
              </a:solidFill>
              <a:ln w="19050">
                <a:solidFill>
                  <a:schemeClr val="accent2">
                    <a:lumMod val="75000"/>
                  </a:schemeClr>
                </a:solidFill>
              </a:ln>
              <a:effectLst/>
            </c:spPr>
            <c:extLst>
              <c:ext xmlns:c16="http://schemas.microsoft.com/office/drawing/2014/chart" uri="{C3380CC4-5D6E-409C-BE32-E72D297353CC}">
                <c16:uniqueId val="{00000003-BA95-4909-A788-4FC457A7C8ED}"/>
              </c:ext>
            </c:extLst>
          </c:dPt>
          <c:dLbls>
            <c:dLbl>
              <c:idx val="0"/>
              <c:layout>
                <c:manualLayout>
                  <c:x val="-6.189271795571008E-2"/>
                  <c:y val="-0.14243729950422865"/>
                </c:manualLayout>
              </c:layout>
              <c:spPr>
                <a:solidFill>
                  <a:schemeClr val="bg1">
                    <a:lumMod val="85000"/>
                  </a:schemeClr>
                </a:solid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BA95-4909-A788-4FC457A7C8ED}"/>
                </c:ext>
              </c:extLst>
            </c:dLbl>
            <c:dLbl>
              <c:idx val="1"/>
              <c:layout>
                <c:manualLayout>
                  <c:x val="6.8144663735214911E-2"/>
                  <c:y val="0.10882728200641587"/>
                </c:manualLayout>
              </c:layout>
              <c:spPr>
                <a:solidFill>
                  <a:schemeClr val="bg1">
                    <a:lumMod val="85000"/>
                  </a:schemeClr>
                </a:solid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solidFill>
                      <a:latin typeface="+mn-lt"/>
                      <a:ea typeface="+mn-ea"/>
                      <a:cs typeface="+mn-cs"/>
                    </a:defRPr>
                  </a:pPr>
                  <a:endParaRPr lang="en-US"/>
                </a:p>
              </c:txPr>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BA95-4909-A788-4FC457A7C8ED}"/>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s>
          <c:cat>
            <c:strRef>
              <c:f>'انحراف معیار و میانگین'!$BR$6:$BR$7</c:f>
              <c:strCache>
                <c:ptCount val="2"/>
                <c:pt idx="0">
                  <c:v>حاملگی برنامه ریزی شده</c:v>
                </c:pt>
                <c:pt idx="1">
                  <c:v>حاملگی برنامه ریزی نشده</c:v>
                </c:pt>
              </c:strCache>
            </c:strRef>
          </c:cat>
          <c:val>
            <c:numRef>
              <c:f>'انحراف معیار و میانگین'!$BS$6:$BS$7</c:f>
              <c:numCache>
                <c:formatCode>0.0</c:formatCode>
                <c:ptCount val="2"/>
                <c:pt idx="0">
                  <c:v>72.72</c:v>
                </c:pt>
                <c:pt idx="1">
                  <c:v>27.27</c:v>
                </c:pt>
              </c:numCache>
            </c:numRef>
          </c:val>
          <c:extLst>
            <c:ext xmlns:c16="http://schemas.microsoft.com/office/drawing/2014/chart" uri="{C3380CC4-5D6E-409C-BE32-E72D297353CC}">
              <c16:uniqueId val="{00000004-BA95-4909-A788-4FC457A7C8ED}"/>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800" b="1" i="0" u="none" strike="noStrike" kern="1200" baseline="0">
              <a:solidFill>
                <a:schemeClr val="tx1"/>
              </a:solidFill>
              <a:latin typeface="+mn-lt"/>
              <a:ea typeface="+mn-ea"/>
              <a:cs typeface="+mn-cs"/>
            </a:defRPr>
          </a:pPr>
          <a:endParaRPr lang="en-US"/>
        </a:p>
      </c:txPr>
    </c:legend>
    <c:plotVisOnly val="1"/>
    <c:dispBlanksAs val="gap"/>
    <c:showDLblsOverMax val="0"/>
  </c:chart>
  <c:spPr>
    <a:noFill/>
    <a:ln>
      <a:solidFill>
        <a:schemeClr val="accent5">
          <a:lumMod val="40000"/>
          <a:lumOff val="60000"/>
        </a:schemeClr>
      </a:solidFill>
    </a:ln>
    <a:effectLst/>
  </c:spPr>
  <c:txPr>
    <a:bodyPr/>
    <a:lstStyle/>
    <a:p>
      <a:pPr>
        <a:defRPr/>
      </a:pPr>
      <a:endParaRPr lang="en-US"/>
    </a:p>
  </c:txPr>
  <c:externalData r:id="rId3">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Sales</c:v>
                </c:pt>
              </c:strCache>
            </c:strRef>
          </c:tx>
          <c:spPr>
            <a:solidFill>
              <a:schemeClr val="accent2">
                <a:lumMod val="60000"/>
                <a:lumOff val="40000"/>
              </a:schemeClr>
            </a:solidFill>
            <a:ln>
              <a:solidFill>
                <a:schemeClr val="accent2">
                  <a:lumMod val="75000"/>
                </a:schemeClr>
              </a:solidFill>
            </a:ln>
          </c:spPr>
          <c:dPt>
            <c:idx val="0"/>
            <c:bubble3D val="0"/>
            <c:explosion val="5"/>
            <c:spPr>
              <a:solidFill>
                <a:schemeClr val="accent5">
                  <a:lumMod val="75000"/>
                </a:schemeClr>
              </a:solidFill>
              <a:ln w="19050">
                <a:solidFill>
                  <a:schemeClr val="accent2">
                    <a:lumMod val="75000"/>
                  </a:schemeClr>
                </a:solidFill>
              </a:ln>
              <a:effectLst/>
            </c:spPr>
            <c:extLst>
              <c:ext xmlns:c16="http://schemas.microsoft.com/office/drawing/2014/chart" uri="{C3380CC4-5D6E-409C-BE32-E72D297353CC}">
                <c16:uniqueId val="{00000001-488B-4784-9ED7-D4D76E405CEB}"/>
              </c:ext>
            </c:extLst>
          </c:dPt>
          <c:dPt>
            <c:idx val="1"/>
            <c:bubble3D val="0"/>
            <c:spPr>
              <a:solidFill>
                <a:schemeClr val="accent2">
                  <a:lumMod val="60000"/>
                  <a:lumOff val="40000"/>
                </a:schemeClr>
              </a:solidFill>
              <a:ln w="19050">
                <a:solidFill>
                  <a:schemeClr val="accent2">
                    <a:lumMod val="75000"/>
                  </a:schemeClr>
                </a:solidFill>
              </a:ln>
              <a:effectLst/>
            </c:spPr>
            <c:extLst>
              <c:ext xmlns:c16="http://schemas.microsoft.com/office/drawing/2014/chart" uri="{C3380CC4-5D6E-409C-BE32-E72D297353CC}">
                <c16:uniqueId val="{00000003-F73E-4E1B-B71A-2B72A9D1044D}"/>
              </c:ext>
            </c:extLst>
          </c:dPt>
          <c:dLbls>
            <c:spPr>
              <a:solidFill>
                <a:schemeClr val="accent1">
                  <a:lumMod val="20000"/>
                  <a:lumOff val="80000"/>
                </a:schemeClr>
              </a:solidFill>
              <a:ln>
                <a:noFill/>
              </a:ln>
              <a:effectLst/>
            </c:spPr>
            <c:txPr>
              <a:bodyPr rot="0" spcFirstLastPara="1" vertOverflow="ellipsis" vert="horz" wrap="square" lIns="38100" tIns="19050" rIns="38100" bIns="19050" anchor="ctr" anchorCtr="0">
                <a:spAutoFit/>
              </a:bodyPr>
              <a:lstStyle/>
              <a:p>
                <a:pPr algn="ctr">
                  <a:defRPr lang="en-US" sz="1400" b="1" i="0" u="none" strike="noStrike" kern="1200" baseline="0">
                    <a:solidFill>
                      <a:schemeClr val="tx1"/>
                    </a:solidFill>
                    <a:latin typeface="+mn-lt"/>
                    <a:ea typeface="+mn-ea"/>
                    <a:cs typeface="+mn-cs"/>
                  </a:defRPr>
                </a:pPr>
                <a:endParaRPr lang="en-US"/>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Sheet1!$A$2:$A$3</c:f>
              <c:strCache>
                <c:ptCount val="2"/>
                <c:pt idx="0">
                  <c:v>حاملگی برنامه ریزی شده</c:v>
                </c:pt>
                <c:pt idx="1">
                  <c:v>حاملگی برنامه ریزی نشده</c:v>
                </c:pt>
              </c:strCache>
            </c:strRef>
          </c:cat>
          <c:val>
            <c:numRef>
              <c:f>Sheet1!$B$2:$B$3</c:f>
              <c:numCache>
                <c:formatCode>General</c:formatCode>
                <c:ptCount val="2"/>
                <c:pt idx="0">
                  <c:v>80.599999999999994</c:v>
                </c:pt>
                <c:pt idx="1">
                  <c:v>19.399999999999999</c:v>
                </c:pt>
              </c:numCache>
            </c:numRef>
          </c:val>
          <c:extLst>
            <c:ext xmlns:c16="http://schemas.microsoft.com/office/drawing/2014/chart" uri="{C3380CC4-5D6E-409C-BE32-E72D297353CC}">
              <c16:uniqueId val="{00000000-488B-4784-9ED7-D4D76E405CEB}"/>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lang="en-US" sz="1800" b="1" i="0" u="none" strike="noStrike" kern="1200" baseline="0">
              <a:solidFill>
                <a:schemeClr val="tx1"/>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solidFill>
        <a:schemeClr val="accent5">
          <a:lumMod val="40000"/>
          <a:lumOff val="60000"/>
        </a:schemeClr>
      </a:solidFill>
    </a:ln>
    <a:effectLst/>
  </c:spPr>
  <c:txPr>
    <a:bodyPr/>
    <a:lstStyle/>
    <a:p>
      <a:pPr>
        <a:defRPr/>
      </a:pPr>
      <a:endParaRPr lang="en-US"/>
    </a:p>
  </c:txPr>
  <c:externalData r:id="rId3">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rtl="1">
              <a:defRPr sz="1600" b="1" i="0" u="none" strike="noStrike" kern="1200" spc="0" baseline="0">
                <a:solidFill>
                  <a:schemeClr val="tx1"/>
                </a:solidFill>
                <a:latin typeface="+mn-lt"/>
                <a:ea typeface="+mn-ea"/>
                <a:cs typeface="+mn-cs"/>
              </a:defRPr>
            </a:pPr>
            <a:r>
              <a:rPr lang="fa-IR" sz="1600" b="1" dirty="0">
                <a:solidFill>
                  <a:schemeClr val="tx1"/>
                </a:solidFill>
                <a:cs typeface="B Titr" panose="00000700000000000000" pitchFamily="2" charset="-78"/>
              </a:rPr>
              <a:t>دریافت مراقبت پیش از بارداری در حاملگی های برنامه ریزی شده</a:t>
            </a:r>
            <a:endParaRPr lang="en-US" sz="1600" b="1" dirty="0">
              <a:solidFill>
                <a:schemeClr val="tx1"/>
              </a:solidFill>
              <a:cs typeface="B Titr" panose="00000700000000000000" pitchFamily="2" charset="-78"/>
            </a:endParaRPr>
          </a:p>
        </c:rich>
      </c:tx>
      <c:layout>
        <c:manualLayout>
          <c:xMode val="edge"/>
          <c:yMode val="edge"/>
          <c:x val="0.14835982584744253"/>
          <c:y val="2.8268486041233512E-2"/>
        </c:manualLayout>
      </c:layout>
      <c:overlay val="0"/>
      <c:spPr>
        <a:noFill/>
        <a:ln>
          <a:solidFill>
            <a:schemeClr val="accent4">
              <a:lumMod val="75000"/>
            </a:schemeClr>
          </a:solidFill>
        </a:ln>
        <a:effectLst/>
      </c:spPr>
      <c:txPr>
        <a:bodyPr rot="0" spcFirstLastPara="1" vertOverflow="ellipsis" vert="horz" wrap="square" anchor="ctr" anchorCtr="1"/>
        <a:lstStyle/>
        <a:p>
          <a:pPr rtl="1">
            <a:defRPr sz="1600" b="1" i="0" u="none" strike="noStrike" kern="1200" spc="0" baseline="0">
              <a:solidFill>
                <a:schemeClr val="tx1"/>
              </a:solidFill>
              <a:latin typeface="+mn-lt"/>
              <a:ea typeface="+mn-ea"/>
              <a:cs typeface="+mn-cs"/>
            </a:defRPr>
          </a:pPr>
          <a:endParaRPr lang="en-US"/>
        </a:p>
      </c:txPr>
    </c:title>
    <c:autoTitleDeleted val="0"/>
    <c:plotArea>
      <c:layout/>
      <c:pieChart>
        <c:varyColors val="1"/>
        <c:ser>
          <c:idx val="0"/>
          <c:order val="0"/>
          <c:dPt>
            <c:idx val="0"/>
            <c:bubble3D val="0"/>
            <c:spPr>
              <a:solidFill>
                <a:schemeClr val="accent5">
                  <a:lumMod val="60000"/>
                  <a:lumOff val="40000"/>
                </a:schemeClr>
              </a:solidFill>
              <a:ln w="19050">
                <a:solidFill>
                  <a:schemeClr val="lt1"/>
                </a:solidFill>
              </a:ln>
              <a:effectLst/>
            </c:spPr>
            <c:extLst>
              <c:ext xmlns:c16="http://schemas.microsoft.com/office/drawing/2014/chart" uri="{C3380CC4-5D6E-409C-BE32-E72D297353CC}">
                <c16:uniqueId val="{00000001-74AD-4D09-B16C-39EA25960A70}"/>
              </c:ext>
            </c:extLst>
          </c:dPt>
          <c:dPt>
            <c:idx val="1"/>
            <c:bubble3D val="0"/>
            <c:spPr>
              <a:solidFill>
                <a:schemeClr val="accent2">
                  <a:lumMod val="60000"/>
                  <a:lumOff val="40000"/>
                </a:schemeClr>
              </a:solidFill>
              <a:ln w="19050">
                <a:solidFill>
                  <a:schemeClr val="lt1"/>
                </a:solidFill>
              </a:ln>
              <a:effectLst/>
            </c:spPr>
            <c:extLst>
              <c:ext xmlns:c16="http://schemas.microsoft.com/office/drawing/2014/chart" uri="{C3380CC4-5D6E-409C-BE32-E72D297353CC}">
                <c16:uniqueId val="{00000003-74AD-4D09-B16C-39EA25960A70}"/>
              </c:ext>
            </c:extLst>
          </c:dPt>
          <c:dLbls>
            <c:spPr>
              <a:solidFill>
                <a:schemeClr val="bg2">
                  <a:lumMod val="90000"/>
                </a:schemeClr>
              </a:solid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tx1"/>
                    </a:solidFill>
                    <a:latin typeface="+mn-lt"/>
                    <a:ea typeface="+mn-ea"/>
                    <a:cs typeface="+mn-cs"/>
                  </a:defRPr>
                </a:pPr>
                <a:endParaRPr lang="en-US"/>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'انحراف معیار و میانگین'!$CH$3:$CH$4</c:f>
              <c:strCache>
                <c:ptCount val="2"/>
                <c:pt idx="0">
                  <c:v>دریافت مراقبت پیش از بارداری</c:v>
                </c:pt>
                <c:pt idx="1">
                  <c:v>عدم دریافت مراقبت پیش از بارداری</c:v>
                </c:pt>
              </c:strCache>
            </c:strRef>
          </c:cat>
          <c:val>
            <c:numRef>
              <c:f>'انحراف معیار و میانگین'!$CI$3:$CI$4</c:f>
              <c:numCache>
                <c:formatCode>0.0</c:formatCode>
                <c:ptCount val="2"/>
                <c:pt idx="0">
                  <c:v>12.5</c:v>
                </c:pt>
                <c:pt idx="1">
                  <c:v>87.5</c:v>
                </c:pt>
              </c:numCache>
            </c:numRef>
          </c:val>
          <c:extLst>
            <c:ext xmlns:c16="http://schemas.microsoft.com/office/drawing/2014/chart" uri="{C3380CC4-5D6E-409C-BE32-E72D297353CC}">
              <c16:uniqueId val="{00000004-74AD-4D09-B16C-39EA25960A70}"/>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00" b="1" i="0" u="none" strike="noStrike" kern="1200" baseline="0">
              <a:solidFill>
                <a:schemeClr val="tx1"/>
              </a:solidFill>
              <a:latin typeface="+mn-lt"/>
              <a:ea typeface="+mn-ea"/>
              <a:cs typeface="+mn-cs"/>
            </a:defRPr>
          </a:pPr>
          <a:endParaRPr lang="en-US"/>
        </a:p>
      </c:txPr>
    </c:legend>
    <c:plotVisOnly val="1"/>
    <c:dispBlanksAs val="gap"/>
    <c:showDLblsOverMax val="0"/>
  </c:chart>
  <c:spPr>
    <a:noFill/>
    <a:ln>
      <a:solidFill>
        <a:schemeClr val="accent2">
          <a:lumMod val="60000"/>
          <a:lumOff val="40000"/>
        </a:schemeClr>
      </a:solidFill>
    </a:ln>
    <a:effectLst/>
  </c:spPr>
  <c:txPr>
    <a:bodyPr/>
    <a:lstStyle/>
    <a:p>
      <a:pPr rtl="1">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4635258581504127E-2"/>
          <c:y val="0.20699140401146132"/>
          <c:w val="0.93488057009633574"/>
          <c:h val="0.65137197391873292"/>
        </c:manualLayout>
      </c:layout>
      <c:lineChart>
        <c:grouping val="standard"/>
        <c:varyColors val="0"/>
        <c:ser>
          <c:idx val="0"/>
          <c:order val="0"/>
          <c:tx>
            <c:strRef>
              <c:f>Sheet2!$X$3</c:f>
              <c:strCache>
                <c:ptCount val="1"/>
                <c:pt idx="0">
                  <c:v>کشور</c:v>
                </c:pt>
              </c:strCache>
            </c:strRef>
          </c:tx>
          <c:spPr>
            <a:ln w="28575" cap="rnd">
              <a:solidFill>
                <a:schemeClr val="accent5">
                  <a:lumMod val="75000"/>
                </a:schemeClr>
              </a:solidFill>
              <a:round/>
            </a:ln>
            <a:effectLst/>
          </c:spPr>
          <c:marker>
            <c:symbol val="circle"/>
            <c:size val="5"/>
            <c:spPr>
              <a:solidFill>
                <a:schemeClr val="accent1"/>
              </a:solidFill>
              <a:ln w="9525">
                <a:solidFill>
                  <a:schemeClr val="accent5">
                    <a:lumMod val="75000"/>
                  </a:schemeClr>
                </a:solidFill>
              </a:ln>
              <a:effectLst/>
            </c:spPr>
          </c:marker>
          <c:dLbls>
            <c:dLbl>
              <c:idx val="0"/>
              <c:layout>
                <c:manualLayout>
                  <c:x val="-2.4208566108007448E-2"/>
                  <c:y val="-4.202483285577841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E9B3-4A9E-85EC-D5FD545C7EFA}"/>
                </c:ext>
              </c:extLst>
            </c:dLbl>
            <c:dLbl>
              <c:idx val="1"/>
              <c:layout>
                <c:manualLayout>
                  <c:x val="-2.9795158286778398E-2"/>
                  <c:y val="-5.730659025787972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E9B3-4A9E-85EC-D5FD545C7EFA}"/>
                </c:ext>
              </c:extLst>
            </c:dLbl>
            <c:dLbl>
              <c:idx val="2"/>
              <c:layout>
                <c:manualLayout>
                  <c:x val="-2.6070763500931134E-2"/>
                  <c:y val="-4.202483285577841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E9B3-4A9E-85EC-D5FD545C7EFA}"/>
                </c:ext>
              </c:extLst>
            </c:dLbl>
            <c:dLbl>
              <c:idx val="3"/>
              <c:layout>
                <c:manualLayout>
                  <c:x val="-2.7932960893854816E-2"/>
                  <c:y val="-3.438395415472786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E9B3-4A9E-85EC-D5FD545C7EFA}"/>
                </c:ext>
              </c:extLst>
            </c:dLbl>
            <c:dLbl>
              <c:idx val="4"/>
              <c:layout>
                <c:manualLayout>
                  <c:x val="-2.2346368715083866E-2"/>
                  <c:y val="-3.438395415472779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E9B3-4A9E-85EC-D5FD545C7EFA}"/>
                </c:ext>
              </c:extLst>
            </c:dLbl>
            <c:dLbl>
              <c:idx val="5"/>
              <c:layout>
                <c:manualLayout>
                  <c:x val="-2.7932960893854747E-2"/>
                  <c:y val="-3.056351480420262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E9B3-4A9E-85EC-D5FD545C7EFA}"/>
                </c:ext>
              </c:extLst>
            </c:dLbl>
            <c:dLbl>
              <c:idx val="6"/>
              <c:layout>
                <c:manualLayout>
                  <c:x val="-3.3519553072625698E-2"/>
                  <c:y val="-4.202483285577834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E9B3-4A9E-85EC-D5FD545C7EFA}"/>
                </c:ext>
              </c:extLst>
            </c:dLbl>
            <c:dLbl>
              <c:idx val="7"/>
              <c:layout>
                <c:manualLayout>
                  <c:x val="-3.9106145251396648E-2"/>
                  <c:y val="-2.292263610315186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E9B3-4A9E-85EC-D5FD545C7EFA}"/>
                </c:ext>
              </c:extLst>
            </c:dLbl>
            <c:dLbl>
              <c:idx val="8"/>
              <c:layout>
                <c:manualLayout>
                  <c:x val="-2.3277394096687633E-2"/>
                  <c:y val="-4.0114613180515762E-2"/>
                </c:manualLayout>
              </c:layout>
              <c:spPr>
                <a:solidFill>
                  <a:schemeClr val="accent6">
                    <a:lumMod val="60000"/>
                    <a:lumOff val="40000"/>
                  </a:schemeClr>
                </a:solidFill>
                <a:ln>
                  <a:noFill/>
                </a:ln>
                <a:effectLst/>
              </c:spPr>
              <c:txPr>
                <a:bodyPr rot="0" spcFirstLastPara="1" vertOverflow="ellipsis" vert="horz" wrap="square" lIns="38100" tIns="19050" rIns="38100" bIns="19050" anchor="ctr" anchorCtr="1">
                  <a:noAutofit/>
                </a:bodyPr>
                <a:lstStyle/>
                <a:p>
                  <a:pPr>
                    <a:defRPr sz="1100" b="1"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3.3743016759776534E-2"/>
                      <c:h val="4.9608555377569211E-2"/>
                    </c:manualLayout>
                  </c15:layout>
                </c:ext>
                <c:ext xmlns:c16="http://schemas.microsoft.com/office/drawing/2014/chart" uri="{C3380CC4-5D6E-409C-BE32-E72D297353CC}">
                  <c16:uniqueId val="{00000008-E9B3-4A9E-85EC-D5FD545C7EFA}"/>
                </c:ext>
              </c:extLst>
            </c:dLbl>
            <c:dLbl>
              <c:idx val="9"/>
              <c:layout>
                <c:manualLayout>
                  <c:x val="-7.4487895716945996E-3"/>
                  <c:y val="-3.056351480420255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E9B3-4A9E-85EC-D5FD545C7EFA}"/>
                </c:ext>
              </c:extLst>
            </c:dLbl>
            <c:spPr>
              <a:solidFill>
                <a:schemeClr val="accent6">
                  <a:lumMod val="60000"/>
                  <a:lumOff val="40000"/>
                </a:schemeClr>
              </a:solid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Sheet2!$W$4:$W$13</c:f>
              <c:numCache>
                <c:formatCode>General</c:formatCode>
                <c:ptCount val="10"/>
                <c:pt idx="0">
                  <c:v>1392</c:v>
                </c:pt>
                <c:pt idx="1">
                  <c:v>1393</c:v>
                </c:pt>
                <c:pt idx="2">
                  <c:v>1394</c:v>
                </c:pt>
                <c:pt idx="3">
                  <c:v>1395</c:v>
                </c:pt>
                <c:pt idx="4">
                  <c:v>1396</c:v>
                </c:pt>
                <c:pt idx="5">
                  <c:v>1397</c:v>
                </c:pt>
                <c:pt idx="6">
                  <c:v>1398</c:v>
                </c:pt>
                <c:pt idx="7">
                  <c:v>1399</c:v>
                </c:pt>
                <c:pt idx="8">
                  <c:v>1400</c:v>
                </c:pt>
                <c:pt idx="9">
                  <c:v>1401</c:v>
                </c:pt>
              </c:numCache>
            </c:numRef>
          </c:cat>
          <c:val>
            <c:numRef>
              <c:f>Sheet2!$X$4:$X$13</c:f>
              <c:numCache>
                <c:formatCode>General</c:formatCode>
                <c:ptCount val="10"/>
                <c:pt idx="0">
                  <c:v>19.7</c:v>
                </c:pt>
                <c:pt idx="1">
                  <c:v>18.899999999999999</c:v>
                </c:pt>
                <c:pt idx="2">
                  <c:v>20</c:v>
                </c:pt>
                <c:pt idx="3">
                  <c:v>18.100000000000001</c:v>
                </c:pt>
                <c:pt idx="4">
                  <c:v>20</c:v>
                </c:pt>
                <c:pt idx="5">
                  <c:v>17.7</c:v>
                </c:pt>
                <c:pt idx="6">
                  <c:v>21.8</c:v>
                </c:pt>
                <c:pt idx="7">
                  <c:v>41</c:v>
                </c:pt>
                <c:pt idx="8">
                  <c:v>54</c:v>
                </c:pt>
                <c:pt idx="9">
                  <c:v>23.7</c:v>
                </c:pt>
              </c:numCache>
            </c:numRef>
          </c:val>
          <c:smooth val="0"/>
          <c:extLst>
            <c:ext xmlns:c16="http://schemas.microsoft.com/office/drawing/2014/chart" uri="{C3380CC4-5D6E-409C-BE32-E72D297353CC}">
              <c16:uniqueId val="{0000000A-E9B3-4A9E-85EC-D5FD545C7EFA}"/>
            </c:ext>
          </c:extLst>
        </c:ser>
        <c:ser>
          <c:idx val="1"/>
          <c:order val="1"/>
          <c:tx>
            <c:strRef>
              <c:f>Sheet2!$Y$3</c:f>
              <c:strCache>
                <c:ptCount val="1"/>
                <c:pt idx="0">
                  <c:v>د.ع.پ اصفهان</c:v>
                </c:pt>
              </c:strCache>
            </c:strRef>
          </c:tx>
          <c:spPr>
            <a:ln w="28575" cap="rnd">
              <a:solidFill>
                <a:schemeClr val="accent6">
                  <a:lumMod val="75000"/>
                </a:schemeClr>
              </a:solidFill>
              <a:round/>
            </a:ln>
            <a:effectLst/>
          </c:spPr>
          <c:marker>
            <c:symbol val="circle"/>
            <c:size val="5"/>
            <c:spPr>
              <a:solidFill>
                <a:schemeClr val="accent2"/>
              </a:solidFill>
              <a:ln w="9525">
                <a:solidFill>
                  <a:schemeClr val="accent6">
                    <a:lumMod val="75000"/>
                  </a:schemeClr>
                </a:solidFill>
              </a:ln>
              <a:effectLst/>
            </c:spPr>
          </c:marker>
          <c:dLbls>
            <c:dLbl>
              <c:idx val="0"/>
              <c:layout>
                <c:manualLayout>
                  <c:x val="-2.6070763500931106E-2"/>
                  <c:y val="2.292263610315186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E9B3-4A9E-85EC-D5FD545C7EFA}"/>
                </c:ext>
              </c:extLst>
            </c:dLbl>
            <c:dLbl>
              <c:idx val="1"/>
              <c:layout>
                <c:manualLayout>
                  <c:x val="-3.165735567970205E-2"/>
                  <c:y val="6.112702960840496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E9B3-4A9E-85EC-D5FD545C7EFA}"/>
                </c:ext>
              </c:extLst>
            </c:dLbl>
            <c:dLbl>
              <c:idx val="2"/>
              <c:layout>
                <c:manualLayout>
                  <c:x val="-3.1657355679702084E-2"/>
                  <c:y val="3.056351480420248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D-E9B3-4A9E-85EC-D5FD545C7EFA}"/>
                </c:ext>
              </c:extLst>
            </c:dLbl>
            <c:dLbl>
              <c:idx val="3"/>
              <c:layout>
                <c:manualLayout>
                  <c:x val="-2.9795158286778468E-2"/>
                  <c:y val="4.202483285577827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E-E9B3-4A9E-85EC-D5FD545C7EFA}"/>
                </c:ext>
              </c:extLst>
            </c:dLbl>
            <c:dLbl>
              <c:idx val="4"/>
              <c:layout>
                <c:manualLayout>
                  <c:x val="-2.7932960893854747E-2"/>
                  <c:y val="3.056351480420234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F-E9B3-4A9E-85EC-D5FD545C7EFA}"/>
                </c:ext>
              </c:extLst>
            </c:dLbl>
            <c:dLbl>
              <c:idx val="5"/>
              <c:layout>
                <c:manualLayout>
                  <c:x val="-3.165735567970205E-2"/>
                  <c:y val="3.056351480420234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0-E9B3-4A9E-85EC-D5FD545C7EFA}"/>
                </c:ext>
              </c:extLst>
            </c:dLbl>
            <c:dLbl>
              <c:idx val="6"/>
              <c:layout>
                <c:manualLayout>
                  <c:x val="-1.6759776536312849E-2"/>
                  <c:y val="3.438395415472779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1-E9B3-4A9E-85EC-D5FD545C7EFA}"/>
                </c:ext>
              </c:extLst>
            </c:dLbl>
            <c:dLbl>
              <c:idx val="7"/>
              <c:layout>
                <c:manualLayout>
                  <c:x val="-2.8273499882585134E-2"/>
                  <c:y val="3.4384033678958377E-2"/>
                </c:manualLayout>
              </c:layout>
              <c:tx>
                <c:rich>
                  <a:bodyPr/>
                  <a:lstStyle/>
                  <a:p>
                    <a:r>
                      <a:rPr lang="en-US"/>
                      <a:t>31.5</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2-E9B3-4A9E-85EC-D5FD545C7EFA}"/>
                </c:ext>
              </c:extLst>
            </c:dLbl>
            <c:dLbl>
              <c:idx val="8"/>
              <c:layout>
                <c:manualLayout>
                  <c:x val="-3.9106145251396648E-2"/>
                  <c:y val="3.4383954154727794E-2"/>
                </c:manualLayout>
              </c:layout>
              <c:tx>
                <c:rich>
                  <a:bodyPr/>
                  <a:lstStyle/>
                  <a:p>
                    <a:r>
                      <a:rPr lang="en-US"/>
                      <a:t>33.9</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3-E9B3-4A9E-85EC-D5FD545C7EFA}"/>
                </c:ext>
              </c:extLst>
            </c:dLbl>
            <c:dLbl>
              <c:idx val="9"/>
              <c:layout>
                <c:manualLayout>
                  <c:x val="-2.4208566108007448E-2"/>
                  <c:y val="4.2024832855778488E-2"/>
                </c:manualLayout>
              </c:layout>
              <c:tx>
                <c:rich>
                  <a:bodyPr/>
                  <a:lstStyle/>
                  <a:p>
                    <a:r>
                      <a:rPr lang="en-US"/>
                      <a:t>22.7</a:t>
                    </a:r>
                  </a:p>
                </c:rich>
              </c:tx>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4-E9B3-4A9E-85EC-D5FD545C7EFA}"/>
                </c:ext>
              </c:extLst>
            </c:dLbl>
            <c:spPr>
              <a:solidFill>
                <a:schemeClr val="accent5">
                  <a:lumMod val="60000"/>
                  <a:lumOff val="40000"/>
                </a:schemeClr>
              </a:solid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Sheet2!$W$4:$W$13</c:f>
              <c:numCache>
                <c:formatCode>General</c:formatCode>
                <c:ptCount val="10"/>
                <c:pt idx="0">
                  <c:v>1392</c:v>
                </c:pt>
                <c:pt idx="1">
                  <c:v>1393</c:v>
                </c:pt>
                <c:pt idx="2">
                  <c:v>1394</c:v>
                </c:pt>
                <c:pt idx="3">
                  <c:v>1395</c:v>
                </c:pt>
                <c:pt idx="4">
                  <c:v>1396</c:v>
                </c:pt>
                <c:pt idx="5">
                  <c:v>1397</c:v>
                </c:pt>
                <c:pt idx="6">
                  <c:v>1398</c:v>
                </c:pt>
                <c:pt idx="7">
                  <c:v>1399</c:v>
                </c:pt>
                <c:pt idx="8">
                  <c:v>1400</c:v>
                </c:pt>
                <c:pt idx="9">
                  <c:v>1401</c:v>
                </c:pt>
              </c:numCache>
            </c:numRef>
          </c:cat>
          <c:val>
            <c:numRef>
              <c:f>Sheet2!$Y$4:$Y$13</c:f>
              <c:numCache>
                <c:formatCode>0.0</c:formatCode>
                <c:ptCount val="10"/>
                <c:pt idx="0">
                  <c:v>9.6</c:v>
                </c:pt>
                <c:pt idx="1">
                  <c:v>19.8</c:v>
                </c:pt>
                <c:pt idx="2">
                  <c:v>16.100000000000001</c:v>
                </c:pt>
                <c:pt idx="3">
                  <c:v>15.81</c:v>
                </c:pt>
                <c:pt idx="4">
                  <c:v>12.34</c:v>
                </c:pt>
                <c:pt idx="5">
                  <c:v>10.58</c:v>
                </c:pt>
                <c:pt idx="6">
                  <c:v>14.52</c:v>
                </c:pt>
                <c:pt idx="7">
                  <c:v>31.45</c:v>
                </c:pt>
                <c:pt idx="8">
                  <c:v>33.97</c:v>
                </c:pt>
                <c:pt idx="9">
                  <c:v>22.7</c:v>
                </c:pt>
              </c:numCache>
            </c:numRef>
          </c:val>
          <c:smooth val="0"/>
          <c:extLst>
            <c:ext xmlns:c16="http://schemas.microsoft.com/office/drawing/2014/chart" uri="{C3380CC4-5D6E-409C-BE32-E72D297353CC}">
              <c16:uniqueId val="{00000015-E9B3-4A9E-85EC-D5FD545C7EFA}"/>
            </c:ext>
          </c:extLst>
        </c:ser>
        <c:dLbls>
          <c:showLegendKey val="0"/>
          <c:showVal val="0"/>
          <c:showCatName val="0"/>
          <c:showSerName val="0"/>
          <c:showPercent val="0"/>
          <c:showBubbleSize val="0"/>
        </c:dLbls>
        <c:marker val="1"/>
        <c:smooth val="0"/>
        <c:axId val="306987119"/>
        <c:axId val="306987951"/>
      </c:lineChart>
      <c:catAx>
        <c:axId val="30698711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1" i="0" u="none" strike="noStrike" kern="1200" baseline="0">
                <a:solidFill>
                  <a:schemeClr val="tx1"/>
                </a:solidFill>
                <a:latin typeface="+mn-lt"/>
                <a:ea typeface="+mn-ea"/>
                <a:cs typeface="+mn-cs"/>
              </a:defRPr>
            </a:pPr>
            <a:endParaRPr lang="en-US"/>
          </a:p>
        </c:txPr>
        <c:crossAx val="306987951"/>
        <c:crosses val="autoZero"/>
        <c:auto val="1"/>
        <c:lblAlgn val="ctr"/>
        <c:lblOffset val="100"/>
        <c:noMultiLvlLbl val="0"/>
      </c:catAx>
      <c:valAx>
        <c:axId val="30698795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306987119"/>
        <c:crosses val="autoZero"/>
        <c:crossBetween val="between"/>
      </c:valAx>
      <c:spPr>
        <a:noFill/>
        <a:ln>
          <a:noFill/>
        </a:ln>
        <a:effectLst/>
      </c:spPr>
    </c:plotArea>
    <c:legend>
      <c:legendPos val="b"/>
      <c:legendEntry>
        <c:idx val="0"/>
        <c:txPr>
          <a:bodyPr rot="0" spcFirstLastPara="1" vertOverflow="ellipsis" vert="horz" wrap="square" anchor="ctr" anchorCtr="1"/>
          <a:lstStyle/>
          <a:p>
            <a:pPr>
              <a:defRPr sz="1000" b="1" i="0" u="none" strike="noStrike" kern="1200" baseline="0">
                <a:solidFill>
                  <a:schemeClr val="tx1"/>
                </a:solidFill>
                <a:latin typeface="+mn-lt"/>
                <a:ea typeface="+mn-ea"/>
                <a:cs typeface="+mn-cs"/>
              </a:defRPr>
            </a:pPr>
            <a:endParaRPr lang="en-US"/>
          </a:p>
        </c:txPr>
      </c:legendEntry>
      <c:legendEntry>
        <c:idx val="1"/>
        <c:txPr>
          <a:bodyPr rot="0" spcFirstLastPara="1" vertOverflow="ellipsis" vert="horz" wrap="square" anchor="ctr" anchorCtr="1"/>
          <a:lstStyle/>
          <a:p>
            <a:pPr>
              <a:defRPr sz="1000" b="1" i="0" u="none" strike="noStrike" kern="1200" baseline="0">
                <a:solidFill>
                  <a:schemeClr val="tx1"/>
                </a:solidFill>
                <a:latin typeface="+mn-lt"/>
                <a:ea typeface="+mn-ea"/>
                <a:cs typeface="+mn-cs"/>
              </a:defRPr>
            </a:pPr>
            <a:endParaRPr lang="en-US"/>
          </a:p>
        </c:txPr>
      </c:legendEntry>
      <c:layout>
        <c:manualLayout>
          <c:xMode val="edge"/>
          <c:yMode val="edge"/>
          <c:x val="0.32428362573099417"/>
          <c:y val="0.94092278178356059"/>
          <c:w val="0.34850877192982449"/>
          <c:h val="4.4215221220435204E-2"/>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legend>
    <c:plotVisOnly val="1"/>
    <c:dispBlanksAs val="zero"/>
    <c:showDLblsOverMax val="0"/>
  </c:chart>
  <c:spPr>
    <a:noFill/>
    <a:ln>
      <a:noFill/>
    </a:ln>
    <a:effectLst/>
  </c:spPr>
  <c:txPr>
    <a:bodyPr/>
    <a:lstStyle/>
    <a:p>
      <a:pPr>
        <a:defRPr/>
      </a:pPr>
      <a:endParaRPr lang="en-US"/>
    </a:p>
  </c:txPr>
  <c:externalData r:id="rId3">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rtl="1">
              <a:defRPr sz="1600" b="1" i="0" u="none" strike="noStrike" kern="1200" spc="0" baseline="0">
                <a:solidFill>
                  <a:schemeClr val="tx1"/>
                </a:solidFill>
                <a:latin typeface="+mn-lt"/>
                <a:ea typeface="+mn-ea"/>
                <a:cs typeface="+mn-cs"/>
              </a:defRPr>
            </a:pPr>
            <a:r>
              <a:rPr lang="fa-IR" sz="1600" b="1" dirty="0">
                <a:solidFill>
                  <a:schemeClr val="tx1"/>
                </a:solidFill>
                <a:cs typeface="B Titr" panose="00000700000000000000" pitchFamily="2" charset="-78"/>
              </a:rPr>
              <a:t>دریافت مراقبت پیش از بارداری در کل حاملگی ها</a:t>
            </a:r>
            <a:endParaRPr lang="en-US" sz="1600" b="1" dirty="0">
              <a:solidFill>
                <a:schemeClr val="tx1"/>
              </a:solidFill>
              <a:cs typeface="B Titr" panose="00000700000000000000" pitchFamily="2" charset="-78"/>
            </a:endParaRPr>
          </a:p>
        </c:rich>
      </c:tx>
      <c:layout>
        <c:manualLayout>
          <c:xMode val="edge"/>
          <c:yMode val="edge"/>
          <c:x val="0.14835982584744256"/>
          <c:y val="2.8268486041233512E-2"/>
        </c:manualLayout>
      </c:layout>
      <c:overlay val="0"/>
      <c:spPr>
        <a:noFill/>
        <a:ln>
          <a:solidFill>
            <a:schemeClr val="accent5">
              <a:lumMod val="75000"/>
            </a:schemeClr>
          </a:solidFill>
        </a:ln>
        <a:effectLst/>
      </c:spPr>
      <c:txPr>
        <a:bodyPr rot="0" spcFirstLastPara="1" vertOverflow="ellipsis" vert="horz" wrap="square" anchor="ctr" anchorCtr="1"/>
        <a:lstStyle/>
        <a:p>
          <a:pPr rtl="1">
            <a:defRPr sz="1600" b="1" i="0" u="none" strike="noStrike" kern="1200" spc="0" baseline="0">
              <a:solidFill>
                <a:schemeClr val="tx1"/>
              </a:solidFill>
              <a:latin typeface="+mn-lt"/>
              <a:ea typeface="+mn-ea"/>
              <a:cs typeface="+mn-cs"/>
            </a:defRPr>
          </a:pPr>
          <a:endParaRPr lang="en-US"/>
        </a:p>
      </c:txPr>
    </c:title>
    <c:autoTitleDeleted val="0"/>
    <c:plotArea>
      <c:layout/>
      <c:pieChart>
        <c:varyColors val="1"/>
        <c:ser>
          <c:idx val="0"/>
          <c:order val="0"/>
          <c:spPr>
            <a:solidFill>
              <a:schemeClr val="accent6">
                <a:lumMod val="75000"/>
              </a:schemeClr>
            </a:solidFill>
          </c:spPr>
          <c:dPt>
            <c:idx val="0"/>
            <c:bubble3D val="0"/>
            <c:spPr>
              <a:solidFill>
                <a:schemeClr val="accent5">
                  <a:lumMod val="75000"/>
                </a:schemeClr>
              </a:solidFill>
              <a:ln w="19050">
                <a:solidFill>
                  <a:schemeClr val="lt1"/>
                </a:solidFill>
              </a:ln>
              <a:effectLst/>
            </c:spPr>
            <c:extLst>
              <c:ext xmlns:c16="http://schemas.microsoft.com/office/drawing/2014/chart" uri="{C3380CC4-5D6E-409C-BE32-E72D297353CC}">
                <c16:uniqueId val="{00000001-E5A0-4D45-920C-47CB80AE88D3}"/>
              </c:ext>
            </c:extLst>
          </c:dPt>
          <c:dPt>
            <c:idx val="1"/>
            <c:bubble3D val="0"/>
            <c:spPr>
              <a:solidFill>
                <a:schemeClr val="accent6">
                  <a:lumMod val="75000"/>
                </a:schemeClr>
              </a:solidFill>
              <a:ln w="19050">
                <a:solidFill>
                  <a:schemeClr val="lt1"/>
                </a:solidFill>
              </a:ln>
              <a:effectLst/>
            </c:spPr>
            <c:extLst>
              <c:ext xmlns:c16="http://schemas.microsoft.com/office/drawing/2014/chart" uri="{C3380CC4-5D6E-409C-BE32-E72D297353CC}">
                <c16:uniqueId val="{00000003-E5A0-4D45-920C-47CB80AE88D3}"/>
              </c:ext>
            </c:extLst>
          </c:dPt>
          <c:dLbls>
            <c:dLbl>
              <c:idx val="0"/>
              <c:tx>
                <c:rich>
                  <a:bodyPr/>
                  <a:lstStyle/>
                  <a:p>
                    <a:r>
                      <a:rPr lang="en-US" smtClean="0"/>
                      <a:t>18.2</a:t>
                    </a:r>
                    <a:endParaRPr lang="en-US" dirty="0"/>
                  </a:p>
                </c:rich>
              </c:tx>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E5A0-4D45-920C-47CB80AE88D3}"/>
                </c:ext>
              </c:extLst>
            </c:dLbl>
            <c:dLbl>
              <c:idx val="1"/>
              <c:tx>
                <c:rich>
                  <a:bodyPr/>
                  <a:lstStyle/>
                  <a:p>
                    <a:r>
                      <a:rPr lang="en-US" smtClean="0"/>
                      <a:t>81.8</a:t>
                    </a:r>
                    <a:endParaRPr lang="en-US"/>
                  </a:p>
                </c:rich>
              </c:tx>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E5A0-4D45-920C-47CB80AE88D3}"/>
                </c:ext>
              </c:extLst>
            </c:dLbl>
            <c:spPr>
              <a:solidFill>
                <a:schemeClr val="bg2">
                  <a:lumMod val="90000"/>
                </a:schemeClr>
              </a:solid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tx1"/>
                    </a:solidFill>
                    <a:latin typeface="+mn-lt"/>
                    <a:ea typeface="+mn-ea"/>
                    <a:cs typeface="+mn-cs"/>
                  </a:defRPr>
                </a:pPr>
                <a:endParaRPr lang="en-US"/>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'انحراف معیار و میانگین'!$CH$3:$CH$4</c:f>
              <c:strCache>
                <c:ptCount val="2"/>
                <c:pt idx="0">
                  <c:v>دریافت مراقبت پیش از بارداری</c:v>
                </c:pt>
                <c:pt idx="1">
                  <c:v>عدم دریافت مراقبت پیش از بارداری</c:v>
                </c:pt>
              </c:strCache>
            </c:strRef>
          </c:cat>
          <c:val>
            <c:numRef>
              <c:f>'انحراف معیار و میانگین'!$CI$3:$CI$4</c:f>
              <c:numCache>
                <c:formatCode>0.0</c:formatCode>
                <c:ptCount val="2"/>
                <c:pt idx="0">
                  <c:v>12.5</c:v>
                </c:pt>
                <c:pt idx="1">
                  <c:v>87.5</c:v>
                </c:pt>
              </c:numCache>
            </c:numRef>
          </c:val>
          <c:extLst>
            <c:ext xmlns:c16="http://schemas.microsoft.com/office/drawing/2014/chart" uri="{C3380CC4-5D6E-409C-BE32-E72D297353CC}">
              <c16:uniqueId val="{00000004-E5A0-4D45-920C-47CB80AE88D3}"/>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00" b="1" i="0" u="none" strike="noStrike" kern="1200" baseline="0">
              <a:solidFill>
                <a:schemeClr val="tx1"/>
              </a:solidFill>
              <a:latin typeface="+mn-lt"/>
              <a:ea typeface="+mn-ea"/>
              <a:cs typeface="+mn-cs"/>
            </a:defRPr>
          </a:pPr>
          <a:endParaRPr lang="en-US"/>
        </a:p>
      </c:txPr>
    </c:legend>
    <c:plotVisOnly val="1"/>
    <c:dispBlanksAs val="gap"/>
    <c:showDLblsOverMax val="0"/>
  </c:chart>
  <c:spPr>
    <a:noFill/>
    <a:ln>
      <a:solidFill>
        <a:schemeClr val="accent2">
          <a:lumMod val="60000"/>
          <a:lumOff val="40000"/>
        </a:schemeClr>
      </a:solidFill>
    </a:ln>
    <a:effectLst/>
  </c:spPr>
  <c:txPr>
    <a:bodyPr/>
    <a:lstStyle/>
    <a:p>
      <a:pPr rtl="1">
        <a:defRPr/>
      </a:pPr>
      <a:endParaRPr lang="en-US"/>
    </a:p>
  </c:txPr>
  <c:externalData r:id="rId3">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5.0216292407893458E-2"/>
          <c:y val="1.6794215949180319E-2"/>
          <c:w val="0.90164856129094972"/>
          <c:h val="0.93531873769184593"/>
        </c:manualLayout>
      </c:layout>
      <c:bar3DChart>
        <c:barDir val="col"/>
        <c:grouping val="standard"/>
        <c:varyColors val="0"/>
        <c:ser>
          <c:idx val="0"/>
          <c:order val="0"/>
          <c:spPr>
            <a:solidFill>
              <a:schemeClr val="accent1"/>
            </a:solidFill>
            <a:ln>
              <a:noFill/>
            </a:ln>
            <a:effectLst/>
            <a:sp3d/>
          </c:spPr>
          <c:invertIfNegative val="0"/>
          <c:dPt>
            <c:idx val="0"/>
            <c:invertIfNegative val="0"/>
            <c:bubble3D val="0"/>
            <c:spPr>
              <a:solidFill>
                <a:schemeClr val="accent4">
                  <a:lumMod val="75000"/>
                </a:schemeClr>
              </a:solidFill>
              <a:ln>
                <a:noFill/>
              </a:ln>
              <a:effectLst/>
              <a:sp3d/>
            </c:spPr>
            <c:extLst>
              <c:ext xmlns:c16="http://schemas.microsoft.com/office/drawing/2014/chart" uri="{C3380CC4-5D6E-409C-BE32-E72D297353CC}">
                <c16:uniqueId val="{00000001-7BAC-49D9-AB6B-CAA5778F571C}"/>
              </c:ext>
            </c:extLst>
          </c:dPt>
          <c:dPt>
            <c:idx val="1"/>
            <c:invertIfNegative val="0"/>
            <c:bubble3D val="0"/>
            <c:spPr>
              <a:solidFill>
                <a:schemeClr val="accent5">
                  <a:lumMod val="75000"/>
                </a:schemeClr>
              </a:solidFill>
              <a:ln>
                <a:noFill/>
              </a:ln>
              <a:effectLst/>
              <a:sp3d/>
            </c:spPr>
            <c:extLst>
              <c:ext xmlns:c16="http://schemas.microsoft.com/office/drawing/2014/chart" uri="{C3380CC4-5D6E-409C-BE32-E72D297353CC}">
                <c16:uniqueId val="{00000003-7BAC-49D9-AB6B-CAA5778F571C}"/>
              </c:ext>
            </c:extLst>
          </c:dPt>
          <c:dPt>
            <c:idx val="2"/>
            <c:invertIfNegative val="0"/>
            <c:bubble3D val="0"/>
            <c:spPr>
              <a:solidFill>
                <a:schemeClr val="accent2">
                  <a:lumMod val="60000"/>
                  <a:lumOff val="40000"/>
                </a:schemeClr>
              </a:solidFill>
              <a:ln>
                <a:noFill/>
              </a:ln>
              <a:effectLst/>
              <a:sp3d/>
            </c:spPr>
            <c:extLst>
              <c:ext xmlns:c16="http://schemas.microsoft.com/office/drawing/2014/chart" uri="{C3380CC4-5D6E-409C-BE32-E72D297353CC}">
                <c16:uniqueId val="{00000005-7BAC-49D9-AB6B-CAA5778F571C}"/>
              </c:ext>
            </c:extLst>
          </c:dPt>
          <c:dPt>
            <c:idx val="3"/>
            <c:invertIfNegative val="0"/>
            <c:bubble3D val="0"/>
            <c:spPr>
              <a:solidFill>
                <a:schemeClr val="accent6">
                  <a:lumMod val="75000"/>
                </a:schemeClr>
              </a:solidFill>
              <a:ln>
                <a:noFill/>
              </a:ln>
              <a:effectLst/>
              <a:sp3d/>
            </c:spPr>
            <c:extLst>
              <c:ext xmlns:c16="http://schemas.microsoft.com/office/drawing/2014/chart" uri="{C3380CC4-5D6E-409C-BE32-E72D297353CC}">
                <c16:uniqueId val="{00000007-7BAC-49D9-AB6B-CAA5778F571C}"/>
              </c:ext>
            </c:extLst>
          </c:dPt>
          <c:dLbls>
            <c:dLbl>
              <c:idx val="0"/>
              <c:layout>
                <c:manualLayout>
                  <c:x val="2.2988505747126436E-2"/>
                  <c:y val="-4.629629629629629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7BAC-49D9-AB6B-CAA5778F571C}"/>
                </c:ext>
              </c:extLst>
            </c:dLbl>
            <c:dLbl>
              <c:idx val="1"/>
              <c:layout>
                <c:manualLayout>
                  <c:x val="1.7241379310344827E-2"/>
                  <c:y val="-4.166666666666666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7BAC-49D9-AB6B-CAA5778F571C}"/>
                </c:ext>
              </c:extLst>
            </c:dLbl>
            <c:dLbl>
              <c:idx val="2"/>
              <c:layout>
                <c:manualLayout>
                  <c:x val="2.4904214559386972E-2"/>
                  <c:y val="-4.166666666666675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7BAC-49D9-AB6B-CAA5778F571C}"/>
                </c:ext>
              </c:extLst>
            </c:dLbl>
            <c:dLbl>
              <c:idx val="3"/>
              <c:layout>
                <c:manualLayout>
                  <c:x val="2.2988505747126298E-2"/>
                  <c:y val="-5.555555555555555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7BAC-49D9-AB6B-CAA5778F571C}"/>
                </c:ext>
              </c:extLst>
            </c:dLbl>
            <c:spPr>
              <a:solidFill>
                <a:schemeClr val="accent2">
                  <a:lumMod val="20000"/>
                  <a:lumOff val="80000"/>
                </a:schemeClr>
              </a:solid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'انحراف معیار و میانگین'!$CI$2:$CI$5</c:f>
              <c:strCache>
                <c:ptCount val="4"/>
                <c:pt idx="0">
                  <c:v>فقط دولتی</c:v>
                </c:pt>
                <c:pt idx="1">
                  <c:v>فقط خصوصی</c:v>
                </c:pt>
                <c:pt idx="2">
                  <c:v>هر دو بخش</c:v>
                </c:pt>
                <c:pt idx="3">
                  <c:v>هیچکدام</c:v>
                </c:pt>
              </c:strCache>
            </c:strRef>
          </c:cat>
          <c:val>
            <c:numRef>
              <c:f>'انحراف معیار و میانگین'!$CJ$2:$CJ$5</c:f>
              <c:numCache>
                <c:formatCode>0.0</c:formatCode>
                <c:ptCount val="4"/>
                <c:pt idx="0">
                  <c:v>0</c:v>
                </c:pt>
                <c:pt idx="1">
                  <c:v>45.45</c:v>
                </c:pt>
                <c:pt idx="2">
                  <c:v>54.54</c:v>
                </c:pt>
                <c:pt idx="3">
                  <c:v>0</c:v>
                </c:pt>
              </c:numCache>
            </c:numRef>
          </c:val>
          <c:extLst>
            <c:ext xmlns:c16="http://schemas.microsoft.com/office/drawing/2014/chart" uri="{C3380CC4-5D6E-409C-BE32-E72D297353CC}">
              <c16:uniqueId val="{00000008-7BAC-49D9-AB6B-CAA5778F571C}"/>
            </c:ext>
          </c:extLst>
        </c:ser>
        <c:dLbls>
          <c:showLegendKey val="0"/>
          <c:showVal val="1"/>
          <c:showCatName val="0"/>
          <c:showSerName val="0"/>
          <c:showPercent val="0"/>
          <c:showBubbleSize val="0"/>
        </c:dLbls>
        <c:gapWidth val="150"/>
        <c:shape val="box"/>
        <c:axId val="730016400"/>
        <c:axId val="730015984"/>
        <c:axId val="812204720"/>
      </c:bar3DChart>
      <c:catAx>
        <c:axId val="730016400"/>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1" i="0" u="none" strike="noStrike" kern="1200" baseline="0">
                <a:solidFill>
                  <a:schemeClr val="tx1"/>
                </a:solidFill>
                <a:latin typeface="+mn-lt"/>
                <a:ea typeface="+mn-ea"/>
                <a:cs typeface="+mn-cs"/>
              </a:defRPr>
            </a:pPr>
            <a:endParaRPr lang="en-US"/>
          </a:p>
        </c:txPr>
        <c:crossAx val="730015984"/>
        <c:crosses val="autoZero"/>
        <c:auto val="1"/>
        <c:lblAlgn val="ctr"/>
        <c:lblOffset val="100"/>
        <c:noMultiLvlLbl val="0"/>
      </c:catAx>
      <c:valAx>
        <c:axId val="730015984"/>
        <c:scaling>
          <c:orientation val="minMax"/>
          <c:max val="60"/>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30016400"/>
        <c:crosses val="autoZero"/>
        <c:crossBetween val="between"/>
      </c:valAx>
      <c:serAx>
        <c:axId val="812204720"/>
        <c:scaling>
          <c:orientation val="minMax"/>
        </c:scaling>
        <c:delete val="1"/>
        <c:axPos val="b"/>
        <c:majorTickMark val="none"/>
        <c:minorTickMark val="none"/>
        <c:tickLblPos val="nextTo"/>
        <c:crossAx val="730015984"/>
        <c:crosses val="autoZero"/>
      </c:serAx>
      <c:spPr>
        <a:solidFill>
          <a:schemeClr val="bg1"/>
        </a:solid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spPr>
            <a:solidFill>
              <a:srgbClr val="92D050"/>
            </a:solidFill>
          </c:spPr>
          <c:dPt>
            <c:idx val="0"/>
            <c:bubble3D val="0"/>
            <c:spPr>
              <a:solidFill>
                <a:schemeClr val="accent2">
                  <a:lumMod val="60000"/>
                  <a:lumOff val="4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01-C7DE-4CE7-9138-F0FC1AC20994}"/>
              </c:ext>
            </c:extLst>
          </c:dPt>
          <c:dPt>
            <c:idx val="1"/>
            <c:bubble3D val="0"/>
            <c:spPr>
              <a:solidFill>
                <a:schemeClr val="accent4">
                  <a:lumMod val="75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03-C7DE-4CE7-9138-F0FC1AC20994}"/>
              </c:ext>
            </c:extLst>
          </c:dPt>
          <c:dLbls>
            <c:dLbl>
              <c:idx val="0"/>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C7DE-4CE7-9138-F0FC1AC20994}"/>
                </c:ext>
              </c:extLst>
            </c:dLbl>
            <c:dLbl>
              <c:idx val="1"/>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C7DE-4CE7-9138-F0FC1AC20994}"/>
                </c:ext>
              </c:extLst>
            </c:dLbl>
            <c:spPr>
              <a:solidFill>
                <a:schemeClr val="bg1">
                  <a:lumMod val="85000"/>
                </a:schemeClr>
              </a:solid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s>
          <c:cat>
            <c:strRef>
              <c:f>'1401'!$E$57:$E$58</c:f>
              <c:strCache>
                <c:ptCount val="2"/>
                <c:pt idx="0">
                  <c:v>سزارین</c:v>
                </c:pt>
                <c:pt idx="1">
                  <c:v>طبیعی</c:v>
                </c:pt>
              </c:strCache>
            </c:strRef>
          </c:cat>
          <c:val>
            <c:numRef>
              <c:f>'1401'!$F$57:$F$58</c:f>
              <c:numCache>
                <c:formatCode>0.0</c:formatCode>
                <c:ptCount val="2"/>
                <c:pt idx="0">
                  <c:v>70.238095238095227</c:v>
                </c:pt>
                <c:pt idx="1">
                  <c:v>29.761904761904763</c:v>
                </c:pt>
              </c:numCache>
            </c:numRef>
          </c:val>
          <c:extLst>
            <c:ext xmlns:c16="http://schemas.microsoft.com/office/drawing/2014/chart" uri="{C3380CC4-5D6E-409C-BE32-E72D297353CC}">
              <c16:uniqueId val="{00000004-C7DE-4CE7-9138-F0FC1AC20994}"/>
            </c:ext>
          </c:extLst>
        </c:ser>
        <c:dLbls>
          <c:showLegendKey val="0"/>
          <c:showVal val="0"/>
          <c:showCatName val="0"/>
          <c:showSerName val="0"/>
          <c:showPercent val="0"/>
          <c:showBubbleSize val="0"/>
          <c:showLeaderLines val="1"/>
        </c:dLbls>
      </c:pie3DChart>
      <c:spPr>
        <a:noFill/>
        <a:ln>
          <a:noFill/>
        </a:ln>
        <a:effectLst/>
      </c:spPr>
    </c:plotArea>
    <c:legend>
      <c:legendPos val="b"/>
      <c:layout>
        <c:manualLayout>
          <c:xMode val="edge"/>
          <c:yMode val="edge"/>
          <c:x val="0.31776149509089147"/>
          <c:y val="0.93071419275853562"/>
          <c:w val="0.34132874015748033"/>
          <c:h val="5.2449611276097485E-2"/>
        </c:manualLayout>
      </c:layout>
      <c:overlay val="0"/>
      <c:spPr>
        <a:noFill/>
        <a:ln>
          <a:noFill/>
        </a:ln>
        <a:effectLst/>
      </c:spPr>
      <c:txPr>
        <a:bodyPr rot="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50"/>
      <c:rAngAx val="0"/>
      <c:perspective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6.7401960784313722E-2"/>
          <c:y val="2.34375E-2"/>
          <c:w val="0.83974354129189288"/>
          <c:h val="0.83582937144357372"/>
        </c:manualLayout>
      </c:layout>
      <c:pie3DChart>
        <c:varyColors val="1"/>
        <c:ser>
          <c:idx val="0"/>
          <c:order val="0"/>
          <c:dPt>
            <c:idx val="0"/>
            <c:bubble3D val="0"/>
            <c:spPr>
              <a:solidFill>
                <a:schemeClr val="accent2">
                  <a:lumMod val="40000"/>
                  <a:lumOff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143C-48EF-AE33-D270A8A1F150}"/>
              </c:ext>
            </c:extLst>
          </c:dPt>
          <c:dPt>
            <c:idx val="1"/>
            <c:bubble3D val="0"/>
            <c:spPr>
              <a:solidFill>
                <a:schemeClr val="accent5">
                  <a:lumMod val="75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143C-48EF-AE33-D270A8A1F150}"/>
              </c:ext>
            </c:extLst>
          </c:dPt>
          <c:dLbls>
            <c:dLbl>
              <c:idx val="0"/>
              <c:layout>
                <c:manualLayout>
                  <c:x val="-1.5180265654648957E-2"/>
                  <c:y val="-6.4871878040869316E-2"/>
                </c:manualLayout>
              </c:layout>
              <c:spPr>
                <a:solidFill>
                  <a:schemeClr val="bg1">
                    <a:lumMod val="85000"/>
                  </a:schemeClr>
                </a:solidFill>
                <a:ln>
                  <a:solidFill>
                    <a:schemeClr val="accent5">
                      <a:lumMod val="50000"/>
                    </a:schemeClr>
                  </a:solidFill>
                </a:ln>
                <a:effectLst/>
              </c:spPr>
              <c:txPr>
                <a:bodyPr rot="0" spcFirstLastPara="1" vertOverflow="ellipsis" vert="horz" wrap="square" lIns="38100" tIns="19050" rIns="38100" bIns="19050" anchor="ctr" anchorCtr="1">
                  <a:spAutoFit/>
                </a:bodyPr>
                <a:lstStyle/>
                <a:p>
                  <a:pPr>
                    <a:defRPr sz="1400" b="1" i="0" u="none" strike="noStrike" kern="1200" spc="0" baseline="0">
                      <a:solidFill>
                        <a:schemeClr val="accent1"/>
                      </a:solidFill>
                      <a:latin typeface="+mn-lt"/>
                      <a:ea typeface="+mn-ea"/>
                      <a:cs typeface="+mn-cs"/>
                    </a:defRPr>
                  </a:pPr>
                  <a:endParaRPr lang="en-US"/>
                </a:p>
              </c:txPr>
              <c:dLblPos val="bestFi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1-143C-48EF-AE33-D270A8A1F150}"/>
                </c:ext>
              </c:extLst>
            </c:dLbl>
            <c:dLbl>
              <c:idx val="1"/>
              <c:layout>
                <c:manualLayout>
                  <c:x val="0"/>
                  <c:y val="5.1897502432695426E-2"/>
                </c:manualLayout>
              </c:layout>
              <c:spPr>
                <a:solidFill>
                  <a:schemeClr val="bg1">
                    <a:lumMod val="85000"/>
                  </a:schemeClr>
                </a:solidFill>
                <a:ln>
                  <a:solidFill>
                    <a:schemeClr val="accent5">
                      <a:lumMod val="50000"/>
                    </a:schemeClr>
                  </a:solidFill>
                </a:ln>
                <a:effectLst/>
              </c:spPr>
              <c:txPr>
                <a:bodyPr rot="0" spcFirstLastPara="1" vertOverflow="ellipsis" vert="horz" wrap="square" lIns="38100" tIns="19050" rIns="38100" bIns="19050" anchor="ctr" anchorCtr="1">
                  <a:spAutoFit/>
                </a:bodyPr>
                <a:lstStyle/>
                <a:p>
                  <a:pPr>
                    <a:defRPr sz="1400" b="1" i="0" u="none" strike="noStrike" kern="1200" spc="0" baseline="0">
                      <a:solidFill>
                        <a:schemeClr val="accent2"/>
                      </a:solidFill>
                      <a:latin typeface="+mn-lt"/>
                      <a:ea typeface="+mn-ea"/>
                      <a:cs typeface="+mn-cs"/>
                    </a:defRPr>
                  </a:pPr>
                  <a:endParaRPr lang="en-US"/>
                </a:p>
              </c:txPr>
              <c:dLblPos val="bestFi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3-143C-48EF-AE33-D270A8A1F150}"/>
                </c:ext>
              </c:extLst>
            </c:dLbl>
            <c:spPr>
              <a:solidFill>
                <a:schemeClr val="bg1">
                  <a:lumMod val="85000"/>
                </a:schemeClr>
              </a:solidFill>
              <a:ln>
                <a:solidFill>
                  <a:schemeClr val="accent5">
                    <a:lumMod val="50000"/>
                  </a:schemeClr>
                </a:solidFill>
              </a:ln>
              <a:effectLst/>
            </c:spPr>
            <c:txPr>
              <a:bodyPr rot="0" spcFirstLastPara="1" vertOverflow="ellipsis" vert="horz" wrap="square" lIns="38100" tIns="19050" rIns="38100" bIns="19050" anchor="ctr" anchorCtr="1">
                <a:spAutoFit/>
              </a:bodyPr>
              <a:lstStyle/>
              <a:p>
                <a:pPr>
                  <a:defRPr sz="1400" b="1" i="0" u="none" strike="noStrike" kern="1200" spc="0" baseline="0">
                    <a:solidFill>
                      <a:schemeClr val="accent1"/>
                    </a:solidFill>
                    <a:latin typeface="+mn-lt"/>
                    <a:ea typeface="+mn-ea"/>
                    <a:cs typeface="+mn-cs"/>
                  </a:defRPr>
                </a:pPr>
                <a:endParaRPr lang="en-US"/>
              </a:p>
            </c:txPr>
            <c:dLblPos val="outEnd"/>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'[Chart in Microsoft Word]انحراف معیار و میانگین'!$DF$2:$DF$3</c:f>
              <c:strCache>
                <c:ptCount val="2"/>
                <c:pt idx="0">
                  <c:v>زایمان طبیعی</c:v>
                </c:pt>
                <c:pt idx="1">
                  <c:v>زایمان سزارین</c:v>
                </c:pt>
              </c:strCache>
            </c:strRef>
          </c:cat>
          <c:val>
            <c:numRef>
              <c:f>'[Chart in Microsoft Word]انحراف معیار و میانگین'!$DG$2:$DG$3</c:f>
              <c:numCache>
                <c:formatCode>General</c:formatCode>
                <c:ptCount val="2"/>
                <c:pt idx="0">
                  <c:v>12.5</c:v>
                </c:pt>
                <c:pt idx="1">
                  <c:v>87.5</c:v>
                </c:pt>
              </c:numCache>
            </c:numRef>
          </c:val>
          <c:extLst>
            <c:ext xmlns:c16="http://schemas.microsoft.com/office/drawing/2014/chart" uri="{C3380CC4-5D6E-409C-BE32-E72D297353CC}">
              <c16:uniqueId val="{00000004-143C-48EF-AE33-D270A8A1F150}"/>
            </c:ext>
          </c:extLst>
        </c:ser>
        <c:dLbls>
          <c:dLblPos val="outEnd"/>
          <c:showLegendKey val="0"/>
          <c:showVal val="0"/>
          <c:showCatName val="1"/>
          <c:showSerName val="0"/>
          <c:showPercent val="0"/>
          <c:showBubbleSize val="0"/>
          <c:showLeaderLines val="1"/>
        </c:dLbls>
      </c:pie3DChart>
      <c:spPr>
        <a:noFill/>
        <a:ln>
          <a:noFill/>
        </a:ln>
        <a:effectLst/>
      </c:spPr>
    </c:plotArea>
    <c:plotVisOnly val="1"/>
    <c:dispBlanksAs val="gap"/>
    <c:showDLblsOverMax val="0"/>
  </c:chart>
  <c:spPr>
    <a:solidFill>
      <a:schemeClr val="bg1"/>
    </a:solidFill>
    <a:ln w="9525" cap="flat" cmpd="sng" algn="ctr">
      <a:noFill/>
      <a:round/>
    </a:ln>
    <a:effectLst/>
  </c:spPr>
  <c:txPr>
    <a:bodyPr/>
    <a:lstStyle/>
    <a:p>
      <a:pPr rtl="1">
        <a:defRPr/>
      </a:pPr>
      <a:endParaRPr lang="en-US"/>
    </a:p>
  </c:txPr>
  <c:externalData r:id="rId3">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spPr>
            <a:solidFill>
              <a:schemeClr val="accent4">
                <a:lumMod val="75000"/>
              </a:schemeClr>
            </a:solidFill>
          </c:spPr>
          <c:dPt>
            <c:idx val="0"/>
            <c:bubble3D val="0"/>
            <c:spPr>
              <a:solidFill>
                <a:schemeClr val="accent2">
                  <a:lumMod val="40000"/>
                  <a:lumOff val="6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01-5AA3-4C26-836F-C249D60A6F13}"/>
              </c:ext>
            </c:extLst>
          </c:dPt>
          <c:dPt>
            <c:idx val="1"/>
            <c:bubble3D val="0"/>
            <c:spPr>
              <a:solidFill>
                <a:schemeClr val="accent4">
                  <a:lumMod val="75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03-5AA3-4C26-836F-C249D60A6F13}"/>
              </c:ext>
            </c:extLst>
          </c:dPt>
          <c:dPt>
            <c:idx val="2"/>
            <c:bubble3D val="0"/>
            <c:spPr>
              <a:solidFill>
                <a:schemeClr val="accent5">
                  <a:lumMod val="60000"/>
                  <a:lumOff val="4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05-5AA3-4C26-836F-C249D60A6F13}"/>
              </c:ext>
            </c:extLst>
          </c:dPt>
          <c:dLbls>
            <c:dLbl>
              <c:idx val="0"/>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5AA3-4C26-836F-C249D60A6F13}"/>
                </c:ext>
              </c:extLst>
            </c:dLbl>
            <c:dLbl>
              <c:idx val="2"/>
              <c:dLblPos val="bestFi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5AA3-4C26-836F-C249D60A6F13}"/>
                </c:ext>
              </c:extLst>
            </c:dLbl>
            <c:spPr>
              <a:solidFill>
                <a:schemeClr val="bg1">
                  <a:lumMod val="85000"/>
                </a:schemeClr>
              </a:solid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s>
          <c:cat>
            <c:strRef>
              <c:f>'انحراف معیار و میانگین'!$DO$3:$DO$5</c:f>
              <c:strCache>
                <c:ptCount val="3"/>
                <c:pt idx="0">
                  <c:v>در بارداری</c:v>
                </c:pt>
                <c:pt idx="1">
                  <c:v>در حین زایمان</c:v>
                </c:pt>
                <c:pt idx="2">
                  <c:v>پس از ختم بارداری</c:v>
                </c:pt>
              </c:strCache>
            </c:strRef>
          </c:cat>
          <c:val>
            <c:numRef>
              <c:f>'انحراف معیار و میانگین'!$DP$3:$DP$5</c:f>
              <c:numCache>
                <c:formatCode>General</c:formatCode>
                <c:ptCount val="3"/>
                <c:pt idx="0">
                  <c:v>27.3</c:v>
                </c:pt>
                <c:pt idx="1">
                  <c:v>0</c:v>
                </c:pt>
                <c:pt idx="2">
                  <c:v>72.7</c:v>
                </c:pt>
              </c:numCache>
            </c:numRef>
          </c:val>
          <c:extLst>
            <c:ext xmlns:c16="http://schemas.microsoft.com/office/drawing/2014/chart" uri="{C3380CC4-5D6E-409C-BE32-E72D297353CC}">
              <c16:uniqueId val="{00000006-5AA3-4C26-836F-C249D60A6F13}"/>
            </c:ext>
          </c:extLst>
        </c:ser>
        <c:dLbls>
          <c:showLegendKey val="0"/>
          <c:showVal val="0"/>
          <c:showCatName val="0"/>
          <c:showSerName val="0"/>
          <c:showPercent val="0"/>
          <c:showBubbleSize val="0"/>
          <c:showLeaderLines val="1"/>
        </c:dLbls>
      </c:pie3DChart>
      <c:spPr>
        <a:noFill/>
        <a:ln>
          <a:noFill/>
        </a:ln>
        <a:effectLst/>
      </c:spPr>
    </c:plotArea>
    <c:legend>
      <c:legendPos val="b"/>
      <c:layout>
        <c:manualLayout>
          <c:xMode val="edge"/>
          <c:yMode val="edge"/>
          <c:x val="0.18446498007193546"/>
          <c:y val="0.9072122330650958"/>
          <c:w val="0.58786004180033036"/>
          <c:h val="7.5951570969537308E-2"/>
        </c:manualLayout>
      </c:layout>
      <c:overlay val="0"/>
      <c:spPr>
        <a:noFill/>
        <a:ln>
          <a:noFill/>
        </a:ln>
        <a:effectLst/>
      </c:spPr>
      <c:txPr>
        <a:bodyPr rot="0" spcFirstLastPara="1" vertOverflow="ellipsis" vert="horz" wrap="square" anchor="ctr" anchorCtr="1"/>
        <a:lstStyle/>
        <a:p>
          <a:pPr>
            <a:defRPr sz="1600" b="1"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'1401'!$S$65</c:f>
              <c:strCache>
                <c:ptCount val="1"/>
                <c:pt idx="0">
                  <c:v>MMR نوع زایمان </c:v>
                </c:pt>
              </c:strCache>
            </c:strRef>
          </c:tx>
          <c:spPr>
            <a:solidFill>
              <a:schemeClr val="accent1"/>
            </a:solidFill>
            <a:ln>
              <a:noFill/>
            </a:ln>
            <a:effectLst/>
            <a:sp3d/>
          </c:spPr>
          <c:invertIfNegative val="0"/>
          <c:dPt>
            <c:idx val="0"/>
            <c:invertIfNegative val="0"/>
            <c:bubble3D val="0"/>
            <c:spPr>
              <a:solidFill>
                <a:schemeClr val="accent2">
                  <a:lumMod val="60000"/>
                  <a:lumOff val="40000"/>
                </a:schemeClr>
              </a:solidFill>
              <a:ln>
                <a:noFill/>
              </a:ln>
              <a:effectLst/>
              <a:sp3d/>
            </c:spPr>
            <c:extLst>
              <c:ext xmlns:c16="http://schemas.microsoft.com/office/drawing/2014/chart" uri="{C3380CC4-5D6E-409C-BE32-E72D297353CC}">
                <c16:uniqueId val="{00000000-DE1C-4474-A089-807F1E1C0ED4}"/>
              </c:ext>
            </c:extLst>
          </c:dPt>
          <c:dLbls>
            <c:dLbl>
              <c:idx val="0"/>
              <c:layout>
                <c:manualLayout>
                  <c:x val="-8.3333333333333332E-3"/>
                  <c:y val="-4.166671269738622E-2"/>
                </c:manualLayout>
              </c:layout>
              <c:spPr>
                <a:solidFill>
                  <a:schemeClr val="accent1">
                    <a:lumMod val="20000"/>
                    <a:lumOff val="80000"/>
                  </a:schemeClr>
                </a:solid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DE1C-4474-A089-807F1E1C0ED4}"/>
                </c:ext>
              </c:extLst>
            </c:dLbl>
            <c:dLbl>
              <c:idx val="1"/>
              <c:layout>
                <c:manualLayout>
                  <c:x val="0"/>
                  <c:y val="-5.55555555555555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DE1C-4474-A089-807F1E1C0ED4}"/>
                </c:ext>
              </c:extLst>
            </c:dLbl>
            <c:spPr>
              <a:solidFill>
                <a:schemeClr val="accent2">
                  <a:lumMod val="20000"/>
                  <a:lumOff val="80000"/>
                </a:schemeClr>
              </a:solid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'1401'!$R$66:$R$67</c:f>
              <c:strCache>
                <c:ptCount val="2"/>
                <c:pt idx="0">
                  <c:v> زایمان طبیعی</c:v>
                </c:pt>
                <c:pt idx="1">
                  <c:v> سزارین</c:v>
                </c:pt>
              </c:strCache>
            </c:strRef>
          </c:cat>
          <c:val>
            <c:numRef>
              <c:f>'1401'!$S$66:$S$67</c:f>
              <c:numCache>
                <c:formatCode>0.0</c:formatCode>
                <c:ptCount val="2"/>
                <c:pt idx="0">
                  <c:v>9.7622501596127904</c:v>
                </c:pt>
                <c:pt idx="1">
                  <c:v>19.169482184362497</c:v>
                </c:pt>
              </c:numCache>
            </c:numRef>
          </c:val>
          <c:extLst>
            <c:ext xmlns:c16="http://schemas.microsoft.com/office/drawing/2014/chart" uri="{C3380CC4-5D6E-409C-BE32-E72D297353CC}">
              <c16:uniqueId val="{00000002-DE1C-4474-A089-807F1E1C0ED4}"/>
            </c:ext>
          </c:extLst>
        </c:ser>
        <c:dLbls>
          <c:showLegendKey val="0"/>
          <c:showVal val="0"/>
          <c:showCatName val="0"/>
          <c:showSerName val="0"/>
          <c:showPercent val="0"/>
          <c:showBubbleSize val="0"/>
        </c:dLbls>
        <c:gapWidth val="150"/>
        <c:shape val="box"/>
        <c:axId val="1883619232"/>
        <c:axId val="1883612992"/>
        <c:axId val="0"/>
      </c:bar3DChart>
      <c:catAx>
        <c:axId val="1883619232"/>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1" i="0" u="none" strike="noStrike" kern="1200" baseline="0">
                <a:solidFill>
                  <a:schemeClr val="tx1"/>
                </a:solidFill>
                <a:latin typeface="+mn-lt"/>
                <a:ea typeface="+mn-ea"/>
                <a:cs typeface="+mn-cs"/>
              </a:defRPr>
            </a:pPr>
            <a:endParaRPr lang="en-US"/>
          </a:p>
        </c:txPr>
        <c:crossAx val="1883612992"/>
        <c:crosses val="autoZero"/>
        <c:auto val="1"/>
        <c:lblAlgn val="ctr"/>
        <c:lblOffset val="100"/>
        <c:noMultiLvlLbl val="0"/>
      </c:catAx>
      <c:valAx>
        <c:axId val="1883612992"/>
        <c:scaling>
          <c:orientation val="minMax"/>
        </c:scaling>
        <c:delete val="0"/>
        <c:axPos val="l"/>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100" b="1" i="0" u="none" strike="noStrike" kern="1200" baseline="0">
                <a:solidFill>
                  <a:schemeClr val="tx1">
                    <a:lumMod val="65000"/>
                    <a:lumOff val="35000"/>
                  </a:schemeClr>
                </a:solidFill>
                <a:latin typeface="+mn-lt"/>
                <a:ea typeface="+mn-ea"/>
                <a:cs typeface="+mn-cs"/>
              </a:defRPr>
            </a:pPr>
            <a:endParaRPr lang="en-US"/>
          </a:p>
        </c:txPr>
        <c:crossAx val="188361923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cked"/>
        <c:varyColors val="0"/>
        <c:ser>
          <c:idx val="0"/>
          <c:order val="0"/>
          <c:spPr>
            <a:solidFill>
              <a:schemeClr val="accent2">
                <a:lumMod val="60000"/>
                <a:lumOff val="40000"/>
              </a:schemeClr>
            </a:solidFill>
            <a:ln>
              <a:noFill/>
            </a:ln>
            <a:effectLst/>
            <a:sp3d/>
          </c:spPr>
          <c:invertIfNegative val="0"/>
          <c:dPt>
            <c:idx val="1"/>
            <c:invertIfNegative val="0"/>
            <c:bubble3D val="0"/>
            <c:spPr>
              <a:solidFill>
                <a:schemeClr val="accent1">
                  <a:lumMod val="75000"/>
                </a:schemeClr>
              </a:solidFill>
              <a:ln>
                <a:noFill/>
              </a:ln>
              <a:effectLst/>
              <a:sp3d/>
            </c:spPr>
            <c:extLst>
              <c:ext xmlns:c16="http://schemas.microsoft.com/office/drawing/2014/chart" uri="{C3380CC4-5D6E-409C-BE32-E72D297353CC}">
                <c16:uniqueId val="{00000001-949D-4158-85E4-9424F20E8B7A}"/>
              </c:ext>
            </c:extLst>
          </c:dPt>
          <c:dLbls>
            <c:dLbl>
              <c:idx val="0"/>
              <c:layout>
                <c:manualLayout>
                  <c:x val="3.9722818551044196E-2"/>
                  <c:y val="-0.1877479563202655"/>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949D-4158-85E4-9424F20E8B7A}"/>
                </c:ext>
              </c:extLst>
            </c:dLbl>
            <c:dLbl>
              <c:idx val="1"/>
              <c:layout>
                <c:manualLayout>
                  <c:x val="3.9722818551044078E-2"/>
                  <c:y val="-0.4153212367084661"/>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949D-4158-85E4-9424F20E8B7A}"/>
                </c:ext>
              </c:extLst>
            </c:dLbl>
            <c:spPr>
              <a:solidFill>
                <a:schemeClr val="bg1">
                  <a:lumMod val="85000"/>
                </a:schemeClr>
              </a:solid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Sheet2!$V$6:$V$7</c:f>
              <c:strCache>
                <c:ptCount val="2"/>
                <c:pt idx="0">
                  <c:v>زایمان طبیعی</c:v>
                </c:pt>
                <c:pt idx="1">
                  <c:v>سزارین </c:v>
                </c:pt>
              </c:strCache>
            </c:strRef>
          </c:cat>
          <c:val>
            <c:numRef>
              <c:f>Sheet2!$W$6:$W$7</c:f>
              <c:numCache>
                <c:formatCode>General</c:formatCode>
                <c:ptCount val="2"/>
                <c:pt idx="0">
                  <c:v>4.5</c:v>
                </c:pt>
                <c:pt idx="1">
                  <c:v>21.2</c:v>
                </c:pt>
              </c:numCache>
            </c:numRef>
          </c:val>
          <c:extLst>
            <c:ext xmlns:c16="http://schemas.microsoft.com/office/drawing/2014/chart" uri="{C3380CC4-5D6E-409C-BE32-E72D297353CC}">
              <c16:uniqueId val="{00000000-949D-4158-85E4-9424F20E8B7A}"/>
            </c:ext>
          </c:extLst>
        </c:ser>
        <c:dLbls>
          <c:showLegendKey val="0"/>
          <c:showVal val="1"/>
          <c:showCatName val="0"/>
          <c:showSerName val="0"/>
          <c:showPercent val="0"/>
          <c:showBubbleSize val="0"/>
        </c:dLbls>
        <c:gapWidth val="150"/>
        <c:shape val="box"/>
        <c:axId val="2085480912"/>
        <c:axId val="2085481744"/>
        <c:axId val="0"/>
      </c:bar3DChart>
      <c:catAx>
        <c:axId val="2085480912"/>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crossAx val="2085481744"/>
        <c:crosses val="autoZero"/>
        <c:auto val="1"/>
        <c:lblAlgn val="ctr"/>
        <c:lblOffset val="100"/>
        <c:noMultiLvlLbl val="0"/>
      </c:catAx>
      <c:valAx>
        <c:axId val="208548174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8548091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spPr>
            <a:solidFill>
              <a:schemeClr val="accent1"/>
            </a:solidFill>
            <a:ln>
              <a:noFill/>
            </a:ln>
            <a:effectLst/>
            <a:sp3d/>
          </c:spPr>
          <c:invertIfNegative val="0"/>
          <c:dPt>
            <c:idx val="0"/>
            <c:invertIfNegative val="0"/>
            <c:bubble3D val="0"/>
            <c:spPr>
              <a:solidFill>
                <a:schemeClr val="accent2">
                  <a:lumMod val="60000"/>
                  <a:lumOff val="40000"/>
                </a:schemeClr>
              </a:solidFill>
              <a:ln>
                <a:noFill/>
              </a:ln>
              <a:effectLst/>
              <a:sp3d/>
            </c:spPr>
            <c:extLst>
              <c:ext xmlns:c16="http://schemas.microsoft.com/office/drawing/2014/chart" uri="{C3380CC4-5D6E-409C-BE32-E72D297353CC}">
                <c16:uniqueId val="{00000000-C358-404B-85D3-4B97558F85A9}"/>
              </c:ext>
            </c:extLst>
          </c:dPt>
          <c:dLbls>
            <c:dLbl>
              <c:idx val="0"/>
              <c:layout>
                <c:manualLayout>
                  <c:x val="2.8395061728395062E-2"/>
                  <c:y val="-8.6421828901385181E-2"/>
                </c:manualLayout>
              </c:layout>
              <c:spPr>
                <a:solidFill>
                  <a:schemeClr val="accent1">
                    <a:lumMod val="20000"/>
                    <a:lumOff val="80000"/>
                  </a:schemeClr>
                </a:solid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C358-404B-85D3-4B97558F85A9}"/>
                </c:ext>
              </c:extLst>
            </c:dLbl>
            <c:dLbl>
              <c:idx val="1"/>
              <c:layout>
                <c:manualLayout>
                  <c:x val="4.3827160493827164E-2"/>
                  <c:y val="-7.800373091870174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C358-404B-85D3-4B97558F85A9}"/>
                </c:ext>
              </c:extLst>
            </c:dLbl>
            <c:spPr>
              <a:solidFill>
                <a:schemeClr val="accent2">
                  <a:lumMod val="20000"/>
                  <a:lumOff val="80000"/>
                </a:schemeClr>
              </a:solid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'1401'!$U$47:$U$48</c:f>
              <c:strCache>
                <c:ptCount val="2"/>
                <c:pt idx="0">
                  <c:v>بیمارستان</c:v>
                </c:pt>
                <c:pt idx="1">
                  <c:v>خارج از بیمارستان</c:v>
                </c:pt>
              </c:strCache>
            </c:strRef>
          </c:cat>
          <c:val>
            <c:numRef>
              <c:f>'1401'!$V$47:$V$48</c:f>
              <c:numCache>
                <c:formatCode>0</c:formatCode>
                <c:ptCount val="2"/>
                <c:pt idx="0" formatCode="0.0">
                  <c:v>17.845379280755278</c:v>
                </c:pt>
                <c:pt idx="1">
                  <c:v>55.207949944792055</c:v>
                </c:pt>
              </c:numCache>
            </c:numRef>
          </c:val>
          <c:extLst>
            <c:ext xmlns:c16="http://schemas.microsoft.com/office/drawing/2014/chart" uri="{C3380CC4-5D6E-409C-BE32-E72D297353CC}">
              <c16:uniqueId val="{00000002-C358-404B-85D3-4B97558F85A9}"/>
            </c:ext>
          </c:extLst>
        </c:ser>
        <c:dLbls>
          <c:showLegendKey val="0"/>
          <c:showVal val="0"/>
          <c:showCatName val="0"/>
          <c:showSerName val="0"/>
          <c:showPercent val="0"/>
          <c:showBubbleSize val="0"/>
        </c:dLbls>
        <c:gapWidth val="150"/>
        <c:shape val="box"/>
        <c:axId val="1975785136"/>
        <c:axId val="1975790128"/>
        <c:axId val="0"/>
      </c:bar3DChart>
      <c:catAx>
        <c:axId val="1975785136"/>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1" i="0" u="none" strike="noStrike" kern="1200" baseline="0">
                <a:solidFill>
                  <a:schemeClr val="tx1"/>
                </a:solidFill>
                <a:latin typeface="+mn-lt"/>
                <a:ea typeface="+mn-ea"/>
                <a:cs typeface="+mn-cs"/>
              </a:defRPr>
            </a:pPr>
            <a:endParaRPr lang="en-US"/>
          </a:p>
        </c:txPr>
        <c:crossAx val="1975790128"/>
        <c:crosses val="autoZero"/>
        <c:auto val="1"/>
        <c:lblAlgn val="ctr"/>
        <c:lblOffset val="100"/>
        <c:noMultiLvlLbl val="0"/>
      </c:catAx>
      <c:valAx>
        <c:axId val="1975790128"/>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7578513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5.1424444902947293E-2"/>
          <c:y val="3.7274564925514904E-2"/>
          <c:w val="0.94857555509705271"/>
          <c:h val="0.88351711801708921"/>
        </c:manualLayout>
      </c:layout>
      <c:bar3DChart>
        <c:barDir val="col"/>
        <c:grouping val="stacked"/>
        <c:varyColors val="0"/>
        <c:ser>
          <c:idx val="0"/>
          <c:order val="0"/>
          <c:spPr>
            <a:solidFill>
              <a:schemeClr val="accent1"/>
            </a:solidFill>
            <a:ln>
              <a:noFill/>
            </a:ln>
            <a:effectLst/>
            <a:sp3d/>
          </c:spPr>
          <c:invertIfNegative val="0"/>
          <c:dPt>
            <c:idx val="0"/>
            <c:invertIfNegative val="0"/>
            <c:bubble3D val="0"/>
            <c:spPr>
              <a:solidFill>
                <a:schemeClr val="accent2">
                  <a:lumMod val="40000"/>
                  <a:lumOff val="60000"/>
                </a:schemeClr>
              </a:solidFill>
              <a:ln>
                <a:noFill/>
              </a:ln>
              <a:effectLst/>
              <a:sp3d/>
            </c:spPr>
            <c:extLst>
              <c:ext xmlns:c16="http://schemas.microsoft.com/office/drawing/2014/chart" uri="{C3380CC4-5D6E-409C-BE32-E72D297353CC}">
                <c16:uniqueId val="{00000001-27F0-4029-B942-6C0D2FFE98B2}"/>
              </c:ext>
            </c:extLst>
          </c:dPt>
          <c:dLbls>
            <c:dLbl>
              <c:idx val="0"/>
              <c:layout>
                <c:manualLayout>
                  <c:x val="4.2141335328522989E-2"/>
                  <c:y val="-0.10039482792510233"/>
                </c:manualLayout>
              </c:layout>
              <c:spPr>
                <a:solidFill>
                  <a:schemeClr val="bg2">
                    <a:lumMod val="90000"/>
                  </a:schemeClr>
                </a:solid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1-27F0-4029-B942-6C0D2FFE98B2}"/>
                </c:ext>
              </c:extLst>
            </c:dLbl>
            <c:dLbl>
              <c:idx val="1"/>
              <c:layout>
                <c:manualLayout>
                  <c:x val="2.653343335499584E-2"/>
                  <c:y val="-0.44227991761599139"/>
                </c:manualLayout>
              </c:layout>
              <c:spPr>
                <a:solidFill>
                  <a:schemeClr val="bg2">
                    <a:lumMod val="90000"/>
                  </a:schemeClr>
                </a:solid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2-27F0-4029-B942-6C0D2FFE98B2}"/>
                </c:ext>
              </c:extLst>
            </c:dLbl>
            <c:spPr>
              <a:solidFill>
                <a:schemeClr val="bg2">
                  <a:lumMod val="90000"/>
                </a:schemeClr>
              </a:solid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Sheet2!$AD$6:$AD$7</c:f>
              <c:strCache>
                <c:ptCount val="2"/>
                <c:pt idx="0">
                  <c:v>خارج از بیمارستان</c:v>
                </c:pt>
                <c:pt idx="1">
                  <c:v> بیمارستان</c:v>
                </c:pt>
              </c:strCache>
            </c:strRef>
          </c:cat>
          <c:val>
            <c:numRef>
              <c:f>Sheet2!$AE$6:$AE$7</c:f>
              <c:numCache>
                <c:formatCode>General</c:formatCode>
                <c:ptCount val="2"/>
                <c:pt idx="0">
                  <c:v>0</c:v>
                </c:pt>
                <c:pt idx="1">
                  <c:v>14.4</c:v>
                </c:pt>
              </c:numCache>
            </c:numRef>
          </c:val>
          <c:extLst>
            <c:ext xmlns:c16="http://schemas.microsoft.com/office/drawing/2014/chart" uri="{C3380CC4-5D6E-409C-BE32-E72D297353CC}">
              <c16:uniqueId val="{00000000-27F0-4029-B942-6C0D2FFE98B2}"/>
            </c:ext>
          </c:extLst>
        </c:ser>
        <c:dLbls>
          <c:showLegendKey val="0"/>
          <c:showVal val="0"/>
          <c:showCatName val="0"/>
          <c:showSerName val="0"/>
          <c:showPercent val="0"/>
          <c:showBubbleSize val="0"/>
        </c:dLbls>
        <c:gapWidth val="150"/>
        <c:shape val="box"/>
        <c:axId val="147772432"/>
        <c:axId val="147768688"/>
        <c:axId val="0"/>
      </c:bar3DChart>
      <c:catAx>
        <c:axId val="147772432"/>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crossAx val="147768688"/>
        <c:crosses val="autoZero"/>
        <c:auto val="1"/>
        <c:lblAlgn val="ctr"/>
        <c:lblOffset val="100"/>
        <c:noMultiLvlLbl val="0"/>
      </c:catAx>
      <c:valAx>
        <c:axId val="14776868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777243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'[Chart in Microsoft PowerPoint]Sheet1'!$B$1</c:f>
              <c:strCache>
                <c:ptCount val="1"/>
                <c:pt idx="0">
                  <c:v>1399</c:v>
                </c:pt>
              </c:strCache>
            </c:strRef>
          </c:tx>
          <c:spPr>
            <a:solidFill>
              <a:schemeClr val="accent4">
                <a:lumMod val="75000"/>
              </a:schemeClr>
            </a:solidFill>
            <a:ln>
              <a:noFill/>
            </a:ln>
            <a:effectLst/>
            <a:sp3d/>
          </c:spPr>
          <c:invertIfNegative val="0"/>
          <c:cat>
            <c:strRef>
              <c:f>'[Chart in Microsoft PowerPoint]Sheet1'!$A$2:$A$4</c:f>
              <c:strCache>
                <c:ptCount val="3"/>
                <c:pt idx="0">
                  <c:v>تاخیر در تصمیمم گیری خانواده</c:v>
                </c:pt>
                <c:pt idx="1">
                  <c:v>تاخیر در ارجاع</c:v>
                </c:pt>
                <c:pt idx="2">
                  <c:v>تاخیر در درمان</c:v>
                </c:pt>
              </c:strCache>
            </c:strRef>
          </c:cat>
          <c:val>
            <c:numRef>
              <c:f>'[Chart in Microsoft PowerPoint]Sheet1'!$B$2:$B$4</c:f>
              <c:numCache>
                <c:formatCode>General</c:formatCode>
                <c:ptCount val="3"/>
                <c:pt idx="0">
                  <c:v>18.75</c:v>
                </c:pt>
                <c:pt idx="1">
                  <c:v>25</c:v>
                </c:pt>
                <c:pt idx="2">
                  <c:v>62.5</c:v>
                </c:pt>
              </c:numCache>
            </c:numRef>
          </c:val>
          <c:extLst>
            <c:ext xmlns:c16="http://schemas.microsoft.com/office/drawing/2014/chart" uri="{C3380CC4-5D6E-409C-BE32-E72D297353CC}">
              <c16:uniqueId val="{00000000-6D36-4E13-B28B-39BF4DDD13BB}"/>
            </c:ext>
          </c:extLst>
        </c:ser>
        <c:ser>
          <c:idx val="1"/>
          <c:order val="1"/>
          <c:tx>
            <c:strRef>
              <c:f>'[Chart in Microsoft PowerPoint]Sheet1'!$C$1</c:f>
              <c:strCache>
                <c:ptCount val="1"/>
                <c:pt idx="0">
                  <c:v>1400</c:v>
                </c:pt>
              </c:strCache>
            </c:strRef>
          </c:tx>
          <c:spPr>
            <a:solidFill>
              <a:schemeClr val="accent5">
                <a:lumMod val="75000"/>
              </a:schemeClr>
            </a:solidFill>
            <a:ln>
              <a:noFill/>
            </a:ln>
            <a:effectLst/>
            <a:sp3d/>
          </c:spPr>
          <c:invertIfNegative val="0"/>
          <c:cat>
            <c:strRef>
              <c:f>'[Chart in Microsoft PowerPoint]Sheet1'!$A$2:$A$4</c:f>
              <c:strCache>
                <c:ptCount val="3"/>
                <c:pt idx="0">
                  <c:v>تاخیر در تصمیمم گیری خانواده</c:v>
                </c:pt>
                <c:pt idx="1">
                  <c:v>تاخیر در ارجاع</c:v>
                </c:pt>
                <c:pt idx="2">
                  <c:v>تاخیر در درمان</c:v>
                </c:pt>
              </c:strCache>
            </c:strRef>
          </c:cat>
          <c:val>
            <c:numRef>
              <c:f>'[Chart in Microsoft PowerPoint]Sheet1'!$C$2:$C$4</c:f>
              <c:numCache>
                <c:formatCode>General</c:formatCode>
                <c:ptCount val="3"/>
                <c:pt idx="0">
                  <c:v>72.22</c:v>
                </c:pt>
                <c:pt idx="1">
                  <c:v>72.22</c:v>
                </c:pt>
                <c:pt idx="2">
                  <c:v>83.33</c:v>
                </c:pt>
              </c:numCache>
            </c:numRef>
          </c:val>
          <c:extLst>
            <c:ext xmlns:c16="http://schemas.microsoft.com/office/drawing/2014/chart" uri="{C3380CC4-5D6E-409C-BE32-E72D297353CC}">
              <c16:uniqueId val="{00000001-6D36-4E13-B28B-39BF4DDD13BB}"/>
            </c:ext>
          </c:extLst>
        </c:ser>
        <c:ser>
          <c:idx val="2"/>
          <c:order val="2"/>
          <c:tx>
            <c:strRef>
              <c:f>'[Chart in Microsoft PowerPoint]Sheet1'!$D$1</c:f>
              <c:strCache>
                <c:ptCount val="1"/>
                <c:pt idx="0">
                  <c:v>1401</c:v>
                </c:pt>
              </c:strCache>
            </c:strRef>
          </c:tx>
          <c:spPr>
            <a:solidFill>
              <a:schemeClr val="accent2">
                <a:lumMod val="60000"/>
                <a:lumOff val="40000"/>
              </a:schemeClr>
            </a:solidFill>
            <a:ln>
              <a:noFill/>
            </a:ln>
            <a:effectLst/>
            <a:sp3d/>
          </c:spPr>
          <c:invertIfNegative val="0"/>
          <c:cat>
            <c:strRef>
              <c:f>'[Chart in Microsoft PowerPoint]Sheet1'!$A$2:$A$4</c:f>
              <c:strCache>
                <c:ptCount val="3"/>
                <c:pt idx="0">
                  <c:v>تاخیر در تصمیمم گیری خانواده</c:v>
                </c:pt>
                <c:pt idx="1">
                  <c:v>تاخیر در ارجاع</c:v>
                </c:pt>
                <c:pt idx="2">
                  <c:v>تاخیر در درمان</c:v>
                </c:pt>
              </c:strCache>
            </c:strRef>
          </c:cat>
          <c:val>
            <c:numRef>
              <c:f>'[Chart in Microsoft PowerPoint]Sheet1'!$D$2:$D$4</c:f>
              <c:numCache>
                <c:formatCode>General</c:formatCode>
                <c:ptCount val="3"/>
                <c:pt idx="0">
                  <c:v>36.4</c:v>
                </c:pt>
                <c:pt idx="1">
                  <c:v>36.4</c:v>
                </c:pt>
                <c:pt idx="2">
                  <c:v>45.5</c:v>
                </c:pt>
              </c:numCache>
            </c:numRef>
          </c:val>
          <c:extLst>
            <c:ext xmlns:c16="http://schemas.microsoft.com/office/drawing/2014/chart" uri="{C3380CC4-5D6E-409C-BE32-E72D297353CC}">
              <c16:uniqueId val="{00000002-6D36-4E13-B28B-39BF4DDD13BB}"/>
            </c:ext>
          </c:extLst>
        </c:ser>
        <c:ser>
          <c:idx val="3"/>
          <c:order val="3"/>
          <c:tx>
            <c:strRef>
              <c:f>'[Chart in Microsoft PowerPoint]Sheet1'!$E$1</c:f>
              <c:strCache>
                <c:ptCount val="1"/>
                <c:pt idx="0">
                  <c:v>سه ساله </c:v>
                </c:pt>
              </c:strCache>
            </c:strRef>
          </c:tx>
          <c:spPr>
            <a:solidFill>
              <a:schemeClr val="accent6">
                <a:lumMod val="60000"/>
                <a:lumOff val="40000"/>
              </a:schemeClr>
            </a:solidFill>
            <a:ln>
              <a:noFill/>
            </a:ln>
            <a:effectLst/>
            <a:sp3d/>
          </c:spPr>
          <c:invertIfNegative val="0"/>
          <c:cat>
            <c:strRef>
              <c:f>'[Chart in Microsoft PowerPoint]Sheet1'!$A$2:$A$4</c:f>
              <c:strCache>
                <c:ptCount val="3"/>
                <c:pt idx="0">
                  <c:v>تاخیر در تصمیمم گیری خانواده</c:v>
                </c:pt>
                <c:pt idx="1">
                  <c:v>تاخیر در ارجاع</c:v>
                </c:pt>
                <c:pt idx="2">
                  <c:v>تاخیر در درمان</c:v>
                </c:pt>
              </c:strCache>
            </c:strRef>
          </c:cat>
          <c:val>
            <c:numRef>
              <c:f>'[Chart in Microsoft PowerPoint]Sheet1'!$E$2:$E$4</c:f>
              <c:numCache>
                <c:formatCode>General</c:formatCode>
                <c:ptCount val="3"/>
                <c:pt idx="0">
                  <c:v>44.4</c:v>
                </c:pt>
                <c:pt idx="1">
                  <c:v>46.6</c:v>
                </c:pt>
                <c:pt idx="2">
                  <c:v>62.2</c:v>
                </c:pt>
              </c:numCache>
            </c:numRef>
          </c:val>
          <c:extLst>
            <c:ext xmlns:c16="http://schemas.microsoft.com/office/drawing/2014/chart" uri="{C3380CC4-5D6E-409C-BE32-E72D297353CC}">
              <c16:uniqueId val="{00000003-6D36-4E13-B28B-39BF4DDD13BB}"/>
            </c:ext>
          </c:extLst>
        </c:ser>
        <c:dLbls>
          <c:showLegendKey val="0"/>
          <c:showVal val="0"/>
          <c:showCatName val="0"/>
          <c:showSerName val="0"/>
          <c:showPercent val="0"/>
          <c:showBubbleSize val="0"/>
        </c:dLbls>
        <c:gapWidth val="150"/>
        <c:shape val="box"/>
        <c:axId val="1853210207"/>
        <c:axId val="1853205631"/>
        <c:axId val="0"/>
      </c:bar3DChart>
      <c:catAx>
        <c:axId val="1853210207"/>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53205631"/>
        <c:crosses val="autoZero"/>
        <c:auto val="1"/>
        <c:lblAlgn val="ctr"/>
        <c:lblOffset val="100"/>
        <c:noMultiLvlLbl val="0"/>
      </c:catAx>
      <c:valAx>
        <c:axId val="185320563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53210207"/>
        <c:crosses val="autoZero"/>
        <c:crossBetween val="between"/>
      </c:valAx>
      <c:spPr>
        <a:noFill/>
        <a:ln>
          <a:noFill/>
        </a:ln>
        <a:effectLst/>
      </c:spPr>
    </c:plotArea>
    <c:legend>
      <c:legendPos val="b"/>
      <c:layout>
        <c:manualLayout>
          <c:xMode val="edge"/>
          <c:yMode val="edge"/>
          <c:x val="0.32818461571240937"/>
          <c:y val="0.93215381982647094"/>
          <c:w val="0.31947059154766672"/>
          <c:h val="5.0778184144414061E-2"/>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tx>
            <c:strRef>
              <c:f>'[Chart 2 in Microsoft PowerPoint]Sheet3'!$AY$2</c:f>
              <c:strCache>
                <c:ptCount val="1"/>
                <c:pt idx="0">
                  <c:v>کشور</c:v>
                </c:pt>
              </c:strCache>
            </c:strRef>
          </c:tx>
          <c:spPr>
            <a:ln w="28575" cap="rnd">
              <a:solidFill>
                <a:schemeClr val="accent1"/>
              </a:solidFill>
              <a:round/>
            </a:ln>
            <a:effectLst/>
          </c:spPr>
          <c:marker>
            <c:symbol val="none"/>
          </c:marker>
          <c:dLbls>
            <c:spPr>
              <a:solidFill>
                <a:srgbClr val="F79646">
                  <a:lumMod val="40000"/>
                  <a:lumOff val="60000"/>
                </a:srgbClr>
              </a:solid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'[Chart 2 in Microsoft PowerPoint]Sheet3'!$AX$3:$AX$6</c:f>
              <c:numCache>
                <c:formatCode>General</c:formatCode>
                <c:ptCount val="4"/>
                <c:pt idx="0">
                  <c:v>1398</c:v>
                </c:pt>
                <c:pt idx="1">
                  <c:v>1399</c:v>
                </c:pt>
                <c:pt idx="2">
                  <c:v>1400</c:v>
                </c:pt>
                <c:pt idx="3">
                  <c:v>1401</c:v>
                </c:pt>
              </c:numCache>
            </c:numRef>
          </c:cat>
          <c:val>
            <c:numRef>
              <c:f>'[Chart 2 in Microsoft PowerPoint]Sheet3'!$AY$3:$AY$6</c:f>
              <c:numCache>
                <c:formatCode>General</c:formatCode>
                <c:ptCount val="4"/>
                <c:pt idx="0">
                  <c:v>21.8</c:v>
                </c:pt>
                <c:pt idx="1">
                  <c:v>24.4</c:v>
                </c:pt>
                <c:pt idx="2">
                  <c:v>22</c:v>
                </c:pt>
                <c:pt idx="3">
                  <c:v>23.2</c:v>
                </c:pt>
              </c:numCache>
            </c:numRef>
          </c:val>
          <c:smooth val="0"/>
          <c:extLst>
            <c:ext xmlns:c16="http://schemas.microsoft.com/office/drawing/2014/chart" uri="{C3380CC4-5D6E-409C-BE32-E72D297353CC}">
              <c16:uniqueId val="{00000000-BFF6-4F0F-961D-D302F9FC1326}"/>
            </c:ext>
          </c:extLst>
        </c:ser>
        <c:ser>
          <c:idx val="1"/>
          <c:order val="1"/>
          <c:tx>
            <c:strRef>
              <c:f>'[Chart 2 in Microsoft PowerPoint]Sheet3'!$AZ$2</c:f>
              <c:strCache>
                <c:ptCount val="1"/>
                <c:pt idx="0">
                  <c:v>د.ع.پ اصفهان</c:v>
                </c:pt>
              </c:strCache>
            </c:strRef>
          </c:tx>
          <c:spPr>
            <a:ln w="28575" cap="rnd">
              <a:solidFill>
                <a:schemeClr val="accent2"/>
              </a:solidFill>
              <a:round/>
            </a:ln>
            <a:effectLst/>
          </c:spPr>
          <c:marker>
            <c:symbol val="none"/>
          </c:marker>
          <c:dLbls>
            <c:dLbl>
              <c:idx val="3"/>
              <c:layout>
                <c:manualLayout>
                  <c:x val="-1.8831096313372722E-2"/>
                  <c:y val="3.5519732780146467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BFF6-4F0F-961D-D302F9FC1326}"/>
                </c:ext>
              </c:extLst>
            </c:dLbl>
            <c:spPr>
              <a:solidFill>
                <a:srgbClr val="4BACC6">
                  <a:lumMod val="60000"/>
                  <a:lumOff val="40000"/>
                </a:srgbClr>
              </a:solid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'[Chart 2 in Microsoft PowerPoint]Sheet3'!$AX$3:$AX$6</c:f>
              <c:numCache>
                <c:formatCode>General</c:formatCode>
                <c:ptCount val="4"/>
                <c:pt idx="0">
                  <c:v>1398</c:v>
                </c:pt>
                <c:pt idx="1">
                  <c:v>1399</c:v>
                </c:pt>
                <c:pt idx="2">
                  <c:v>1400</c:v>
                </c:pt>
                <c:pt idx="3">
                  <c:v>1401</c:v>
                </c:pt>
              </c:numCache>
            </c:numRef>
          </c:cat>
          <c:val>
            <c:numRef>
              <c:f>'[Chart 2 in Microsoft PowerPoint]Sheet3'!$AZ$3:$AZ$6</c:f>
              <c:numCache>
                <c:formatCode>0.0</c:formatCode>
                <c:ptCount val="4"/>
                <c:pt idx="0" formatCode="General">
                  <c:v>14.5</c:v>
                </c:pt>
                <c:pt idx="1">
                  <c:v>9.83</c:v>
                </c:pt>
                <c:pt idx="2">
                  <c:v>7.55</c:v>
                </c:pt>
                <c:pt idx="3">
                  <c:v>22.72</c:v>
                </c:pt>
              </c:numCache>
            </c:numRef>
          </c:val>
          <c:smooth val="0"/>
          <c:extLst>
            <c:ext xmlns:c16="http://schemas.microsoft.com/office/drawing/2014/chart" uri="{C3380CC4-5D6E-409C-BE32-E72D297353CC}">
              <c16:uniqueId val="{00000001-BFF6-4F0F-961D-D302F9FC1326}"/>
            </c:ext>
          </c:extLst>
        </c:ser>
        <c:dLbls>
          <c:dLblPos val="t"/>
          <c:showLegendKey val="0"/>
          <c:showVal val="1"/>
          <c:showCatName val="0"/>
          <c:showSerName val="0"/>
          <c:showPercent val="0"/>
          <c:showBubbleSize val="0"/>
        </c:dLbls>
        <c:smooth val="0"/>
        <c:axId val="701390175"/>
        <c:axId val="701391839"/>
      </c:lineChart>
      <c:catAx>
        <c:axId val="70139017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tx1"/>
                </a:solidFill>
                <a:latin typeface="+mn-lt"/>
                <a:ea typeface="+mn-ea"/>
                <a:cs typeface="+mn-cs"/>
              </a:defRPr>
            </a:pPr>
            <a:endParaRPr lang="en-US"/>
          </a:p>
        </c:txPr>
        <c:crossAx val="701391839"/>
        <c:crosses val="autoZero"/>
        <c:auto val="1"/>
        <c:lblAlgn val="ctr"/>
        <c:lblOffset val="100"/>
        <c:noMultiLvlLbl val="0"/>
      </c:catAx>
      <c:valAx>
        <c:axId val="701391839"/>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01390175"/>
        <c:crosses val="autoZero"/>
        <c:crossBetween val="between"/>
      </c:valAx>
      <c:spPr>
        <a:noFill/>
        <a:ln>
          <a:noFill/>
        </a:ln>
        <a:effectLst/>
      </c:spPr>
    </c:plotArea>
    <c:legend>
      <c:legendPos val="b"/>
      <c:layout>
        <c:manualLayout>
          <c:xMode val="edge"/>
          <c:yMode val="edge"/>
          <c:x val="0.31042138257786173"/>
          <c:y val="0.92795592156427065"/>
          <c:w val="0.40855211689441912"/>
          <c:h val="5.3147368546351992E-2"/>
        </c:manualLayout>
      </c:layout>
      <c:overlay val="0"/>
      <c:spPr>
        <a:noFill/>
        <a:ln>
          <a:noFill/>
        </a:ln>
        <a:effectLst/>
      </c:spPr>
      <c:txPr>
        <a:bodyPr rot="0" spcFirstLastPara="1" vertOverflow="ellipsis" vert="horz" wrap="square" anchor="ctr" anchorCtr="1"/>
        <a:lstStyle/>
        <a:p>
          <a:pPr>
            <a:defRPr sz="1200" b="1" i="0" u="none" strike="noStrike" kern="1200" baseline="0">
              <a:solidFill>
                <a:schemeClr val="tx1"/>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Sheet2!$B$1</c:f>
              <c:strCache>
                <c:ptCount val="1"/>
                <c:pt idx="0">
                  <c:v>MMR  (97-1401)</c:v>
                </c:pt>
              </c:strCache>
            </c:strRef>
          </c:tx>
          <c:spPr>
            <a:solidFill>
              <a:schemeClr val="accent5">
                <a:lumMod val="75000"/>
              </a:schemeClr>
            </a:solidFill>
            <a:ln>
              <a:noFill/>
            </a:ln>
            <a:effectLst/>
            <a:sp3d/>
          </c:spPr>
          <c:invertIfNegative val="0"/>
          <c:dPt>
            <c:idx val="28"/>
            <c:invertIfNegative val="0"/>
            <c:bubble3D val="0"/>
            <c:spPr>
              <a:solidFill>
                <a:srgbClr val="002060"/>
              </a:solidFill>
              <a:ln>
                <a:noFill/>
              </a:ln>
              <a:effectLst/>
              <a:sp3d/>
            </c:spPr>
            <c:extLst>
              <c:ext xmlns:c16="http://schemas.microsoft.com/office/drawing/2014/chart" uri="{C3380CC4-5D6E-409C-BE32-E72D297353CC}">
                <c16:uniqueId val="{00000001-E719-4BC6-BA73-E6BF1BB7E4B7}"/>
              </c:ext>
            </c:extLst>
          </c:dPt>
          <c:dLbls>
            <c:spPr>
              <a:solidFill>
                <a:schemeClr val="accent6">
                  <a:lumMod val="40000"/>
                  <a:lumOff val="60000"/>
                </a:schemeClr>
              </a:solidFill>
              <a:ln>
                <a:noFill/>
              </a:ln>
              <a:effectLst/>
            </c:spPr>
            <c:txPr>
              <a:bodyPr rot="0" spcFirstLastPara="1" vertOverflow="ellipsis" vert="horz" wrap="square" anchor="ctr" anchorCtr="1"/>
              <a:lstStyle/>
              <a:p>
                <a:pPr>
                  <a:defRPr sz="11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Sheet2!$A$2:$A$30</c:f>
              <c:strCache>
                <c:ptCount val="29"/>
                <c:pt idx="0">
                  <c:v>خلخال</c:v>
                </c:pt>
                <c:pt idx="1">
                  <c:v>آبادان</c:v>
                </c:pt>
                <c:pt idx="2">
                  <c:v>سمنان</c:v>
                </c:pt>
                <c:pt idx="3">
                  <c:v>بوشهر</c:v>
                </c:pt>
                <c:pt idx="4">
                  <c:v>جیرفت</c:v>
                </c:pt>
                <c:pt idx="5">
                  <c:v>بم</c:v>
                </c:pt>
                <c:pt idx="6">
                  <c:v>سیستان وبلوچستان</c:v>
                </c:pt>
                <c:pt idx="7">
                  <c:v>سیرجان</c:v>
                </c:pt>
                <c:pt idx="8">
                  <c:v>ایرانشهر</c:v>
                </c:pt>
                <c:pt idx="9">
                  <c:v>کرج</c:v>
                </c:pt>
                <c:pt idx="10">
                  <c:v>ایلام</c:v>
                </c:pt>
                <c:pt idx="11">
                  <c:v>تربت جام </c:v>
                </c:pt>
                <c:pt idx="12">
                  <c:v>خراسان شمالی</c:v>
                </c:pt>
                <c:pt idx="13">
                  <c:v>هرمزگان</c:v>
                </c:pt>
                <c:pt idx="14">
                  <c:v>مازندران</c:v>
                </c:pt>
                <c:pt idx="15">
                  <c:v>زابل</c:v>
                </c:pt>
                <c:pt idx="16">
                  <c:v>گیلان</c:v>
                </c:pt>
                <c:pt idx="17">
                  <c:v>تربت حیدریه</c:v>
                </c:pt>
                <c:pt idx="18">
                  <c:v>خوزستان</c:v>
                </c:pt>
                <c:pt idx="19">
                  <c:v>فسا</c:v>
                </c:pt>
                <c:pt idx="20">
                  <c:v>کرمان</c:v>
                </c:pt>
                <c:pt idx="21">
                  <c:v>دزفول</c:v>
                </c:pt>
                <c:pt idx="22">
                  <c:v>قم</c:v>
                </c:pt>
                <c:pt idx="23">
                  <c:v>شوشتر</c:v>
                </c:pt>
                <c:pt idx="24">
                  <c:v>لارستان</c:v>
                </c:pt>
                <c:pt idx="25">
                  <c:v>ساوه</c:v>
                </c:pt>
                <c:pt idx="26">
                  <c:v>خوی</c:v>
                </c:pt>
                <c:pt idx="27">
                  <c:v>خراسان رضوی</c:v>
                </c:pt>
                <c:pt idx="28">
                  <c:v>کشور</c:v>
                </c:pt>
              </c:strCache>
            </c:strRef>
          </c:cat>
          <c:val>
            <c:numRef>
              <c:f>Sheet2!$B$2:$B$30</c:f>
              <c:numCache>
                <c:formatCode>0</c:formatCode>
                <c:ptCount val="29"/>
                <c:pt idx="0">
                  <c:v>89.245872378402495</c:v>
                </c:pt>
                <c:pt idx="1">
                  <c:v>61.398661509179107</c:v>
                </c:pt>
                <c:pt idx="2">
                  <c:v>58.871479032696314</c:v>
                </c:pt>
                <c:pt idx="3">
                  <c:v>54.284704337726602</c:v>
                </c:pt>
                <c:pt idx="4">
                  <c:v>53.782717820007171</c:v>
                </c:pt>
                <c:pt idx="5">
                  <c:v>47.215945499308624</c:v>
                </c:pt>
                <c:pt idx="6">
                  <c:v>44.179571550196741</c:v>
                </c:pt>
                <c:pt idx="7">
                  <c:v>43.780920274944179</c:v>
                </c:pt>
                <c:pt idx="8">
                  <c:v>42.128686935246044</c:v>
                </c:pt>
                <c:pt idx="9">
                  <c:v>40.918623088333078</c:v>
                </c:pt>
                <c:pt idx="10">
                  <c:v>40.895859895595279</c:v>
                </c:pt>
                <c:pt idx="11">
                  <c:v>40.826047017997482</c:v>
                </c:pt>
                <c:pt idx="12">
                  <c:v>40.781115206650455</c:v>
                </c:pt>
                <c:pt idx="13">
                  <c:v>40.513404652582871</c:v>
                </c:pt>
                <c:pt idx="14">
                  <c:v>39.297975042078491</c:v>
                </c:pt>
                <c:pt idx="15">
                  <c:v>38.249521880976488</c:v>
                </c:pt>
                <c:pt idx="16">
                  <c:v>37.424149268892513</c:v>
                </c:pt>
                <c:pt idx="17">
                  <c:v>37.317230383010482</c:v>
                </c:pt>
                <c:pt idx="18">
                  <c:v>36.811852209465471</c:v>
                </c:pt>
                <c:pt idx="19">
                  <c:v>36.266047726118806</c:v>
                </c:pt>
                <c:pt idx="20">
                  <c:v>35.9687072247145</c:v>
                </c:pt>
                <c:pt idx="21">
                  <c:v>35.086270948567652</c:v>
                </c:pt>
                <c:pt idx="22">
                  <c:v>34.314319163538009</c:v>
                </c:pt>
                <c:pt idx="23">
                  <c:v>33.907883582933032</c:v>
                </c:pt>
                <c:pt idx="24">
                  <c:v>33.293381275802368</c:v>
                </c:pt>
                <c:pt idx="25">
                  <c:v>32.918198277280958</c:v>
                </c:pt>
                <c:pt idx="26">
                  <c:v>32.015936821884672</c:v>
                </c:pt>
                <c:pt idx="27">
                  <c:v>31.721757574753266</c:v>
                </c:pt>
                <c:pt idx="28">
                  <c:v>32</c:v>
                </c:pt>
              </c:numCache>
            </c:numRef>
          </c:val>
          <c:extLst>
            <c:ext xmlns:c16="http://schemas.microsoft.com/office/drawing/2014/chart" uri="{C3380CC4-5D6E-409C-BE32-E72D297353CC}">
              <c16:uniqueId val="{00000002-E719-4BC6-BA73-E6BF1BB7E4B7}"/>
            </c:ext>
          </c:extLst>
        </c:ser>
        <c:dLbls>
          <c:showLegendKey val="0"/>
          <c:showVal val="0"/>
          <c:showCatName val="0"/>
          <c:showSerName val="0"/>
          <c:showPercent val="0"/>
          <c:showBubbleSize val="0"/>
        </c:dLbls>
        <c:gapWidth val="150"/>
        <c:shape val="box"/>
        <c:axId val="1685161375"/>
        <c:axId val="1822517039"/>
        <c:axId val="0"/>
      </c:bar3DChart>
      <c:catAx>
        <c:axId val="1685161375"/>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en-US"/>
          </a:p>
        </c:txPr>
        <c:crossAx val="1822517039"/>
        <c:crosses val="autoZero"/>
        <c:auto val="1"/>
        <c:lblAlgn val="ctr"/>
        <c:lblOffset val="100"/>
        <c:noMultiLvlLbl val="0"/>
      </c:catAx>
      <c:valAx>
        <c:axId val="1822517039"/>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1685161375"/>
        <c:crosses val="autoZero"/>
        <c:crossBetween val="between"/>
      </c:valAx>
      <c:spPr>
        <a:noFill/>
        <a:ln>
          <a:noFill/>
        </a:ln>
        <a:effectLst/>
      </c:spPr>
    </c:plotArea>
    <c:plotVisOnly val="1"/>
    <c:dispBlanksAs val="gap"/>
    <c:showDLblsOverMax val="0"/>
  </c:chart>
  <c:spPr>
    <a:noFill/>
    <a:ln>
      <a:noFill/>
    </a:ln>
    <a:effectLst/>
  </c:spPr>
  <c:txPr>
    <a:bodyPr/>
    <a:lstStyle/>
    <a:p>
      <a:pPr>
        <a:defRPr sz="1100"/>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spPr>
            <a:solidFill>
              <a:schemeClr val="accent5">
                <a:lumMod val="75000"/>
              </a:schemeClr>
            </a:solidFill>
            <a:ln>
              <a:noFill/>
            </a:ln>
            <a:effectLst/>
            <a:sp3d/>
          </c:spPr>
          <c:invertIfNegative val="0"/>
          <c:dPt>
            <c:idx val="0"/>
            <c:invertIfNegative val="0"/>
            <c:bubble3D val="0"/>
            <c:spPr>
              <a:solidFill>
                <a:srgbClr val="002060"/>
              </a:solidFill>
              <a:ln>
                <a:noFill/>
              </a:ln>
              <a:effectLst/>
              <a:sp3d/>
            </c:spPr>
            <c:extLst>
              <c:ext xmlns:c16="http://schemas.microsoft.com/office/drawing/2014/chart" uri="{C3380CC4-5D6E-409C-BE32-E72D297353CC}">
                <c16:uniqueId val="{00000001-1D1F-4D06-90D9-65E07EEAF607}"/>
              </c:ext>
            </c:extLst>
          </c:dPt>
          <c:dPt>
            <c:idx val="19"/>
            <c:invertIfNegative val="0"/>
            <c:bubble3D val="0"/>
            <c:spPr>
              <a:solidFill>
                <a:srgbClr val="C00000"/>
              </a:solidFill>
              <a:ln>
                <a:noFill/>
              </a:ln>
              <a:effectLst/>
              <a:sp3d/>
            </c:spPr>
            <c:extLst>
              <c:ext xmlns:c16="http://schemas.microsoft.com/office/drawing/2014/chart" uri="{C3380CC4-5D6E-409C-BE32-E72D297353CC}">
                <c16:uniqueId val="{00000003-1D1F-4D06-90D9-65E07EEAF607}"/>
              </c:ext>
            </c:extLst>
          </c:dPt>
          <c:dPt>
            <c:idx val="21"/>
            <c:invertIfNegative val="0"/>
            <c:bubble3D val="0"/>
            <c:spPr>
              <a:solidFill>
                <a:srgbClr val="00B050"/>
              </a:solidFill>
              <a:ln>
                <a:noFill/>
              </a:ln>
              <a:effectLst/>
              <a:sp3d/>
            </c:spPr>
            <c:extLst>
              <c:ext xmlns:c16="http://schemas.microsoft.com/office/drawing/2014/chart" uri="{C3380CC4-5D6E-409C-BE32-E72D297353CC}">
                <c16:uniqueId val="{00000004-1D1F-4D06-90D9-65E07EEAF607}"/>
              </c:ext>
            </c:extLst>
          </c:dPt>
          <c:dLbls>
            <c:dLbl>
              <c:idx val="19"/>
              <c:spPr>
                <a:solidFill>
                  <a:schemeClr val="accent2">
                    <a:lumMod val="40000"/>
                    <a:lumOff val="60000"/>
                  </a:schemeClr>
                </a:solid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extLst>
                <c:ext xmlns:c16="http://schemas.microsoft.com/office/drawing/2014/chart" uri="{C3380CC4-5D6E-409C-BE32-E72D297353CC}">
                  <c16:uniqueId val="{00000003-1D1F-4D06-90D9-65E07EEAF607}"/>
                </c:ext>
              </c:extLst>
            </c:dLbl>
            <c:spPr>
              <a:solidFill>
                <a:schemeClr val="accent6">
                  <a:lumMod val="40000"/>
                  <a:lumOff val="60000"/>
                </a:schemeClr>
              </a:solid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Sheet2!$A$30:$A$63</c:f>
              <c:strCache>
                <c:ptCount val="34"/>
                <c:pt idx="0">
                  <c:v>کشور</c:v>
                </c:pt>
                <c:pt idx="1">
                  <c:v>گلستان</c:v>
                </c:pt>
                <c:pt idx="2">
                  <c:v>آذربايجان غربي</c:v>
                </c:pt>
                <c:pt idx="3">
                  <c:v>قزوین</c:v>
                </c:pt>
                <c:pt idx="4">
                  <c:v>بهبهان</c:v>
                </c:pt>
                <c:pt idx="5">
                  <c:v>تهران(ایران،شهید بهشتی،تهران)</c:v>
                </c:pt>
                <c:pt idx="6">
                  <c:v>همدان</c:v>
                </c:pt>
                <c:pt idx="7">
                  <c:v>آذربايجان شرقي</c:v>
                </c:pt>
                <c:pt idx="8">
                  <c:v>مراغه</c:v>
                </c:pt>
                <c:pt idx="9">
                  <c:v>اردبیل</c:v>
                </c:pt>
                <c:pt idx="10">
                  <c:v>کرمانشاه</c:v>
                </c:pt>
                <c:pt idx="11">
                  <c:v>سبزوار</c:v>
                </c:pt>
                <c:pt idx="12">
                  <c:v>نیشابور</c:v>
                </c:pt>
                <c:pt idx="13">
                  <c:v>خراسان جنوبی</c:v>
                </c:pt>
                <c:pt idx="14">
                  <c:v>مرکزی</c:v>
                </c:pt>
                <c:pt idx="15">
                  <c:v>یزد</c:v>
                </c:pt>
                <c:pt idx="16">
                  <c:v>چهارمحال بختیاری</c:v>
                </c:pt>
                <c:pt idx="17">
                  <c:v>فارس</c:v>
                </c:pt>
                <c:pt idx="18">
                  <c:v>لرستان</c:v>
                </c:pt>
                <c:pt idx="19">
                  <c:v>اصفهان</c:v>
                </c:pt>
                <c:pt idx="20">
                  <c:v>کردستان</c:v>
                </c:pt>
                <c:pt idx="21">
                  <c:v>زنجان</c:v>
                </c:pt>
                <c:pt idx="22">
                  <c:v>کاشان</c:v>
                </c:pt>
                <c:pt idx="23">
                  <c:v>جهرم</c:v>
                </c:pt>
                <c:pt idx="24">
                  <c:v>بابل</c:v>
                </c:pt>
                <c:pt idx="25">
                  <c:v>شاهرود</c:v>
                </c:pt>
                <c:pt idx="26">
                  <c:v>خمین</c:v>
                </c:pt>
                <c:pt idx="27">
                  <c:v>کهکیلویه وبویراحمد</c:v>
                </c:pt>
                <c:pt idx="28">
                  <c:v>اسدآباد</c:v>
                </c:pt>
                <c:pt idx="29">
                  <c:v>اسفراین</c:v>
                </c:pt>
                <c:pt idx="30">
                  <c:v> سراب</c:v>
                </c:pt>
                <c:pt idx="31">
                  <c:v>گناباد</c:v>
                </c:pt>
                <c:pt idx="32">
                  <c:v>رفسنجان</c:v>
                </c:pt>
                <c:pt idx="33">
                  <c:v>گراش</c:v>
                </c:pt>
              </c:strCache>
            </c:strRef>
          </c:cat>
          <c:val>
            <c:numRef>
              <c:f>Sheet2!$B$30:$B$63</c:f>
              <c:numCache>
                <c:formatCode>0</c:formatCode>
                <c:ptCount val="34"/>
                <c:pt idx="0">
                  <c:v>32</c:v>
                </c:pt>
                <c:pt idx="1">
                  <c:v>30.257735390052467</c:v>
                </c:pt>
                <c:pt idx="2">
                  <c:v>30.221968103571502</c:v>
                </c:pt>
                <c:pt idx="3">
                  <c:v>29.178930275043136</c:v>
                </c:pt>
                <c:pt idx="4">
                  <c:v>28.520499108734402</c:v>
                </c:pt>
                <c:pt idx="5">
                  <c:v>28.195944767422802</c:v>
                </c:pt>
                <c:pt idx="6">
                  <c:v>27.795149746369262</c:v>
                </c:pt>
                <c:pt idx="7">
                  <c:v>27.534579559876956</c:v>
                </c:pt>
                <c:pt idx="8">
                  <c:v>27.185732927359723</c:v>
                </c:pt>
                <c:pt idx="9">
                  <c:v>27.171451861244453</c:v>
                </c:pt>
                <c:pt idx="10">
                  <c:v>26.730208190135791</c:v>
                </c:pt>
                <c:pt idx="11">
                  <c:v>25.72163475278651</c:v>
                </c:pt>
                <c:pt idx="12">
                  <c:v>24.281667341157426</c:v>
                </c:pt>
                <c:pt idx="13">
                  <c:v>23.416766404745797</c:v>
                </c:pt>
                <c:pt idx="14">
                  <c:v>23.088023088023089</c:v>
                </c:pt>
                <c:pt idx="15">
                  <c:v>23.084510293592999</c:v>
                </c:pt>
                <c:pt idx="16">
                  <c:v>22.963870177587264</c:v>
                </c:pt>
                <c:pt idx="17">
                  <c:v>22.704770979580594</c:v>
                </c:pt>
                <c:pt idx="18">
                  <c:v>22.633850017888044</c:v>
                </c:pt>
                <c:pt idx="19">
                  <c:v>22.304696784101505</c:v>
                </c:pt>
                <c:pt idx="20">
                  <c:v>21.656199503573273</c:v>
                </c:pt>
                <c:pt idx="21">
                  <c:v>21.483906026867519</c:v>
                </c:pt>
                <c:pt idx="22">
                  <c:v>20.535989321285552</c:v>
                </c:pt>
                <c:pt idx="23">
                  <c:v>18.878610534264677</c:v>
                </c:pt>
                <c:pt idx="24">
                  <c:v>17.978497716730789</c:v>
                </c:pt>
                <c:pt idx="25">
                  <c:v>17.817901051256161</c:v>
                </c:pt>
                <c:pt idx="26">
                  <c:v>17.23543605653223</c:v>
                </c:pt>
                <c:pt idx="27">
                  <c:v>15.584415584415584</c:v>
                </c:pt>
                <c:pt idx="28">
                  <c:v>14.979029358897543</c:v>
                </c:pt>
                <c:pt idx="29">
                  <c:v>11.071744906997344</c:v>
                </c:pt>
                <c:pt idx="30">
                  <c:v>10.557432432432433</c:v>
                </c:pt>
                <c:pt idx="31">
                  <c:v>9.1008372770294859</c:v>
                </c:pt>
                <c:pt idx="32">
                  <c:v>8.6299892125134843</c:v>
                </c:pt>
                <c:pt idx="33">
                  <c:v>0</c:v>
                </c:pt>
              </c:numCache>
            </c:numRef>
          </c:val>
          <c:extLst>
            <c:ext xmlns:c16="http://schemas.microsoft.com/office/drawing/2014/chart" uri="{C3380CC4-5D6E-409C-BE32-E72D297353CC}">
              <c16:uniqueId val="{00000002-1D1F-4D06-90D9-65E07EEAF607}"/>
            </c:ext>
          </c:extLst>
        </c:ser>
        <c:dLbls>
          <c:showLegendKey val="0"/>
          <c:showVal val="0"/>
          <c:showCatName val="0"/>
          <c:showSerName val="0"/>
          <c:showPercent val="0"/>
          <c:showBubbleSize val="0"/>
        </c:dLbls>
        <c:gapWidth val="150"/>
        <c:shape val="box"/>
        <c:axId val="1942686495"/>
        <c:axId val="1942687327"/>
        <c:axId val="0"/>
      </c:bar3DChart>
      <c:catAx>
        <c:axId val="1942686495"/>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1" i="0" u="none" strike="noStrike" kern="1200" baseline="0">
                <a:solidFill>
                  <a:schemeClr val="tx1"/>
                </a:solidFill>
                <a:latin typeface="+mn-lt"/>
                <a:ea typeface="+mn-ea"/>
                <a:cs typeface="+mn-cs"/>
              </a:defRPr>
            </a:pPr>
            <a:endParaRPr lang="en-US"/>
          </a:p>
        </c:txPr>
        <c:crossAx val="1942687327"/>
        <c:crosses val="autoZero"/>
        <c:auto val="1"/>
        <c:lblAlgn val="ctr"/>
        <c:lblOffset val="100"/>
        <c:noMultiLvlLbl val="0"/>
      </c:catAx>
      <c:valAx>
        <c:axId val="1942687327"/>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42686495"/>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Sheet2!$G$39</c:f>
              <c:strCache>
                <c:ptCount val="1"/>
                <c:pt idx="0">
                  <c:v>MMR</c:v>
                </c:pt>
              </c:strCache>
            </c:strRef>
          </c:tx>
          <c:spPr>
            <a:solidFill>
              <a:schemeClr val="accent1"/>
            </a:solidFill>
            <a:ln>
              <a:noFill/>
            </a:ln>
            <a:effectLst/>
            <a:sp3d/>
          </c:spPr>
          <c:invertIfNegative val="0"/>
          <c:dPt>
            <c:idx val="0"/>
            <c:invertIfNegative val="0"/>
            <c:bubble3D val="0"/>
            <c:spPr>
              <a:solidFill>
                <a:schemeClr val="accent5">
                  <a:lumMod val="60000"/>
                  <a:lumOff val="40000"/>
                </a:schemeClr>
              </a:solidFill>
              <a:ln>
                <a:noFill/>
              </a:ln>
              <a:effectLst/>
              <a:sp3d/>
            </c:spPr>
            <c:extLst>
              <c:ext xmlns:c16="http://schemas.microsoft.com/office/drawing/2014/chart" uri="{C3380CC4-5D6E-409C-BE32-E72D297353CC}">
                <c16:uniqueId val="{00000007-7C4E-42C3-BA43-78E8D9A7F519}"/>
              </c:ext>
            </c:extLst>
          </c:dPt>
          <c:dPt>
            <c:idx val="1"/>
            <c:invertIfNegative val="0"/>
            <c:bubble3D val="0"/>
            <c:spPr>
              <a:solidFill>
                <a:schemeClr val="accent5">
                  <a:lumMod val="60000"/>
                  <a:lumOff val="40000"/>
                </a:schemeClr>
              </a:solidFill>
              <a:ln>
                <a:noFill/>
              </a:ln>
              <a:effectLst/>
              <a:sp3d/>
            </c:spPr>
            <c:extLst>
              <c:ext xmlns:c16="http://schemas.microsoft.com/office/drawing/2014/chart" uri="{C3380CC4-5D6E-409C-BE32-E72D297353CC}">
                <c16:uniqueId val="{00000006-7C4E-42C3-BA43-78E8D9A7F519}"/>
              </c:ext>
            </c:extLst>
          </c:dPt>
          <c:dPt>
            <c:idx val="2"/>
            <c:invertIfNegative val="0"/>
            <c:bubble3D val="0"/>
            <c:spPr>
              <a:solidFill>
                <a:schemeClr val="accent6">
                  <a:lumMod val="75000"/>
                </a:schemeClr>
              </a:solidFill>
              <a:ln>
                <a:noFill/>
              </a:ln>
              <a:effectLst/>
              <a:sp3d/>
            </c:spPr>
            <c:extLst>
              <c:ext xmlns:c16="http://schemas.microsoft.com/office/drawing/2014/chart" uri="{C3380CC4-5D6E-409C-BE32-E72D297353CC}">
                <c16:uniqueId val="{00000005-7C4E-42C3-BA43-78E8D9A7F519}"/>
              </c:ext>
            </c:extLst>
          </c:dPt>
          <c:dPt>
            <c:idx val="3"/>
            <c:invertIfNegative val="0"/>
            <c:bubble3D val="0"/>
            <c:spPr>
              <a:solidFill>
                <a:schemeClr val="accent5">
                  <a:lumMod val="60000"/>
                  <a:lumOff val="40000"/>
                </a:schemeClr>
              </a:solidFill>
              <a:ln>
                <a:noFill/>
              </a:ln>
              <a:effectLst/>
              <a:sp3d/>
            </c:spPr>
            <c:extLst>
              <c:ext xmlns:c16="http://schemas.microsoft.com/office/drawing/2014/chart" uri="{C3380CC4-5D6E-409C-BE32-E72D297353CC}">
                <c16:uniqueId val="{00000004-7C4E-42C3-BA43-78E8D9A7F519}"/>
              </c:ext>
            </c:extLst>
          </c:dPt>
          <c:dPt>
            <c:idx val="4"/>
            <c:invertIfNegative val="0"/>
            <c:bubble3D val="0"/>
            <c:spPr>
              <a:solidFill>
                <a:schemeClr val="accent5">
                  <a:lumMod val="60000"/>
                  <a:lumOff val="40000"/>
                </a:schemeClr>
              </a:solidFill>
              <a:ln>
                <a:noFill/>
              </a:ln>
              <a:effectLst/>
              <a:sp3d/>
            </c:spPr>
            <c:extLst>
              <c:ext xmlns:c16="http://schemas.microsoft.com/office/drawing/2014/chart" uri="{C3380CC4-5D6E-409C-BE32-E72D297353CC}">
                <c16:uniqueId val="{00000003-7C4E-42C3-BA43-78E8D9A7F519}"/>
              </c:ext>
            </c:extLst>
          </c:dPt>
          <c:dPt>
            <c:idx val="5"/>
            <c:invertIfNegative val="0"/>
            <c:bubble3D val="0"/>
            <c:spPr>
              <a:solidFill>
                <a:srgbClr val="FF0000"/>
              </a:solidFill>
              <a:ln>
                <a:noFill/>
              </a:ln>
              <a:effectLst/>
              <a:sp3d/>
            </c:spPr>
            <c:extLst>
              <c:ext xmlns:c16="http://schemas.microsoft.com/office/drawing/2014/chart" uri="{C3380CC4-5D6E-409C-BE32-E72D297353CC}">
                <c16:uniqueId val="{00000001-7C4E-42C3-BA43-78E8D9A7F519}"/>
              </c:ext>
            </c:extLst>
          </c:dPt>
          <c:dPt>
            <c:idx val="6"/>
            <c:invertIfNegative val="0"/>
            <c:bubble3D val="0"/>
            <c:spPr>
              <a:solidFill>
                <a:schemeClr val="accent5">
                  <a:lumMod val="75000"/>
                </a:schemeClr>
              </a:solidFill>
              <a:ln>
                <a:noFill/>
              </a:ln>
              <a:effectLst/>
              <a:sp3d/>
            </c:spPr>
            <c:extLst>
              <c:ext xmlns:c16="http://schemas.microsoft.com/office/drawing/2014/chart" uri="{C3380CC4-5D6E-409C-BE32-E72D297353CC}">
                <c16:uniqueId val="{00000008-7C4E-42C3-BA43-78E8D9A7F519}"/>
              </c:ext>
            </c:extLst>
          </c:dPt>
          <c:dPt>
            <c:idx val="7"/>
            <c:invertIfNegative val="0"/>
            <c:bubble3D val="0"/>
            <c:spPr>
              <a:solidFill>
                <a:schemeClr val="accent5">
                  <a:lumMod val="75000"/>
                </a:schemeClr>
              </a:solidFill>
              <a:ln>
                <a:noFill/>
              </a:ln>
              <a:effectLst/>
              <a:sp3d/>
            </c:spPr>
            <c:extLst>
              <c:ext xmlns:c16="http://schemas.microsoft.com/office/drawing/2014/chart" uri="{C3380CC4-5D6E-409C-BE32-E72D297353CC}">
                <c16:uniqueId val="{00000009-7C4E-42C3-BA43-78E8D9A7F519}"/>
              </c:ext>
            </c:extLst>
          </c:dPt>
          <c:dPt>
            <c:idx val="8"/>
            <c:invertIfNegative val="0"/>
            <c:bubble3D val="0"/>
            <c:spPr>
              <a:solidFill>
                <a:schemeClr val="accent5">
                  <a:lumMod val="75000"/>
                </a:schemeClr>
              </a:solidFill>
              <a:ln>
                <a:noFill/>
              </a:ln>
              <a:effectLst/>
              <a:sp3d/>
            </c:spPr>
            <c:extLst>
              <c:ext xmlns:c16="http://schemas.microsoft.com/office/drawing/2014/chart" uri="{C3380CC4-5D6E-409C-BE32-E72D297353CC}">
                <c16:uniqueId val="{0000000A-7C4E-42C3-BA43-78E8D9A7F519}"/>
              </c:ext>
            </c:extLst>
          </c:dPt>
          <c:dPt>
            <c:idx val="9"/>
            <c:invertIfNegative val="0"/>
            <c:bubble3D val="0"/>
            <c:spPr>
              <a:solidFill>
                <a:schemeClr val="accent5">
                  <a:lumMod val="75000"/>
                </a:schemeClr>
              </a:solidFill>
              <a:ln>
                <a:noFill/>
              </a:ln>
              <a:effectLst/>
              <a:sp3d/>
            </c:spPr>
            <c:extLst>
              <c:ext xmlns:c16="http://schemas.microsoft.com/office/drawing/2014/chart" uri="{C3380CC4-5D6E-409C-BE32-E72D297353CC}">
                <c16:uniqueId val="{0000000B-7C4E-42C3-BA43-78E8D9A7F519}"/>
              </c:ext>
            </c:extLst>
          </c:dPt>
          <c:dPt>
            <c:idx val="10"/>
            <c:invertIfNegative val="0"/>
            <c:bubble3D val="0"/>
            <c:spPr>
              <a:solidFill>
                <a:schemeClr val="accent5">
                  <a:lumMod val="75000"/>
                </a:schemeClr>
              </a:solidFill>
              <a:ln>
                <a:noFill/>
              </a:ln>
              <a:effectLst/>
              <a:sp3d/>
            </c:spPr>
            <c:extLst>
              <c:ext xmlns:c16="http://schemas.microsoft.com/office/drawing/2014/chart" uri="{C3380CC4-5D6E-409C-BE32-E72D297353CC}">
                <c16:uniqueId val="{0000000C-7C4E-42C3-BA43-78E8D9A7F519}"/>
              </c:ext>
            </c:extLst>
          </c:dPt>
          <c:dLbls>
            <c:dLbl>
              <c:idx val="0"/>
              <c:layout>
                <c:manualLayout>
                  <c:x val="8.8495575221239076E-3"/>
                  <c:y val="-1.990050530830309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7C4E-42C3-BA43-78E8D9A7F519}"/>
                </c:ext>
              </c:extLst>
            </c:dLbl>
            <c:dLbl>
              <c:idx val="1"/>
              <c:layout>
                <c:manualLayout>
                  <c:x val="1.0324483775811209E-2"/>
                  <c:y val="-1.741294214476520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7C4E-42C3-BA43-78E8D9A7F519}"/>
                </c:ext>
              </c:extLst>
            </c:dLbl>
            <c:dLbl>
              <c:idx val="2"/>
              <c:layout>
                <c:manualLayout>
                  <c:x val="2.2123893805309734E-2"/>
                  <c:y val="-1.990050530830309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7C4E-42C3-BA43-78E8D9A7F519}"/>
                </c:ext>
              </c:extLst>
            </c:dLbl>
            <c:dLbl>
              <c:idx val="3"/>
              <c:layout>
                <c:manualLayout>
                  <c:x val="7.3746312684365781E-3"/>
                  <c:y val="-9.9502526541515469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7C4E-42C3-BA43-78E8D9A7F519}"/>
                </c:ext>
              </c:extLst>
            </c:dLbl>
            <c:dLbl>
              <c:idx val="4"/>
              <c:layout>
                <c:manualLayout>
                  <c:x val="1.1799410029498525E-2"/>
                  <c:y val="-9.950252654151592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7C4E-42C3-BA43-78E8D9A7F519}"/>
                </c:ext>
              </c:extLst>
            </c:dLbl>
            <c:dLbl>
              <c:idx val="5"/>
              <c:layout>
                <c:manualLayout>
                  <c:x val="1.3274336283185841E-2"/>
                  <c:y val="-1.741294214476525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7C4E-42C3-BA43-78E8D9A7F519}"/>
                </c:ext>
              </c:extLst>
            </c:dLbl>
            <c:dLbl>
              <c:idx val="6"/>
              <c:layout>
                <c:manualLayout>
                  <c:x val="1.3274336283185841E-2"/>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7C4E-42C3-BA43-78E8D9A7F519}"/>
                </c:ext>
              </c:extLst>
            </c:dLbl>
            <c:dLbl>
              <c:idx val="7"/>
              <c:layout>
                <c:manualLayout>
                  <c:x val="2.9498525073745232E-3"/>
                  <c:y val="-2.238806847184095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7C4E-42C3-BA43-78E8D9A7F519}"/>
                </c:ext>
              </c:extLst>
            </c:dLbl>
            <c:dLbl>
              <c:idx val="8"/>
              <c:layout>
                <c:manualLayout>
                  <c:x val="1.4749262536873156E-2"/>
                  <c:y val="-9.9502526541515694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7C4E-42C3-BA43-78E8D9A7F519}"/>
                </c:ext>
              </c:extLst>
            </c:dLbl>
            <c:dLbl>
              <c:idx val="9"/>
              <c:layout>
                <c:manualLayout>
                  <c:x val="1.5486725663716812E-2"/>
                  <c:y val="-1.4925378981227349E-2"/>
                </c:manualLayout>
              </c:layout>
              <c:spPr>
                <a:solidFill>
                  <a:schemeClr val="bg1">
                    <a:lumMod val="85000"/>
                  </a:schemeClr>
                </a:solidFill>
                <a:ln>
                  <a:noFill/>
                </a:ln>
                <a:effectLst/>
              </c:spPr>
              <c:txPr>
                <a:bodyPr rot="0" spcFirstLastPara="1" vertOverflow="ellipsis" vert="horz" wrap="square" lIns="38100" tIns="19050" rIns="38100" bIns="19050" anchor="ctr" anchorCtr="1">
                  <a:noAutofit/>
                </a:bodyPr>
                <a:lstStyle/>
                <a:p>
                  <a:pPr>
                    <a:defRPr sz="1000" b="1"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3.5427728613569319E-2"/>
                      <c:h val="4.5497530261107942E-2"/>
                    </c:manualLayout>
                  </c15:layout>
                </c:ext>
                <c:ext xmlns:c16="http://schemas.microsoft.com/office/drawing/2014/chart" uri="{C3380CC4-5D6E-409C-BE32-E72D297353CC}">
                  <c16:uniqueId val="{0000000B-7C4E-42C3-BA43-78E8D9A7F519}"/>
                </c:ext>
              </c:extLst>
            </c:dLbl>
            <c:dLbl>
              <c:idx val="10"/>
              <c:layout>
                <c:manualLayout>
                  <c:x val="4.4247787610619468E-3"/>
                  <c:y val="-1.741294214476520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7C4E-42C3-BA43-78E8D9A7F519}"/>
                </c:ext>
              </c:extLst>
            </c:dLbl>
            <c:spPr>
              <a:solidFill>
                <a:schemeClr val="bg1">
                  <a:lumMod val="85000"/>
                </a:schemeClr>
              </a:solid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Sheet2!$F$40:$F$50</c:f>
              <c:strCache>
                <c:ptCount val="11"/>
                <c:pt idx="0">
                  <c:v>قطب دو</c:v>
                </c:pt>
                <c:pt idx="1">
                  <c:v>قطب شش</c:v>
                </c:pt>
                <c:pt idx="2">
                  <c:v>قطب هفت</c:v>
                </c:pt>
                <c:pt idx="3">
                  <c:v>قطب نه</c:v>
                </c:pt>
                <c:pt idx="4">
                  <c:v>قطب ده</c:v>
                </c:pt>
                <c:pt idx="5">
                  <c:v>کشور</c:v>
                </c:pt>
                <c:pt idx="6">
                  <c:v>قطب پنج</c:v>
                </c:pt>
                <c:pt idx="7">
                  <c:v>قطب یک</c:v>
                </c:pt>
                <c:pt idx="8">
                  <c:v>قطب هشت</c:v>
                </c:pt>
                <c:pt idx="9">
                  <c:v>قطب سه</c:v>
                </c:pt>
                <c:pt idx="10">
                  <c:v>قطب چهار</c:v>
                </c:pt>
              </c:strCache>
            </c:strRef>
          </c:cat>
          <c:val>
            <c:numRef>
              <c:f>Sheet2!$G$40:$G$50</c:f>
              <c:numCache>
                <c:formatCode>0.0</c:formatCode>
                <c:ptCount val="11"/>
                <c:pt idx="0">
                  <c:v>16.688332220777852</c:v>
                </c:pt>
                <c:pt idx="1">
                  <c:v>17.98</c:v>
                </c:pt>
                <c:pt idx="2">
                  <c:v>18.86725705458533</c:v>
                </c:pt>
                <c:pt idx="3">
                  <c:v>19.287593448390258</c:v>
                </c:pt>
                <c:pt idx="4">
                  <c:v>20.322695370054507</c:v>
                </c:pt>
                <c:pt idx="5">
                  <c:v>23.7</c:v>
                </c:pt>
                <c:pt idx="6" formatCode="0.00">
                  <c:v>25.507062817738845</c:v>
                </c:pt>
                <c:pt idx="7">
                  <c:v>26.300141792068793</c:v>
                </c:pt>
                <c:pt idx="8">
                  <c:v>27.957210753226114</c:v>
                </c:pt>
                <c:pt idx="9" formatCode="0">
                  <c:v>30.189273619825165</c:v>
                </c:pt>
                <c:pt idx="10">
                  <c:v>32.889765949314203</c:v>
                </c:pt>
              </c:numCache>
            </c:numRef>
          </c:val>
          <c:extLst>
            <c:ext xmlns:c16="http://schemas.microsoft.com/office/drawing/2014/chart" uri="{C3380CC4-5D6E-409C-BE32-E72D297353CC}">
              <c16:uniqueId val="{00000002-7C4E-42C3-BA43-78E8D9A7F519}"/>
            </c:ext>
          </c:extLst>
        </c:ser>
        <c:dLbls>
          <c:showLegendKey val="0"/>
          <c:showVal val="0"/>
          <c:showCatName val="0"/>
          <c:showSerName val="0"/>
          <c:showPercent val="0"/>
          <c:showBubbleSize val="0"/>
        </c:dLbls>
        <c:gapWidth val="150"/>
        <c:shape val="box"/>
        <c:axId val="624957791"/>
        <c:axId val="624958623"/>
        <c:axId val="0"/>
      </c:bar3DChart>
      <c:catAx>
        <c:axId val="624957791"/>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1" i="0" u="none" strike="noStrike" kern="1200" baseline="0">
                <a:solidFill>
                  <a:schemeClr val="tx1"/>
                </a:solidFill>
                <a:latin typeface="+mn-lt"/>
                <a:ea typeface="+mn-ea"/>
                <a:cs typeface="+mn-cs"/>
              </a:defRPr>
            </a:pPr>
            <a:endParaRPr lang="en-US"/>
          </a:p>
        </c:txPr>
        <c:crossAx val="624958623"/>
        <c:crosses val="autoZero"/>
        <c:auto val="1"/>
        <c:lblAlgn val="ctr"/>
        <c:lblOffset val="100"/>
        <c:noMultiLvlLbl val="0"/>
      </c:catAx>
      <c:valAx>
        <c:axId val="624958623"/>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24957791"/>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3.6213991769547323E-2"/>
          <c:y val="0"/>
          <c:w val="0.96378600823045268"/>
          <c:h val="0.80535766630526073"/>
        </c:manualLayout>
      </c:layout>
      <c:bar3DChart>
        <c:barDir val="col"/>
        <c:grouping val="clustered"/>
        <c:varyColors val="0"/>
        <c:ser>
          <c:idx val="0"/>
          <c:order val="0"/>
          <c:spPr>
            <a:solidFill>
              <a:schemeClr val="accent5"/>
            </a:solidFill>
            <a:ln>
              <a:solidFill>
                <a:srgbClr val="002060"/>
              </a:solidFill>
            </a:ln>
            <a:effectLst/>
            <a:sp3d>
              <a:contourClr>
                <a:srgbClr val="002060"/>
              </a:contourClr>
            </a:sp3d>
          </c:spPr>
          <c:invertIfNegative val="0"/>
          <c:dPt>
            <c:idx val="1"/>
            <c:invertIfNegative val="0"/>
            <c:bubble3D val="0"/>
            <c:spPr>
              <a:solidFill>
                <a:schemeClr val="accent2">
                  <a:lumMod val="75000"/>
                </a:schemeClr>
              </a:solidFill>
              <a:ln>
                <a:solidFill>
                  <a:srgbClr val="002060"/>
                </a:solidFill>
              </a:ln>
              <a:effectLst/>
              <a:sp3d>
                <a:contourClr>
                  <a:srgbClr val="002060"/>
                </a:contourClr>
              </a:sp3d>
            </c:spPr>
            <c:extLst>
              <c:ext xmlns:c16="http://schemas.microsoft.com/office/drawing/2014/chart" uri="{C3380CC4-5D6E-409C-BE32-E72D297353CC}">
                <c16:uniqueId val="{00000001-8579-41F3-B270-F3F9F10BC390}"/>
              </c:ext>
            </c:extLst>
          </c:dPt>
          <c:dLbls>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Sheet1!$B$4:$C$13</c:f>
              <c:multiLvlStrCache>
                <c:ptCount val="10"/>
                <c:lvl>
                  <c:pt idx="0">
                    <c:v>زنجان</c:v>
                  </c:pt>
                  <c:pt idx="1">
                    <c:v>اصفهان</c:v>
                  </c:pt>
                  <c:pt idx="2">
                    <c:v>شیراز</c:v>
                  </c:pt>
                  <c:pt idx="3">
                    <c:v>کرمانشاه</c:v>
                  </c:pt>
                  <c:pt idx="4">
                    <c:v>تبریز</c:v>
                  </c:pt>
                  <c:pt idx="5">
                    <c:v>تهران</c:v>
                  </c:pt>
                  <c:pt idx="6">
                    <c:v>مشهد</c:v>
                  </c:pt>
                  <c:pt idx="7">
                    <c:v>کرمان</c:v>
                  </c:pt>
                  <c:pt idx="8">
                    <c:v>اهواز</c:v>
                  </c:pt>
                  <c:pt idx="9">
                    <c:v>مازندران</c:v>
                  </c:pt>
                </c:lvl>
                <c:lvl>
                  <c:pt idx="0">
                    <c:v>قطب 6</c:v>
                  </c:pt>
                  <c:pt idx="1">
                    <c:v>قطب 7</c:v>
                  </c:pt>
                  <c:pt idx="2">
                    <c:v>قطب 5</c:v>
                  </c:pt>
                  <c:pt idx="3">
                    <c:v>قطب 3</c:v>
                  </c:pt>
                  <c:pt idx="4">
                    <c:v>قطب 2</c:v>
                  </c:pt>
                  <c:pt idx="5">
                    <c:v>قطب 10</c:v>
                  </c:pt>
                  <c:pt idx="6">
                    <c:v>قطب 9</c:v>
                  </c:pt>
                  <c:pt idx="7">
                    <c:v>قطب 8</c:v>
                  </c:pt>
                  <c:pt idx="8">
                    <c:v>قطب 4</c:v>
                  </c:pt>
                  <c:pt idx="9">
                    <c:v>قطب 1</c:v>
                  </c:pt>
                </c:lvl>
              </c:multiLvlStrCache>
            </c:multiLvlStrRef>
          </c:cat>
          <c:val>
            <c:numRef>
              <c:f>Sheet1!$D$4:$D$13</c:f>
              <c:numCache>
                <c:formatCode>General</c:formatCode>
                <c:ptCount val="10"/>
                <c:pt idx="0">
                  <c:v>16</c:v>
                </c:pt>
                <c:pt idx="1">
                  <c:v>20</c:v>
                </c:pt>
                <c:pt idx="2">
                  <c:v>21</c:v>
                </c:pt>
                <c:pt idx="3">
                  <c:v>26</c:v>
                </c:pt>
                <c:pt idx="4">
                  <c:v>26</c:v>
                </c:pt>
                <c:pt idx="5">
                  <c:v>27</c:v>
                </c:pt>
                <c:pt idx="6">
                  <c:v>30</c:v>
                </c:pt>
                <c:pt idx="7">
                  <c:v>32</c:v>
                </c:pt>
                <c:pt idx="8">
                  <c:v>34</c:v>
                </c:pt>
                <c:pt idx="9">
                  <c:v>37</c:v>
                </c:pt>
              </c:numCache>
            </c:numRef>
          </c:val>
          <c:extLst>
            <c:ext xmlns:c16="http://schemas.microsoft.com/office/drawing/2014/chart" uri="{C3380CC4-5D6E-409C-BE32-E72D297353CC}">
              <c16:uniqueId val="{00000002-8579-41F3-B270-F3F9F10BC390}"/>
            </c:ext>
          </c:extLst>
        </c:ser>
        <c:dLbls>
          <c:showLegendKey val="0"/>
          <c:showVal val="0"/>
          <c:showCatName val="0"/>
          <c:showSerName val="0"/>
          <c:showPercent val="0"/>
          <c:showBubbleSize val="0"/>
        </c:dLbls>
        <c:gapWidth val="190"/>
        <c:gapDepth val="92"/>
        <c:shape val="box"/>
        <c:axId val="208157856"/>
        <c:axId val="208158416"/>
        <c:axId val="0"/>
      </c:bar3DChart>
      <c:catAx>
        <c:axId val="208157856"/>
        <c:scaling>
          <c:orientation val="maxMin"/>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1"/>
                </a:solidFill>
                <a:latin typeface="+mn-lt"/>
                <a:ea typeface="+mn-ea"/>
                <a:cs typeface="+mn-cs"/>
              </a:defRPr>
            </a:pPr>
            <a:endParaRPr lang="en-US"/>
          </a:p>
        </c:txPr>
        <c:crossAx val="208158416"/>
        <c:crosses val="autoZero"/>
        <c:auto val="1"/>
        <c:lblAlgn val="ctr"/>
        <c:lblOffset val="100"/>
        <c:noMultiLvlLbl val="0"/>
      </c:catAx>
      <c:valAx>
        <c:axId val="208158416"/>
        <c:scaling>
          <c:orientation val="minMax"/>
        </c:scaling>
        <c:delete val="0"/>
        <c:axPos val="r"/>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8157856"/>
        <c:crosses val="autoZero"/>
        <c:crossBetween val="between"/>
      </c:valAx>
      <c:spPr>
        <a:noFill/>
        <a:ln>
          <a:noFill/>
        </a:ln>
        <a:effectLst/>
      </c:spPr>
    </c:plotArea>
    <c:plotVisOnly val="1"/>
    <c:dispBlanksAs val="gap"/>
    <c:showDLblsOverMax val="0"/>
  </c:chart>
  <c:spPr>
    <a:noFill/>
    <a:ln>
      <a:solidFill>
        <a:schemeClr val="accent2">
          <a:lumMod val="75000"/>
        </a:schemeClr>
      </a:solid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5.3057100798323969E-4"/>
          <c:y val="1.7025438033766858E-2"/>
          <c:w val="0.96378600823045268"/>
          <c:h val="0.80535766630526073"/>
        </c:manualLayout>
      </c:layout>
      <c:bar3DChart>
        <c:barDir val="col"/>
        <c:grouping val="clustered"/>
        <c:varyColors val="0"/>
        <c:ser>
          <c:idx val="0"/>
          <c:order val="0"/>
          <c:spPr>
            <a:solidFill>
              <a:schemeClr val="accent5"/>
            </a:solidFill>
            <a:ln>
              <a:solidFill>
                <a:srgbClr val="002060"/>
              </a:solidFill>
            </a:ln>
            <a:effectLst/>
            <a:sp3d>
              <a:contourClr>
                <a:srgbClr val="002060"/>
              </a:contourClr>
            </a:sp3d>
          </c:spPr>
          <c:invertIfNegative val="0"/>
          <c:dPt>
            <c:idx val="1"/>
            <c:invertIfNegative val="0"/>
            <c:bubble3D val="0"/>
            <c:spPr>
              <a:solidFill>
                <a:schemeClr val="accent2">
                  <a:lumMod val="75000"/>
                </a:schemeClr>
              </a:solidFill>
              <a:ln>
                <a:solidFill>
                  <a:srgbClr val="002060"/>
                </a:solidFill>
              </a:ln>
              <a:effectLst/>
              <a:sp3d>
                <a:contourClr>
                  <a:srgbClr val="002060"/>
                </a:contourClr>
              </a:sp3d>
            </c:spPr>
            <c:extLst>
              <c:ext xmlns:c16="http://schemas.microsoft.com/office/drawing/2014/chart" uri="{C3380CC4-5D6E-409C-BE32-E72D297353CC}">
                <c16:uniqueId val="{00000001-8A30-4F63-A09E-56470B6845A3}"/>
              </c:ext>
            </c:extLst>
          </c:dPt>
          <c:dLbls>
            <c:dLbl>
              <c:idx val="9"/>
              <c:layout>
                <c:manualLayout>
                  <c:x val="-1.6460905349794238E-3"/>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8A30-4F63-A09E-56470B6845A3}"/>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Sheet1!$B$4:$C$13</c:f>
              <c:multiLvlStrCache>
                <c:ptCount val="10"/>
                <c:lvl>
                  <c:pt idx="0">
                    <c:v>زنجان</c:v>
                  </c:pt>
                  <c:pt idx="1">
                    <c:v>اصفهان</c:v>
                  </c:pt>
                  <c:pt idx="2">
                    <c:v>شیراز</c:v>
                  </c:pt>
                  <c:pt idx="3">
                    <c:v>کرمانشاه</c:v>
                  </c:pt>
                  <c:pt idx="4">
                    <c:v>تبریز</c:v>
                  </c:pt>
                  <c:pt idx="5">
                    <c:v>تهران</c:v>
                  </c:pt>
                  <c:pt idx="6">
                    <c:v>مشهد</c:v>
                  </c:pt>
                  <c:pt idx="7">
                    <c:v>کرمان</c:v>
                  </c:pt>
                  <c:pt idx="8">
                    <c:v>اهواز</c:v>
                  </c:pt>
                  <c:pt idx="9">
                    <c:v>مازندران</c:v>
                  </c:pt>
                </c:lvl>
                <c:lvl>
                  <c:pt idx="0">
                    <c:v>قطب 6</c:v>
                  </c:pt>
                  <c:pt idx="1">
                    <c:v>قطب 7</c:v>
                  </c:pt>
                  <c:pt idx="2">
                    <c:v>قطب 5</c:v>
                  </c:pt>
                  <c:pt idx="3">
                    <c:v>قطب 3</c:v>
                  </c:pt>
                  <c:pt idx="4">
                    <c:v>قطب 2</c:v>
                  </c:pt>
                  <c:pt idx="5">
                    <c:v>قطب 10</c:v>
                  </c:pt>
                  <c:pt idx="6">
                    <c:v>قطب 9</c:v>
                  </c:pt>
                  <c:pt idx="7">
                    <c:v>قطب 8</c:v>
                  </c:pt>
                  <c:pt idx="8">
                    <c:v>قطب 4</c:v>
                  </c:pt>
                  <c:pt idx="9">
                    <c:v>قطب 1</c:v>
                  </c:pt>
                </c:lvl>
              </c:multiLvlStrCache>
            </c:multiLvlStrRef>
          </c:cat>
          <c:val>
            <c:numRef>
              <c:f>Sheet1!$D$4:$D$13</c:f>
              <c:numCache>
                <c:formatCode>General</c:formatCode>
                <c:ptCount val="10"/>
                <c:pt idx="0">
                  <c:v>21</c:v>
                </c:pt>
                <c:pt idx="1">
                  <c:v>22</c:v>
                </c:pt>
                <c:pt idx="2">
                  <c:v>23</c:v>
                </c:pt>
                <c:pt idx="3">
                  <c:v>27</c:v>
                </c:pt>
                <c:pt idx="4">
                  <c:v>28</c:v>
                </c:pt>
                <c:pt idx="5">
                  <c:v>28</c:v>
                </c:pt>
                <c:pt idx="6">
                  <c:v>32</c:v>
                </c:pt>
                <c:pt idx="7">
                  <c:v>36</c:v>
                </c:pt>
                <c:pt idx="8">
                  <c:v>37</c:v>
                </c:pt>
                <c:pt idx="9">
                  <c:v>39</c:v>
                </c:pt>
              </c:numCache>
            </c:numRef>
          </c:val>
          <c:extLst>
            <c:ext xmlns:c16="http://schemas.microsoft.com/office/drawing/2014/chart" uri="{C3380CC4-5D6E-409C-BE32-E72D297353CC}">
              <c16:uniqueId val="{00000003-8A30-4F63-A09E-56470B6845A3}"/>
            </c:ext>
          </c:extLst>
        </c:ser>
        <c:dLbls>
          <c:showLegendKey val="0"/>
          <c:showVal val="0"/>
          <c:showCatName val="0"/>
          <c:showSerName val="0"/>
          <c:showPercent val="0"/>
          <c:showBubbleSize val="0"/>
        </c:dLbls>
        <c:gapWidth val="190"/>
        <c:gapDepth val="90"/>
        <c:shape val="box"/>
        <c:axId val="208157856"/>
        <c:axId val="208158416"/>
        <c:axId val="0"/>
      </c:bar3DChart>
      <c:catAx>
        <c:axId val="208157856"/>
        <c:scaling>
          <c:orientation val="maxMin"/>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1"/>
                </a:solidFill>
                <a:latin typeface="+mn-lt"/>
                <a:ea typeface="+mn-ea"/>
                <a:cs typeface="+mn-cs"/>
              </a:defRPr>
            </a:pPr>
            <a:endParaRPr lang="en-US"/>
          </a:p>
        </c:txPr>
        <c:crossAx val="208158416"/>
        <c:crosses val="autoZero"/>
        <c:auto val="1"/>
        <c:lblAlgn val="ctr"/>
        <c:lblOffset val="100"/>
        <c:noMultiLvlLbl val="0"/>
      </c:catAx>
      <c:valAx>
        <c:axId val="208158416"/>
        <c:scaling>
          <c:orientation val="minMax"/>
          <c:max val="45"/>
        </c:scaling>
        <c:delete val="0"/>
        <c:axPos val="r"/>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8157856"/>
        <c:crosses val="autoZero"/>
        <c:crossBetween val="between"/>
      </c:valAx>
      <c:spPr>
        <a:noFill/>
        <a:ln>
          <a:noFill/>
        </a:ln>
        <a:effectLst/>
      </c:spPr>
    </c:plotArea>
    <c:plotVisOnly val="1"/>
    <c:dispBlanksAs val="gap"/>
    <c:showDLblsOverMax val="0"/>
  </c:chart>
  <c:spPr>
    <a:noFill/>
    <a:ln>
      <a:solidFill>
        <a:schemeClr val="accent2">
          <a:lumMod val="75000"/>
        </a:schemeClr>
      </a:solid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withinLinear" id="18">
  <a:schemeClr val="accent5"/>
</cs:colorStyle>
</file>

<file path=ppt/charts/colors9.xml><?xml version="1.0" encoding="utf-8"?>
<cs:colorStyle xmlns:cs="http://schemas.microsoft.com/office/drawing/2012/chartStyle" xmlns:a="http://schemas.openxmlformats.org/drawingml/2006/main" meth="withinLinear" id="18">
  <a:schemeClr val="accent5"/>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8.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9.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0.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1.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2.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4.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5.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9.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0.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1.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2.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3.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4.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5.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6.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7.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8.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12B4D53-43DD-4E17-B093-93E5BE4C0E93}" type="doc">
      <dgm:prSet loTypeId="urn:microsoft.com/office/officeart/2008/layout/NameandTitleOrganizationalChart" loCatId="hierarchy" qsTypeId="urn:microsoft.com/office/officeart/2005/8/quickstyle/3d1" qsCatId="3D" csTypeId="urn:microsoft.com/office/officeart/2005/8/colors/colorful1" csCatId="colorful" phldr="1"/>
      <dgm:spPr/>
      <dgm:t>
        <a:bodyPr/>
        <a:lstStyle/>
        <a:p>
          <a:endParaRPr lang="en-US"/>
        </a:p>
      </dgm:t>
    </dgm:pt>
    <dgm:pt modelId="{19E981D8-E783-443A-8072-6BEE2F5A64DD}">
      <dgm:prSet phldrT="[Text]" custT="1"/>
      <dgm:spPr>
        <a:solidFill>
          <a:schemeClr val="accent5">
            <a:lumMod val="75000"/>
          </a:schemeClr>
        </a:solidFill>
        <a:ln>
          <a:solidFill>
            <a:schemeClr val="accent5">
              <a:lumMod val="50000"/>
            </a:schemeClr>
          </a:solidFill>
        </a:ln>
      </dgm:spPr>
      <dgm:t>
        <a:bodyPr/>
        <a:lstStyle/>
        <a:p>
          <a:pPr rtl="1"/>
          <a:r>
            <a:rPr lang="fa-IR" sz="1600" kern="1200" dirty="0">
              <a:effectLst/>
              <a:latin typeface="Calibri" panose="020F0502020204030204" pitchFamily="34" charset="0"/>
              <a:ea typeface="Calibri" panose="020F0502020204030204" pitchFamily="34" charset="0"/>
              <a:cs typeface="B Titr" panose="00000700000000000000" pitchFamily="2" charset="-78"/>
            </a:rPr>
            <a:t>تعداد کل موارد مرگ مادر ثبت شده </a:t>
          </a:r>
          <a:r>
            <a:rPr lang="fa-IR" sz="1600" kern="1200" dirty="0">
              <a:solidFill>
                <a:prstClr val="white"/>
              </a:solidFill>
              <a:effectLst/>
              <a:latin typeface="Calibri" panose="020F0502020204030204" pitchFamily="34" charset="0"/>
              <a:ea typeface="Calibri" panose="020F0502020204030204" pitchFamily="34" charset="0"/>
              <a:cs typeface="B Titr" panose="00000700000000000000" pitchFamily="2" charset="-78"/>
            </a:rPr>
            <a:t>سال 1401</a:t>
          </a:r>
          <a:endParaRPr lang="en-US" sz="1600" kern="1200" dirty="0">
            <a:solidFill>
              <a:prstClr val="white"/>
            </a:solidFill>
            <a:effectLst/>
            <a:latin typeface="Calibri" panose="020F0502020204030204" pitchFamily="34" charset="0"/>
            <a:ea typeface="Calibri" panose="020F0502020204030204" pitchFamily="34" charset="0"/>
            <a:cs typeface="B Titr" panose="00000700000000000000" pitchFamily="2" charset="-78"/>
          </a:endParaRPr>
        </a:p>
      </dgm:t>
    </dgm:pt>
    <dgm:pt modelId="{E3273035-A6D9-4450-8E53-D0D52588C149}" type="parTrans" cxnId="{9ADBE9A2-4386-4431-93C3-FE163D3251AC}">
      <dgm:prSet/>
      <dgm:spPr/>
      <dgm:t>
        <a:bodyPr/>
        <a:lstStyle/>
        <a:p>
          <a:endParaRPr lang="en-US"/>
        </a:p>
      </dgm:t>
    </dgm:pt>
    <dgm:pt modelId="{827B8C59-6B6E-4B9C-9E19-716E5636B38B}" type="sibTrans" cxnId="{9ADBE9A2-4386-4431-93C3-FE163D3251AC}">
      <dgm:prSet custT="1"/>
      <dgm:spPr/>
      <dgm:t>
        <a:bodyPr/>
        <a:lstStyle/>
        <a:p>
          <a:pPr algn="ctr"/>
          <a:r>
            <a:rPr lang="fa-IR" sz="1600" dirty="0">
              <a:cs typeface="B Titr" panose="00000700000000000000" pitchFamily="2" charset="-78"/>
            </a:rPr>
            <a:t>380</a:t>
          </a:r>
          <a:endParaRPr lang="en-US" sz="1600" dirty="0">
            <a:cs typeface="B Titr" panose="00000700000000000000" pitchFamily="2" charset="-78"/>
          </a:endParaRPr>
        </a:p>
      </dgm:t>
    </dgm:pt>
    <dgm:pt modelId="{C53A0FB8-5084-4511-A825-8E313DEF669A}" type="asst">
      <dgm:prSet phldrT="[Text]" custT="1"/>
      <dgm:spPr>
        <a:solidFill>
          <a:schemeClr val="accent6">
            <a:lumMod val="75000"/>
          </a:schemeClr>
        </a:solidFill>
      </dgm:spPr>
      <dgm:t>
        <a:bodyPr/>
        <a:lstStyle/>
        <a:p>
          <a:pPr rtl="1"/>
          <a:r>
            <a:rPr lang="fa-IR" sz="1600" kern="1200" dirty="0">
              <a:solidFill>
                <a:prstClr val="white"/>
              </a:solidFill>
              <a:effectLst/>
              <a:latin typeface="Calibri" panose="020F0502020204030204" pitchFamily="34" charset="0"/>
              <a:ea typeface="Calibri" panose="020F0502020204030204" pitchFamily="34" charset="0"/>
              <a:cs typeface="B Titr" panose="00000700000000000000" pitchFamily="2" charset="-78"/>
            </a:rPr>
            <a:t>تعداد موارد محسوب نشده</a:t>
          </a:r>
          <a:endParaRPr lang="en-US" sz="1600" kern="1200" dirty="0">
            <a:solidFill>
              <a:prstClr val="white"/>
            </a:solidFill>
            <a:effectLst/>
            <a:latin typeface="Calibri" panose="020F0502020204030204" pitchFamily="34" charset="0"/>
            <a:ea typeface="Calibri" panose="020F0502020204030204" pitchFamily="34" charset="0"/>
            <a:cs typeface="B Titr" panose="00000700000000000000" pitchFamily="2" charset="-78"/>
          </a:endParaRPr>
        </a:p>
      </dgm:t>
    </dgm:pt>
    <dgm:pt modelId="{26ED8D44-BA35-411B-ADD4-01AD52E13A06}" type="parTrans" cxnId="{743BAF03-E244-4FF0-BB66-561A8B4EFA78}">
      <dgm:prSet/>
      <dgm:spPr>
        <a:ln>
          <a:solidFill>
            <a:schemeClr val="accent6">
              <a:lumMod val="50000"/>
            </a:schemeClr>
          </a:solidFill>
        </a:ln>
      </dgm:spPr>
      <dgm:t>
        <a:bodyPr/>
        <a:lstStyle/>
        <a:p>
          <a:endParaRPr lang="en-US"/>
        </a:p>
      </dgm:t>
    </dgm:pt>
    <dgm:pt modelId="{946E3B11-6CAF-46A9-A0F4-09A4591FF80A}" type="sibTrans" cxnId="{743BAF03-E244-4FF0-BB66-561A8B4EFA78}">
      <dgm:prSet custT="1"/>
      <dgm:spPr/>
      <dgm:t>
        <a:bodyPr/>
        <a:lstStyle/>
        <a:p>
          <a:pPr algn="ctr"/>
          <a:r>
            <a:rPr lang="fa-IR" sz="1600" dirty="0">
              <a:cs typeface="B Titr" panose="00000700000000000000" pitchFamily="2" charset="-78"/>
            </a:rPr>
            <a:t>125</a:t>
          </a:r>
          <a:endParaRPr lang="en-US" sz="1600" dirty="0">
            <a:cs typeface="B Titr" panose="00000700000000000000" pitchFamily="2" charset="-78"/>
          </a:endParaRPr>
        </a:p>
      </dgm:t>
    </dgm:pt>
    <dgm:pt modelId="{F074CF1B-6593-470D-A012-38AA7EB89C1F}" type="asst">
      <dgm:prSet phldrT="[Text]" custT="1"/>
      <dgm:spPr>
        <a:solidFill>
          <a:schemeClr val="accent6">
            <a:lumMod val="75000"/>
          </a:schemeClr>
        </a:solidFill>
      </dgm:spPr>
      <dgm:t>
        <a:bodyPr/>
        <a:lstStyle/>
        <a:p>
          <a:pPr rtl="1"/>
          <a:r>
            <a:rPr lang="fa-IR" sz="1600" kern="1200" dirty="0">
              <a:solidFill>
                <a:prstClr val="white"/>
              </a:solidFill>
              <a:effectLst/>
              <a:latin typeface="Calibri" panose="020F0502020204030204" pitchFamily="34" charset="0"/>
              <a:ea typeface="Calibri" panose="020F0502020204030204" pitchFamily="34" charset="0"/>
              <a:cs typeface="B Titr" panose="00000700000000000000" pitchFamily="2" charset="-78"/>
            </a:rPr>
            <a:t>تعداد مرگ مادر مطابق تعریف سازمان جهانی بهداشت</a:t>
          </a:r>
          <a:endParaRPr lang="en-US" sz="1600" kern="1200" dirty="0">
            <a:solidFill>
              <a:prstClr val="white"/>
            </a:solidFill>
            <a:effectLst/>
            <a:latin typeface="Calibri" panose="020F0502020204030204" pitchFamily="34" charset="0"/>
            <a:ea typeface="Calibri" panose="020F0502020204030204" pitchFamily="34" charset="0"/>
            <a:cs typeface="B Titr" panose="00000700000000000000" pitchFamily="2" charset="-78"/>
          </a:endParaRPr>
        </a:p>
      </dgm:t>
    </dgm:pt>
    <dgm:pt modelId="{ACE3A846-B5E5-4472-B0EE-17A063E24620}" type="sibTrans" cxnId="{D59F1D1F-FE6F-4AB9-B835-70E4CEA7483F}">
      <dgm:prSet custT="1"/>
      <dgm:spPr/>
      <dgm:t>
        <a:bodyPr/>
        <a:lstStyle/>
        <a:p>
          <a:pPr algn="ctr"/>
          <a:r>
            <a:rPr lang="fa-IR" sz="1600" dirty="0">
              <a:cs typeface="B Titr" panose="00000700000000000000" pitchFamily="2" charset="-78"/>
            </a:rPr>
            <a:t>255</a:t>
          </a:r>
          <a:endParaRPr lang="en-US" sz="1600" dirty="0">
            <a:cs typeface="B Titr" panose="00000700000000000000" pitchFamily="2" charset="-78"/>
          </a:endParaRPr>
        </a:p>
      </dgm:t>
    </dgm:pt>
    <dgm:pt modelId="{AFF0B101-0FCC-4C63-8E5B-4BB56209C133}" type="parTrans" cxnId="{D59F1D1F-FE6F-4AB9-B835-70E4CEA7483F}">
      <dgm:prSet/>
      <dgm:spPr>
        <a:ln>
          <a:solidFill>
            <a:schemeClr val="accent6">
              <a:lumMod val="50000"/>
            </a:schemeClr>
          </a:solidFill>
        </a:ln>
      </dgm:spPr>
      <dgm:t>
        <a:bodyPr/>
        <a:lstStyle/>
        <a:p>
          <a:endParaRPr lang="en-US"/>
        </a:p>
      </dgm:t>
    </dgm:pt>
    <dgm:pt modelId="{6561C2AC-DFA5-474B-AE6F-63468E838604}" type="pres">
      <dgm:prSet presAssocID="{A12B4D53-43DD-4E17-B093-93E5BE4C0E93}" presName="hierChild1" presStyleCnt="0">
        <dgm:presLayoutVars>
          <dgm:orgChart val="1"/>
          <dgm:chPref val="1"/>
          <dgm:dir/>
          <dgm:animOne val="branch"/>
          <dgm:animLvl val="lvl"/>
          <dgm:resizeHandles/>
        </dgm:presLayoutVars>
      </dgm:prSet>
      <dgm:spPr/>
      <dgm:t>
        <a:bodyPr/>
        <a:lstStyle/>
        <a:p>
          <a:endParaRPr lang="en-US"/>
        </a:p>
      </dgm:t>
    </dgm:pt>
    <dgm:pt modelId="{C68036E7-FDCF-48F3-B606-6AFEF415088B}" type="pres">
      <dgm:prSet presAssocID="{19E981D8-E783-443A-8072-6BEE2F5A64DD}" presName="hierRoot1" presStyleCnt="0">
        <dgm:presLayoutVars>
          <dgm:hierBranch val="init"/>
        </dgm:presLayoutVars>
      </dgm:prSet>
      <dgm:spPr/>
    </dgm:pt>
    <dgm:pt modelId="{6BB8BB9D-5910-45B9-8362-3BC3927024D4}" type="pres">
      <dgm:prSet presAssocID="{19E981D8-E783-443A-8072-6BEE2F5A64DD}" presName="rootComposite1" presStyleCnt="0"/>
      <dgm:spPr/>
    </dgm:pt>
    <dgm:pt modelId="{EB74A1B3-2703-45F5-A093-DCBA79B6297F}" type="pres">
      <dgm:prSet presAssocID="{19E981D8-E783-443A-8072-6BEE2F5A64DD}" presName="rootText1" presStyleLbl="node0" presStyleIdx="0" presStyleCnt="1" custScaleX="204330" custScaleY="98371" custLinFactNeighborX="-2399" custLinFactNeighborY="-78704">
        <dgm:presLayoutVars>
          <dgm:chMax/>
          <dgm:chPref val="3"/>
        </dgm:presLayoutVars>
      </dgm:prSet>
      <dgm:spPr/>
      <dgm:t>
        <a:bodyPr/>
        <a:lstStyle/>
        <a:p>
          <a:endParaRPr lang="en-US"/>
        </a:p>
      </dgm:t>
    </dgm:pt>
    <dgm:pt modelId="{7F63AE3B-C75F-4A12-B076-453916E3C3F6}" type="pres">
      <dgm:prSet presAssocID="{19E981D8-E783-443A-8072-6BEE2F5A64DD}" presName="titleText1" presStyleLbl="fgAcc0" presStyleIdx="0" presStyleCnt="1" custScaleX="48462" custScaleY="108290" custLinFactY="-100000" custLinFactNeighborX="-13581" custLinFactNeighborY="-191049">
        <dgm:presLayoutVars>
          <dgm:chMax val="0"/>
          <dgm:chPref val="0"/>
        </dgm:presLayoutVars>
      </dgm:prSet>
      <dgm:spPr/>
      <dgm:t>
        <a:bodyPr/>
        <a:lstStyle/>
        <a:p>
          <a:endParaRPr lang="en-US"/>
        </a:p>
      </dgm:t>
    </dgm:pt>
    <dgm:pt modelId="{16D56C96-79C9-4A52-832A-0898EC45E6F8}" type="pres">
      <dgm:prSet presAssocID="{19E981D8-E783-443A-8072-6BEE2F5A64DD}" presName="rootConnector1" presStyleLbl="node1" presStyleIdx="0" presStyleCnt="0"/>
      <dgm:spPr/>
      <dgm:t>
        <a:bodyPr/>
        <a:lstStyle/>
        <a:p>
          <a:endParaRPr lang="en-US"/>
        </a:p>
      </dgm:t>
    </dgm:pt>
    <dgm:pt modelId="{C5D67FA0-45DE-4420-8F98-AAA794672D27}" type="pres">
      <dgm:prSet presAssocID="{19E981D8-E783-443A-8072-6BEE2F5A64DD}" presName="hierChild2" presStyleCnt="0"/>
      <dgm:spPr/>
    </dgm:pt>
    <dgm:pt modelId="{20FAA220-93B7-4F14-92BF-0A84D467B5A4}" type="pres">
      <dgm:prSet presAssocID="{19E981D8-E783-443A-8072-6BEE2F5A64DD}" presName="hierChild3" presStyleCnt="0"/>
      <dgm:spPr/>
    </dgm:pt>
    <dgm:pt modelId="{215C9E0A-D443-4E8D-BD30-8466D99D3774}" type="pres">
      <dgm:prSet presAssocID="{26ED8D44-BA35-411B-ADD4-01AD52E13A06}" presName="Name96" presStyleLbl="parChTrans1D2" presStyleIdx="0" presStyleCnt="2"/>
      <dgm:spPr/>
      <dgm:t>
        <a:bodyPr/>
        <a:lstStyle/>
        <a:p>
          <a:endParaRPr lang="en-US"/>
        </a:p>
      </dgm:t>
    </dgm:pt>
    <dgm:pt modelId="{432796D9-0E54-4406-AAE5-3C0A1D8AA06C}" type="pres">
      <dgm:prSet presAssocID="{C53A0FB8-5084-4511-A825-8E313DEF669A}" presName="hierRoot3" presStyleCnt="0">
        <dgm:presLayoutVars>
          <dgm:hierBranch val="init"/>
        </dgm:presLayoutVars>
      </dgm:prSet>
      <dgm:spPr/>
    </dgm:pt>
    <dgm:pt modelId="{12DCDF08-D765-4FE6-AB3D-3D2D86B51229}" type="pres">
      <dgm:prSet presAssocID="{C53A0FB8-5084-4511-A825-8E313DEF669A}" presName="rootComposite3" presStyleCnt="0"/>
      <dgm:spPr/>
    </dgm:pt>
    <dgm:pt modelId="{41ABBE67-A841-4D67-B82F-452C842600F7}" type="pres">
      <dgm:prSet presAssocID="{C53A0FB8-5084-4511-A825-8E313DEF669A}" presName="rootText3" presStyleLbl="asst1" presStyleIdx="0" presStyleCnt="2" custScaleX="187984" custScaleY="88050" custLinFactY="-12480" custLinFactNeighborX="-3952" custLinFactNeighborY="-100000">
        <dgm:presLayoutVars>
          <dgm:chPref val="3"/>
        </dgm:presLayoutVars>
      </dgm:prSet>
      <dgm:spPr/>
      <dgm:t>
        <a:bodyPr/>
        <a:lstStyle/>
        <a:p>
          <a:endParaRPr lang="en-US"/>
        </a:p>
      </dgm:t>
    </dgm:pt>
    <dgm:pt modelId="{266C8D5F-1A18-4203-B690-B968EADC7161}" type="pres">
      <dgm:prSet presAssocID="{C53A0FB8-5084-4511-A825-8E313DEF669A}" presName="titleText3" presStyleLbl="fgAcc2" presStyleIdx="0" presStyleCnt="2" custScaleX="41446" custLinFactY="-177957" custLinFactNeighborX="-18021" custLinFactNeighborY="-200000">
        <dgm:presLayoutVars>
          <dgm:chMax val="0"/>
          <dgm:chPref val="0"/>
        </dgm:presLayoutVars>
      </dgm:prSet>
      <dgm:spPr/>
      <dgm:t>
        <a:bodyPr/>
        <a:lstStyle/>
        <a:p>
          <a:endParaRPr lang="en-US"/>
        </a:p>
      </dgm:t>
    </dgm:pt>
    <dgm:pt modelId="{43C2531C-C9AD-4A61-A5C7-23DDFABA6D74}" type="pres">
      <dgm:prSet presAssocID="{C53A0FB8-5084-4511-A825-8E313DEF669A}" presName="rootConnector3" presStyleLbl="asst1" presStyleIdx="0" presStyleCnt="2"/>
      <dgm:spPr/>
      <dgm:t>
        <a:bodyPr/>
        <a:lstStyle/>
        <a:p>
          <a:endParaRPr lang="en-US"/>
        </a:p>
      </dgm:t>
    </dgm:pt>
    <dgm:pt modelId="{D271AD92-0B29-41A6-AE74-E6C8DB007387}" type="pres">
      <dgm:prSet presAssocID="{C53A0FB8-5084-4511-A825-8E313DEF669A}" presName="hierChild6" presStyleCnt="0"/>
      <dgm:spPr/>
    </dgm:pt>
    <dgm:pt modelId="{26B355CD-234A-471C-940F-582861FD01D7}" type="pres">
      <dgm:prSet presAssocID="{C53A0FB8-5084-4511-A825-8E313DEF669A}" presName="hierChild7" presStyleCnt="0"/>
      <dgm:spPr/>
    </dgm:pt>
    <dgm:pt modelId="{90337490-C0B7-4990-B7D8-91D066F9913E}" type="pres">
      <dgm:prSet presAssocID="{AFF0B101-0FCC-4C63-8E5B-4BB56209C133}" presName="Name96" presStyleLbl="parChTrans1D2" presStyleIdx="1" presStyleCnt="2"/>
      <dgm:spPr/>
      <dgm:t>
        <a:bodyPr/>
        <a:lstStyle/>
        <a:p>
          <a:endParaRPr lang="en-US"/>
        </a:p>
      </dgm:t>
    </dgm:pt>
    <dgm:pt modelId="{BB6AA422-008A-4A88-9903-FA112F8B6D5F}" type="pres">
      <dgm:prSet presAssocID="{F074CF1B-6593-470D-A012-38AA7EB89C1F}" presName="hierRoot3" presStyleCnt="0">
        <dgm:presLayoutVars>
          <dgm:hierBranch val="init"/>
        </dgm:presLayoutVars>
      </dgm:prSet>
      <dgm:spPr/>
    </dgm:pt>
    <dgm:pt modelId="{C061C23C-B44B-4F7D-B0DB-965C5CE31D8E}" type="pres">
      <dgm:prSet presAssocID="{F074CF1B-6593-470D-A012-38AA7EB89C1F}" presName="rootComposite3" presStyleCnt="0"/>
      <dgm:spPr/>
    </dgm:pt>
    <dgm:pt modelId="{1469DB81-C394-4781-9ECE-24F0F8A95ED3}" type="pres">
      <dgm:prSet presAssocID="{F074CF1B-6593-470D-A012-38AA7EB89C1F}" presName="rootText3" presStyleLbl="asst1" presStyleIdx="1" presStyleCnt="2" custScaleX="205664" custScaleY="89605" custLinFactY="-8352" custLinFactNeighborX="4472" custLinFactNeighborY="-100000">
        <dgm:presLayoutVars>
          <dgm:chPref val="3"/>
        </dgm:presLayoutVars>
      </dgm:prSet>
      <dgm:spPr/>
      <dgm:t>
        <a:bodyPr/>
        <a:lstStyle/>
        <a:p>
          <a:endParaRPr lang="en-US"/>
        </a:p>
      </dgm:t>
    </dgm:pt>
    <dgm:pt modelId="{06E7FA0D-789F-4757-8EAC-6C0C0F2F140F}" type="pres">
      <dgm:prSet presAssocID="{F074CF1B-6593-470D-A012-38AA7EB89C1F}" presName="titleText3" presStyleLbl="fgAcc2" presStyleIdx="1" presStyleCnt="2" custScaleX="41365" custScaleY="105184" custLinFactY="-177783" custLinFactNeighborX="-11299" custLinFactNeighborY="-200000">
        <dgm:presLayoutVars>
          <dgm:chMax val="0"/>
          <dgm:chPref val="0"/>
        </dgm:presLayoutVars>
      </dgm:prSet>
      <dgm:spPr/>
      <dgm:t>
        <a:bodyPr/>
        <a:lstStyle/>
        <a:p>
          <a:endParaRPr lang="en-US"/>
        </a:p>
      </dgm:t>
    </dgm:pt>
    <dgm:pt modelId="{35043BEC-D1C4-44E5-AF57-BE3E9F7746D2}" type="pres">
      <dgm:prSet presAssocID="{F074CF1B-6593-470D-A012-38AA7EB89C1F}" presName="rootConnector3" presStyleLbl="asst1" presStyleIdx="1" presStyleCnt="2"/>
      <dgm:spPr/>
      <dgm:t>
        <a:bodyPr/>
        <a:lstStyle/>
        <a:p>
          <a:endParaRPr lang="en-US"/>
        </a:p>
      </dgm:t>
    </dgm:pt>
    <dgm:pt modelId="{B3A31A47-7BF6-4F26-AF9C-F7076977C7E2}" type="pres">
      <dgm:prSet presAssocID="{F074CF1B-6593-470D-A012-38AA7EB89C1F}" presName="hierChild6" presStyleCnt="0"/>
      <dgm:spPr/>
    </dgm:pt>
    <dgm:pt modelId="{B534B5AF-2C4C-4DAB-A157-DBAF42AC427C}" type="pres">
      <dgm:prSet presAssocID="{F074CF1B-6593-470D-A012-38AA7EB89C1F}" presName="hierChild7" presStyleCnt="0"/>
      <dgm:spPr/>
    </dgm:pt>
  </dgm:ptLst>
  <dgm:cxnLst>
    <dgm:cxn modelId="{DF24507E-7544-4F0B-A787-2EDA765E08EA}" type="presOf" srcId="{AFF0B101-0FCC-4C63-8E5B-4BB56209C133}" destId="{90337490-C0B7-4990-B7D8-91D066F9913E}" srcOrd="0" destOrd="0" presId="urn:microsoft.com/office/officeart/2008/layout/NameandTitleOrganizationalChart"/>
    <dgm:cxn modelId="{160EA517-8B84-4F32-983C-190934FF9B30}" type="presOf" srcId="{C53A0FB8-5084-4511-A825-8E313DEF669A}" destId="{43C2531C-C9AD-4A61-A5C7-23DDFABA6D74}" srcOrd="1" destOrd="0" presId="urn:microsoft.com/office/officeart/2008/layout/NameandTitleOrganizationalChart"/>
    <dgm:cxn modelId="{E953E642-2FF6-4D6B-8AF4-5292FEFA0682}" type="presOf" srcId="{19E981D8-E783-443A-8072-6BEE2F5A64DD}" destId="{16D56C96-79C9-4A52-832A-0898EC45E6F8}" srcOrd="1" destOrd="0" presId="urn:microsoft.com/office/officeart/2008/layout/NameandTitleOrganizationalChart"/>
    <dgm:cxn modelId="{3A7CEDF0-6F97-4A63-860B-0BF83C1AE9A7}" type="presOf" srcId="{19E981D8-E783-443A-8072-6BEE2F5A64DD}" destId="{EB74A1B3-2703-45F5-A093-DCBA79B6297F}" srcOrd="0" destOrd="0" presId="urn:microsoft.com/office/officeart/2008/layout/NameandTitleOrganizationalChart"/>
    <dgm:cxn modelId="{9E2AE495-4D36-4DE2-8619-29448DD8A3B6}" type="presOf" srcId="{ACE3A846-B5E5-4472-B0EE-17A063E24620}" destId="{06E7FA0D-789F-4757-8EAC-6C0C0F2F140F}" srcOrd="0" destOrd="0" presId="urn:microsoft.com/office/officeart/2008/layout/NameandTitleOrganizationalChart"/>
    <dgm:cxn modelId="{034CA61B-6E1E-4D20-BDA0-EC5D3D103FD3}" type="presOf" srcId="{F074CF1B-6593-470D-A012-38AA7EB89C1F}" destId="{1469DB81-C394-4781-9ECE-24F0F8A95ED3}" srcOrd="0" destOrd="0" presId="urn:microsoft.com/office/officeart/2008/layout/NameandTitleOrganizationalChart"/>
    <dgm:cxn modelId="{7A8BDB3C-8B33-4510-9200-B115BCFC521F}" type="presOf" srcId="{C53A0FB8-5084-4511-A825-8E313DEF669A}" destId="{41ABBE67-A841-4D67-B82F-452C842600F7}" srcOrd="0" destOrd="0" presId="urn:microsoft.com/office/officeart/2008/layout/NameandTitleOrganizationalChart"/>
    <dgm:cxn modelId="{D59F1D1F-FE6F-4AB9-B835-70E4CEA7483F}" srcId="{19E981D8-E783-443A-8072-6BEE2F5A64DD}" destId="{F074CF1B-6593-470D-A012-38AA7EB89C1F}" srcOrd="1" destOrd="0" parTransId="{AFF0B101-0FCC-4C63-8E5B-4BB56209C133}" sibTransId="{ACE3A846-B5E5-4472-B0EE-17A063E24620}"/>
    <dgm:cxn modelId="{9ADBE9A2-4386-4431-93C3-FE163D3251AC}" srcId="{A12B4D53-43DD-4E17-B093-93E5BE4C0E93}" destId="{19E981D8-E783-443A-8072-6BEE2F5A64DD}" srcOrd="0" destOrd="0" parTransId="{E3273035-A6D9-4450-8E53-D0D52588C149}" sibTransId="{827B8C59-6B6E-4B9C-9E19-716E5636B38B}"/>
    <dgm:cxn modelId="{3AFF20B7-FE9B-40A9-B8EF-76F247727F5C}" type="presOf" srcId="{A12B4D53-43DD-4E17-B093-93E5BE4C0E93}" destId="{6561C2AC-DFA5-474B-AE6F-63468E838604}" srcOrd="0" destOrd="0" presId="urn:microsoft.com/office/officeart/2008/layout/NameandTitleOrganizationalChart"/>
    <dgm:cxn modelId="{C6574244-EF85-46A2-8CA3-BE7E247372F8}" type="presOf" srcId="{F074CF1B-6593-470D-A012-38AA7EB89C1F}" destId="{35043BEC-D1C4-44E5-AF57-BE3E9F7746D2}" srcOrd="1" destOrd="0" presId="urn:microsoft.com/office/officeart/2008/layout/NameandTitleOrganizationalChart"/>
    <dgm:cxn modelId="{8B91E728-AF68-410F-ACBF-C68A5FDF23D6}" type="presOf" srcId="{26ED8D44-BA35-411B-ADD4-01AD52E13A06}" destId="{215C9E0A-D443-4E8D-BD30-8466D99D3774}" srcOrd="0" destOrd="0" presId="urn:microsoft.com/office/officeart/2008/layout/NameandTitleOrganizationalChart"/>
    <dgm:cxn modelId="{34F47D46-9C89-4D7E-8846-C7C9144DDBDD}" type="presOf" srcId="{946E3B11-6CAF-46A9-A0F4-09A4591FF80A}" destId="{266C8D5F-1A18-4203-B690-B968EADC7161}" srcOrd="0" destOrd="0" presId="urn:microsoft.com/office/officeart/2008/layout/NameandTitleOrganizationalChart"/>
    <dgm:cxn modelId="{743BAF03-E244-4FF0-BB66-561A8B4EFA78}" srcId="{19E981D8-E783-443A-8072-6BEE2F5A64DD}" destId="{C53A0FB8-5084-4511-A825-8E313DEF669A}" srcOrd="0" destOrd="0" parTransId="{26ED8D44-BA35-411B-ADD4-01AD52E13A06}" sibTransId="{946E3B11-6CAF-46A9-A0F4-09A4591FF80A}"/>
    <dgm:cxn modelId="{CF611BF1-79DC-4058-8992-476EB646139C}" type="presOf" srcId="{827B8C59-6B6E-4B9C-9E19-716E5636B38B}" destId="{7F63AE3B-C75F-4A12-B076-453916E3C3F6}" srcOrd="0" destOrd="0" presId="urn:microsoft.com/office/officeart/2008/layout/NameandTitleOrganizationalChart"/>
    <dgm:cxn modelId="{802C31D3-C0C9-46BD-9174-AC0F9DF795E1}" type="presParOf" srcId="{6561C2AC-DFA5-474B-AE6F-63468E838604}" destId="{C68036E7-FDCF-48F3-B606-6AFEF415088B}" srcOrd="0" destOrd="0" presId="urn:microsoft.com/office/officeart/2008/layout/NameandTitleOrganizationalChart"/>
    <dgm:cxn modelId="{E70F3266-81BC-4FA5-8363-F5B20AC906CE}" type="presParOf" srcId="{C68036E7-FDCF-48F3-B606-6AFEF415088B}" destId="{6BB8BB9D-5910-45B9-8362-3BC3927024D4}" srcOrd="0" destOrd="0" presId="urn:microsoft.com/office/officeart/2008/layout/NameandTitleOrganizationalChart"/>
    <dgm:cxn modelId="{B1EC3C66-B676-4ACC-B6A7-30B1D8DABE0C}" type="presParOf" srcId="{6BB8BB9D-5910-45B9-8362-3BC3927024D4}" destId="{EB74A1B3-2703-45F5-A093-DCBA79B6297F}" srcOrd="0" destOrd="0" presId="urn:microsoft.com/office/officeart/2008/layout/NameandTitleOrganizationalChart"/>
    <dgm:cxn modelId="{B6ED6E83-A8C2-4B80-859E-AEED5E2EE556}" type="presParOf" srcId="{6BB8BB9D-5910-45B9-8362-3BC3927024D4}" destId="{7F63AE3B-C75F-4A12-B076-453916E3C3F6}" srcOrd="1" destOrd="0" presId="urn:microsoft.com/office/officeart/2008/layout/NameandTitleOrganizationalChart"/>
    <dgm:cxn modelId="{074C4897-4505-4428-9937-C4D3A1C29ABF}" type="presParOf" srcId="{6BB8BB9D-5910-45B9-8362-3BC3927024D4}" destId="{16D56C96-79C9-4A52-832A-0898EC45E6F8}" srcOrd="2" destOrd="0" presId="urn:microsoft.com/office/officeart/2008/layout/NameandTitleOrganizationalChart"/>
    <dgm:cxn modelId="{834907E5-F285-4D2A-899E-2ABBBEE599DC}" type="presParOf" srcId="{C68036E7-FDCF-48F3-B606-6AFEF415088B}" destId="{C5D67FA0-45DE-4420-8F98-AAA794672D27}" srcOrd="1" destOrd="0" presId="urn:microsoft.com/office/officeart/2008/layout/NameandTitleOrganizationalChart"/>
    <dgm:cxn modelId="{514EE8AF-D0F7-45FE-8978-BA848B0D054D}" type="presParOf" srcId="{C68036E7-FDCF-48F3-B606-6AFEF415088B}" destId="{20FAA220-93B7-4F14-92BF-0A84D467B5A4}" srcOrd="2" destOrd="0" presId="urn:microsoft.com/office/officeart/2008/layout/NameandTitleOrganizationalChart"/>
    <dgm:cxn modelId="{06640F6F-60A6-454C-AD76-AC8F468B35F4}" type="presParOf" srcId="{20FAA220-93B7-4F14-92BF-0A84D467B5A4}" destId="{215C9E0A-D443-4E8D-BD30-8466D99D3774}" srcOrd="0" destOrd="0" presId="urn:microsoft.com/office/officeart/2008/layout/NameandTitleOrganizationalChart"/>
    <dgm:cxn modelId="{C2356F72-A807-4DA3-A107-F1E840FFC30B}" type="presParOf" srcId="{20FAA220-93B7-4F14-92BF-0A84D467B5A4}" destId="{432796D9-0E54-4406-AAE5-3C0A1D8AA06C}" srcOrd="1" destOrd="0" presId="urn:microsoft.com/office/officeart/2008/layout/NameandTitleOrganizationalChart"/>
    <dgm:cxn modelId="{52AFE8E0-A1A9-461D-A36A-98559EB68859}" type="presParOf" srcId="{432796D9-0E54-4406-AAE5-3C0A1D8AA06C}" destId="{12DCDF08-D765-4FE6-AB3D-3D2D86B51229}" srcOrd="0" destOrd="0" presId="urn:microsoft.com/office/officeart/2008/layout/NameandTitleOrganizationalChart"/>
    <dgm:cxn modelId="{3EA1A979-DCD4-4B35-89C5-121CB6A4BEA2}" type="presParOf" srcId="{12DCDF08-D765-4FE6-AB3D-3D2D86B51229}" destId="{41ABBE67-A841-4D67-B82F-452C842600F7}" srcOrd="0" destOrd="0" presId="urn:microsoft.com/office/officeart/2008/layout/NameandTitleOrganizationalChart"/>
    <dgm:cxn modelId="{E4B52F9D-35BD-4DE8-9BC7-987A5548D405}" type="presParOf" srcId="{12DCDF08-D765-4FE6-AB3D-3D2D86B51229}" destId="{266C8D5F-1A18-4203-B690-B968EADC7161}" srcOrd="1" destOrd="0" presId="urn:microsoft.com/office/officeart/2008/layout/NameandTitleOrganizationalChart"/>
    <dgm:cxn modelId="{C773A64F-AEEC-4C11-A68D-CD9A6ADB8E4E}" type="presParOf" srcId="{12DCDF08-D765-4FE6-AB3D-3D2D86B51229}" destId="{43C2531C-C9AD-4A61-A5C7-23DDFABA6D74}" srcOrd="2" destOrd="0" presId="urn:microsoft.com/office/officeart/2008/layout/NameandTitleOrganizationalChart"/>
    <dgm:cxn modelId="{38F1B70F-DE57-4BB2-B0E5-9532F37B88B3}" type="presParOf" srcId="{432796D9-0E54-4406-AAE5-3C0A1D8AA06C}" destId="{D271AD92-0B29-41A6-AE74-E6C8DB007387}" srcOrd="1" destOrd="0" presId="urn:microsoft.com/office/officeart/2008/layout/NameandTitleOrganizationalChart"/>
    <dgm:cxn modelId="{9E813DE7-9F53-4D13-A767-29D627B92D37}" type="presParOf" srcId="{432796D9-0E54-4406-AAE5-3C0A1D8AA06C}" destId="{26B355CD-234A-471C-940F-582861FD01D7}" srcOrd="2" destOrd="0" presId="urn:microsoft.com/office/officeart/2008/layout/NameandTitleOrganizationalChart"/>
    <dgm:cxn modelId="{E06E77F6-6D91-41EA-A54D-64FF4C439DC0}" type="presParOf" srcId="{20FAA220-93B7-4F14-92BF-0A84D467B5A4}" destId="{90337490-C0B7-4990-B7D8-91D066F9913E}" srcOrd="2" destOrd="0" presId="urn:microsoft.com/office/officeart/2008/layout/NameandTitleOrganizationalChart"/>
    <dgm:cxn modelId="{77AEC496-7588-48B9-B280-7ED824CE6D22}" type="presParOf" srcId="{20FAA220-93B7-4F14-92BF-0A84D467B5A4}" destId="{BB6AA422-008A-4A88-9903-FA112F8B6D5F}" srcOrd="3" destOrd="0" presId="urn:microsoft.com/office/officeart/2008/layout/NameandTitleOrganizationalChart"/>
    <dgm:cxn modelId="{F54F67F4-4B3D-413D-ADA2-2BE3CBD42A44}" type="presParOf" srcId="{BB6AA422-008A-4A88-9903-FA112F8B6D5F}" destId="{C061C23C-B44B-4F7D-B0DB-965C5CE31D8E}" srcOrd="0" destOrd="0" presId="urn:microsoft.com/office/officeart/2008/layout/NameandTitleOrganizationalChart"/>
    <dgm:cxn modelId="{058700AD-1315-45E6-9157-DC3A50053E5B}" type="presParOf" srcId="{C061C23C-B44B-4F7D-B0DB-965C5CE31D8E}" destId="{1469DB81-C394-4781-9ECE-24F0F8A95ED3}" srcOrd="0" destOrd="0" presId="urn:microsoft.com/office/officeart/2008/layout/NameandTitleOrganizationalChart"/>
    <dgm:cxn modelId="{9E6792B1-CACD-4618-84B6-3EE454A8488C}" type="presParOf" srcId="{C061C23C-B44B-4F7D-B0DB-965C5CE31D8E}" destId="{06E7FA0D-789F-4757-8EAC-6C0C0F2F140F}" srcOrd="1" destOrd="0" presId="urn:microsoft.com/office/officeart/2008/layout/NameandTitleOrganizationalChart"/>
    <dgm:cxn modelId="{75143C2A-ECFB-46BE-876B-B7240DA76850}" type="presParOf" srcId="{C061C23C-B44B-4F7D-B0DB-965C5CE31D8E}" destId="{35043BEC-D1C4-44E5-AF57-BE3E9F7746D2}" srcOrd="2" destOrd="0" presId="urn:microsoft.com/office/officeart/2008/layout/NameandTitleOrganizationalChart"/>
    <dgm:cxn modelId="{23B27617-20E0-463D-A6B3-F2AA3B1E4BBA}" type="presParOf" srcId="{BB6AA422-008A-4A88-9903-FA112F8B6D5F}" destId="{B3A31A47-7BF6-4F26-AF9C-F7076977C7E2}" srcOrd="1" destOrd="0" presId="urn:microsoft.com/office/officeart/2008/layout/NameandTitleOrganizationalChart"/>
    <dgm:cxn modelId="{160C6321-6126-47D5-B6E2-A1F278600740}" type="presParOf" srcId="{BB6AA422-008A-4A88-9903-FA112F8B6D5F}" destId="{B534B5AF-2C4C-4DAB-A157-DBAF42AC427C}" srcOrd="2" destOrd="0" presId="urn:microsoft.com/office/officeart/2008/layout/NameandTitleOrganizationalChar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12B4D53-43DD-4E17-B093-93E5BE4C0E93}" type="doc">
      <dgm:prSet loTypeId="urn:microsoft.com/office/officeart/2008/layout/NameandTitleOrganizationalChart" loCatId="hierarchy" qsTypeId="urn:microsoft.com/office/officeart/2005/8/quickstyle/3d1" qsCatId="3D" csTypeId="urn:microsoft.com/office/officeart/2005/8/colors/colorful1" csCatId="colorful" phldr="1"/>
      <dgm:spPr/>
      <dgm:t>
        <a:bodyPr/>
        <a:lstStyle/>
        <a:p>
          <a:endParaRPr lang="en-US"/>
        </a:p>
      </dgm:t>
    </dgm:pt>
    <dgm:pt modelId="{19E981D8-E783-443A-8072-6BEE2F5A64DD}">
      <dgm:prSet phldrT="[Text]" custT="1"/>
      <dgm:spPr>
        <a:solidFill>
          <a:schemeClr val="accent5">
            <a:lumMod val="75000"/>
          </a:schemeClr>
        </a:solidFill>
        <a:ln>
          <a:solidFill>
            <a:schemeClr val="accent5">
              <a:lumMod val="50000"/>
            </a:schemeClr>
          </a:solidFill>
        </a:ln>
      </dgm:spPr>
      <dgm:t>
        <a:bodyPr/>
        <a:lstStyle/>
        <a:p>
          <a:pPr rtl="1"/>
          <a:r>
            <a:rPr lang="fa-IR" sz="1600" kern="1200" dirty="0">
              <a:effectLst/>
              <a:latin typeface="Calibri" panose="020F0502020204030204" pitchFamily="34" charset="0"/>
              <a:ea typeface="Calibri" panose="020F0502020204030204" pitchFamily="34" charset="0"/>
              <a:cs typeface="B Titr" panose="00000700000000000000" pitchFamily="2" charset="-78"/>
            </a:rPr>
            <a:t>تعداد کل موارد مرگ مادر ثبت شده </a:t>
          </a:r>
          <a:r>
            <a:rPr lang="fa-IR" sz="1600" kern="1200" dirty="0">
              <a:solidFill>
                <a:prstClr val="white"/>
              </a:solidFill>
              <a:effectLst/>
              <a:latin typeface="Calibri" panose="020F0502020204030204" pitchFamily="34" charset="0"/>
              <a:ea typeface="Calibri" panose="020F0502020204030204" pitchFamily="34" charset="0"/>
              <a:cs typeface="B Titr" panose="00000700000000000000" pitchFamily="2" charset="-78"/>
            </a:rPr>
            <a:t>سال 1401</a:t>
          </a:r>
          <a:endParaRPr lang="en-US" sz="1600" kern="1200" dirty="0">
            <a:solidFill>
              <a:prstClr val="white"/>
            </a:solidFill>
            <a:effectLst/>
            <a:latin typeface="Calibri" panose="020F0502020204030204" pitchFamily="34" charset="0"/>
            <a:ea typeface="Calibri" panose="020F0502020204030204" pitchFamily="34" charset="0"/>
            <a:cs typeface="B Titr" panose="00000700000000000000" pitchFamily="2" charset="-78"/>
          </a:endParaRPr>
        </a:p>
      </dgm:t>
    </dgm:pt>
    <dgm:pt modelId="{E3273035-A6D9-4450-8E53-D0D52588C149}" type="parTrans" cxnId="{9ADBE9A2-4386-4431-93C3-FE163D3251AC}">
      <dgm:prSet/>
      <dgm:spPr/>
      <dgm:t>
        <a:bodyPr/>
        <a:lstStyle/>
        <a:p>
          <a:endParaRPr lang="en-US"/>
        </a:p>
      </dgm:t>
    </dgm:pt>
    <dgm:pt modelId="{827B8C59-6B6E-4B9C-9E19-716E5636B38B}" type="sibTrans" cxnId="{9ADBE9A2-4386-4431-93C3-FE163D3251AC}">
      <dgm:prSet custT="1"/>
      <dgm:spPr/>
      <dgm:t>
        <a:bodyPr/>
        <a:lstStyle/>
        <a:p>
          <a:pPr algn="ctr"/>
          <a:r>
            <a:rPr lang="fa-IR" sz="1600" dirty="0">
              <a:cs typeface="B Titr" panose="00000700000000000000" pitchFamily="2" charset="-78"/>
            </a:rPr>
            <a:t>19</a:t>
          </a:r>
          <a:endParaRPr lang="en-US" sz="1600" dirty="0">
            <a:cs typeface="B Titr" panose="00000700000000000000" pitchFamily="2" charset="-78"/>
          </a:endParaRPr>
        </a:p>
      </dgm:t>
    </dgm:pt>
    <dgm:pt modelId="{C53A0FB8-5084-4511-A825-8E313DEF669A}" type="asst">
      <dgm:prSet phldrT="[Text]" custT="1"/>
      <dgm:spPr>
        <a:solidFill>
          <a:schemeClr val="accent6">
            <a:lumMod val="75000"/>
          </a:schemeClr>
        </a:solidFill>
      </dgm:spPr>
      <dgm:t>
        <a:bodyPr/>
        <a:lstStyle/>
        <a:p>
          <a:pPr rtl="1"/>
          <a:r>
            <a:rPr lang="fa-IR" sz="1600" kern="1200" dirty="0">
              <a:solidFill>
                <a:prstClr val="white"/>
              </a:solidFill>
              <a:effectLst/>
              <a:latin typeface="Calibri" panose="020F0502020204030204" pitchFamily="34" charset="0"/>
              <a:ea typeface="Calibri" panose="020F0502020204030204" pitchFamily="34" charset="0"/>
              <a:cs typeface="B Titr" panose="00000700000000000000" pitchFamily="2" charset="-78"/>
            </a:rPr>
            <a:t>تعداد موارد محسوب نشده</a:t>
          </a:r>
          <a:endParaRPr lang="en-US" sz="1600" kern="1200" dirty="0">
            <a:solidFill>
              <a:prstClr val="white"/>
            </a:solidFill>
            <a:effectLst/>
            <a:latin typeface="Calibri" panose="020F0502020204030204" pitchFamily="34" charset="0"/>
            <a:ea typeface="Calibri" panose="020F0502020204030204" pitchFamily="34" charset="0"/>
            <a:cs typeface="B Titr" panose="00000700000000000000" pitchFamily="2" charset="-78"/>
          </a:endParaRPr>
        </a:p>
      </dgm:t>
    </dgm:pt>
    <dgm:pt modelId="{26ED8D44-BA35-411B-ADD4-01AD52E13A06}" type="parTrans" cxnId="{743BAF03-E244-4FF0-BB66-561A8B4EFA78}">
      <dgm:prSet/>
      <dgm:spPr>
        <a:ln>
          <a:solidFill>
            <a:schemeClr val="accent6">
              <a:lumMod val="50000"/>
            </a:schemeClr>
          </a:solidFill>
        </a:ln>
      </dgm:spPr>
      <dgm:t>
        <a:bodyPr/>
        <a:lstStyle/>
        <a:p>
          <a:endParaRPr lang="en-US"/>
        </a:p>
      </dgm:t>
    </dgm:pt>
    <dgm:pt modelId="{946E3B11-6CAF-46A9-A0F4-09A4591FF80A}" type="sibTrans" cxnId="{743BAF03-E244-4FF0-BB66-561A8B4EFA78}">
      <dgm:prSet custT="1"/>
      <dgm:spPr/>
      <dgm:t>
        <a:bodyPr/>
        <a:lstStyle/>
        <a:p>
          <a:pPr algn="ctr"/>
          <a:r>
            <a:rPr lang="fa-IR" sz="1600" dirty="0">
              <a:cs typeface="B Titr" panose="00000700000000000000" pitchFamily="2" charset="-78"/>
            </a:rPr>
            <a:t>8</a:t>
          </a:r>
          <a:endParaRPr lang="en-US" sz="1600" dirty="0">
            <a:cs typeface="B Titr" panose="00000700000000000000" pitchFamily="2" charset="-78"/>
          </a:endParaRPr>
        </a:p>
      </dgm:t>
    </dgm:pt>
    <dgm:pt modelId="{F074CF1B-6593-470D-A012-38AA7EB89C1F}" type="asst">
      <dgm:prSet phldrT="[Text]" custT="1"/>
      <dgm:spPr>
        <a:solidFill>
          <a:schemeClr val="accent6">
            <a:lumMod val="75000"/>
          </a:schemeClr>
        </a:solidFill>
      </dgm:spPr>
      <dgm:t>
        <a:bodyPr/>
        <a:lstStyle/>
        <a:p>
          <a:pPr rtl="1"/>
          <a:r>
            <a:rPr lang="fa-IR" sz="1600" kern="1200" dirty="0">
              <a:solidFill>
                <a:prstClr val="white"/>
              </a:solidFill>
              <a:effectLst/>
              <a:latin typeface="Calibri" panose="020F0502020204030204" pitchFamily="34" charset="0"/>
              <a:ea typeface="Calibri" panose="020F0502020204030204" pitchFamily="34" charset="0"/>
              <a:cs typeface="B Titr" panose="00000700000000000000" pitchFamily="2" charset="-78"/>
            </a:rPr>
            <a:t>تعداد مرگ مادر مطابق تعریف سازمان جهانی بهداشت</a:t>
          </a:r>
          <a:endParaRPr lang="en-US" sz="1600" kern="1200" dirty="0">
            <a:solidFill>
              <a:prstClr val="white"/>
            </a:solidFill>
            <a:effectLst/>
            <a:latin typeface="Calibri" panose="020F0502020204030204" pitchFamily="34" charset="0"/>
            <a:ea typeface="Calibri" panose="020F0502020204030204" pitchFamily="34" charset="0"/>
            <a:cs typeface="B Titr" panose="00000700000000000000" pitchFamily="2" charset="-78"/>
          </a:endParaRPr>
        </a:p>
      </dgm:t>
    </dgm:pt>
    <dgm:pt modelId="{ACE3A846-B5E5-4472-B0EE-17A063E24620}" type="sibTrans" cxnId="{D59F1D1F-FE6F-4AB9-B835-70E4CEA7483F}">
      <dgm:prSet custT="1"/>
      <dgm:spPr/>
      <dgm:t>
        <a:bodyPr/>
        <a:lstStyle/>
        <a:p>
          <a:pPr algn="ctr"/>
          <a:r>
            <a:rPr lang="fa-IR" sz="1600" dirty="0">
              <a:cs typeface="B Titr" panose="00000700000000000000" pitchFamily="2" charset="-78"/>
            </a:rPr>
            <a:t>11</a:t>
          </a:r>
          <a:endParaRPr lang="en-US" sz="1600" dirty="0">
            <a:cs typeface="B Titr" panose="00000700000000000000" pitchFamily="2" charset="-78"/>
          </a:endParaRPr>
        </a:p>
      </dgm:t>
    </dgm:pt>
    <dgm:pt modelId="{AFF0B101-0FCC-4C63-8E5B-4BB56209C133}" type="parTrans" cxnId="{D59F1D1F-FE6F-4AB9-B835-70E4CEA7483F}">
      <dgm:prSet/>
      <dgm:spPr>
        <a:ln>
          <a:solidFill>
            <a:schemeClr val="accent6">
              <a:lumMod val="50000"/>
            </a:schemeClr>
          </a:solidFill>
        </a:ln>
      </dgm:spPr>
      <dgm:t>
        <a:bodyPr/>
        <a:lstStyle/>
        <a:p>
          <a:endParaRPr lang="en-US"/>
        </a:p>
      </dgm:t>
    </dgm:pt>
    <dgm:pt modelId="{6561C2AC-DFA5-474B-AE6F-63468E838604}" type="pres">
      <dgm:prSet presAssocID="{A12B4D53-43DD-4E17-B093-93E5BE4C0E93}" presName="hierChild1" presStyleCnt="0">
        <dgm:presLayoutVars>
          <dgm:orgChart val="1"/>
          <dgm:chPref val="1"/>
          <dgm:dir/>
          <dgm:animOne val="branch"/>
          <dgm:animLvl val="lvl"/>
          <dgm:resizeHandles/>
        </dgm:presLayoutVars>
      </dgm:prSet>
      <dgm:spPr/>
      <dgm:t>
        <a:bodyPr/>
        <a:lstStyle/>
        <a:p>
          <a:endParaRPr lang="en-US"/>
        </a:p>
      </dgm:t>
    </dgm:pt>
    <dgm:pt modelId="{C68036E7-FDCF-48F3-B606-6AFEF415088B}" type="pres">
      <dgm:prSet presAssocID="{19E981D8-E783-443A-8072-6BEE2F5A64DD}" presName="hierRoot1" presStyleCnt="0">
        <dgm:presLayoutVars>
          <dgm:hierBranch val="init"/>
        </dgm:presLayoutVars>
      </dgm:prSet>
      <dgm:spPr/>
    </dgm:pt>
    <dgm:pt modelId="{6BB8BB9D-5910-45B9-8362-3BC3927024D4}" type="pres">
      <dgm:prSet presAssocID="{19E981D8-E783-443A-8072-6BEE2F5A64DD}" presName="rootComposite1" presStyleCnt="0"/>
      <dgm:spPr/>
    </dgm:pt>
    <dgm:pt modelId="{EB74A1B3-2703-45F5-A093-DCBA79B6297F}" type="pres">
      <dgm:prSet presAssocID="{19E981D8-E783-443A-8072-6BEE2F5A64DD}" presName="rootText1" presStyleLbl="node0" presStyleIdx="0" presStyleCnt="1" custScaleX="204330" custScaleY="98371" custLinFactNeighborX="-2399" custLinFactNeighborY="-78704">
        <dgm:presLayoutVars>
          <dgm:chMax/>
          <dgm:chPref val="3"/>
        </dgm:presLayoutVars>
      </dgm:prSet>
      <dgm:spPr/>
      <dgm:t>
        <a:bodyPr/>
        <a:lstStyle/>
        <a:p>
          <a:endParaRPr lang="en-US"/>
        </a:p>
      </dgm:t>
    </dgm:pt>
    <dgm:pt modelId="{7F63AE3B-C75F-4A12-B076-453916E3C3F6}" type="pres">
      <dgm:prSet presAssocID="{19E981D8-E783-443A-8072-6BEE2F5A64DD}" presName="titleText1" presStyleLbl="fgAcc0" presStyleIdx="0" presStyleCnt="1" custScaleX="48462" custScaleY="108290" custLinFactY="-100000" custLinFactNeighborX="-13581" custLinFactNeighborY="-191049">
        <dgm:presLayoutVars>
          <dgm:chMax val="0"/>
          <dgm:chPref val="0"/>
        </dgm:presLayoutVars>
      </dgm:prSet>
      <dgm:spPr/>
      <dgm:t>
        <a:bodyPr/>
        <a:lstStyle/>
        <a:p>
          <a:endParaRPr lang="en-US"/>
        </a:p>
      </dgm:t>
    </dgm:pt>
    <dgm:pt modelId="{16D56C96-79C9-4A52-832A-0898EC45E6F8}" type="pres">
      <dgm:prSet presAssocID="{19E981D8-E783-443A-8072-6BEE2F5A64DD}" presName="rootConnector1" presStyleLbl="node1" presStyleIdx="0" presStyleCnt="0"/>
      <dgm:spPr/>
      <dgm:t>
        <a:bodyPr/>
        <a:lstStyle/>
        <a:p>
          <a:endParaRPr lang="en-US"/>
        </a:p>
      </dgm:t>
    </dgm:pt>
    <dgm:pt modelId="{C5D67FA0-45DE-4420-8F98-AAA794672D27}" type="pres">
      <dgm:prSet presAssocID="{19E981D8-E783-443A-8072-6BEE2F5A64DD}" presName="hierChild2" presStyleCnt="0"/>
      <dgm:spPr/>
    </dgm:pt>
    <dgm:pt modelId="{20FAA220-93B7-4F14-92BF-0A84D467B5A4}" type="pres">
      <dgm:prSet presAssocID="{19E981D8-E783-443A-8072-6BEE2F5A64DD}" presName="hierChild3" presStyleCnt="0"/>
      <dgm:spPr/>
    </dgm:pt>
    <dgm:pt modelId="{215C9E0A-D443-4E8D-BD30-8466D99D3774}" type="pres">
      <dgm:prSet presAssocID="{26ED8D44-BA35-411B-ADD4-01AD52E13A06}" presName="Name96" presStyleLbl="parChTrans1D2" presStyleIdx="0" presStyleCnt="2"/>
      <dgm:spPr/>
      <dgm:t>
        <a:bodyPr/>
        <a:lstStyle/>
        <a:p>
          <a:endParaRPr lang="en-US"/>
        </a:p>
      </dgm:t>
    </dgm:pt>
    <dgm:pt modelId="{432796D9-0E54-4406-AAE5-3C0A1D8AA06C}" type="pres">
      <dgm:prSet presAssocID="{C53A0FB8-5084-4511-A825-8E313DEF669A}" presName="hierRoot3" presStyleCnt="0">
        <dgm:presLayoutVars>
          <dgm:hierBranch val="init"/>
        </dgm:presLayoutVars>
      </dgm:prSet>
      <dgm:spPr/>
    </dgm:pt>
    <dgm:pt modelId="{12DCDF08-D765-4FE6-AB3D-3D2D86B51229}" type="pres">
      <dgm:prSet presAssocID="{C53A0FB8-5084-4511-A825-8E313DEF669A}" presName="rootComposite3" presStyleCnt="0"/>
      <dgm:spPr/>
    </dgm:pt>
    <dgm:pt modelId="{41ABBE67-A841-4D67-B82F-452C842600F7}" type="pres">
      <dgm:prSet presAssocID="{C53A0FB8-5084-4511-A825-8E313DEF669A}" presName="rootText3" presStyleLbl="asst1" presStyleIdx="0" presStyleCnt="2" custScaleX="187984" custScaleY="88050" custLinFactY="-12480" custLinFactNeighborX="-3952" custLinFactNeighborY="-100000">
        <dgm:presLayoutVars>
          <dgm:chPref val="3"/>
        </dgm:presLayoutVars>
      </dgm:prSet>
      <dgm:spPr/>
      <dgm:t>
        <a:bodyPr/>
        <a:lstStyle/>
        <a:p>
          <a:endParaRPr lang="en-US"/>
        </a:p>
      </dgm:t>
    </dgm:pt>
    <dgm:pt modelId="{266C8D5F-1A18-4203-B690-B968EADC7161}" type="pres">
      <dgm:prSet presAssocID="{C53A0FB8-5084-4511-A825-8E313DEF669A}" presName="titleText3" presStyleLbl="fgAcc2" presStyleIdx="0" presStyleCnt="2" custScaleX="41446" custLinFactY="-177957" custLinFactNeighborX="-18021" custLinFactNeighborY="-200000">
        <dgm:presLayoutVars>
          <dgm:chMax val="0"/>
          <dgm:chPref val="0"/>
        </dgm:presLayoutVars>
      </dgm:prSet>
      <dgm:spPr/>
      <dgm:t>
        <a:bodyPr/>
        <a:lstStyle/>
        <a:p>
          <a:endParaRPr lang="en-US"/>
        </a:p>
      </dgm:t>
    </dgm:pt>
    <dgm:pt modelId="{43C2531C-C9AD-4A61-A5C7-23DDFABA6D74}" type="pres">
      <dgm:prSet presAssocID="{C53A0FB8-5084-4511-A825-8E313DEF669A}" presName="rootConnector3" presStyleLbl="asst1" presStyleIdx="0" presStyleCnt="2"/>
      <dgm:spPr/>
      <dgm:t>
        <a:bodyPr/>
        <a:lstStyle/>
        <a:p>
          <a:endParaRPr lang="en-US"/>
        </a:p>
      </dgm:t>
    </dgm:pt>
    <dgm:pt modelId="{D271AD92-0B29-41A6-AE74-E6C8DB007387}" type="pres">
      <dgm:prSet presAssocID="{C53A0FB8-5084-4511-A825-8E313DEF669A}" presName="hierChild6" presStyleCnt="0"/>
      <dgm:spPr/>
    </dgm:pt>
    <dgm:pt modelId="{26B355CD-234A-471C-940F-582861FD01D7}" type="pres">
      <dgm:prSet presAssocID="{C53A0FB8-5084-4511-A825-8E313DEF669A}" presName="hierChild7" presStyleCnt="0"/>
      <dgm:spPr/>
    </dgm:pt>
    <dgm:pt modelId="{90337490-C0B7-4990-B7D8-91D066F9913E}" type="pres">
      <dgm:prSet presAssocID="{AFF0B101-0FCC-4C63-8E5B-4BB56209C133}" presName="Name96" presStyleLbl="parChTrans1D2" presStyleIdx="1" presStyleCnt="2"/>
      <dgm:spPr/>
      <dgm:t>
        <a:bodyPr/>
        <a:lstStyle/>
        <a:p>
          <a:endParaRPr lang="en-US"/>
        </a:p>
      </dgm:t>
    </dgm:pt>
    <dgm:pt modelId="{BB6AA422-008A-4A88-9903-FA112F8B6D5F}" type="pres">
      <dgm:prSet presAssocID="{F074CF1B-6593-470D-A012-38AA7EB89C1F}" presName="hierRoot3" presStyleCnt="0">
        <dgm:presLayoutVars>
          <dgm:hierBranch val="init"/>
        </dgm:presLayoutVars>
      </dgm:prSet>
      <dgm:spPr/>
    </dgm:pt>
    <dgm:pt modelId="{C061C23C-B44B-4F7D-B0DB-965C5CE31D8E}" type="pres">
      <dgm:prSet presAssocID="{F074CF1B-6593-470D-A012-38AA7EB89C1F}" presName="rootComposite3" presStyleCnt="0"/>
      <dgm:spPr/>
    </dgm:pt>
    <dgm:pt modelId="{1469DB81-C394-4781-9ECE-24F0F8A95ED3}" type="pres">
      <dgm:prSet presAssocID="{F074CF1B-6593-470D-A012-38AA7EB89C1F}" presName="rootText3" presStyleLbl="asst1" presStyleIdx="1" presStyleCnt="2" custScaleX="205664" custScaleY="89605" custLinFactY="-8352" custLinFactNeighborX="4472" custLinFactNeighborY="-100000">
        <dgm:presLayoutVars>
          <dgm:chPref val="3"/>
        </dgm:presLayoutVars>
      </dgm:prSet>
      <dgm:spPr/>
      <dgm:t>
        <a:bodyPr/>
        <a:lstStyle/>
        <a:p>
          <a:endParaRPr lang="en-US"/>
        </a:p>
      </dgm:t>
    </dgm:pt>
    <dgm:pt modelId="{06E7FA0D-789F-4757-8EAC-6C0C0F2F140F}" type="pres">
      <dgm:prSet presAssocID="{F074CF1B-6593-470D-A012-38AA7EB89C1F}" presName="titleText3" presStyleLbl="fgAcc2" presStyleIdx="1" presStyleCnt="2" custScaleX="41365" custScaleY="105184" custLinFactY="-177783" custLinFactNeighborX="-11299" custLinFactNeighborY="-200000">
        <dgm:presLayoutVars>
          <dgm:chMax val="0"/>
          <dgm:chPref val="0"/>
        </dgm:presLayoutVars>
      </dgm:prSet>
      <dgm:spPr/>
      <dgm:t>
        <a:bodyPr/>
        <a:lstStyle/>
        <a:p>
          <a:endParaRPr lang="en-US"/>
        </a:p>
      </dgm:t>
    </dgm:pt>
    <dgm:pt modelId="{35043BEC-D1C4-44E5-AF57-BE3E9F7746D2}" type="pres">
      <dgm:prSet presAssocID="{F074CF1B-6593-470D-A012-38AA7EB89C1F}" presName="rootConnector3" presStyleLbl="asst1" presStyleIdx="1" presStyleCnt="2"/>
      <dgm:spPr/>
      <dgm:t>
        <a:bodyPr/>
        <a:lstStyle/>
        <a:p>
          <a:endParaRPr lang="en-US"/>
        </a:p>
      </dgm:t>
    </dgm:pt>
    <dgm:pt modelId="{B3A31A47-7BF6-4F26-AF9C-F7076977C7E2}" type="pres">
      <dgm:prSet presAssocID="{F074CF1B-6593-470D-A012-38AA7EB89C1F}" presName="hierChild6" presStyleCnt="0"/>
      <dgm:spPr/>
    </dgm:pt>
    <dgm:pt modelId="{B534B5AF-2C4C-4DAB-A157-DBAF42AC427C}" type="pres">
      <dgm:prSet presAssocID="{F074CF1B-6593-470D-A012-38AA7EB89C1F}" presName="hierChild7" presStyleCnt="0"/>
      <dgm:spPr/>
    </dgm:pt>
  </dgm:ptLst>
  <dgm:cxnLst>
    <dgm:cxn modelId="{DF24507E-7544-4F0B-A787-2EDA765E08EA}" type="presOf" srcId="{AFF0B101-0FCC-4C63-8E5B-4BB56209C133}" destId="{90337490-C0B7-4990-B7D8-91D066F9913E}" srcOrd="0" destOrd="0" presId="urn:microsoft.com/office/officeart/2008/layout/NameandTitleOrganizationalChart"/>
    <dgm:cxn modelId="{160EA517-8B84-4F32-983C-190934FF9B30}" type="presOf" srcId="{C53A0FB8-5084-4511-A825-8E313DEF669A}" destId="{43C2531C-C9AD-4A61-A5C7-23DDFABA6D74}" srcOrd="1" destOrd="0" presId="urn:microsoft.com/office/officeart/2008/layout/NameandTitleOrganizationalChart"/>
    <dgm:cxn modelId="{E953E642-2FF6-4D6B-8AF4-5292FEFA0682}" type="presOf" srcId="{19E981D8-E783-443A-8072-6BEE2F5A64DD}" destId="{16D56C96-79C9-4A52-832A-0898EC45E6F8}" srcOrd="1" destOrd="0" presId="urn:microsoft.com/office/officeart/2008/layout/NameandTitleOrganizationalChart"/>
    <dgm:cxn modelId="{3A7CEDF0-6F97-4A63-860B-0BF83C1AE9A7}" type="presOf" srcId="{19E981D8-E783-443A-8072-6BEE2F5A64DD}" destId="{EB74A1B3-2703-45F5-A093-DCBA79B6297F}" srcOrd="0" destOrd="0" presId="urn:microsoft.com/office/officeart/2008/layout/NameandTitleOrganizationalChart"/>
    <dgm:cxn modelId="{9E2AE495-4D36-4DE2-8619-29448DD8A3B6}" type="presOf" srcId="{ACE3A846-B5E5-4472-B0EE-17A063E24620}" destId="{06E7FA0D-789F-4757-8EAC-6C0C0F2F140F}" srcOrd="0" destOrd="0" presId="urn:microsoft.com/office/officeart/2008/layout/NameandTitleOrganizationalChart"/>
    <dgm:cxn modelId="{034CA61B-6E1E-4D20-BDA0-EC5D3D103FD3}" type="presOf" srcId="{F074CF1B-6593-470D-A012-38AA7EB89C1F}" destId="{1469DB81-C394-4781-9ECE-24F0F8A95ED3}" srcOrd="0" destOrd="0" presId="urn:microsoft.com/office/officeart/2008/layout/NameandTitleOrganizationalChart"/>
    <dgm:cxn modelId="{7A8BDB3C-8B33-4510-9200-B115BCFC521F}" type="presOf" srcId="{C53A0FB8-5084-4511-A825-8E313DEF669A}" destId="{41ABBE67-A841-4D67-B82F-452C842600F7}" srcOrd="0" destOrd="0" presId="urn:microsoft.com/office/officeart/2008/layout/NameandTitleOrganizationalChart"/>
    <dgm:cxn modelId="{D59F1D1F-FE6F-4AB9-B835-70E4CEA7483F}" srcId="{19E981D8-E783-443A-8072-6BEE2F5A64DD}" destId="{F074CF1B-6593-470D-A012-38AA7EB89C1F}" srcOrd="1" destOrd="0" parTransId="{AFF0B101-0FCC-4C63-8E5B-4BB56209C133}" sibTransId="{ACE3A846-B5E5-4472-B0EE-17A063E24620}"/>
    <dgm:cxn modelId="{9ADBE9A2-4386-4431-93C3-FE163D3251AC}" srcId="{A12B4D53-43DD-4E17-B093-93E5BE4C0E93}" destId="{19E981D8-E783-443A-8072-6BEE2F5A64DD}" srcOrd="0" destOrd="0" parTransId="{E3273035-A6D9-4450-8E53-D0D52588C149}" sibTransId="{827B8C59-6B6E-4B9C-9E19-716E5636B38B}"/>
    <dgm:cxn modelId="{3AFF20B7-FE9B-40A9-B8EF-76F247727F5C}" type="presOf" srcId="{A12B4D53-43DD-4E17-B093-93E5BE4C0E93}" destId="{6561C2AC-DFA5-474B-AE6F-63468E838604}" srcOrd="0" destOrd="0" presId="urn:microsoft.com/office/officeart/2008/layout/NameandTitleOrganizationalChart"/>
    <dgm:cxn modelId="{C6574244-EF85-46A2-8CA3-BE7E247372F8}" type="presOf" srcId="{F074CF1B-6593-470D-A012-38AA7EB89C1F}" destId="{35043BEC-D1C4-44E5-AF57-BE3E9F7746D2}" srcOrd="1" destOrd="0" presId="urn:microsoft.com/office/officeart/2008/layout/NameandTitleOrganizationalChart"/>
    <dgm:cxn modelId="{8B91E728-AF68-410F-ACBF-C68A5FDF23D6}" type="presOf" srcId="{26ED8D44-BA35-411B-ADD4-01AD52E13A06}" destId="{215C9E0A-D443-4E8D-BD30-8466D99D3774}" srcOrd="0" destOrd="0" presId="urn:microsoft.com/office/officeart/2008/layout/NameandTitleOrganizationalChart"/>
    <dgm:cxn modelId="{34F47D46-9C89-4D7E-8846-C7C9144DDBDD}" type="presOf" srcId="{946E3B11-6CAF-46A9-A0F4-09A4591FF80A}" destId="{266C8D5F-1A18-4203-B690-B968EADC7161}" srcOrd="0" destOrd="0" presId="urn:microsoft.com/office/officeart/2008/layout/NameandTitleOrganizationalChart"/>
    <dgm:cxn modelId="{743BAF03-E244-4FF0-BB66-561A8B4EFA78}" srcId="{19E981D8-E783-443A-8072-6BEE2F5A64DD}" destId="{C53A0FB8-5084-4511-A825-8E313DEF669A}" srcOrd="0" destOrd="0" parTransId="{26ED8D44-BA35-411B-ADD4-01AD52E13A06}" sibTransId="{946E3B11-6CAF-46A9-A0F4-09A4591FF80A}"/>
    <dgm:cxn modelId="{CF611BF1-79DC-4058-8992-476EB646139C}" type="presOf" srcId="{827B8C59-6B6E-4B9C-9E19-716E5636B38B}" destId="{7F63AE3B-C75F-4A12-B076-453916E3C3F6}" srcOrd="0" destOrd="0" presId="urn:microsoft.com/office/officeart/2008/layout/NameandTitleOrganizationalChart"/>
    <dgm:cxn modelId="{802C31D3-C0C9-46BD-9174-AC0F9DF795E1}" type="presParOf" srcId="{6561C2AC-DFA5-474B-AE6F-63468E838604}" destId="{C68036E7-FDCF-48F3-B606-6AFEF415088B}" srcOrd="0" destOrd="0" presId="urn:microsoft.com/office/officeart/2008/layout/NameandTitleOrganizationalChart"/>
    <dgm:cxn modelId="{E70F3266-81BC-4FA5-8363-F5B20AC906CE}" type="presParOf" srcId="{C68036E7-FDCF-48F3-B606-6AFEF415088B}" destId="{6BB8BB9D-5910-45B9-8362-3BC3927024D4}" srcOrd="0" destOrd="0" presId="urn:microsoft.com/office/officeart/2008/layout/NameandTitleOrganizationalChart"/>
    <dgm:cxn modelId="{B1EC3C66-B676-4ACC-B6A7-30B1D8DABE0C}" type="presParOf" srcId="{6BB8BB9D-5910-45B9-8362-3BC3927024D4}" destId="{EB74A1B3-2703-45F5-A093-DCBA79B6297F}" srcOrd="0" destOrd="0" presId="urn:microsoft.com/office/officeart/2008/layout/NameandTitleOrganizationalChart"/>
    <dgm:cxn modelId="{B6ED6E83-A8C2-4B80-859E-AEED5E2EE556}" type="presParOf" srcId="{6BB8BB9D-5910-45B9-8362-3BC3927024D4}" destId="{7F63AE3B-C75F-4A12-B076-453916E3C3F6}" srcOrd="1" destOrd="0" presId="urn:microsoft.com/office/officeart/2008/layout/NameandTitleOrganizationalChart"/>
    <dgm:cxn modelId="{074C4897-4505-4428-9937-C4D3A1C29ABF}" type="presParOf" srcId="{6BB8BB9D-5910-45B9-8362-3BC3927024D4}" destId="{16D56C96-79C9-4A52-832A-0898EC45E6F8}" srcOrd="2" destOrd="0" presId="urn:microsoft.com/office/officeart/2008/layout/NameandTitleOrganizationalChart"/>
    <dgm:cxn modelId="{834907E5-F285-4D2A-899E-2ABBBEE599DC}" type="presParOf" srcId="{C68036E7-FDCF-48F3-B606-6AFEF415088B}" destId="{C5D67FA0-45DE-4420-8F98-AAA794672D27}" srcOrd="1" destOrd="0" presId="urn:microsoft.com/office/officeart/2008/layout/NameandTitleOrganizationalChart"/>
    <dgm:cxn modelId="{514EE8AF-D0F7-45FE-8978-BA848B0D054D}" type="presParOf" srcId="{C68036E7-FDCF-48F3-B606-6AFEF415088B}" destId="{20FAA220-93B7-4F14-92BF-0A84D467B5A4}" srcOrd="2" destOrd="0" presId="urn:microsoft.com/office/officeart/2008/layout/NameandTitleOrganizationalChart"/>
    <dgm:cxn modelId="{06640F6F-60A6-454C-AD76-AC8F468B35F4}" type="presParOf" srcId="{20FAA220-93B7-4F14-92BF-0A84D467B5A4}" destId="{215C9E0A-D443-4E8D-BD30-8466D99D3774}" srcOrd="0" destOrd="0" presId="urn:microsoft.com/office/officeart/2008/layout/NameandTitleOrganizationalChart"/>
    <dgm:cxn modelId="{C2356F72-A807-4DA3-A107-F1E840FFC30B}" type="presParOf" srcId="{20FAA220-93B7-4F14-92BF-0A84D467B5A4}" destId="{432796D9-0E54-4406-AAE5-3C0A1D8AA06C}" srcOrd="1" destOrd="0" presId="urn:microsoft.com/office/officeart/2008/layout/NameandTitleOrganizationalChart"/>
    <dgm:cxn modelId="{52AFE8E0-A1A9-461D-A36A-98559EB68859}" type="presParOf" srcId="{432796D9-0E54-4406-AAE5-3C0A1D8AA06C}" destId="{12DCDF08-D765-4FE6-AB3D-3D2D86B51229}" srcOrd="0" destOrd="0" presId="urn:microsoft.com/office/officeart/2008/layout/NameandTitleOrganizationalChart"/>
    <dgm:cxn modelId="{3EA1A979-DCD4-4B35-89C5-121CB6A4BEA2}" type="presParOf" srcId="{12DCDF08-D765-4FE6-AB3D-3D2D86B51229}" destId="{41ABBE67-A841-4D67-B82F-452C842600F7}" srcOrd="0" destOrd="0" presId="urn:microsoft.com/office/officeart/2008/layout/NameandTitleOrganizationalChart"/>
    <dgm:cxn modelId="{E4B52F9D-35BD-4DE8-9BC7-987A5548D405}" type="presParOf" srcId="{12DCDF08-D765-4FE6-AB3D-3D2D86B51229}" destId="{266C8D5F-1A18-4203-B690-B968EADC7161}" srcOrd="1" destOrd="0" presId="urn:microsoft.com/office/officeart/2008/layout/NameandTitleOrganizationalChart"/>
    <dgm:cxn modelId="{C773A64F-AEEC-4C11-A68D-CD9A6ADB8E4E}" type="presParOf" srcId="{12DCDF08-D765-4FE6-AB3D-3D2D86B51229}" destId="{43C2531C-C9AD-4A61-A5C7-23DDFABA6D74}" srcOrd="2" destOrd="0" presId="urn:microsoft.com/office/officeart/2008/layout/NameandTitleOrganizationalChart"/>
    <dgm:cxn modelId="{38F1B70F-DE57-4BB2-B0E5-9532F37B88B3}" type="presParOf" srcId="{432796D9-0E54-4406-AAE5-3C0A1D8AA06C}" destId="{D271AD92-0B29-41A6-AE74-E6C8DB007387}" srcOrd="1" destOrd="0" presId="urn:microsoft.com/office/officeart/2008/layout/NameandTitleOrganizationalChart"/>
    <dgm:cxn modelId="{9E813DE7-9F53-4D13-A767-29D627B92D37}" type="presParOf" srcId="{432796D9-0E54-4406-AAE5-3C0A1D8AA06C}" destId="{26B355CD-234A-471C-940F-582861FD01D7}" srcOrd="2" destOrd="0" presId="urn:microsoft.com/office/officeart/2008/layout/NameandTitleOrganizationalChart"/>
    <dgm:cxn modelId="{E06E77F6-6D91-41EA-A54D-64FF4C439DC0}" type="presParOf" srcId="{20FAA220-93B7-4F14-92BF-0A84D467B5A4}" destId="{90337490-C0B7-4990-B7D8-91D066F9913E}" srcOrd="2" destOrd="0" presId="urn:microsoft.com/office/officeart/2008/layout/NameandTitleOrganizationalChart"/>
    <dgm:cxn modelId="{77AEC496-7588-48B9-B280-7ED824CE6D22}" type="presParOf" srcId="{20FAA220-93B7-4F14-92BF-0A84D467B5A4}" destId="{BB6AA422-008A-4A88-9903-FA112F8B6D5F}" srcOrd="3" destOrd="0" presId="urn:microsoft.com/office/officeart/2008/layout/NameandTitleOrganizationalChart"/>
    <dgm:cxn modelId="{F54F67F4-4B3D-413D-ADA2-2BE3CBD42A44}" type="presParOf" srcId="{BB6AA422-008A-4A88-9903-FA112F8B6D5F}" destId="{C061C23C-B44B-4F7D-B0DB-965C5CE31D8E}" srcOrd="0" destOrd="0" presId="urn:microsoft.com/office/officeart/2008/layout/NameandTitleOrganizationalChart"/>
    <dgm:cxn modelId="{058700AD-1315-45E6-9157-DC3A50053E5B}" type="presParOf" srcId="{C061C23C-B44B-4F7D-B0DB-965C5CE31D8E}" destId="{1469DB81-C394-4781-9ECE-24F0F8A95ED3}" srcOrd="0" destOrd="0" presId="urn:microsoft.com/office/officeart/2008/layout/NameandTitleOrganizationalChart"/>
    <dgm:cxn modelId="{9E6792B1-CACD-4618-84B6-3EE454A8488C}" type="presParOf" srcId="{C061C23C-B44B-4F7D-B0DB-965C5CE31D8E}" destId="{06E7FA0D-789F-4757-8EAC-6C0C0F2F140F}" srcOrd="1" destOrd="0" presId="urn:microsoft.com/office/officeart/2008/layout/NameandTitleOrganizationalChart"/>
    <dgm:cxn modelId="{75143C2A-ECFB-46BE-876B-B7240DA76850}" type="presParOf" srcId="{C061C23C-B44B-4F7D-B0DB-965C5CE31D8E}" destId="{35043BEC-D1C4-44E5-AF57-BE3E9F7746D2}" srcOrd="2" destOrd="0" presId="urn:microsoft.com/office/officeart/2008/layout/NameandTitleOrganizationalChart"/>
    <dgm:cxn modelId="{23B27617-20E0-463D-A6B3-F2AA3B1E4BBA}" type="presParOf" srcId="{BB6AA422-008A-4A88-9903-FA112F8B6D5F}" destId="{B3A31A47-7BF6-4F26-AF9C-F7076977C7E2}" srcOrd="1" destOrd="0" presId="urn:microsoft.com/office/officeart/2008/layout/NameandTitleOrganizationalChart"/>
    <dgm:cxn modelId="{160C6321-6126-47D5-B6E2-A1F278600740}" type="presParOf" srcId="{BB6AA422-008A-4A88-9903-FA112F8B6D5F}" destId="{B534B5AF-2C4C-4DAB-A157-DBAF42AC427C}" srcOrd="2" destOrd="0" presId="urn:microsoft.com/office/officeart/2008/layout/NameandTitleOrganizationalChar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337490-C0B7-4990-B7D8-91D066F9913E}">
      <dsp:nvSpPr>
        <dsp:cNvPr id="0" name=""/>
        <dsp:cNvSpPr/>
      </dsp:nvSpPr>
      <dsp:spPr>
        <a:xfrm>
          <a:off x="3934271" y="1252165"/>
          <a:ext cx="368666" cy="809022"/>
        </a:xfrm>
        <a:custGeom>
          <a:avLst/>
          <a:gdLst/>
          <a:ahLst/>
          <a:cxnLst/>
          <a:rect l="0" t="0" r="0" b="0"/>
          <a:pathLst>
            <a:path>
              <a:moveTo>
                <a:pt x="0" y="0"/>
              </a:moveTo>
              <a:lnTo>
                <a:pt x="0" y="809022"/>
              </a:lnTo>
              <a:lnTo>
                <a:pt x="368666" y="809022"/>
              </a:lnTo>
            </a:path>
          </a:pathLst>
        </a:custGeom>
        <a:noFill/>
        <a:ln w="25400" cap="flat" cmpd="sng" algn="ctr">
          <a:solidFill>
            <a:schemeClr val="accent6">
              <a:lumMod val="5000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215C9E0A-D443-4E8D-BD30-8466D99D3774}">
      <dsp:nvSpPr>
        <dsp:cNvPr id="0" name=""/>
        <dsp:cNvSpPr/>
      </dsp:nvSpPr>
      <dsp:spPr>
        <a:xfrm>
          <a:off x="3669053" y="1252165"/>
          <a:ext cx="265217" cy="767446"/>
        </a:xfrm>
        <a:custGeom>
          <a:avLst/>
          <a:gdLst/>
          <a:ahLst/>
          <a:cxnLst/>
          <a:rect l="0" t="0" r="0" b="0"/>
          <a:pathLst>
            <a:path>
              <a:moveTo>
                <a:pt x="265217" y="0"/>
              </a:moveTo>
              <a:lnTo>
                <a:pt x="265217" y="767446"/>
              </a:lnTo>
              <a:lnTo>
                <a:pt x="0" y="767446"/>
              </a:lnTo>
            </a:path>
          </a:pathLst>
        </a:custGeom>
        <a:noFill/>
        <a:ln w="25400" cap="flat" cmpd="sng" algn="ctr">
          <a:solidFill>
            <a:schemeClr val="accent6">
              <a:lumMod val="5000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EB74A1B3-2703-45F5-A093-DCBA79B6297F}">
      <dsp:nvSpPr>
        <dsp:cNvPr id="0" name=""/>
        <dsp:cNvSpPr/>
      </dsp:nvSpPr>
      <dsp:spPr>
        <a:xfrm>
          <a:off x="1946886" y="261397"/>
          <a:ext cx="3974770" cy="990767"/>
        </a:xfrm>
        <a:prstGeom prst="rect">
          <a:avLst/>
        </a:prstGeom>
        <a:solidFill>
          <a:schemeClr val="accent5">
            <a:lumMod val="75000"/>
          </a:schemeClr>
        </a:solidFill>
        <a:ln>
          <a:solidFill>
            <a:schemeClr val="accent5">
              <a:lumMod val="50000"/>
            </a:schemeClr>
          </a:solid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42124" numCol="1" spcCol="1270" anchor="ctr" anchorCtr="0">
          <a:noAutofit/>
        </a:bodyPr>
        <a:lstStyle/>
        <a:p>
          <a:pPr lvl="0" algn="ctr" defTabSz="711200" rtl="1">
            <a:lnSpc>
              <a:spcPct val="90000"/>
            </a:lnSpc>
            <a:spcBef>
              <a:spcPct val="0"/>
            </a:spcBef>
            <a:spcAft>
              <a:spcPct val="35000"/>
            </a:spcAft>
          </a:pPr>
          <a:r>
            <a:rPr lang="fa-IR" sz="1600" kern="1200" dirty="0">
              <a:effectLst/>
              <a:latin typeface="Calibri" panose="020F0502020204030204" pitchFamily="34" charset="0"/>
              <a:ea typeface="Calibri" panose="020F0502020204030204" pitchFamily="34" charset="0"/>
              <a:cs typeface="B Titr" panose="00000700000000000000" pitchFamily="2" charset="-78"/>
            </a:rPr>
            <a:t>تعداد کل موارد مرگ مادر ثبت شده </a:t>
          </a:r>
          <a:r>
            <a:rPr lang="fa-IR" sz="1600" kern="1200" dirty="0">
              <a:solidFill>
                <a:prstClr val="white"/>
              </a:solidFill>
              <a:effectLst/>
              <a:latin typeface="Calibri" panose="020F0502020204030204" pitchFamily="34" charset="0"/>
              <a:ea typeface="Calibri" panose="020F0502020204030204" pitchFamily="34" charset="0"/>
              <a:cs typeface="B Titr" panose="00000700000000000000" pitchFamily="2" charset="-78"/>
            </a:rPr>
            <a:t>سال 1401</a:t>
          </a:r>
          <a:endParaRPr lang="en-US" sz="1600" kern="1200" dirty="0">
            <a:solidFill>
              <a:prstClr val="white"/>
            </a:solidFill>
            <a:effectLst/>
            <a:latin typeface="Calibri" panose="020F0502020204030204" pitchFamily="34" charset="0"/>
            <a:ea typeface="Calibri" panose="020F0502020204030204" pitchFamily="34" charset="0"/>
            <a:cs typeface="B Titr" panose="00000700000000000000" pitchFamily="2" charset="-78"/>
          </a:endParaRPr>
        </a:p>
      </dsp:txBody>
      <dsp:txXfrm>
        <a:off x="1946886" y="261397"/>
        <a:ext cx="3974770" cy="990767"/>
      </dsp:txXfrm>
    </dsp:sp>
    <dsp:sp modelId="{7F63AE3B-C75F-4A12-B076-453916E3C3F6}">
      <dsp:nvSpPr>
        <dsp:cNvPr id="0" name=""/>
        <dsp:cNvSpPr/>
      </dsp:nvSpPr>
      <dsp:spPr>
        <a:xfrm>
          <a:off x="3610737" y="838199"/>
          <a:ext cx="848445" cy="363556"/>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0640" tIns="10160" rIns="40640" bIns="10160" numCol="1" spcCol="1270" anchor="ctr" anchorCtr="0">
          <a:noAutofit/>
        </a:bodyPr>
        <a:lstStyle/>
        <a:p>
          <a:pPr lvl="0" algn="ctr" defTabSz="711200">
            <a:lnSpc>
              <a:spcPct val="90000"/>
            </a:lnSpc>
            <a:spcBef>
              <a:spcPct val="0"/>
            </a:spcBef>
            <a:spcAft>
              <a:spcPct val="35000"/>
            </a:spcAft>
          </a:pPr>
          <a:r>
            <a:rPr lang="fa-IR" sz="1600" kern="1200" dirty="0">
              <a:cs typeface="B Titr" panose="00000700000000000000" pitchFamily="2" charset="-78"/>
            </a:rPr>
            <a:t>380</a:t>
          </a:r>
          <a:endParaRPr lang="en-US" sz="1600" kern="1200" dirty="0">
            <a:cs typeface="B Titr" panose="00000700000000000000" pitchFamily="2" charset="-78"/>
          </a:endParaRPr>
        </a:p>
      </dsp:txBody>
      <dsp:txXfrm>
        <a:off x="3610737" y="838199"/>
        <a:ext cx="848445" cy="363556"/>
      </dsp:txXfrm>
    </dsp:sp>
    <dsp:sp modelId="{41ABBE67-A841-4D67-B82F-452C842600F7}">
      <dsp:nvSpPr>
        <dsp:cNvPr id="0" name=""/>
        <dsp:cNvSpPr/>
      </dsp:nvSpPr>
      <dsp:spPr>
        <a:xfrm>
          <a:off x="12257" y="1576202"/>
          <a:ext cx="3656796" cy="886817"/>
        </a:xfrm>
        <a:prstGeom prst="rect">
          <a:avLst/>
        </a:prstGeom>
        <a:solidFill>
          <a:schemeClr val="accent6">
            <a:lumMod val="7500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160" tIns="10160" rIns="10160" bIns="142124" numCol="1" spcCol="1270" anchor="ctr" anchorCtr="0">
          <a:noAutofit/>
        </a:bodyPr>
        <a:lstStyle/>
        <a:p>
          <a:pPr lvl="0" algn="ctr" defTabSz="711200" rtl="1">
            <a:lnSpc>
              <a:spcPct val="90000"/>
            </a:lnSpc>
            <a:spcBef>
              <a:spcPct val="0"/>
            </a:spcBef>
            <a:spcAft>
              <a:spcPct val="35000"/>
            </a:spcAft>
          </a:pPr>
          <a:r>
            <a:rPr lang="fa-IR" sz="1600" kern="1200" dirty="0">
              <a:solidFill>
                <a:prstClr val="white"/>
              </a:solidFill>
              <a:effectLst/>
              <a:latin typeface="Calibri" panose="020F0502020204030204" pitchFamily="34" charset="0"/>
              <a:ea typeface="Calibri" panose="020F0502020204030204" pitchFamily="34" charset="0"/>
              <a:cs typeface="B Titr" panose="00000700000000000000" pitchFamily="2" charset="-78"/>
            </a:rPr>
            <a:t>تعداد موارد محسوب نشده</a:t>
          </a:r>
          <a:endParaRPr lang="en-US" sz="1600" kern="1200" dirty="0">
            <a:solidFill>
              <a:prstClr val="white"/>
            </a:solidFill>
            <a:effectLst/>
            <a:latin typeface="Calibri" panose="020F0502020204030204" pitchFamily="34" charset="0"/>
            <a:ea typeface="Calibri" panose="020F0502020204030204" pitchFamily="34" charset="0"/>
            <a:cs typeface="B Titr" panose="00000700000000000000" pitchFamily="2" charset="-78"/>
          </a:endParaRPr>
        </a:p>
      </dsp:txBody>
      <dsp:txXfrm>
        <a:off x="12257" y="1576202"/>
        <a:ext cx="3656796" cy="886817"/>
      </dsp:txXfrm>
    </dsp:sp>
    <dsp:sp modelId="{266C8D5F-1A18-4203-B690-B968EADC7161}">
      <dsp:nvSpPr>
        <dsp:cNvPr id="0" name=""/>
        <dsp:cNvSpPr/>
      </dsp:nvSpPr>
      <dsp:spPr>
        <a:xfrm>
          <a:off x="1531015" y="2163356"/>
          <a:ext cx="725612" cy="335724"/>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0640" tIns="10160" rIns="40640" bIns="10160" numCol="1" spcCol="1270" anchor="ctr" anchorCtr="0">
          <a:noAutofit/>
        </a:bodyPr>
        <a:lstStyle/>
        <a:p>
          <a:pPr lvl="0" algn="ctr" defTabSz="711200">
            <a:lnSpc>
              <a:spcPct val="90000"/>
            </a:lnSpc>
            <a:spcBef>
              <a:spcPct val="0"/>
            </a:spcBef>
            <a:spcAft>
              <a:spcPct val="35000"/>
            </a:spcAft>
          </a:pPr>
          <a:r>
            <a:rPr lang="fa-IR" sz="1600" kern="1200" dirty="0">
              <a:cs typeface="B Titr" panose="00000700000000000000" pitchFamily="2" charset="-78"/>
            </a:rPr>
            <a:t>125</a:t>
          </a:r>
          <a:endParaRPr lang="en-US" sz="1600" kern="1200" dirty="0">
            <a:cs typeface="B Titr" panose="00000700000000000000" pitchFamily="2" charset="-78"/>
          </a:endParaRPr>
        </a:p>
      </dsp:txBody>
      <dsp:txXfrm>
        <a:off x="1531015" y="2163356"/>
        <a:ext cx="725612" cy="335724"/>
      </dsp:txXfrm>
    </dsp:sp>
    <dsp:sp modelId="{1469DB81-C394-4781-9ECE-24F0F8A95ED3}">
      <dsp:nvSpPr>
        <dsp:cNvPr id="0" name=""/>
        <dsp:cNvSpPr/>
      </dsp:nvSpPr>
      <dsp:spPr>
        <a:xfrm>
          <a:off x="4302938" y="1609948"/>
          <a:ext cx="4000719" cy="902478"/>
        </a:xfrm>
        <a:prstGeom prst="rect">
          <a:avLst/>
        </a:prstGeom>
        <a:solidFill>
          <a:schemeClr val="accent6">
            <a:lumMod val="7500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160" tIns="10160" rIns="10160" bIns="142124" numCol="1" spcCol="1270" anchor="ctr" anchorCtr="0">
          <a:noAutofit/>
        </a:bodyPr>
        <a:lstStyle/>
        <a:p>
          <a:pPr lvl="0" algn="ctr" defTabSz="711200" rtl="1">
            <a:lnSpc>
              <a:spcPct val="90000"/>
            </a:lnSpc>
            <a:spcBef>
              <a:spcPct val="0"/>
            </a:spcBef>
            <a:spcAft>
              <a:spcPct val="35000"/>
            </a:spcAft>
          </a:pPr>
          <a:r>
            <a:rPr lang="fa-IR" sz="1600" kern="1200" dirty="0">
              <a:solidFill>
                <a:prstClr val="white"/>
              </a:solidFill>
              <a:effectLst/>
              <a:latin typeface="Calibri" panose="020F0502020204030204" pitchFamily="34" charset="0"/>
              <a:ea typeface="Calibri" panose="020F0502020204030204" pitchFamily="34" charset="0"/>
              <a:cs typeface="B Titr" panose="00000700000000000000" pitchFamily="2" charset="-78"/>
            </a:rPr>
            <a:t>تعداد مرگ مادر مطابق تعریف سازمان جهانی بهداشت</a:t>
          </a:r>
          <a:endParaRPr lang="en-US" sz="1600" kern="1200" dirty="0">
            <a:solidFill>
              <a:prstClr val="white"/>
            </a:solidFill>
            <a:effectLst/>
            <a:latin typeface="Calibri" panose="020F0502020204030204" pitchFamily="34" charset="0"/>
            <a:ea typeface="Calibri" panose="020F0502020204030204" pitchFamily="34" charset="0"/>
            <a:cs typeface="B Titr" panose="00000700000000000000" pitchFamily="2" charset="-78"/>
          </a:endParaRPr>
        </a:p>
      </dsp:txBody>
      <dsp:txXfrm>
        <a:off x="4302938" y="1609948"/>
        <a:ext cx="4000719" cy="902478"/>
      </dsp:txXfrm>
    </dsp:sp>
    <dsp:sp modelId="{06E7FA0D-789F-4757-8EAC-6C0C0F2F140F}">
      <dsp:nvSpPr>
        <dsp:cNvPr id="0" name=""/>
        <dsp:cNvSpPr/>
      </dsp:nvSpPr>
      <dsp:spPr>
        <a:xfrm>
          <a:off x="5948182" y="2155238"/>
          <a:ext cx="724194" cy="353128"/>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0640" tIns="10160" rIns="40640" bIns="10160" numCol="1" spcCol="1270" anchor="ctr" anchorCtr="0">
          <a:noAutofit/>
        </a:bodyPr>
        <a:lstStyle/>
        <a:p>
          <a:pPr lvl="0" algn="ctr" defTabSz="711200">
            <a:lnSpc>
              <a:spcPct val="90000"/>
            </a:lnSpc>
            <a:spcBef>
              <a:spcPct val="0"/>
            </a:spcBef>
            <a:spcAft>
              <a:spcPct val="35000"/>
            </a:spcAft>
          </a:pPr>
          <a:r>
            <a:rPr lang="fa-IR" sz="1600" kern="1200" dirty="0">
              <a:cs typeface="B Titr" panose="00000700000000000000" pitchFamily="2" charset="-78"/>
            </a:rPr>
            <a:t>255</a:t>
          </a:r>
          <a:endParaRPr lang="en-US" sz="1600" kern="1200" dirty="0">
            <a:cs typeface="B Titr" panose="00000700000000000000" pitchFamily="2" charset="-78"/>
          </a:endParaRPr>
        </a:p>
      </dsp:txBody>
      <dsp:txXfrm>
        <a:off x="5948182" y="2155238"/>
        <a:ext cx="724194" cy="35312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337490-C0B7-4990-B7D8-91D066F9913E}">
      <dsp:nvSpPr>
        <dsp:cNvPr id="0" name=""/>
        <dsp:cNvSpPr/>
      </dsp:nvSpPr>
      <dsp:spPr>
        <a:xfrm>
          <a:off x="3934271" y="1252165"/>
          <a:ext cx="368666" cy="809022"/>
        </a:xfrm>
        <a:custGeom>
          <a:avLst/>
          <a:gdLst/>
          <a:ahLst/>
          <a:cxnLst/>
          <a:rect l="0" t="0" r="0" b="0"/>
          <a:pathLst>
            <a:path>
              <a:moveTo>
                <a:pt x="0" y="0"/>
              </a:moveTo>
              <a:lnTo>
                <a:pt x="0" y="809022"/>
              </a:lnTo>
              <a:lnTo>
                <a:pt x="368666" y="809022"/>
              </a:lnTo>
            </a:path>
          </a:pathLst>
        </a:custGeom>
        <a:noFill/>
        <a:ln w="25400" cap="flat" cmpd="sng" algn="ctr">
          <a:solidFill>
            <a:schemeClr val="accent6">
              <a:lumMod val="5000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215C9E0A-D443-4E8D-BD30-8466D99D3774}">
      <dsp:nvSpPr>
        <dsp:cNvPr id="0" name=""/>
        <dsp:cNvSpPr/>
      </dsp:nvSpPr>
      <dsp:spPr>
        <a:xfrm>
          <a:off x="3669053" y="1252165"/>
          <a:ext cx="265217" cy="767446"/>
        </a:xfrm>
        <a:custGeom>
          <a:avLst/>
          <a:gdLst/>
          <a:ahLst/>
          <a:cxnLst/>
          <a:rect l="0" t="0" r="0" b="0"/>
          <a:pathLst>
            <a:path>
              <a:moveTo>
                <a:pt x="265217" y="0"/>
              </a:moveTo>
              <a:lnTo>
                <a:pt x="265217" y="767446"/>
              </a:lnTo>
              <a:lnTo>
                <a:pt x="0" y="767446"/>
              </a:lnTo>
            </a:path>
          </a:pathLst>
        </a:custGeom>
        <a:noFill/>
        <a:ln w="25400" cap="flat" cmpd="sng" algn="ctr">
          <a:solidFill>
            <a:schemeClr val="accent6">
              <a:lumMod val="5000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sp>
    <dsp:sp modelId="{EB74A1B3-2703-45F5-A093-DCBA79B6297F}">
      <dsp:nvSpPr>
        <dsp:cNvPr id="0" name=""/>
        <dsp:cNvSpPr/>
      </dsp:nvSpPr>
      <dsp:spPr>
        <a:xfrm>
          <a:off x="1946886" y="261397"/>
          <a:ext cx="3974770" cy="990767"/>
        </a:xfrm>
        <a:prstGeom prst="rect">
          <a:avLst/>
        </a:prstGeom>
        <a:solidFill>
          <a:schemeClr val="accent5">
            <a:lumMod val="75000"/>
          </a:schemeClr>
        </a:solidFill>
        <a:ln>
          <a:solidFill>
            <a:schemeClr val="accent5">
              <a:lumMod val="50000"/>
            </a:schemeClr>
          </a:solid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42124" numCol="1" spcCol="1270" anchor="ctr" anchorCtr="0">
          <a:noAutofit/>
        </a:bodyPr>
        <a:lstStyle/>
        <a:p>
          <a:pPr lvl="0" algn="ctr" defTabSz="711200" rtl="1">
            <a:lnSpc>
              <a:spcPct val="90000"/>
            </a:lnSpc>
            <a:spcBef>
              <a:spcPct val="0"/>
            </a:spcBef>
            <a:spcAft>
              <a:spcPct val="35000"/>
            </a:spcAft>
          </a:pPr>
          <a:r>
            <a:rPr lang="fa-IR" sz="1600" kern="1200" dirty="0">
              <a:effectLst/>
              <a:latin typeface="Calibri" panose="020F0502020204030204" pitchFamily="34" charset="0"/>
              <a:ea typeface="Calibri" panose="020F0502020204030204" pitchFamily="34" charset="0"/>
              <a:cs typeface="B Titr" panose="00000700000000000000" pitchFamily="2" charset="-78"/>
            </a:rPr>
            <a:t>تعداد کل موارد مرگ مادر ثبت شده </a:t>
          </a:r>
          <a:r>
            <a:rPr lang="fa-IR" sz="1600" kern="1200" dirty="0">
              <a:solidFill>
                <a:prstClr val="white"/>
              </a:solidFill>
              <a:effectLst/>
              <a:latin typeface="Calibri" panose="020F0502020204030204" pitchFamily="34" charset="0"/>
              <a:ea typeface="Calibri" panose="020F0502020204030204" pitchFamily="34" charset="0"/>
              <a:cs typeface="B Titr" panose="00000700000000000000" pitchFamily="2" charset="-78"/>
            </a:rPr>
            <a:t>سال 1401</a:t>
          </a:r>
          <a:endParaRPr lang="en-US" sz="1600" kern="1200" dirty="0">
            <a:solidFill>
              <a:prstClr val="white"/>
            </a:solidFill>
            <a:effectLst/>
            <a:latin typeface="Calibri" panose="020F0502020204030204" pitchFamily="34" charset="0"/>
            <a:ea typeface="Calibri" panose="020F0502020204030204" pitchFamily="34" charset="0"/>
            <a:cs typeface="B Titr" panose="00000700000000000000" pitchFamily="2" charset="-78"/>
          </a:endParaRPr>
        </a:p>
      </dsp:txBody>
      <dsp:txXfrm>
        <a:off x="1946886" y="261397"/>
        <a:ext cx="3974770" cy="990767"/>
      </dsp:txXfrm>
    </dsp:sp>
    <dsp:sp modelId="{7F63AE3B-C75F-4A12-B076-453916E3C3F6}">
      <dsp:nvSpPr>
        <dsp:cNvPr id="0" name=""/>
        <dsp:cNvSpPr/>
      </dsp:nvSpPr>
      <dsp:spPr>
        <a:xfrm>
          <a:off x="3610737" y="838199"/>
          <a:ext cx="848445" cy="363556"/>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0640" tIns="10160" rIns="40640" bIns="10160" numCol="1" spcCol="1270" anchor="ctr" anchorCtr="0">
          <a:noAutofit/>
        </a:bodyPr>
        <a:lstStyle/>
        <a:p>
          <a:pPr lvl="0" algn="ctr" defTabSz="711200">
            <a:lnSpc>
              <a:spcPct val="90000"/>
            </a:lnSpc>
            <a:spcBef>
              <a:spcPct val="0"/>
            </a:spcBef>
            <a:spcAft>
              <a:spcPct val="35000"/>
            </a:spcAft>
          </a:pPr>
          <a:r>
            <a:rPr lang="fa-IR" sz="1600" kern="1200" dirty="0">
              <a:cs typeface="B Titr" panose="00000700000000000000" pitchFamily="2" charset="-78"/>
            </a:rPr>
            <a:t>19</a:t>
          </a:r>
          <a:endParaRPr lang="en-US" sz="1600" kern="1200" dirty="0">
            <a:cs typeface="B Titr" panose="00000700000000000000" pitchFamily="2" charset="-78"/>
          </a:endParaRPr>
        </a:p>
      </dsp:txBody>
      <dsp:txXfrm>
        <a:off x="3610737" y="838199"/>
        <a:ext cx="848445" cy="363556"/>
      </dsp:txXfrm>
    </dsp:sp>
    <dsp:sp modelId="{41ABBE67-A841-4D67-B82F-452C842600F7}">
      <dsp:nvSpPr>
        <dsp:cNvPr id="0" name=""/>
        <dsp:cNvSpPr/>
      </dsp:nvSpPr>
      <dsp:spPr>
        <a:xfrm>
          <a:off x="12257" y="1576202"/>
          <a:ext cx="3656796" cy="886817"/>
        </a:xfrm>
        <a:prstGeom prst="rect">
          <a:avLst/>
        </a:prstGeom>
        <a:solidFill>
          <a:schemeClr val="accent6">
            <a:lumMod val="7500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160" tIns="10160" rIns="10160" bIns="142124" numCol="1" spcCol="1270" anchor="ctr" anchorCtr="0">
          <a:noAutofit/>
        </a:bodyPr>
        <a:lstStyle/>
        <a:p>
          <a:pPr lvl="0" algn="ctr" defTabSz="711200" rtl="1">
            <a:lnSpc>
              <a:spcPct val="90000"/>
            </a:lnSpc>
            <a:spcBef>
              <a:spcPct val="0"/>
            </a:spcBef>
            <a:spcAft>
              <a:spcPct val="35000"/>
            </a:spcAft>
          </a:pPr>
          <a:r>
            <a:rPr lang="fa-IR" sz="1600" kern="1200" dirty="0">
              <a:solidFill>
                <a:prstClr val="white"/>
              </a:solidFill>
              <a:effectLst/>
              <a:latin typeface="Calibri" panose="020F0502020204030204" pitchFamily="34" charset="0"/>
              <a:ea typeface="Calibri" panose="020F0502020204030204" pitchFamily="34" charset="0"/>
              <a:cs typeface="B Titr" panose="00000700000000000000" pitchFamily="2" charset="-78"/>
            </a:rPr>
            <a:t>تعداد موارد محسوب نشده</a:t>
          </a:r>
          <a:endParaRPr lang="en-US" sz="1600" kern="1200" dirty="0">
            <a:solidFill>
              <a:prstClr val="white"/>
            </a:solidFill>
            <a:effectLst/>
            <a:latin typeface="Calibri" panose="020F0502020204030204" pitchFamily="34" charset="0"/>
            <a:ea typeface="Calibri" panose="020F0502020204030204" pitchFamily="34" charset="0"/>
            <a:cs typeface="B Titr" panose="00000700000000000000" pitchFamily="2" charset="-78"/>
          </a:endParaRPr>
        </a:p>
      </dsp:txBody>
      <dsp:txXfrm>
        <a:off x="12257" y="1576202"/>
        <a:ext cx="3656796" cy="886817"/>
      </dsp:txXfrm>
    </dsp:sp>
    <dsp:sp modelId="{266C8D5F-1A18-4203-B690-B968EADC7161}">
      <dsp:nvSpPr>
        <dsp:cNvPr id="0" name=""/>
        <dsp:cNvSpPr/>
      </dsp:nvSpPr>
      <dsp:spPr>
        <a:xfrm>
          <a:off x="1531015" y="2163356"/>
          <a:ext cx="725612" cy="335724"/>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0640" tIns="10160" rIns="40640" bIns="10160" numCol="1" spcCol="1270" anchor="ctr" anchorCtr="0">
          <a:noAutofit/>
        </a:bodyPr>
        <a:lstStyle/>
        <a:p>
          <a:pPr lvl="0" algn="ctr" defTabSz="711200">
            <a:lnSpc>
              <a:spcPct val="90000"/>
            </a:lnSpc>
            <a:spcBef>
              <a:spcPct val="0"/>
            </a:spcBef>
            <a:spcAft>
              <a:spcPct val="35000"/>
            </a:spcAft>
          </a:pPr>
          <a:r>
            <a:rPr lang="fa-IR" sz="1600" kern="1200" dirty="0">
              <a:cs typeface="B Titr" panose="00000700000000000000" pitchFamily="2" charset="-78"/>
            </a:rPr>
            <a:t>8</a:t>
          </a:r>
          <a:endParaRPr lang="en-US" sz="1600" kern="1200" dirty="0">
            <a:cs typeface="B Titr" panose="00000700000000000000" pitchFamily="2" charset="-78"/>
          </a:endParaRPr>
        </a:p>
      </dsp:txBody>
      <dsp:txXfrm>
        <a:off x="1531015" y="2163356"/>
        <a:ext cx="725612" cy="335724"/>
      </dsp:txXfrm>
    </dsp:sp>
    <dsp:sp modelId="{1469DB81-C394-4781-9ECE-24F0F8A95ED3}">
      <dsp:nvSpPr>
        <dsp:cNvPr id="0" name=""/>
        <dsp:cNvSpPr/>
      </dsp:nvSpPr>
      <dsp:spPr>
        <a:xfrm>
          <a:off x="4302938" y="1609948"/>
          <a:ext cx="4000719" cy="902478"/>
        </a:xfrm>
        <a:prstGeom prst="rect">
          <a:avLst/>
        </a:prstGeom>
        <a:solidFill>
          <a:schemeClr val="accent6">
            <a:lumMod val="7500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10160" tIns="10160" rIns="10160" bIns="142124" numCol="1" spcCol="1270" anchor="ctr" anchorCtr="0">
          <a:noAutofit/>
        </a:bodyPr>
        <a:lstStyle/>
        <a:p>
          <a:pPr lvl="0" algn="ctr" defTabSz="711200" rtl="1">
            <a:lnSpc>
              <a:spcPct val="90000"/>
            </a:lnSpc>
            <a:spcBef>
              <a:spcPct val="0"/>
            </a:spcBef>
            <a:spcAft>
              <a:spcPct val="35000"/>
            </a:spcAft>
          </a:pPr>
          <a:r>
            <a:rPr lang="fa-IR" sz="1600" kern="1200" dirty="0">
              <a:solidFill>
                <a:prstClr val="white"/>
              </a:solidFill>
              <a:effectLst/>
              <a:latin typeface="Calibri" panose="020F0502020204030204" pitchFamily="34" charset="0"/>
              <a:ea typeface="Calibri" panose="020F0502020204030204" pitchFamily="34" charset="0"/>
              <a:cs typeface="B Titr" panose="00000700000000000000" pitchFamily="2" charset="-78"/>
            </a:rPr>
            <a:t>تعداد مرگ مادر مطابق تعریف سازمان جهانی بهداشت</a:t>
          </a:r>
          <a:endParaRPr lang="en-US" sz="1600" kern="1200" dirty="0">
            <a:solidFill>
              <a:prstClr val="white"/>
            </a:solidFill>
            <a:effectLst/>
            <a:latin typeface="Calibri" panose="020F0502020204030204" pitchFamily="34" charset="0"/>
            <a:ea typeface="Calibri" panose="020F0502020204030204" pitchFamily="34" charset="0"/>
            <a:cs typeface="B Titr" panose="00000700000000000000" pitchFamily="2" charset="-78"/>
          </a:endParaRPr>
        </a:p>
      </dsp:txBody>
      <dsp:txXfrm>
        <a:off x="4302938" y="1609948"/>
        <a:ext cx="4000719" cy="902478"/>
      </dsp:txXfrm>
    </dsp:sp>
    <dsp:sp modelId="{06E7FA0D-789F-4757-8EAC-6C0C0F2F140F}">
      <dsp:nvSpPr>
        <dsp:cNvPr id="0" name=""/>
        <dsp:cNvSpPr/>
      </dsp:nvSpPr>
      <dsp:spPr>
        <a:xfrm>
          <a:off x="5948182" y="2155238"/>
          <a:ext cx="724194" cy="353128"/>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0640" tIns="10160" rIns="40640" bIns="10160" numCol="1" spcCol="1270" anchor="ctr" anchorCtr="0">
          <a:noAutofit/>
        </a:bodyPr>
        <a:lstStyle/>
        <a:p>
          <a:pPr lvl="0" algn="ctr" defTabSz="711200">
            <a:lnSpc>
              <a:spcPct val="90000"/>
            </a:lnSpc>
            <a:spcBef>
              <a:spcPct val="0"/>
            </a:spcBef>
            <a:spcAft>
              <a:spcPct val="35000"/>
            </a:spcAft>
          </a:pPr>
          <a:r>
            <a:rPr lang="fa-IR" sz="1600" kern="1200" dirty="0">
              <a:cs typeface="B Titr" panose="00000700000000000000" pitchFamily="2" charset="-78"/>
            </a:rPr>
            <a:t>11</a:t>
          </a:r>
          <a:endParaRPr lang="en-US" sz="1600" kern="1200" dirty="0">
            <a:cs typeface="B Titr" panose="00000700000000000000" pitchFamily="2" charset="-78"/>
          </a:endParaRPr>
        </a:p>
      </dsp:txBody>
      <dsp:txXfrm>
        <a:off x="5948182" y="2155238"/>
        <a:ext cx="724194" cy="353128"/>
      </dsp:txXfrm>
    </dsp:sp>
  </dsp:spTree>
</dsp:drawing>
</file>

<file path=ppt/diagrams/layout1.xml><?xml version="1.0" encoding="utf-8"?>
<dgm:layoutDef xmlns:dgm="http://schemas.openxmlformats.org/drawingml/2006/diagram" xmlns:a="http://schemas.openxmlformats.org/drawingml/2006/main" uniqueId="urn:microsoft.com/office/officeart/2008/layout/NameandTitleOrganizationalChart">
  <dgm:title val=""/>
  <dgm:desc val=""/>
  <dgm:catLst>
    <dgm:cat type="hierarchy" pri="125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Max/>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1" styleLbl="fgAcc0">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alg type="conn">
                            <dgm:param type="connRout" val="bend"/>
                            <dgm:param type="dim" val="1D"/>
                            <dgm:param type="endSty" val="noArr"/>
                            <dgm:param type="begPts" val="bCtr"/>
                            <dgm:param type="endPts" val="tCtr"/>
                            <dgm:param type="bendPt" val="end"/>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41" func="var" arg="hierBranch" op="equ" val="hang">
                    <dgm:layoutNode name="Name42">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3">
                    <dgm:layoutNode name="Name44">
                      <dgm:choose name="Name45">
                        <dgm:if name="Name46" axis="self" func="depth" op="lte" val="2">
                          <dgm:choose name="Name47">
                            <dgm:if name="Name48" axis="par ch" ptType="node asst" func="cnt" op="gte" val="1">
                              <dgm:alg type="conn">
                                <dgm:param type="connRout" val="bend"/>
                                <dgm:param type="dim" val="1D"/>
                                <dgm:param type="endSty" val="noArr"/>
                                <dgm:param type="begPts" val="bCtr"/>
                                <dgm:param type="endPts" val="midL midR"/>
                              </dgm:alg>
                            </dgm:if>
                            <dgm:else name="Name49">
                              <dgm:alg type="conn">
                                <dgm:param type="connRout" val="bend"/>
                                <dgm:param type="dim" val="1D"/>
                                <dgm:param type="endSty" val="noArr"/>
                                <dgm:param type="begPts" val="bCtr"/>
                                <dgm:param type="endPts" val="midL midR"/>
                                <dgm:param type="srcNode" val="rootConnector1"/>
                              </dgm:alg>
                            </dgm:else>
                          </dgm:choose>
                        </dgm:if>
                        <dgm:else name="Name50">
                          <dgm:choose name="Name51">
                            <dgm:if name="Name52" axis="par ch" ptType="node asst" func="cnt" op="gte" val="1">
                              <dgm:alg type="conn">
                                <dgm:param type="connRout" val="bend"/>
                                <dgm:param type="dim" val="1D"/>
                                <dgm:param type="endSty" val="noArr"/>
                                <dgm:param type="begPts" val="bCtr"/>
                                <dgm:param type="endPts" val="midL midR"/>
                              </dgm:alg>
                            </dgm:if>
                            <dgm:else name="Name53">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54">
                  <dgm:if name="Name55" func="var" arg="hierBranch" op="equ" val="l">
                    <dgm:choose name="Name56">
                      <dgm:if name="Name57"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58">
                        <dgm:alg type="hierRoot">
                          <dgm:param type="hierAlign" val="tR"/>
                        </dgm:alg>
                        <dgm:shape xmlns:r="http://schemas.openxmlformats.org/officeDocument/2006/relationships" r:blip="">
                          <dgm:adjLst/>
                        </dgm:shape>
                        <dgm:presOf/>
                        <dgm:constrLst>
                          <dgm:constr type="alignOff" val="0.25"/>
                        </dgm:constrLst>
                      </dgm:else>
                    </dgm:choose>
                  </dgm:if>
                  <dgm:if name="Name59" func="var" arg="hierBranch" op="equ" val="r">
                    <dgm:choose name="Name60">
                      <dgm:if name="Name61"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2">
                        <dgm:alg type="hierRoot">
                          <dgm:param type="hierAlign" val="tL"/>
                        </dgm:alg>
                        <dgm:shape xmlns:r="http://schemas.openxmlformats.org/officeDocument/2006/relationships" r:blip="">
                          <dgm:adjLst/>
                        </dgm:shape>
                        <dgm:presOf/>
                        <dgm:constrLst>
                          <dgm:constr type="alignOff" val="0.25"/>
                        </dgm:constrLst>
                      </dgm:else>
                    </dgm:choose>
                  </dgm:if>
                  <dgm:if name="Name63"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4" func="var" arg="hierBranch" op="equ" val="init">
                    <dgm:alg type="hierRoot"/>
                    <dgm:shape xmlns:r="http://schemas.openxmlformats.org/officeDocument/2006/relationships" r:blip="">
                      <dgm:adjLst/>
                    </dgm:shape>
                    <dgm:presOf/>
                    <dgm:constrLst>
                      <dgm:constr type="alignOff"/>
                      <dgm:constr type="bendDist" for="des" ptType="parTrans" refType="sp" fact="0.5"/>
                    </dgm:constrLst>
                  </dgm:if>
                  <dgm:else name="Name65">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66">
                    <dgm:if name="Name67" func="var" arg="hierBranch" op="equ" val="init">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68" func="var" arg="hierBranch" op="equ" val="l">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69" func="var" arg="hierBranch" op="equ" val="r">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70">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varLst>
                      <dgm:chMax/>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2" styleLbl="fgAcc1">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71">
                    <dgm:if name="Name72" func="var" arg="hierBranch" op="equ" val="l">
                      <dgm:alg type="hierChild">
                        <dgm:param type="chAlign" val="r"/>
                        <dgm:param type="linDir" val="fromT"/>
                      </dgm:alg>
                    </dgm:if>
                    <dgm:if name="Name73" func="var" arg="hierBranch" op="equ" val="r">
                      <dgm:alg type="hierChild">
                        <dgm:param type="chAlign" val="l"/>
                        <dgm:param type="linDir" val="fromT"/>
                      </dgm:alg>
                    </dgm:if>
                    <dgm:if name="Name74" func="var" arg="hierBranch" op="equ" val="hang">
                      <dgm:choose name="Name75">
                        <dgm:if name="Name76" func="var" arg="dir" op="equ" val="norm">
                          <dgm:alg type="hierChild">
                            <dgm:param type="chAlign" val="l"/>
                            <dgm:param type="linDir" val="fromL"/>
                            <dgm:param type="secChAlign" val="t"/>
                            <dgm:param type="secLinDir" val="fromT"/>
                          </dgm:alg>
                        </dgm:if>
                        <dgm:else name="Name77">
                          <dgm:alg type="hierChild">
                            <dgm:param type="chAlign" val="l"/>
                            <dgm:param type="linDir" val="fromR"/>
                            <dgm:param type="secChAlign" val="t"/>
                            <dgm:param type="secLinDir" val="fromT"/>
                          </dgm:alg>
                        </dgm:else>
                      </dgm:choose>
                    </dgm:if>
                    <dgm:if name="Name78" func="var" arg="hierBranch" op="equ" val="std">
                      <dgm:choose name="Name79">
                        <dgm:if name="Name80" func="var" arg="dir" op="equ" val="norm">
                          <dgm:alg type="hierChild"/>
                        </dgm:if>
                        <dgm:else name="Name81">
                          <dgm:alg type="hierChild">
                            <dgm:param type="linDir" val="fromR"/>
                          </dgm:alg>
                        </dgm:else>
                      </dgm:choose>
                    </dgm:if>
                    <dgm:if name="Name82" func="var" arg="hierBranch" op="equ" val="init">
                      <dgm:choose name="Name83">
                        <dgm:if name="Name84" func="var" arg="dir" op="equ" val="norm">
                          <dgm:alg type="hierChild"/>
                        </dgm:if>
                        <dgm:else name="Name85">
                          <dgm:alg type="hierChild">
                            <dgm:param type="linDir" val="fromR"/>
                          </dgm:alg>
                        </dgm:else>
                      </dgm:choose>
                    </dgm:if>
                    <dgm:else name="Name86"/>
                  </dgm:choose>
                  <dgm:shape xmlns:r="http://schemas.openxmlformats.org/officeDocument/2006/relationships" r:blip="">
                    <dgm:adjLst/>
                  </dgm:shape>
                  <dgm:presOf/>
                  <dgm:constrLst/>
                  <dgm:ruleLst/>
                  <dgm:forEach name="Name87" ref="rep2a"/>
                </dgm:layoutNode>
                <dgm:layoutNode name="hierChild5">
                  <dgm:choose name="Name88">
                    <dgm:if name="Name89" func="var" arg="dir" op="equ" val="norm">
                      <dgm:alg type="hierChild">
                        <dgm:param type="chAlign" val="l"/>
                        <dgm:param type="linDir" val="fromL"/>
                        <dgm:param type="secChAlign" val="t"/>
                        <dgm:param type="secLinDir" val="fromT"/>
                      </dgm:alg>
                    </dgm:if>
                    <dgm:else name="Name90">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91" ref="rep2b"/>
                </dgm:layoutNode>
              </dgm:layoutNode>
            </dgm:forEach>
          </dgm:layoutNode>
          <dgm:layoutNode name="hierChild3">
            <dgm:choose name="Name92">
              <dgm:if name="Name93" func="var" arg="dir" op="equ" val="norm">
                <dgm:alg type="hierChild">
                  <dgm:param type="chAlign" val="l"/>
                  <dgm:param type="linDir" val="fromL"/>
                  <dgm:param type="secChAlign" val="t"/>
                  <dgm:param type="secLinDir" val="fromT"/>
                </dgm:alg>
              </dgm:if>
              <dgm:else name="Name94">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95" axis="precedSib" ptType="parTrans" st="-1" cnt="1">
                <dgm:layoutNode name="Name96">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97">
                  <dgm:if name="Name98" func="var" arg="hierBranch" op="equ" val="l">
                    <dgm:alg type="hierRoot">
                      <dgm:param type="hierAlign" val="tR"/>
                    </dgm:alg>
                    <dgm:shape xmlns:r="http://schemas.openxmlformats.org/officeDocument/2006/relationships" r:blip="">
                      <dgm:adjLst/>
                    </dgm:shape>
                    <dgm:presOf/>
                    <dgm:constrLst>
                      <dgm:constr type="alignOff" val="0.65"/>
                    </dgm:constrLst>
                  </dgm:if>
                  <dgm:if name="Name99" func="var" arg="hierBranch" op="equ" val="r">
                    <dgm:alg type="hierRoot">
                      <dgm:param type="hierAlign" val="tL"/>
                    </dgm:alg>
                    <dgm:shape xmlns:r="http://schemas.openxmlformats.org/officeDocument/2006/relationships" r:blip="">
                      <dgm:adjLst/>
                    </dgm:shape>
                    <dgm:presOf/>
                    <dgm:constrLst>
                      <dgm:constr type="alignOff" val="0.65"/>
                    </dgm:constrLst>
                  </dgm:if>
                  <dgm:if name="Name100" func="var" arg="hierBranch" op="equ" val="hang">
                    <dgm:alg type="hierRoot"/>
                    <dgm:shape xmlns:r="http://schemas.openxmlformats.org/officeDocument/2006/relationships" r:blip="">
                      <dgm:adjLst/>
                    </dgm:shape>
                    <dgm:presOf/>
                    <dgm:constrLst>
                      <dgm:constr type="alignOff" val="0.65"/>
                    </dgm:constrLst>
                  </dgm:if>
                  <dgm:if name="Name101"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02" func="var" arg="hierBranch" op="equ" val="init">
                    <dgm:alg type="hierRoot"/>
                    <dgm:shape xmlns:r="http://schemas.openxmlformats.org/officeDocument/2006/relationships" r:blip="">
                      <dgm:adjLst/>
                    </dgm:shape>
                    <dgm:presOf/>
                    <dgm:constrLst>
                      <dgm:constr type="alignOff"/>
                      <dgm:constr type="bendDist" for="des" ptType="parTrans" refType="sp" fact="0.5"/>
                    </dgm:constrLst>
                  </dgm:if>
                  <dgm:else name="Name103"/>
                </dgm:choose>
                <dgm:ruleLst/>
                <dgm:layoutNode name="rootComposite3">
                  <dgm:alg type="composite"/>
                  <dgm:shape xmlns:r="http://schemas.openxmlformats.org/officeDocument/2006/relationships" r:blip="">
                    <dgm:adjLst/>
                  </dgm:shape>
                  <dgm:presOf axis="self" ptType="node" cnt="1"/>
                  <dgm:choose name="Name104">
                    <dgm:if name="Name105" func="var" arg="hierBranch" op="equ" val="init">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06" func="var" arg="hierBranch" op="equ" val="l">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07" func="var" arg="hierBranch" op="equ" val="r">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08">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styleLbl="asst1">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3" styleLbl="fgAcc2">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09">
                    <dgm:if name="Name110" func="var" arg="hierBranch" op="equ" val="l">
                      <dgm:alg type="hierChild">
                        <dgm:param type="chAlign" val="r"/>
                        <dgm:param type="linDir" val="fromT"/>
                      </dgm:alg>
                    </dgm:if>
                    <dgm:if name="Name111" func="var" arg="hierBranch" op="equ" val="r">
                      <dgm:alg type="hierChild">
                        <dgm:param type="chAlign" val="l"/>
                        <dgm:param type="linDir" val="fromT"/>
                      </dgm:alg>
                    </dgm:if>
                    <dgm:if name="Name112" func="var" arg="hierBranch" op="equ" val="hang">
                      <dgm:choose name="Name113">
                        <dgm:if name="Name114" func="var" arg="dir" op="equ" val="norm">
                          <dgm:alg type="hierChild">
                            <dgm:param type="chAlign" val="l"/>
                            <dgm:param type="linDir" val="fromL"/>
                            <dgm:param type="secChAlign" val="t"/>
                            <dgm:param type="secLinDir" val="fromT"/>
                          </dgm:alg>
                        </dgm:if>
                        <dgm:else name="Name115">
                          <dgm:alg type="hierChild">
                            <dgm:param type="chAlign" val="l"/>
                            <dgm:param type="linDir" val="fromR"/>
                            <dgm:param type="secChAlign" val="t"/>
                            <dgm:param type="secLinDir" val="fromT"/>
                          </dgm:alg>
                        </dgm:else>
                      </dgm:choose>
                    </dgm:if>
                    <dgm:if name="Name116" func="var" arg="hierBranch" op="equ" val="std">
                      <dgm:choose name="Name117">
                        <dgm:if name="Name118" func="var" arg="dir" op="equ" val="norm">
                          <dgm:alg type="hierChild"/>
                        </dgm:if>
                        <dgm:else name="Name119">
                          <dgm:alg type="hierChild">
                            <dgm:param type="linDir" val="fromR"/>
                          </dgm:alg>
                        </dgm:else>
                      </dgm:choose>
                    </dgm:if>
                    <dgm:if name="Name120" func="var" arg="hierBranch" op="equ" val="init">
                      <dgm:alg type="hierChild"/>
                    </dgm:if>
                    <dgm:else name="Name121"/>
                  </dgm:choose>
                  <dgm:shape xmlns:r="http://schemas.openxmlformats.org/officeDocument/2006/relationships" r:blip="">
                    <dgm:adjLst/>
                  </dgm:shape>
                  <dgm:presOf/>
                  <dgm:constrLst/>
                  <dgm:ruleLst/>
                  <dgm:forEach name="Name122" ref="rep2a"/>
                </dgm:layoutNode>
                <dgm:layoutNode name="hierChild7">
                  <dgm:choose name="Name123">
                    <dgm:if name="Name124" func="var" arg="dir" op="equ" val="norm">
                      <dgm:alg type="hierChild">
                        <dgm:param type="chAlign" val="l"/>
                        <dgm:param type="linDir" val="fromL"/>
                        <dgm:param type="secChAlign" val="t"/>
                        <dgm:param type="secLinDir" val="fromT"/>
                      </dgm:alg>
                    </dgm:if>
                    <dgm:else name="Name12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26"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NameandTitleOrganizationalChart">
  <dgm:title val=""/>
  <dgm:desc val=""/>
  <dgm:catLst>
    <dgm:cat type="hierarchy" pri="125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Max/>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1" styleLbl="fgAcc0">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alg type="conn">
                            <dgm:param type="connRout" val="bend"/>
                            <dgm:param type="dim" val="1D"/>
                            <dgm:param type="endSty" val="noArr"/>
                            <dgm:param type="begPts" val="bCtr"/>
                            <dgm:param type="endPts" val="tCtr"/>
                            <dgm:param type="bendPt" val="end"/>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41" func="var" arg="hierBranch" op="equ" val="hang">
                    <dgm:layoutNode name="Name42">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3">
                    <dgm:layoutNode name="Name44">
                      <dgm:choose name="Name45">
                        <dgm:if name="Name46" axis="self" func="depth" op="lte" val="2">
                          <dgm:choose name="Name47">
                            <dgm:if name="Name48" axis="par ch" ptType="node asst" func="cnt" op="gte" val="1">
                              <dgm:alg type="conn">
                                <dgm:param type="connRout" val="bend"/>
                                <dgm:param type="dim" val="1D"/>
                                <dgm:param type="endSty" val="noArr"/>
                                <dgm:param type="begPts" val="bCtr"/>
                                <dgm:param type="endPts" val="midL midR"/>
                              </dgm:alg>
                            </dgm:if>
                            <dgm:else name="Name49">
                              <dgm:alg type="conn">
                                <dgm:param type="connRout" val="bend"/>
                                <dgm:param type="dim" val="1D"/>
                                <dgm:param type="endSty" val="noArr"/>
                                <dgm:param type="begPts" val="bCtr"/>
                                <dgm:param type="endPts" val="midL midR"/>
                                <dgm:param type="srcNode" val="rootConnector1"/>
                              </dgm:alg>
                            </dgm:else>
                          </dgm:choose>
                        </dgm:if>
                        <dgm:else name="Name50">
                          <dgm:choose name="Name51">
                            <dgm:if name="Name52" axis="par ch" ptType="node asst" func="cnt" op="gte" val="1">
                              <dgm:alg type="conn">
                                <dgm:param type="connRout" val="bend"/>
                                <dgm:param type="dim" val="1D"/>
                                <dgm:param type="endSty" val="noArr"/>
                                <dgm:param type="begPts" val="bCtr"/>
                                <dgm:param type="endPts" val="midL midR"/>
                              </dgm:alg>
                            </dgm:if>
                            <dgm:else name="Name53">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54">
                  <dgm:if name="Name55" func="var" arg="hierBranch" op="equ" val="l">
                    <dgm:choose name="Name56">
                      <dgm:if name="Name57"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58">
                        <dgm:alg type="hierRoot">
                          <dgm:param type="hierAlign" val="tR"/>
                        </dgm:alg>
                        <dgm:shape xmlns:r="http://schemas.openxmlformats.org/officeDocument/2006/relationships" r:blip="">
                          <dgm:adjLst/>
                        </dgm:shape>
                        <dgm:presOf/>
                        <dgm:constrLst>
                          <dgm:constr type="alignOff" val="0.25"/>
                        </dgm:constrLst>
                      </dgm:else>
                    </dgm:choose>
                  </dgm:if>
                  <dgm:if name="Name59" func="var" arg="hierBranch" op="equ" val="r">
                    <dgm:choose name="Name60">
                      <dgm:if name="Name61"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2">
                        <dgm:alg type="hierRoot">
                          <dgm:param type="hierAlign" val="tL"/>
                        </dgm:alg>
                        <dgm:shape xmlns:r="http://schemas.openxmlformats.org/officeDocument/2006/relationships" r:blip="">
                          <dgm:adjLst/>
                        </dgm:shape>
                        <dgm:presOf/>
                        <dgm:constrLst>
                          <dgm:constr type="alignOff" val="0.25"/>
                        </dgm:constrLst>
                      </dgm:else>
                    </dgm:choose>
                  </dgm:if>
                  <dgm:if name="Name63"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4" func="var" arg="hierBranch" op="equ" val="init">
                    <dgm:alg type="hierRoot"/>
                    <dgm:shape xmlns:r="http://schemas.openxmlformats.org/officeDocument/2006/relationships" r:blip="">
                      <dgm:adjLst/>
                    </dgm:shape>
                    <dgm:presOf/>
                    <dgm:constrLst>
                      <dgm:constr type="alignOff"/>
                      <dgm:constr type="bendDist" for="des" ptType="parTrans" refType="sp" fact="0.5"/>
                    </dgm:constrLst>
                  </dgm:if>
                  <dgm:else name="Name65">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66">
                    <dgm:if name="Name67" func="var" arg="hierBranch" op="equ" val="init">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68" func="var" arg="hierBranch" op="equ" val="l">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69" func="var" arg="hierBranch" op="equ" val="r">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70">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varLst>
                      <dgm:chMax/>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2" styleLbl="fgAcc1">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71">
                    <dgm:if name="Name72" func="var" arg="hierBranch" op="equ" val="l">
                      <dgm:alg type="hierChild">
                        <dgm:param type="chAlign" val="r"/>
                        <dgm:param type="linDir" val="fromT"/>
                      </dgm:alg>
                    </dgm:if>
                    <dgm:if name="Name73" func="var" arg="hierBranch" op="equ" val="r">
                      <dgm:alg type="hierChild">
                        <dgm:param type="chAlign" val="l"/>
                        <dgm:param type="linDir" val="fromT"/>
                      </dgm:alg>
                    </dgm:if>
                    <dgm:if name="Name74" func="var" arg="hierBranch" op="equ" val="hang">
                      <dgm:choose name="Name75">
                        <dgm:if name="Name76" func="var" arg="dir" op="equ" val="norm">
                          <dgm:alg type="hierChild">
                            <dgm:param type="chAlign" val="l"/>
                            <dgm:param type="linDir" val="fromL"/>
                            <dgm:param type="secChAlign" val="t"/>
                            <dgm:param type="secLinDir" val="fromT"/>
                          </dgm:alg>
                        </dgm:if>
                        <dgm:else name="Name77">
                          <dgm:alg type="hierChild">
                            <dgm:param type="chAlign" val="l"/>
                            <dgm:param type="linDir" val="fromR"/>
                            <dgm:param type="secChAlign" val="t"/>
                            <dgm:param type="secLinDir" val="fromT"/>
                          </dgm:alg>
                        </dgm:else>
                      </dgm:choose>
                    </dgm:if>
                    <dgm:if name="Name78" func="var" arg="hierBranch" op="equ" val="std">
                      <dgm:choose name="Name79">
                        <dgm:if name="Name80" func="var" arg="dir" op="equ" val="norm">
                          <dgm:alg type="hierChild"/>
                        </dgm:if>
                        <dgm:else name="Name81">
                          <dgm:alg type="hierChild">
                            <dgm:param type="linDir" val="fromR"/>
                          </dgm:alg>
                        </dgm:else>
                      </dgm:choose>
                    </dgm:if>
                    <dgm:if name="Name82" func="var" arg="hierBranch" op="equ" val="init">
                      <dgm:choose name="Name83">
                        <dgm:if name="Name84" func="var" arg="dir" op="equ" val="norm">
                          <dgm:alg type="hierChild"/>
                        </dgm:if>
                        <dgm:else name="Name85">
                          <dgm:alg type="hierChild">
                            <dgm:param type="linDir" val="fromR"/>
                          </dgm:alg>
                        </dgm:else>
                      </dgm:choose>
                    </dgm:if>
                    <dgm:else name="Name86"/>
                  </dgm:choose>
                  <dgm:shape xmlns:r="http://schemas.openxmlformats.org/officeDocument/2006/relationships" r:blip="">
                    <dgm:adjLst/>
                  </dgm:shape>
                  <dgm:presOf/>
                  <dgm:constrLst/>
                  <dgm:ruleLst/>
                  <dgm:forEach name="Name87" ref="rep2a"/>
                </dgm:layoutNode>
                <dgm:layoutNode name="hierChild5">
                  <dgm:choose name="Name88">
                    <dgm:if name="Name89" func="var" arg="dir" op="equ" val="norm">
                      <dgm:alg type="hierChild">
                        <dgm:param type="chAlign" val="l"/>
                        <dgm:param type="linDir" val="fromL"/>
                        <dgm:param type="secChAlign" val="t"/>
                        <dgm:param type="secLinDir" val="fromT"/>
                      </dgm:alg>
                    </dgm:if>
                    <dgm:else name="Name90">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91" ref="rep2b"/>
                </dgm:layoutNode>
              </dgm:layoutNode>
            </dgm:forEach>
          </dgm:layoutNode>
          <dgm:layoutNode name="hierChild3">
            <dgm:choose name="Name92">
              <dgm:if name="Name93" func="var" arg="dir" op="equ" val="norm">
                <dgm:alg type="hierChild">
                  <dgm:param type="chAlign" val="l"/>
                  <dgm:param type="linDir" val="fromL"/>
                  <dgm:param type="secChAlign" val="t"/>
                  <dgm:param type="secLinDir" val="fromT"/>
                </dgm:alg>
              </dgm:if>
              <dgm:else name="Name94">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95" axis="precedSib" ptType="parTrans" st="-1" cnt="1">
                <dgm:layoutNode name="Name96">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97">
                  <dgm:if name="Name98" func="var" arg="hierBranch" op="equ" val="l">
                    <dgm:alg type="hierRoot">
                      <dgm:param type="hierAlign" val="tR"/>
                    </dgm:alg>
                    <dgm:shape xmlns:r="http://schemas.openxmlformats.org/officeDocument/2006/relationships" r:blip="">
                      <dgm:adjLst/>
                    </dgm:shape>
                    <dgm:presOf/>
                    <dgm:constrLst>
                      <dgm:constr type="alignOff" val="0.65"/>
                    </dgm:constrLst>
                  </dgm:if>
                  <dgm:if name="Name99" func="var" arg="hierBranch" op="equ" val="r">
                    <dgm:alg type="hierRoot">
                      <dgm:param type="hierAlign" val="tL"/>
                    </dgm:alg>
                    <dgm:shape xmlns:r="http://schemas.openxmlformats.org/officeDocument/2006/relationships" r:blip="">
                      <dgm:adjLst/>
                    </dgm:shape>
                    <dgm:presOf/>
                    <dgm:constrLst>
                      <dgm:constr type="alignOff" val="0.65"/>
                    </dgm:constrLst>
                  </dgm:if>
                  <dgm:if name="Name100" func="var" arg="hierBranch" op="equ" val="hang">
                    <dgm:alg type="hierRoot"/>
                    <dgm:shape xmlns:r="http://schemas.openxmlformats.org/officeDocument/2006/relationships" r:blip="">
                      <dgm:adjLst/>
                    </dgm:shape>
                    <dgm:presOf/>
                    <dgm:constrLst>
                      <dgm:constr type="alignOff" val="0.65"/>
                    </dgm:constrLst>
                  </dgm:if>
                  <dgm:if name="Name101"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02" func="var" arg="hierBranch" op="equ" val="init">
                    <dgm:alg type="hierRoot"/>
                    <dgm:shape xmlns:r="http://schemas.openxmlformats.org/officeDocument/2006/relationships" r:blip="">
                      <dgm:adjLst/>
                    </dgm:shape>
                    <dgm:presOf/>
                    <dgm:constrLst>
                      <dgm:constr type="alignOff"/>
                      <dgm:constr type="bendDist" for="des" ptType="parTrans" refType="sp" fact="0.5"/>
                    </dgm:constrLst>
                  </dgm:if>
                  <dgm:else name="Name103"/>
                </dgm:choose>
                <dgm:ruleLst/>
                <dgm:layoutNode name="rootComposite3">
                  <dgm:alg type="composite"/>
                  <dgm:shape xmlns:r="http://schemas.openxmlformats.org/officeDocument/2006/relationships" r:blip="">
                    <dgm:adjLst/>
                  </dgm:shape>
                  <dgm:presOf axis="self" ptType="node" cnt="1"/>
                  <dgm:choose name="Name104">
                    <dgm:if name="Name105" func="var" arg="hierBranch" op="equ" val="init">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06" func="var" arg="hierBranch" op="equ" val="l">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07" func="var" arg="hierBranch" op="equ" val="r">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08">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styleLbl="asst1">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3" styleLbl="fgAcc2">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09">
                    <dgm:if name="Name110" func="var" arg="hierBranch" op="equ" val="l">
                      <dgm:alg type="hierChild">
                        <dgm:param type="chAlign" val="r"/>
                        <dgm:param type="linDir" val="fromT"/>
                      </dgm:alg>
                    </dgm:if>
                    <dgm:if name="Name111" func="var" arg="hierBranch" op="equ" val="r">
                      <dgm:alg type="hierChild">
                        <dgm:param type="chAlign" val="l"/>
                        <dgm:param type="linDir" val="fromT"/>
                      </dgm:alg>
                    </dgm:if>
                    <dgm:if name="Name112" func="var" arg="hierBranch" op="equ" val="hang">
                      <dgm:choose name="Name113">
                        <dgm:if name="Name114" func="var" arg="dir" op="equ" val="norm">
                          <dgm:alg type="hierChild">
                            <dgm:param type="chAlign" val="l"/>
                            <dgm:param type="linDir" val="fromL"/>
                            <dgm:param type="secChAlign" val="t"/>
                            <dgm:param type="secLinDir" val="fromT"/>
                          </dgm:alg>
                        </dgm:if>
                        <dgm:else name="Name115">
                          <dgm:alg type="hierChild">
                            <dgm:param type="chAlign" val="l"/>
                            <dgm:param type="linDir" val="fromR"/>
                            <dgm:param type="secChAlign" val="t"/>
                            <dgm:param type="secLinDir" val="fromT"/>
                          </dgm:alg>
                        </dgm:else>
                      </dgm:choose>
                    </dgm:if>
                    <dgm:if name="Name116" func="var" arg="hierBranch" op="equ" val="std">
                      <dgm:choose name="Name117">
                        <dgm:if name="Name118" func="var" arg="dir" op="equ" val="norm">
                          <dgm:alg type="hierChild"/>
                        </dgm:if>
                        <dgm:else name="Name119">
                          <dgm:alg type="hierChild">
                            <dgm:param type="linDir" val="fromR"/>
                          </dgm:alg>
                        </dgm:else>
                      </dgm:choose>
                    </dgm:if>
                    <dgm:if name="Name120" func="var" arg="hierBranch" op="equ" val="init">
                      <dgm:alg type="hierChild"/>
                    </dgm:if>
                    <dgm:else name="Name121"/>
                  </dgm:choose>
                  <dgm:shape xmlns:r="http://schemas.openxmlformats.org/officeDocument/2006/relationships" r:blip="">
                    <dgm:adjLst/>
                  </dgm:shape>
                  <dgm:presOf/>
                  <dgm:constrLst/>
                  <dgm:ruleLst/>
                  <dgm:forEach name="Name122" ref="rep2a"/>
                </dgm:layoutNode>
                <dgm:layoutNode name="hierChild7">
                  <dgm:choose name="Name123">
                    <dgm:if name="Name124" func="var" arg="dir" op="equ" val="norm">
                      <dgm:alg type="hierChild">
                        <dgm:param type="chAlign" val="l"/>
                        <dgm:param type="linDir" val="fromL"/>
                        <dgm:param type="secChAlign" val="t"/>
                        <dgm:param type="secLinDir" val="fromT"/>
                      </dgm:alg>
                    </dgm:if>
                    <dgm:else name="Name12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26"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r">
              <a:defRPr sz="1200"/>
            </a:lvl1pPr>
          </a:lstStyle>
          <a:p>
            <a:endParaRPr lang="fa-I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l">
              <a:defRPr sz="1200"/>
            </a:lvl1pPr>
          </a:lstStyle>
          <a:p>
            <a:fld id="{3DEA1F70-49A8-4E27-AAF0-C81BDDBD2F7E}" type="datetimeFigureOut">
              <a:rPr lang="fa-IR" smtClean="0"/>
              <a:t>08/05/1445</a:t>
            </a:fld>
            <a:endParaRPr lang="fa-IR"/>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fa-I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a-I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r">
              <a:defRPr sz="1200"/>
            </a:lvl1pPr>
          </a:lstStyle>
          <a:p>
            <a:endParaRPr lang="fa-I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l">
              <a:defRPr sz="1200"/>
            </a:lvl1pPr>
          </a:lstStyle>
          <a:p>
            <a:fld id="{F5FC734E-0F16-4C46-B658-4CB8CD20202C}" type="slidenum">
              <a:rPr lang="fa-IR" smtClean="0"/>
              <a:t>‹#›</a:t>
            </a:fld>
            <a:endParaRPr lang="fa-IR"/>
          </a:p>
        </p:txBody>
      </p:sp>
    </p:spTree>
    <p:extLst>
      <p:ext uri="{BB962C8B-B14F-4D97-AF65-F5344CB8AC3E}">
        <p14:creationId xmlns:p14="http://schemas.microsoft.com/office/powerpoint/2010/main" val="625009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5FC734E-0F16-4C46-B658-4CB8CD20202C}" type="slidenum">
              <a:rPr lang="fa-IR" smtClean="0"/>
              <a:t>16</a:t>
            </a:fld>
            <a:endParaRPr lang="fa-IR"/>
          </a:p>
        </p:txBody>
      </p:sp>
    </p:spTree>
    <p:extLst>
      <p:ext uri="{BB962C8B-B14F-4D97-AF65-F5344CB8AC3E}">
        <p14:creationId xmlns:p14="http://schemas.microsoft.com/office/powerpoint/2010/main" val="294519371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32416694"/>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8DCCD61-643D-44A5-A450-3A42A50CBC1E}" type="datetimeFigureOut">
              <a:rPr lang="en-US" smtClean="0"/>
              <a:t>11/20/2023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A2F0832-F084-422D-97D1-AF848F4F2C34}" type="slidenum">
              <a:rPr lang="en-US" smtClean="0"/>
              <a:t>‹#›</a:t>
            </a:fld>
            <a:endParaRPr lang="en-US"/>
          </a:p>
        </p:txBody>
      </p:sp>
    </p:spTree>
    <p:extLst>
      <p:ext uri="{BB962C8B-B14F-4D97-AF65-F5344CB8AC3E}">
        <p14:creationId xmlns:p14="http://schemas.microsoft.com/office/powerpoint/2010/main" val="2919811487"/>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8DCCD61-643D-44A5-A450-3A42A50CBC1E}" type="datetimeFigureOut">
              <a:rPr lang="en-US" smtClean="0"/>
              <a:t>11/20/2023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2F0832-F084-422D-97D1-AF848F4F2C34}" type="slidenum">
              <a:rPr lang="en-US" smtClean="0"/>
              <a:t>‹#›</a:t>
            </a:fld>
            <a:endParaRPr lang="en-US"/>
          </a:p>
        </p:txBody>
      </p:sp>
    </p:spTree>
    <p:extLst>
      <p:ext uri="{BB962C8B-B14F-4D97-AF65-F5344CB8AC3E}">
        <p14:creationId xmlns:p14="http://schemas.microsoft.com/office/powerpoint/2010/main" val="1818119873"/>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8DCCD61-643D-44A5-A450-3A42A50CBC1E}" type="datetimeFigureOut">
              <a:rPr lang="en-US" smtClean="0"/>
              <a:t>11/20/2023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A2F0832-F084-422D-97D1-AF848F4F2C34}" type="slidenum">
              <a:rPr lang="en-US" smtClean="0"/>
              <a:t>‹#›</a:t>
            </a:fld>
            <a:endParaRPr lang="en-US"/>
          </a:p>
        </p:txBody>
      </p:sp>
    </p:spTree>
    <p:extLst>
      <p:ext uri="{BB962C8B-B14F-4D97-AF65-F5344CB8AC3E}">
        <p14:creationId xmlns:p14="http://schemas.microsoft.com/office/powerpoint/2010/main" val="96291879"/>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8DCCD61-643D-44A5-A450-3A42A50CBC1E}" type="datetimeFigureOut">
              <a:rPr lang="en-US" smtClean="0"/>
              <a:t>11/20/2023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2F0832-F084-422D-97D1-AF848F4F2C34}" type="slidenum">
              <a:rPr lang="en-US" smtClean="0"/>
              <a:t>‹#›</a:t>
            </a:fld>
            <a:endParaRPr lang="en-US"/>
          </a:p>
        </p:txBody>
      </p:sp>
    </p:spTree>
    <p:extLst>
      <p:ext uri="{BB962C8B-B14F-4D97-AF65-F5344CB8AC3E}">
        <p14:creationId xmlns:p14="http://schemas.microsoft.com/office/powerpoint/2010/main" val="129688427"/>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8DCCD61-643D-44A5-A450-3A42A50CBC1E}" type="datetimeFigureOut">
              <a:rPr lang="en-US" smtClean="0"/>
              <a:t>11/20/2023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2F0832-F084-422D-97D1-AF848F4F2C34}" type="slidenum">
              <a:rPr lang="en-US" smtClean="0"/>
              <a:t>‹#›</a:t>
            </a:fld>
            <a:endParaRPr lang="en-US"/>
          </a:p>
        </p:txBody>
      </p:sp>
    </p:spTree>
    <p:extLst>
      <p:ext uri="{BB962C8B-B14F-4D97-AF65-F5344CB8AC3E}">
        <p14:creationId xmlns:p14="http://schemas.microsoft.com/office/powerpoint/2010/main" val="2987035001"/>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8DCCD61-643D-44A5-A450-3A42A50CBC1E}" type="datetimeFigureOut">
              <a:rPr lang="en-US" smtClean="0"/>
              <a:t>11/20/2023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F0832-F084-422D-97D1-AF848F4F2C34}" type="slidenum">
              <a:rPr lang="en-US" smtClean="0"/>
              <a:t>‹#›</a:t>
            </a:fld>
            <a:endParaRPr lang="en-US"/>
          </a:p>
        </p:txBody>
      </p:sp>
    </p:spTree>
    <p:extLst>
      <p:ext uri="{BB962C8B-B14F-4D97-AF65-F5344CB8AC3E}">
        <p14:creationId xmlns:p14="http://schemas.microsoft.com/office/powerpoint/2010/main" val="179237461"/>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8DCCD61-643D-44A5-A450-3A42A50CBC1E}" type="datetimeFigureOut">
              <a:rPr lang="en-US" smtClean="0"/>
              <a:t>11/20/2023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F0832-F084-422D-97D1-AF848F4F2C34}" type="slidenum">
              <a:rPr lang="en-US" smtClean="0"/>
              <a:t>‹#›</a:t>
            </a:fld>
            <a:endParaRPr lang="en-US"/>
          </a:p>
        </p:txBody>
      </p:sp>
    </p:spTree>
    <p:extLst>
      <p:ext uri="{BB962C8B-B14F-4D97-AF65-F5344CB8AC3E}">
        <p14:creationId xmlns:p14="http://schemas.microsoft.com/office/powerpoint/2010/main" val="3962857223"/>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6932772"/>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16778"/>
            <a:ext cx="9144000" cy="1069514"/>
          </a:xfrm>
          <a:prstGeom prst="rect">
            <a:avLst/>
          </a:prstGeom>
        </p:spPr>
        <p:txBody>
          <a:bodyPr anchor="ctr"/>
          <a:lstStyle>
            <a:lvl1pPr>
              <a:defRPr b="1" baseline="0">
                <a:solidFill>
                  <a:schemeClr val="bg1"/>
                </a:solidFill>
                <a:latin typeface="Arial" pitchFamily="34" charset="0"/>
                <a:cs typeface="Arial" pitchFamily="34" charset="0"/>
              </a:defRPr>
            </a:lvl1pPr>
          </a:lstStyle>
          <a:p>
            <a:r>
              <a:rPr lang="en-US" altLang="ko-KR" dirty="0"/>
              <a:t> Click to add title</a:t>
            </a:r>
            <a:endParaRPr lang="ko-KR" altLang="en-US" dirty="0"/>
          </a:p>
        </p:txBody>
      </p:sp>
      <p:sp>
        <p:nvSpPr>
          <p:cNvPr id="3" name="Content Placeholder 2"/>
          <p:cNvSpPr>
            <a:spLocks noGrp="1"/>
          </p:cNvSpPr>
          <p:nvPr>
            <p:ph idx="1"/>
          </p:nvPr>
        </p:nvSpPr>
        <p:spPr>
          <a:xfrm>
            <a:off x="457200" y="1600201"/>
            <a:ext cx="8229600" cy="460648"/>
          </a:xfrm>
          <a:prstGeom prst="rect">
            <a:avLst/>
          </a:prstGeom>
        </p:spPr>
        <p:txBody>
          <a:bodyPr anchor="ctr"/>
          <a:lstStyle>
            <a:lvl1pPr marL="0" indent="0">
              <a:buNone/>
              <a:defRPr sz="2000">
                <a:solidFill>
                  <a:schemeClr val="tx1">
                    <a:lumMod val="75000"/>
                    <a:lumOff val="25000"/>
                  </a:schemeClr>
                </a:solidFill>
              </a:defRPr>
            </a:lvl1pPr>
          </a:lstStyle>
          <a:p>
            <a:pPr lvl="0"/>
            <a:r>
              <a:rPr lang="en-US" altLang="ko-KR" dirty="0"/>
              <a:t>Click to edit Master text styles</a:t>
            </a:r>
          </a:p>
        </p:txBody>
      </p:sp>
      <p:sp>
        <p:nvSpPr>
          <p:cNvPr id="4" name="Content Placeholder 2"/>
          <p:cNvSpPr>
            <a:spLocks noGrp="1"/>
          </p:cNvSpPr>
          <p:nvPr>
            <p:ph idx="10"/>
          </p:nvPr>
        </p:nvSpPr>
        <p:spPr>
          <a:xfrm>
            <a:off x="467544" y="2276872"/>
            <a:ext cx="8229600" cy="3600400"/>
          </a:xfrm>
          <a:prstGeom prst="rect">
            <a:avLst/>
          </a:prstGeom>
        </p:spPr>
        <p:txBody>
          <a:bodyPr lIns="396000" anchor="t"/>
          <a:lstStyle>
            <a:lvl1pPr marL="0" indent="0">
              <a:buNone/>
              <a:defRPr sz="1400">
                <a:solidFill>
                  <a:schemeClr val="tx1">
                    <a:lumMod val="75000"/>
                    <a:lumOff val="25000"/>
                  </a:schemeClr>
                </a:solidFill>
              </a:defRPr>
            </a:lvl1pPr>
          </a:lstStyle>
          <a:p>
            <a:pPr lvl="0"/>
            <a:r>
              <a:rPr lang="en-US" altLang="ko-KR" dirty="0"/>
              <a:t>Click to edit Master text styles</a:t>
            </a:r>
          </a:p>
        </p:txBody>
      </p:sp>
    </p:spTree>
    <p:extLst>
      <p:ext uri="{BB962C8B-B14F-4D97-AF65-F5344CB8AC3E}">
        <p14:creationId xmlns:p14="http://schemas.microsoft.com/office/powerpoint/2010/main" val="3992436743"/>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619672" y="0"/>
            <a:ext cx="7524328" cy="1069514"/>
          </a:xfrm>
          <a:prstGeom prst="rect">
            <a:avLst/>
          </a:prstGeom>
        </p:spPr>
        <p:txBody>
          <a:bodyPr anchor="ctr"/>
          <a:lstStyle>
            <a:lvl1pPr>
              <a:defRPr b="1" baseline="0">
                <a:solidFill>
                  <a:schemeClr val="tx1">
                    <a:lumMod val="75000"/>
                    <a:lumOff val="25000"/>
                  </a:schemeClr>
                </a:solidFill>
                <a:latin typeface="Arial" pitchFamily="34" charset="0"/>
                <a:cs typeface="Arial" pitchFamily="34" charset="0"/>
              </a:defRPr>
            </a:lvl1pPr>
          </a:lstStyle>
          <a:p>
            <a:r>
              <a:rPr lang="en-US" altLang="ko-KR" dirty="0"/>
              <a:t> Click to add title</a:t>
            </a:r>
            <a:endParaRPr lang="ko-KR" altLang="en-US" dirty="0"/>
          </a:p>
        </p:txBody>
      </p:sp>
      <p:sp>
        <p:nvSpPr>
          <p:cNvPr id="4" name="Content Placeholder 2"/>
          <p:cNvSpPr>
            <a:spLocks noGrp="1"/>
          </p:cNvSpPr>
          <p:nvPr>
            <p:ph idx="1"/>
          </p:nvPr>
        </p:nvSpPr>
        <p:spPr>
          <a:xfrm>
            <a:off x="2123728" y="1268760"/>
            <a:ext cx="6563072" cy="460648"/>
          </a:xfrm>
          <a:prstGeom prst="rect">
            <a:avLst/>
          </a:prstGeom>
        </p:spPr>
        <p:txBody>
          <a:bodyPr anchor="ctr"/>
          <a:lstStyle>
            <a:lvl1pPr marL="0" indent="0">
              <a:buNone/>
              <a:defRPr sz="2000">
                <a:solidFill>
                  <a:schemeClr val="tx1">
                    <a:lumMod val="75000"/>
                    <a:lumOff val="25000"/>
                  </a:schemeClr>
                </a:solidFill>
              </a:defRPr>
            </a:lvl1pPr>
          </a:lstStyle>
          <a:p>
            <a:pPr lvl="0"/>
            <a:r>
              <a:rPr lang="en-US" altLang="ko-KR" dirty="0"/>
              <a:t>Click to edit Master text styles</a:t>
            </a:r>
          </a:p>
        </p:txBody>
      </p:sp>
      <p:sp>
        <p:nvSpPr>
          <p:cNvPr id="5" name="Content Placeholder 2"/>
          <p:cNvSpPr>
            <a:spLocks noGrp="1"/>
          </p:cNvSpPr>
          <p:nvPr>
            <p:ph idx="10"/>
          </p:nvPr>
        </p:nvSpPr>
        <p:spPr>
          <a:xfrm>
            <a:off x="2134072" y="1844824"/>
            <a:ext cx="6563072" cy="4147865"/>
          </a:xfrm>
          <a:prstGeom prst="rect">
            <a:avLst/>
          </a:prstGeom>
        </p:spPr>
        <p:txBody>
          <a:bodyPr lIns="396000" anchor="t"/>
          <a:lstStyle>
            <a:lvl1pPr marL="0" indent="0">
              <a:buNone/>
              <a:defRPr sz="1400">
                <a:solidFill>
                  <a:schemeClr val="tx1">
                    <a:lumMod val="75000"/>
                    <a:lumOff val="25000"/>
                  </a:schemeClr>
                </a:solidFill>
              </a:defRPr>
            </a:lvl1pPr>
          </a:lstStyle>
          <a:p>
            <a:pPr lvl="0"/>
            <a:r>
              <a:rPr lang="en-US" altLang="ko-KR" dirty="0"/>
              <a:t>Click to edit Master text styles</a:t>
            </a:r>
          </a:p>
        </p:txBody>
      </p:sp>
    </p:spTree>
    <p:extLst>
      <p:ext uri="{BB962C8B-B14F-4D97-AF65-F5344CB8AC3E}">
        <p14:creationId xmlns:p14="http://schemas.microsoft.com/office/powerpoint/2010/main" val="823923044"/>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16778"/>
            <a:ext cx="9144000" cy="1069514"/>
          </a:xfrm>
          <a:prstGeom prst="rect">
            <a:avLst/>
          </a:prstGeom>
        </p:spPr>
        <p:txBody>
          <a:bodyPr anchor="ctr"/>
          <a:lstStyle>
            <a:lvl1pPr>
              <a:defRPr b="1" baseline="0">
                <a:solidFill>
                  <a:schemeClr val="bg1"/>
                </a:solidFill>
                <a:latin typeface="Arial" pitchFamily="34" charset="0"/>
                <a:cs typeface="Arial" pitchFamily="34" charset="0"/>
              </a:defRPr>
            </a:lvl1pPr>
          </a:lstStyle>
          <a:p>
            <a:r>
              <a:rPr lang="en-US" altLang="ko-KR" dirty="0"/>
              <a:t> Click to add title</a:t>
            </a:r>
            <a:endParaRPr lang="ko-KR" altLang="en-US" dirty="0"/>
          </a:p>
        </p:txBody>
      </p:sp>
      <p:sp>
        <p:nvSpPr>
          <p:cNvPr id="3" name="Content Placeholder 2"/>
          <p:cNvSpPr>
            <a:spLocks noGrp="1"/>
          </p:cNvSpPr>
          <p:nvPr>
            <p:ph idx="1"/>
          </p:nvPr>
        </p:nvSpPr>
        <p:spPr>
          <a:xfrm>
            <a:off x="457200" y="1600201"/>
            <a:ext cx="8229600" cy="460648"/>
          </a:xfrm>
          <a:prstGeom prst="rect">
            <a:avLst/>
          </a:prstGeom>
        </p:spPr>
        <p:txBody>
          <a:bodyPr anchor="ctr"/>
          <a:lstStyle>
            <a:lvl1pPr marL="0" indent="0">
              <a:buNone/>
              <a:defRPr sz="2000">
                <a:solidFill>
                  <a:schemeClr val="tx1">
                    <a:lumMod val="75000"/>
                    <a:lumOff val="25000"/>
                  </a:schemeClr>
                </a:solidFill>
              </a:defRPr>
            </a:lvl1pPr>
          </a:lstStyle>
          <a:p>
            <a:pPr lvl="0"/>
            <a:r>
              <a:rPr lang="en-US" altLang="ko-KR" dirty="0"/>
              <a:t>Click to edit Master text styles</a:t>
            </a:r>
          </a:p>
        </p:txBody>
      </p:sp>
      <p:sp>
        <p:nvSpPr>
          <p:cNvPr id="4" name="Content Placeholder 2"/>
          <p:cNvSpPr>
            <a:spLocks noGrp="1"/>
          </p:cNvSpPr>
          <p:nvPr>
            <p:ph idx="10"/>
          </p:nvPr>
        </p:nvSpPr>
        <p:spPr>
          <a:xfrm>
            <a:off x="467544" y="2276872"/>
            <a:ext cx="8229600" cy="3600400"/>
          </a:xfrm>
          <a:prstGeom prst="rect">
            <a:avLst/>
          </a:prstGeom>
        </p:spPr>
        <p:txBody>
          <a:bodyPr lIns="396000" anchor="t"/>
          <a:lstStyle>
            <a:lvl1pPr marL="0" indent="0">
              <a:buNone/>
              <a:defRPr sz="1400">
                <a:solidFill>
                  <a:schemeClr val="tx1">
                    <a:lumMod val="75000"/>
                    <a:lumOff val="25000"/>
                  </a:schemeClr>
                </a:solidFill>
              </a:defRPr>
            </a:lvl1pPr>
          </a:lstStyle>
          <a:p>
            <a:pPr lvl="0"/>
            <a:r>
              <a:rPr lang="en-US" altLang="ko-KR" dirty="0"/>
              <a:t>Click to edit Master text styles</a:t>
            </a:r>
          </a:p>
        </p:txBody>
      </p:sp>
    </p:spTree>
    <p:extLst>
      <p:ext uri="{BB962C8B-B14F-4D97-AF65-F5344CB8AC3E}">
        <p14:creationId xmlns:p14="http://schemas.microsoft.com/office/powerpoint/2010/main" val="3694015714"/>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183908402"/>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11/20/2023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672093179"/>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4624639"/>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8DCCD61-643D-44A5-A450-3A42A50CBC1E}" type="datetimeFigureOut">
              <a:rPr lang="en-US" smtClean="0"/>
              <a:t>11/20/2023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A2F0832-F084-422D-97D1-AF848F4F2C34}" type="slidenum">
              <a:rPr lang="en-US" smtClean="0"/>
              <a:t>‹#›</a:t>
            </a:fld>
            <a:endParaRPr lang="en-US"/>
          </a:p>
        </p:txBody>
      </p:sp>
    </p:spTree>
    <p:extLst>
      <p:ext uri="{BB962C8B-B14F-4D97-AF65-F5344CB8AC3E}">
        <p14:creationId xmlns:p14="http://schemas.microsoft.com/office/powerpoint/2010/main" val="2099314512"/>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10"/>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userDrawn="1"/>
        </p:nvSpPr>
        <p:spPr>
          <a:xfrm>
            <a:off x="14288" y="1588"/>
            <a:ext cx="8569325" cy="1368425"/>
          </a:xfrm>
          <a:prstGeom prst="rect">
            <a:avLst/>
          </a:prstGeom>
          <a:gradFill>
            <a:gsLst>
              <a:gs pos="0">
                <a:schemeClr val="accent1">
                  <a:alpha val="60000"/>
                </a:schemeClr>
              </a:gs>
              <a:gs pos="64000">
                <a:schemeClr val="accent1"/>
              </a:gs>
              <a:gs pos="100000">
                <a:schemeClr val="accent1">
                  <a:alpha val="4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2" name="Title 1"/>
          <p:cNvSpPr>
            <a:spLocks noGrp="1"/>
          </p:cNvSpPr>
          <p:nvPr>
            <p:ph type="ctrTitle"/>
          </p:nvPr>
        </p:nvSpPr>
        <p:spPr>
          <a:xfrm>
            <a:off x="376340" y="57499"/>
            <a:ext cx="7772400" cy="722511"/>
          </a:xfrm>
        </p:spPr>
        <p:txBody>
          <a:bodyPr>
            <a:normAutofit/>
          </a:bodyPr>
          <a:lstStyle>
            <a:lvl1pPr algn="ctr">
              <a:defRPr sz="3600" b="1"/>
            </a:lvl1pPr>
          </a:lstStyle>
          <a:p>
            <a:r>
              <a:rPr lang="en-US" dirty="0"/>
              <a:t>Click to edit Master title style</a:t>
            </a:r>
            <a:endParaRPr lang="en-GB" dirty="0"/>
          </a:p>
        </p:txBody>
      </p:sp>
      <p:sp>
        <p:nvSpPr>
          <p:cNvPr id="3" name="Subtitle 2"/>
          <p:cNvSpPr>
            <a:spLocks noGrp="1"/>
          </p:cNvSpPr>
          <p:nvPr>
            <p:ph type="subTitle" idx="1"/>
          </p:nvPr>
        </p:nvSpPr>
        <p:spPr>
          <a:xfrm>
            <a:off x="1022180" y="780010"/>
            <a:ext cx="6400800" cy="478904"/>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GB" dirty="0"/>
          </a:p>
        </p:txBody>
      </p:sp>
      <p:sp>
        <p:nvSpPr>
          <p:cNvPr id="6" name="Date Placeholder 3"/>
          <p:cNvSpPr>
            <a:spLocks noGrp="1"/>
          </p:cNvSpPr>
          <p:nvPr>
            <p:ph type="dt" sz="half" idx="10"/>
          </p:nvPr>
        </p:nvSpPr>
        <p:spPr/>
        <p:txBody>
          <a:bodyPr/>
          <a:lstStyle>
            <a:lvl1pPr>
              <a:defRPr/>
            </a:lvl1pPr>
          </a:lstStyle>
          <a:p>
            <a:pPr>
              <a:defRPr/>
            </a:pPr>
            <a:fld id="{0381E3CD-E54F-4422-939C-4889981DD403}" type="datetimeFigureOut">
              <a:rPr lang="en-GB"/>
              <a:pPr>
                <a:defRPr/>
              </a:pPr>
              <a:t>20/11/2023</a:t>
            </a:fld>
            <a:endParaRPr lang="en-GB"/>
          </a:p>
        </p:txBody>
      </p:sp>
      <p:sp>
        <p:nvSpPr>
          <p:cNvPr id="7" name="Footer Placeholder 4"/>
          <p:cNvSpPr>
            <a:spLocks noGrp="1"/>
          </p:cNvSpPr>
          <p:nvPr>
            <p:ph type="ftr" sz="quarter" idx="11"/>
          </p:nvPr>
        </p:nvSpPr>
        <p:spPr/>
        <p:txBody>
          <a:bodyPr/>
          <a:lstStyle>
            <a:lvl1pPr>
              <a:defRPr/>
            </a:lvl1pPr>
          </a:lstStyle>
          <a:p>
            <a:pPr>
              <a:defRPr/>
            </a:pPr>
            <a:endParaRPr lang="en-GB"/>
          </a:p>
        </p:txBody>
      </p:sp>
      <p:sp>
        <p:nvSpPr>
          <p:cNvPr id="8" name="Slide Number Placeholder 5"/>
          <p:cNvSpPr>
            <a:spLocks noGrp="1"/>
          </p:cNvSpPr>
          <p:nvPr>
            <p:ph type="sldNum" sz="quarter" idx="12"/>
          </p:nvPr>
        </p:nvSpPr>
        <p:spPr/>
        <p:txBody>
          <a:bodyPr/>
          <a:lstStyle>
            <a:lvl1pPr>
              <a:defRPr smtClean="0"/>
            </a:lvl1pPr>
          </a:lstStyle>
          <a:p>
            <a:pPr>
              <a:defRPr/>
            </a:pPr>
            <a:fld id="{4E1CCD48-2F77-400E-BFBC-5C6CC4BF347C}" type="slidenum">
              <a:rPr lang="en-GB" altLang="en-US"/>
              <a:pPr>
                <a:defRPr/>
              </a:pPr>
              <a:t>‹#›</a:t>
            </a:fld>
            <a:endParaRPr lang="en-GB" altLang="en-US"/>
          </a:p>
        </p:txBody>
      </p:sp>
    </p:spTree>
    <p:extLst>
      <p:ext uri="{BB962C8B-B14F-4D97-AF65-F5344CB8AC3E}">
        <p14:creationId xmlns:p14="http://schemas.microsoft.com/office/powerpoint/2010/main" val="1304255051"/>
      </p:ext>
    </p:extLst>
  </p:cSld>
  <p:clrMapOvr>
    <a:masterClrMapping/>
  </p:clrMapOvr>
  <p:transition spd="slow">
    <p:randomBar dir="vert"/>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AA67D8F3-D53E-48A5-B912-252CFDAD013A}" type="datetimeFigureOut">
              <a:rPr lang="en-GB"/>
              <a:pPr>
                <a:defRPr/>
              </a:pPr>
              <a:t>20/11/2023</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1F1E4A18-67B2-4EFA-BCD4-8502E7610033}" type="slidenum">
              <a:rPr lang="en-GB" altLang="en-US"/>
              <a:pPr>
                <a:defRPr/>
              </a:pPr>
              <a:t>‹#›</a:t>
            </a:fld>
            <a:endParaRPr lang="en-GB" altLang="en-US"/>
          </a:p>
        </p:txBody>
      </p:sp>
    </p:spTree>
    <p:extLst>
      <p:ext uri="{BB962C8B-B14F-4D97-AF65-F5344CB8AC3E}">
        <p14:creationId xmlns:p14="http://schemas.microsoft.com/office/powerpoint/2010/main" val="3892795048"/>
      </p:ext>
    </p:extLst>
  </p:cSld>
  <p:clrMapOvr>
    <a:masterClrMapping/>
  </p:clrMapOvr>
  <p:transition spd="slow">
    <p:randomBar dir="vert"/>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F784CCBD-596A-4B56-B985-4F2A4B9CD80E}" type="datetimeFigureOut">
              <a:rPr lang="en-GB"/>
              <a:pPr>
                <a:defRPr/>
              </a:pPr>
              <a:t>20/11/2023</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6E629395-6394-4EE8-9B45-70C3502C94C5}" type="slidenum">
              <a:rPr lang="en-GB" altLang="en-US"/>
              <a:pPr>
                <a:defRPr/>
              </a:pPr>
              <a:t>‹#›</a:t>
            </a:fld>
            <a:endParaRPr lang="en-GB" altLang="en-US"/>
          </a:p>
        </p:txBody>
      </p:sp>
    </p:spTree>
    <p:extLst>
      <p:ext uri="{BB962C8B-B14F-4D97-AF65-F5344CB8AC3E}">
        <p14:creationId xmlns:p14="http://schemas.microsoft.com/office/powerpoint/2010/main" val="666074807"/>
      </p:ext>
    </p:extLst>
  </p:cSld>
  <p:clrMapOvr>
    <a:masterClrMapping/>
  </p:clrMapOvr>
  <p:transition spd="slow">
    <p:randomBar dir="vert"/>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fld id="{4E01A492-E2D7-40E8-B13D-3228630F774A}" type="datetimeFigureOut">
              <a:rPr lang="en-GB"/>
              <a:pPr>
                <a:defRPr/>
              </a:pPr>
              <a:t>20/11/2023</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FE3C3A47-7F06-4A3F-BFB4-0CC99203655C}" type="slidenum">
              <a:rPr lang="en-GB" altLang="en-US"/>
              <a:pPr>
                <a:defRPr/>
              </a:pPr>
              <a:t>‹#›</a:t>
            </a:fld>
            <a:endParaRPr lang="en-GB" altLang="en-US"/>
          </a:p>
        </p:txBody>
      </p:sp>
    </p:spTree>
    <p:extLst>
      <p:ext uri="{BB962C8B-B14F-4D97-AF65-F5344CB8AC3E}">
        <p14:creationId xmlns:p14="http://schemas.microsoft.com/office/powerpoint/2010/main" val="3641663475"/>
      </p:ext>
    </p:extLst>
  </p:cSld>
  <p:clrMapOvr>
    <a:masterClrMapping/>
  </p:clrMapOvr>
  <p:transition spd="slow">
    <p:randomBar dir="vert"/>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fld id="{553F4935-6D14-4068-B4E0-358EC60347A3}" type="datetimeFigureOut">
              <a:rPr lang="en-GB"/>
              <a:pPr>
                <a:defRPr/>
              </a:pPr>
              <a:t>20/11/2023</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BCEBF847-41D1-4C72-BA3D-6D0DD90E6911}" type="slidenum">
              <a:rPr lang="en-GB" altLang="en-US"/>
              <a:pPr>
                <a:defRPr/>
              </a:pPr>
              <a:t>‹#›</a:t>
            </a:fld>
            <a:endParaRPr lang="en-GB" altLang="en-US"/>
          </a:p>
        </p:txBody>
      </p:sp>
    </p:spTree>
    <p:extLst>
      <p:ext uri="{BB962C8B-B14F-4D97-AF65-F5344CB8AC3E}">
        <p14:creationId xmlns:p14="http://schemas.microsoft.com/office/powerpoint/2010/main" val="2124750434"/>
      </p:ext>
    </p:extLst>
  </p:cSld>
  <p:clrMapOvr>
    <a:masterClrMapping/>
  </p:clrMapOvr>
  <p:transition spd="slow">
    <p:randomBar dir="vert"/>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0516AAED-E0BC-423A-88E7-511CCD1330A3}" type="datetimeFigureOut">
              <a:rPr lang="en-GB"/>
              <a:pPr>
                <a:defRPr/>
              </a:pPr>
              <a:t>20/11/2023</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DD432928-B2B0-40D4-8BE8-D769C91EB62C}" type="slidenum">
              <a:rPr lang="en-GB" altLang="en-US"/>
              <a:pPr>
                <a:defRPr/>
              </a:pPr>
              <a:t>‹#›</a:t>
            </a:fld>
            <a:endParaRPr lang="en-GB" altLang="en-US"/>
          </a:p>
        </p:txBody>
      </p:sp>
    </p:spTree>
    <p:extLst>
      <p:ext uri="{BB962C8B-B14F-4D97-AF65-F5344CB8AC3E}">
        <p14:creationId xmlns:p14="http://schemas.microsoft.com/office/powerpoint/2010/main" val="1333650032"/>
      </p:ext>
    </p:extLst>
  </p:cSld>
  <p:clrMapOvr>
    <a:masterClrMapping/>
  </p:clrMapOvr>
  <p:transition spd="slow">
    <p:randomBar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619672" y="0"/>
            <a:ext cx="7524328" cy="1069514"/>
          </a:xfrm>
          <a:prstGeom prst="rect">
            <a:avLst/>
          </a:prstGeom>
        </p:spPr>
        <p:txBody>
          <a:bodyPr anchor="ctr"/>
          <a:lstStyle>
            <a:lvl1pPr>
              <a:defRPr b="1" baseline="0">
                <a:solidFill>
                  <a:schemeClr val="tx1">
                    <a:lumMod val="75000"/>
                    <a:lumOff val="25000"/>
                  </a:schemeClr>
                </a:solidFill>
                <a:latin typeface="Arial" pitchFamily="34" charset="0"/>
                <a:cs typeface="Arial" pitchFamily="34" charset="0"/>
              </a:defRPr>
            </a:lvl1pPr>
          </a:lstStyle>
          <a:p>
            <a:r>
              <a:rPr lang="en-US" altLang="ko-KR" dirty="0"/>
              <a:t> Click to add title</a:t>
            </a:r>
            <a:endParaRPr lang="ko-KR" altLang="en-US" dirty="0"/>
          </a:p>
        </p:txBody>
      </p:sp>
      <p:sp>
        <p:nvSpPr>
          <p:cNvPr id="4" name="Content Placeholder 2"/>
          <p:cNvSpPr>
            <a:spLocks noGrp="1"/>
          </p:cNvSpPr>
          <p:nvPr>
            <p:ph idx="1"/>
          </p:nvPr>
        </p:nvSpPr>
        <p:spPr>
          <a:xfrm>
            <a:off x="2123728" y="1268760"/>
            <a:ext cx="6563072" cy="460648"/>
          </a:xfrm>
          <a:prstGeom prst="rect">
            <a:avLst/>
          </a:prstGeom>
        </p:spPr>
        <p:txBody>
          <a:bodyPr anchor="ctr"/>
          <a:lstStyle>
            <a:lvl1pPr marL="0" indent="0">
              <a:buNone/>
              <a:defRPr sz="2000">
                <a:solidFill>
                  <a:schemeClr val="tx1">
                    <a:lumMod val="75000"/>
                    <a:lumOff val="25000"/>
                  </a:schemeClr>
                </a:solidFill>
              </a:defRPr>
            </a:lvl1pPr>
          </a:lstStyle>
          <a:p>
            <a:pPr lvl="0"/>
            <a:r>
              <a:rPr lang="en-US" altLang="ko-KR" dirty="0"/>
              <a:t>Click to edit Master text styles</a:t>
            </a:r>
          </a:p>
        </p:txBody>
      </p:sp>
      <p:sp>
        <p:nvSpPr>
          <p:cNvPr id="5" name="Content Placeholder 2"/>
          <p:cNvSpPr>
            <a:spLocks noGrp="1"/>
          </p:cNvSpPr>
          <p:nvPr>
            <p:ph idx="10"/>
          </p:nvPr>
        </p:nvSpPr>
        <p:spPr>
          <a:xfrm>
            <a:off x="2134072" y="1844824"/>
            <a:ext cx="6563072" cy="4147865"/>
          </a:xfrm>
          <a:prstGeom prst="rect">
            <a:avLst/>
          </a:prstGeom>
        </p:spPr>
        <p:txBody>
          <a:bodyPr lIns="396000" anchor="t"/>
          <a:lstStyle>
            <a:lvl1pPr marL="0" indent="0">
              <a:buNone/>
              <a:defRPr sz="1400">
                <a:solidFill>
                  <a:schemeClr val="tx1">
                    <a:lumMod val="75000"/>
                    <a:lumOff val="25000"/>
                  </a:schemeClr>
                </a:solidFill>
              </a:defRPr>
            </a:lvl1pPr>
          </a:lstStyle>
          <a:p>
            <a:pPr lvl="0"/>
            <a:r>
              <a:rPr lang="en-US" altLang="ko-KR" dirty="0"/>
              <a:t>Click to edit Master text styles</a:t>
            </a:r>
          </a:p>
        </p:txBody>
      </p:sp>
    </p:spTree>
    <p:extLst>
      <p:ext uri="{BB962C8B-B14F-4D97-AF65-F5344CB8AC3E}">
        <p14:creationId xmlns:p14="http://schemas.microsoft.com/office/powerpoint/2010/main" val="2326818522"/>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7A49679-9688-4C5E-8556-8454C3B9714B}" type="datetimeFigureOut">
              <a:rPr lang="en-GB"/>
              <a:pPr>
                <a:defRPr/>
              </a:pPr>
              <a:t>20/11/2023</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25DFEA3E-1F8E-4369-96B0-364896F147C3}" type="slidenum">
              <a:rPr lang="en-GB" altLang="en-US"/>
              <a:pPr>
                <a:defRPr/>
              </a:pPr>
              <a:t>‹#›</a:t>
            </a:fld>
            <a:endParaRPr lang="en-GB" altLang="en-US"/>
          </a:p>
        </p:txBody>
      </p:sp>
    </p:spTree>
    <p:extLst>
      <p:ext uri="{BB962C8B-B14F-4D97-AF65-F5344CB8AC3E}">
        <p14:creationId xmlns:p14="http://schemas.microsoft.com/office/powerpoint/2010/main" val="2247179410"/>
      </p:ext>
    </p:extLst>
  </p:cSld>
  <p:clrMapOvr>
    <a:masterClrMapping/>
  </p:clrMapOvr>
  <p:transition spd="slow">
    <p:randomBar dir="vert"/>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8563D780-F43B-43CD-8DA4-64A446934465}" type="datetimeFigureOut">
              <a:rPr lang="en-GB"/>
              <a:pPr>
                <a:defRPr/>
              </a:pPr>
              <a:t>20/11/2023</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29126E30-1B64-4E76-9FEE-94DDE4D0EC8E}" type="slidenum">
              <a:rPr lang="en-GB" altLang="en-US"/>
              <a:pPr>
                <a:defRPr/>
              </a:pPr>
              <a:t>‹#›</a:t>
            </a:fld>
            <a:endParaRPr lang="en-GB" altLang="en-US"/>
          </a:p>
        </p:txBody>
      </p:sp>
    </p:spTree>
    <p:extLst>
      <p:ext uri="{BB962C8B-B14F-4D97-AF65-F5344CB8AC3E}">
        <p14:creationId xmlns:p14="http://schemas.microsoft.com/office/powerpoint/2010/main" val="2980156567"/>
      </p:ext>
    </p:extLst>
  </p:cSld>
  <p:clrMapOvr>
    <a:masterClrMapping/>
  </p:clrMapOvr>
  <p:transition spd="slow">
    <p:randomBar dir="vert"/>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38B15156-FD49-4DD3-90DA-11074A2B35D7}" type="datetimeFigureOut">
              <a:rPr lang="en-GB"/>
              <a:pPr>
                <a:defRPr/>
              </a:pPr>
              <a:t>20/11/2023</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B01A9634-6611-430F-8F0F-87C448F47E22}" type="slidenum">
              <a:rPr lang="en-GB" altLang="en-US"/>
              <a:pPr>
                <a:defRPr/>
              </a:pPr>
              <a:t>‹#›</a:t>
            </a:fld>
            <a:endParaRPr lang="en-GB" altLang="en-US"/>
          </a:p>
        </p:txBody>
      </p:sp>
    </p:spTree>
    <p:extLst>
      <p:ext uri="{BB962C8B-B14F-4D97-AF65-F5344CB8AC3E}">
        <p14:creationId xmlns:p14="http://schemas.microsoft.com/office/powerpoint/2010/main" val="3101332392"/>
      </p:ext>
    </p:extLst>
  </p:cSld>
  <p:clrMapOvr>
    <a:masterClrMapping/>
  </p:clrMapOvr>
  <p:transition spd="slow">
    <p:randomBar dir="vert"/>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2F871A34-28AD-4362-8613-8B18EC30348F}" type="datetimeFigureOut">
              <a:rPr lang="en-GB"/>
              <a:pPr>
                <a:defRPr/>
              </a:pPr>
              <a:t>20/11/2023</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F2C5CE40-7DE2-4A96-8B79-2C54997E0D0C}" type="slidenum">
              <a:rPr lang="en-GB" altLang="en-US"/>
              <a:pPr>
                <a:defRPr/>
              </a:pPr>
              <a:t>‹#›</a:t>
            </a:fld>
            <a:endParaRPr lang="en-GB" altLang="en-US"/>
          </a:p>
        </p:txBody>
      </p:sp>
    </p:spTree>
    <p:extLst>
      <p:ext uri="{BB962C8B-B14F-4D97-AF65-F5344CB8AC3E}">
        <p14:creationId xmlns:p14="http://schemas.microsoft.com/office/powerpoint/2010/main" val="3663948650"/>
      </p:ext>
    </p:extLst>
  </p:cSld>
  <p:clrMapOvr>
    <a:masterClrMapping/>
  </p:clrMapOvr>
  <p:transition spd="slow">
    <p:randomBar dir="vert"/>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fld id="{2D5C9E98-FF57-49E4-885A-E870215175A8}" type="datetimeFigureOut">
              <a:rPr lang="en-GB"/>
              <a:pPr>
                <a:defRPr/>
              </a:pPr>
              <a:t>20/11/2023</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E3CCB335-82B6-4876-B9E6-6C2D75B67C25}" type="slidenum">
              <a:rPr lang="en-GB" altLang="en-US"/>
              <a:pPr>
                <a:defRPr/>
              </a:pPr>
              <a:t>‹#›</a:t>
            </a:fld>
            <a:endParaRPr lang="en-GB" altLang="en-US"/>
          </a:p>
        </p:txBody>
      </p:sp>
    </p:spTree>
    <p:extLst>
      <p:ext uri="{BB962C8B-B14F-4D97-AF65-F5344CB8AC3E}">
        <p14:creationId xmlns:p14="http://schemas.microsoft.com/office/powerpoint/2010/main" val="4225124059"/>
      </p:ext>
    </p:extLst>
  </p:cSld>
  <p:clrMapOvr>
    <a:masterClrMapping/>
  </p:clrMapOvr>
  <p:transition spd="slow">
    <p:randomBar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238432648"/>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11/20/2023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910460447"/>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8DCCD61-643D-44A5-A450-3A42A50CBC1E}" type="datetimeFigureOut">
              <a:rPr lang="en-US" smtClean="0"/>
              <a:t>11/20/2023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F0832-F084-422D-97D1-AF848F4F2C34}" type="slidenum">
              <a:rPr lang="en-US" smtClean="0"/>
              <a:t>‹#›</a:t>
            </a:fld>
            <a:endParaRPr lang="en-US"/>
          </a:p>
        </p:txBody>
      </p:sp>
    </p:spTree>
    <p:extLst>
      <p:ext uri="{BB962C8B-B14F-4D97-AF65-F5344CB8AC3E}">
        <p14:creationId xmlns:p14="http://schemas.microsoft.com/office/powerpoint/2010/main" val="1656086933"/>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8DCCD61-643D-44A5-A450-3A42A50CBC1E}" type="datetimeFigureOut">
              <a:rPr lang="en-US" smtClean="0"/>
              <a:t>11/20/2023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F0832-F084-422D-97D1-AF848F4F2C34}" type="slidenum">
              <a:rPr lang="en-US" smtClean="0"/>
              <a:t>‹#›</a:t>
            </a:fld>
            <a:endParaRPr lang="en-US"/>
          </a:p>
        </p:txBody>
      </p:sp>
    </p:spTree>
    <p:extLst>
      <p:ext uri="{BB962C8B-B14F-4D97-AF65-F5344CB8AC3E}">
        <p14:creationId xmlns:p14="http://schemas.microsoft.com/office/powerpoint/2010/main" val="924286651"/>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8DCCD61-643D-44A5-A450-3A42A50CBC1E}" type="datetimeFigureOut">
              <a:rPr lang="en-US" smtClean="0"/>
              <a:t>11/20/2023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F0832-F084-422D-97D1-AF848F4F2C34}" type="slidenum">
              <a:rPr lang="en-US" smtClean="0"/>
              <a:t>‹#›</a:t>
            </a:fld>
            <a:endParaRPr lang="en-US"/>
          </a:p>
        </p:txBody>
      </p:sp>
    </p:spTree>
    <p:extLst>
      <p:ext uri="{BB962C8B-B14F-4D97-AF65-F5344CB8AC3E}">
        <p14:creationId xmlns:p14="http://schemas.microsoft.com/office/powerpoint/2010/main" val="3277933221"/>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8DCCD61-643D-44A5-A450-3A42A50CBC1E}" type="datetimeFigureOut">
              <a:rPr lang="en-US" smtClean="0"/>
              <a:t>11/20/2023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2F0832-F084-422D-97D1-AF848F4F2C34}" type="slidenum">
              <a:rPr lang="en-US" smtClean="0"/>
              <a:t>‹#›</a:t>
            </a:fld>
            <a:endParaRPr lang="en-US"/>
          </a:p>
        </p:txBody>
      </p:sp>
    </p:spTree>
    <p:extLst>
      <p:ext uri="{BB962C8B-B14F-4D97-AF65-F5344CB8AC3E}">
        <p14:creationId xmlns:p14="http://schemas.microsoft.com/office/powerpoint/2010/main" val="778790462"/>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9.xml"/><Relationship Id="rId7" Type="http://schemas.openxmlformats.org/officeDocument/2006/relationships/slideLayout" Target="../slideLayouts/slideLayout2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5" Type="http://schemas.openxmlformats.org/officeDocument/2006/relationships/slideLayout" Target="../slideLayouts/slideLayout21.xml"/><Relationship Id="rId4" Type="http://schemas.openxmlformats.org/officeDocument/2006/relationships/slideLayout" Target="../slideLayouts/slideLayout20.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4.jpe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4.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373382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73" r:id="rId4"/>
    <p:sldLayoutId id="2147483686" r:id="rId5"/>
  </p:sldLayoutIdLst>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xStyles>
    <p:titleStyle>
      <a:lvl1pPr algn="l" defTabSz="914400" rtl="0" eaLnBrk="1" latinLnBrk="1" hangingPunct="1">
        <a:spcBef>
          <a:spcPct val="0"/>
        </a:spcBef>
        <a:buNone/>
        <a:defRPr sz="4000" b="1" kern="1200">
          <a:solidFill>
            <a:schemeClr val="tx1"/>
          </a:solidFill>
          <a:latin typeface="Arial" pitchFamily="34" charset="0"/>
          <a:ea typeface="+mj-ea"/>
          <a:cs typeface="Arial" pitchFamily="34" charset="0"/>
        </a:defRPr>
      </a:lvl1pPr>
    </p:titleStyle>
    <p:body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DCCD61-643D-44A5-A450-3A42A50CBC1E}" type="datetimeFigureOut">
              <a:rPr lang="en-US" smtClean="0"/>
              <a:t>11/20/2023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2F0832-F084-422D-97D1-AF848F4F2C34}" type="slidenum">
              <a:rPr lang="en-US" smtClean="0"/>
              <a:t>‹#›</a:t>
            </a:fld>
            <a:endParaRPr lang="en-US"/>
          </a:p>
        </p:txBody>
      </p:sp>
    </p:spTree>
    <p:extLst>
      <p:ext uri="{BB962C8B-B14F-4D97-AF65-F5344CB8AC3E}">
        <p14:creationId xmlns:p14="http://schemas.microsoft.com/office/powerpoint/2010/main" val="3286357357"/>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14440744"/>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Lst>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xStyles>
    <p:titleStyle>
      <a:lvl1pPr algn="l" defTabSz="914400" rtl="0" eaLnBrk="1" latinLnBrk="1" hangingPunct="1">
        <a:spcBef>
          <a:spcPct val="0"/>
        </a:spcBef>
        <a:buNone/>
        <a:defRPr sz="4000" b="1" kern="1200">
          <a:solidFill>
            <a:schemeClr val="tx1"/>
          </a:solidFill>
          <a:latin typeface="Arial" pitchFamily="34" charset="0"/>
          <a:ea typeface="+mj-ea"/>
          <a:cs typeface="Arial" pitchFamily="34" charset="0"/>
        </a:defRPr>
      </a:lvl1pPr>
    </p:titleStyle>
    <p:body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7235825" cy="1439863"/>
          </a:xfrm>
          <a:prstGeom prst="rect">
            <a:avLst/>
          </a:prstGeom>
          <a:gradFill>
            <a:gsLst>
              <a:gs pos="0">
                <a:schemeClr val="accent1">
                  <a:alpha val="80000"/>
                </a:schemeClr>
              </a:gs>
              <a:gs pos="0">
                <a:schemeClr val="accent1"/>
              </a:gs>
              <a:gs pos="100000">
                <a:schemeClr val="accent1">
                  <a:alpha val="95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1027" name="Title Placeholder 1"/>
          <p:cNvSpPr>
            <a:spLocks noGrp="1"/>
          </p:cNvSpPr>
          <p:nvPr>
            <p:ph type="title"/>
          </p:nvPr>
        </p:nvSpPr>
        <p:spPr bwMode="auto">
          <a:xfrm>
            <a:off x="250825" y="274638"/>
            <a:ext cx="6842125"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1028" name="Text Placeholder 2"/>
          <p:cNvSpPr>
            <a:spLocks noGrp="1"/>
          </p:cNvSpPr>
          <p:nvPr>
            <p:ph type="body" idx="1"/>
          </p:nvPr>
        </p:nvSpPr>
        <p:spPr bwMode="auto">
          <a:xfrm>
            <a:off x="250825"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791C1C9B-F3B1-4E1E-AFEB-6463BF929C08}" type="datetimeFigureOut">
              <a:rPr lang="en-GB"/>
              <a:pPr>
                <a:defRPr/>
              </a:pPr>
              <a:t>20/11/2023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smtClean="0">
                <a:solidFill>
                  <a:srgbClr val="898989"/>
                </a:solidFill>
              </a:defRPr>
            </a:lvl1pPr>
          </a:lstStyle>
          <a:p>
            <a:pPr>
              <a:defRPr/>
            </a:pPr>
            <a:fld id="{3CE43FCC-7F53-4FC8-95FF-9EEFDB67B22B}" type="slidenum">
              <a:rPr lang="en-GB" altLang="en-US"/>
              <a:pPr>
                <a:defRPr/>
              </a:pPr>
              <a:t>‹#›</a:t>
            </a:fld>
            <a:endParaRPr lang="en-GB" altLang="en-US"/>
          </a:p>
        </p:txBody>
      </p:sp>
      <p:pic>
        <p:nvPicPr>
          <p:cNvPr id="1032" name="Picture 10"/>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7224713" y="0"/>
            <a:ext cx="1919287" cy="143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51259376"/>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spd="slow">
    <p:randomBar dir="vert"/>
  </p:transition>
  <p:txStyles>
    <p:titleStyle>
      <a:lvl1pPr algn="l" rtl="0" eaLnBrk="0" fontAlgn="base" hangingPunct="0">
        <a:spcBef>
          <a:spcPct val="0"/>
        </a:spcBef>
        <a:spcAft>
          <a:spcPct val="0"/>
        </a:spcAft>
        <a:defRPr sz="3200" kern="1200">
          <a:solidFill>
            <a:schemeClr val="tx1"/>
          </a:solidFill>
          <a:latin typeface="Arial" pitchFamily="34" charset="0"/>
          <a:ea typeface="+mj-ea"/>
          <a:cs typeface="Arial" pitchFamily="34" charset="0"/>
        </a:defRPr>
      </a:lvl1pPr>
      <a:lvl2pPr algn="l" rtl="0" eaLnBrk="0" fontAlgn="base" hangingPunct="0">
        <a:spcBef>
          <a:spcPct val="0"/>
        </a:spcBef>
        <a:spcAft>
          <a:spcPct val="0"/>
        </a:spcAft>
        <a:defRPr sz="3200">
          <a:solidFill>
            <a:schemeClr val="tx1"/>
          </a:solidFill>
          <a:latin typeface="Arial" charset="0"/>
          <a:cs typeface="Arial" charset="0"/>
        </a:defRPr>
      </a:lvl2pPr>
      <a:lvl3pPr algn="l" rtl="0" eaLnBrk="0" fontAlgn="base" hangingPunct="0">
        <a:spcBef>
          <a:spcPct val="0"/>
        </a:spcBef>
        <a:spcAft>
          <a:spcPct val="0"/>
        </a:spcAft>
        <a:defRPr sz="3200">
          <a:solidFill>
            <a:schemeClr val="tx1"/>
          </a:solidFill>
          <a:latin typeface="Arial" charset="0"/>
          <a:cs typeface="Arial" charset="0"/>
        </a:defRPr>
      </a:lvl3pPr>
      <a:lvl4pPr algn="l" rtl="0" eaLnBrk="0" fontAlgn="base" hangingPunct="0">
        <a:spcBef>
          <a:spcPct val="0"/>
        </a:spcBef>
        <a:spcAft>
          <a:spcPct val="0"/>
        </a:spcAft>
        <a:defRPr sz="3200">
          <a:solidFill>
            <a:schemeClr val="tx1"/>
          </a:solidFill>
          <a:latin typeface="Arial" charset="0"/>
          <a:cs typeface="Arial" charset="0"/>
        </a:defRPr>
      </a:lvl4pPr>
      <a:lvl5pPr algn="l" rtl="0" eaLnBrk="0" fontAlgn="base" hangingPunct="0">
        <a:spcBef>
          <a:spcPct val="0"/>
        </a:spcBef>
        <a:spcAft>
          <a:spcPct val="0"/>
        </a:spcAft>
        <a:defRPr sz="3200">
          <a:solidFill>
            <a:schemeClr val="tx1"/>
          </a:solidFill>
          <a:latin typeface="Arial" charset="0"/>
          <a:cs typeface="Arial" charset="0"/>
        </a:defRPr>
      </a:lvl5pPr>
      <a:lvl6pPr marL="457200" algn="l" rtl="0" fontAlgn="base">
        <a:spcBef>
          <a:spcPct val="0"/>
        </a:spcBef>
        <a:spcAft>
          <a:spcPct val="0"/>
        </a:spcAft>
        <a:defRPr sz="3200">
          <a:solidFill>
            <a:schemeClr val="tx1"/>
          </a:solidFill>
          <a:latin typeface="Calibri" pitchFamily="34" charset="0"/>
        </a:defRPr>
      </a:lvl6pPr>
      <a:lvl7pPr marL="914400" algn="l" rtl="0" fontAlgn="base">
        <a:spcBef>
          <a:spcPct val="0"/>
        </a:spcBef>
        <a:spcAft>
          <a:spcPct val="0"/>
        </a:spcAft>
        <a:defRPr sz="3200">
          <a:solidFill>
            <a:schemeClr val="tx1"/>
          </a:solidFill>
          <a:latin typeface="Calibri" pitchFamily="34" charset="0"/>
        </a:defRPr>
      </a:lvl7pPr>
      <a:lvl8pPr marL="1371600" algn="l" rtl="0" fontAlgn="base">
        <a:spcBef>
          <a:spcPct val="0"/>
        </a:spcBef>
        <a:spcAft>
          <a:spcPct val="0"/>
        </a:spcAft>
        <a:defRPr sz="3200">
          <a:solidFill>
            <a:schemeClr val="tx1"/>
          </a:solidFill>
          <a:latin typeface="Calibri" pitchFamily="34" charset="0"/>
        </a:defRPr>
      </a:lvl8pPr>
      <a:lvl9pPr marL="1828800" algn="l" rtl="0" fontAlgn="base">
        <a:spcBef>
          <a:spcPct val="0"/>
        </a:spcBef>
        <a:spcAft>
          <a:spcPct val="0"/>
        </a:spcAft>
        <a:defRPr sz="32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28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4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slideLayout" Target="../slideLayouts/slideLayout9.xml"/><Relationship Id="rId1" Type="http://schemas.openxmlformats.org/officeDocument/2006/relationships/themeOverride" Target="../theme/themeOverride3.xml"/><Relationship Id="rId5" Type="http://schemas.openxmlformats.org/officeDocument/2006/relationships/chart" Target="../charts/chart9.xml"/><Relationship Id="rId4" Type="http://schemas.openxmlformats.org/officeDocument/2006/relationships/chart" Target="../charts/chart8.xml"/></Relationships>
</file>

<file path=ppt/slides/_rels/slide1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chart" Target="../charts/chart11.xml"/></Relationships>
</file>

<file path=ppt/slides/_rels/slide1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slideLayout" Target="../slideLayouts/slideLayout7.xml"/><Relationship Id="rId1" Type="http://schemas.openxmlformats.org/officeDocument/2006/relationships/themeOverride" Target="../theme/themeOverride5.xml"/></Relationships>
</file>

<file path=ppt/slides/_rels/slide1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slideLayout" Target="../slideLayouts/slideLayout7.xml"/><Relationship Id="rId1" Type="http://schemas.openxmlformats.org/officeDocument/2006/relationships/themeOverride" Target="../theme/themeOverride6.xml"/><Relationship Id="rId4" Type="http://schemas.openxmlformats.org/officeDocument/2006/relationships/chart" Target="../charts/chart12.xml"/></Relationships>
</file>

<file path=ppt/slides/_rels/slide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slideLayout" Target="../slideLayouts/slideLayout23.xml"/><Relationship Id="rId1" Type="http://schemas.openxmlformats.org/officeDocument/2006/relationships/themeOverride" Target="../theme/themeOverride7.xml"/><Relationship Id="rId5" Type="http://schemas.openxmlformats.org/officeDocument/2006/relationships/chart" Target="../charts/chart14.xml"/><Relationship Id="rId4" Type="http://schemas.openxmlformats.org/officeDocument/2006/relationships/chart" Target="../charts/chart13.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2.jpg"/><Relationship Id="rId7" Type="http://schemas.openxmlformats.org/officeDocument/2006/relationships/chart" Target="../charts/chart18.xml"/><Relationship Id="rId2" Type="http://schemas.openxmlformats.org/officeDocument/2006/relationships/slideLayout" Target="../slideLayouts/slideLayout10.xml"/><Relationship Id="rId1" Type="http://schemas.openxmlformats.org/officeDocument/2006/relationships/themeOverride" Target="../theme/themeOverride9.xml"/><Relationship Id="rId6" Type="http://schemas.openxmlformats.org/officeDocument/2006/relationships/chart" Target="../charts/chart17.xml"/><Relationship Id="rId5" Type="http://schemas.openxmlformats.org/officeDocument/2006/relationships/chart" Target="../charts/chart16.xml"/><Relationship Id="rId4" Type="http://schemas.openxmlformats.org/officeDocument/2006/relationships/chart" Target="../charts/chart15.xml"/></Relationships>
</file>

<file path=ppt/slides/_rels/slide21.xml.rels><?xml version="1.0" encoding="UTF-8" standalone="yes"?>
<Relationships xmlns="http://schemas.openxmlformats.org/package/2006/relationships"><Relationship Id="rId3" Type="http://schemas.openxmlformats.org/officeDocument/2006/relationships/chart" Target="../charts/chart19.xml"/><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chart" Target="../charts/chart20.xml"/><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chart" Target="../charts/chart21.xml"/><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chart" Target="../charts/chart22.xml"/><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chart" Target="../charts/chart23.xml"/><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chart" Target="../charts/chart24.xml"/><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chart" Target="../charts/chart25.xml"/><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chart" Target="../charts/chart26.xml"/><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jpg"/><Relationship Id="rId7" Type="http://schemas.openxmlformats.org/officeDocument/2006/relationships/diagramColors" Target="../diagrams/colors1.xml"/><Relationship Id="rId2" Type="http://schemas.openxmlformats.org/officeDocument/2006/relationships/slideLayout" Target="../slideLayouts/slideLayout4.xml"/><Relationship Id="rId1" Type="http://schemas.openxmlformats.org/officeDocument/2006/relationships/themeOverride" Target="../theme/themeOverride1.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30.xml.rels><?xml version="1.0" encoding="UTF-8" standalone="yes"?>
<Relationships xmlns="http://schemas.openxmlformats.org/package/2006/relationships"><Relationship Id="rId3" Type="http://schemas.openxmlformats.org/officeDocument/2006/relationships/chart" Target="../charts/chart27.xml"/><Relationship Id="rId2" Type="http://schemas.openxmlformats.org/officeDocument/2006/relationships/image" Target="../media/image2.jpg"/><Relationship Id="rId1" Type="http://schemas.openxmlformats.org/officeDocument/2006/relationships/slideLayout" Target="../slideLayouts/slideLayout10.xml"/><Relationship Id="rId4" Type="http://schemas.openxmlformats.org/officeDocument/2006/relationships/chart" Target="../charts/chart28.xml"/></Relationships>
</file>

<file path=ppt/slides/_rels/slide31.xml.rels><?xml version="1.0" encoding="UTF-8" standalone="yes"?>
<Relationships xmlns="http://schemas.openxmlformats.org/package/2006/relationships"><Relationship Id="rId3" Type="http://schemas.openxmlformats.org/officeDocument/2006/relationships/chart" Target="../charts/chart29.xml"/><Relationship Id="rId2" Type="http://schemas.openxmlformats.org/officeDocument/2006/relationships/image" Target="../media/image2.jpg"/><Relationship Id="rId1" Type="http://schemas.openxmlformats.org/officeDocument/2006/relationships/slideLayout" Target="../slideLayouts/slideLayout4.xml"/><Relationship Id="rId4" Type="http://schemas.openxmlformats.org/officeDocument/2006/relationships/chart" Target="../charts/chart30.xml"/></Relationships>
</file>

<file path=ppt/slides/_rels/slide3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chart" Target="../charts/chart31.xml"/><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chart" Target="../charts/chart32.xml"/><Relationship Id="rId2" Type="http://schemas.openxmlformats.org/officeDocument/2006/relationships/image" Target="../media/image2.jpg"/><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chart" Target="../charts/chart33.xml"/><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chart" Target="../charts/chart34.xml"/><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chart" Target="../charts/chart35.xml"/><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slideLayout" Target="../slideLayouts/slideLayout4.xml"/><Relationship Id="rId1" Type="http://schemas.openxmlformats.org/officeDocument/2006/relationships/themeOverride" Target="../theme/themeOverride12.xml"/><Relationship Id="rId4" Type="http://schemas.openxmlformats.org/officeDocument/2006/relationships/chart" Target="../charts/chart36.xml"/></Relationships>
</file>

<file path=ppt/slides/_rels/slide39.xml.rels><?xml version="1.0" encoding="UTF-8" standalone="yes"?>
<Relationships xmlns="http://schemas.openxmlformats.org/package/2006/relationships"><Relationship Id="rId3" Type="http://schemas.openxmlformats.org/officeDocument/2006/relationships/chart" Target="../charts/chart37.xml"/><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2.jpg"/><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slideLayout" Target="../slideLayouts/slideLayout4.xml"/><Relationship Id="rId1" Type="http://schemas.openxmlformats.org/officeDocument/2006/relationships/themeOverride" Target="../theme/themeOverride13.xml"/><Relationship Id="rId4" Type="http://schemas.openxmlformats.org/officeDocument/2006/relationships/chart" Target="../charts/chart38.xml"/></Relationships>
</file>

<file path=ppt/slides/_rels/slide4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slideLayout" Target="../slideLayouts/slideLayout4.xml"/><Relationship Id="rId1" Type="http://schemas.openxmlformats.org/officeDocument/2006/relationships/themeOverride" Target="../theme/themeOverride14.xml"/></Relationships>
</file>

<file path=ppt/slides/_rels/slide4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slideLayout" Target="../slideLayouts/slideLayout4.xml"/><Relationship Id="rId1" Type="http://schemas.openxmlformats.org/officeDocument/2006/relationships/themeOverride" Target="../theme/themeOverride15.xml"/></Relationships>
</file>

<file path=ppt/slides/_rels/slide4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slideLayout" Target="../slideLayouts/slideLayout4.xml"/><Relationship Id="rId1" Type="http://schemas.openxmlformats.org/officeDocument/2006/relationships/themeOverride" Target="../theme/themeOverride16.xml"/><Relationship Id="rId4" Type="http://schemas.openxmlformats.org/officeDocument/2006/relationships/chart" Target="../charts/chart39.xml"/></Relationships>
</file>

<file path=ppt/slides/_rels/slide4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slideLayout" Target="../slideLayouts/slideLayout4.xml"/><Relationship Id="rId1" Type="http://schemas.openxmlformats.org/officeDocument/2006/relationships/themeOverride" Target="../theme/themeOverride1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slideLayout" Target="../slideLayouts/slideLayout4.xml"/><Relationship Id="rId1" Type="http://schemas.openxmlformats.org/officeDocument/2006/relationships/themeOverride" Target="../theme/themeOverride18.xml"/></Relationships>
</file>

<file path=ppt/slides/_rels/slide4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image" Target="../media/image2.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duotone>
              <a:prstClr val="black"/>
              <a:schemeClr val="accent5">
                <a:tint val="45000"/>
                <a:satMod val="400000"/>
              </a:schemeClr>
            </a:duotone>
          </a:blip>
          <a:srcRect/>
          <a:stretch>
            <a:fillRect/>
          </a:stretch>
        </a:blipFill>
        <a:effectLst/>
      </p:bgPr>
    </p:bg>
    <p:spTree>
      <p:nvGrpSpPr>
        <p:cNvPr id="1" name=""/>
        <p:cNvGrpSpPr/>
        <p:nvPr/>
      </p:nvGrpSpPr>
      <p:grpSpPr>
        <a:xfrm>
          <a:off x="0" y="0"/>
          <a:ext cx="0" cy="0"/>
          <a:chOff x="0" y="0"/>
          <a:chExt cx="0" cy="0"/>
        </a:xfrm>
      </p:grpSpPr>
      <p:sp>
        <p:nvSpPr>
          <p:cNvPr id="5" name="TextBox 1"/>
          <p:cNvSpPr txBox="1">
            <a:spLocks noChangeArrowheads="1"/>
          </p:cNvSpPr>
          <p:nvPr/>
        </p:nvSpPr>
        <p:spPr bwMode="auto">
          <a:xfrm rot="21431141">
            <a:off x="-5507" y="1844824"/>
            <a:ext cx="4355976" cy="2185214"/>
          </a:xfrm>
          <a:prstGeom prst="rect">
            <a:avLst/>
          </a:prstGeom>
          <a:noFill/>
          <a:ln w="9525">
            <a:noFill/>
            <a:miter lim="800000"/>
            <a:headEnd/>
            <a:tailEnd/>
          </a:ln>
        </p:spPr>
        <p:txBody>
          <a:bodyPr wrap="square">
            <a:spAutoFit/>
          </a:bodyPr>
          <a:lstStyle/>
          <a:p>
            <a:r>
              <a:rPr lang="fa-IR" altLang="ko-KR" sz="13200" b="1" dirty="0">
                <a:solidFill>
                  <a:schemeClr val="bg1"/>
                </a:solidFill>
                <a:latin typeface="Aldhabi" panose="01000000000000000000" pitchFamily="2" charset="-78"/>
                <a:ea typeface="맑은 고딕" pitchFamily="50" charset="-127"/>
                <a:cs typeface="Aldhabi" panose="01000000000000000000" pitchFamily="2" charset="-78"/>
              </a:rPr>
              <a:t>بسم الله الرحمن الرحیم</a:t>
            </a:r>
            <a:endParaRPr lang="en-US" altLang="ko-KR" sz="13200" b="1" dirty="0">
              <a:solidFill>
                <a:schemeClr val="bg1"/>
              </a:solidFill>
              <a:latin typeface="Aldhabi" panose="01000000000000000000" pitchFamily="2" charset="-78"/>
              <a:ea typeface="맑은 고딕" pitchFamily="50" charset="-127"/>
              <a:cs typeface="Aldhabi" panose="01000000000000000000" pitchFamily="2" charset="-78"/>
            </a:endParaRPr>
          </a:p>
        </p:txBody>
      </p:sp>
    </p:spTree>
    <p:extLst>
      <p:ext uri="{BB962C8B-B14F-4D97-AF65-F5344CB8AC3E}">
        <p14:creationId xmlns:p14="http://schemas.microsoft.com/office/powerpoint/2010/main" val="194122179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duotone>
              <a:schemeClr val="accent5">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3139" y="21043"/>
            <a:ext cx="9144000" cy="1295400"/>
          </a:xfrm>
        </p:spPr>
        <p:txBody>
          <a:bodyPr>
            <a:noAutofit/>
          </a:bodyPr>
          <a:lstStyle/>
          <a:p>
            <a:pPr algn="ctr" rtl="1"/>
            <a:r>
              <a:rPr lang="fa-IR" sz="3600" b="1" dirty="0">
                <a:solidFill>
                  <a:schemeClr val="accent2">
                    <a:lumMod val="50000"/>
                  </a:schemeClr>
                </a:solidFill>
                <a:latin typeface="Calibri" panose="020F0502020204030204" pitchFamily="34" charset="0"/>
                <a:ea typeface="Calibri" panose="020F0502020204030204" pitchFamily="34" charset="0"/>
                <a:cs typeface="B Titr" panose="00000700000000000000" pitchFamily="2" charset="-78"/>
              </a:rPr>
              <a:t>      </a:t>
            </a:r>
            <a:r>
              <a:rPr kumimoji="0" lang="en-US" sz="2800" b="1" i="0" u="none" strike="noStrike" kern="1200" cap="none" spc="0" normalizeH="0" baseline="0" noProof="0" dirty="0">
                <a:ln>
                  <a:noFill/>
                </a:ln>
                <a:solidFill>
                  <a:srgbClr val="C0504D">
                    <a:lumMod val="50000"/>
                  </a:srgbClr>
                </a:solidFill>
                <a:effectLst/>
                <a:uLnTx/>
                <a:uFillTx/>
                <a:latin typeface="Calibri" panose="020F0502020204030204" pitchFamily="34" charset="0"/>
                <a:ea typeface="Calibri" panose="020F0502020204030204" pitchFamily="34" charset="0"/>
                <a:cs typeface="B Titr" panose="00000700000000000000" pitchFamily="2" charset="-78"/>
              </a:rPr>
              <a:t> </a:t>
            </a:r>
            <a:r>
              <a:rPr kumimoji="0" lang="fa-IR" sz="2800" b="1" i="0" u="none" strike="noStrike" kern="1200" cap="none" spc="0" normalizeH="0" baseline="0" noProof="0" dirty="0">
                <a:ln>
                  <a:noFill/>
                </a:ln>
                <a:solidFill>
                  <a:srgbClr val="C0504D">
                    <a:lumMod val="50000"/>
                  </a:srgbClr>
                </a:solidFill>
                <a:effectLst/>
                <a:uLnTx/>
                <a:uFillTx/>
                <a:latin typeface="Calibri" panose="020F0502020204030204" pitchFamily="34" charset="0"/>
                <a:ea typeface="Calibri" panose="020F0502020204030204" pitchFamily="34" charset="0"/>
                <a:cs typeface="B Titr" panose="00000700000000000000" pitchFamily="2" charset="-78"/>
              </a:rPr>
              <a:t>وضعیت </a:t>
            </a:r>
            <a:r>
              <a:rPr kumimoji="0" lang="ar-SA" sz="2800" b="1" i="0" u="none" strike="noStrike" kern="1200" cap="none" spc="0" normalizeH="0" baseline="0" noProof="0" dirty="0">
                <a:ln>
                  <a:noFill/>
                </a:ln>
                <a:solidFill>
                  <a:srgbClr val="C0504D">
                    <a:lumMod val="50000"/>
                  </a:srgbClr>
                </a:solidFill>
                <a:effectLst/>
                <a:uLnTx/>
                <a:uFillTx/>
                <a:latin typeface="Calibri" panose="020F0502020204030204" pitchFamily="34" charset="0"/>
                <a:ea typeface="Calibri" panose="020F0502020204030204" pitchFamily="34" charset="0"/>
                <a:cs typeface="B Titr" panose="00000700000000000000" pitchFamily="2" charset="-78"/>
              </a:rPr>
              <a:t>رتبه </a:t>
            </a:r>
            <a:r>
              <a:rPr kumimoji="0" lang="fa-IR" sz="2800" b="1" i="0" u="none" strike="noStrike" kern="1200" cap="none" spc="0" normalizeH="0" baseline="0" noProof="0" dirty="0">
                <a:ln>
                  <a:noFill/>
                </a:ln>
                <a:solidFill>
                  <a:srgbClr val="C0504D">
                    <a:lumMod val="50000"/>
                  </a:srgbClr>
                </a:solidFill>
                <a:effectLst/>
                <a:uLnTx/>
                <a:uFillTx/>
                <a:latin typeface="Calibri" panose="020F0502020204030204" pitchFamily="34" charset="0"/>
                <a:ea typeface="Calibri" panose="020F0502020204030204" pitchFamily="34" charset="0"/>
                <a:cs typeface="B Titr" panose="00000700000000000000" pitchFamily="2" charset="-78"/>
              </a:rPr>
              <a:t>و </a:t>
            </a:r>
            <a:r>
              <a:rPr kumimoji="0" lang="en-US" sz="2800" b="1" i="0" u="none" strike="noStrike" kern="1200" cap="none" spc="0" normalizeH="0" baseline="0" noProof="0" dirty="0">
                <a:ln>
                  <a:noFill/>
                </a:ln>
                <a:solidFill>
                  <a:srgbClr val="C0504D">
                    <a:lumMod val="50000"/>
                  </a:srgbClr>
                </a:solidFill>
                <a:effectLst/>
                <a:uLnTx/>
                <a:uFillTx/>
                <a:latin typeface="Calibri" panose="020F0502020204030204" pitchFamily="34" charset="0"/>
                <a:ea typeface="Calibri" panose="020F0502020204030204" pitchFamily="34" charset="0"/>
                <a:cs typeface="B Titr" panose="00000700000000000000" pitchFamily="2" charset="-78"/>
              </a:rPr>
              <a:t> MMR</a:t>
            </a:r>
            <a:r>
              <a:rPr kumimoji="0" lang="ar-SA" sz="2800" b="1" i="0" u="none" strike="noStrike" kern="1200" cap="none" spc="0" normalizeH="0" baseline="0" noProof="0" dirty="0">
                <a:ln>
                  <a:noFill/>
                </a:ln>
                <a:solidFill>
                  <a:srgbClr val="C0504D">
                    <a:lumMod val="50000"/>
                  </a:srgbClr>
                </a:solidFill>
                <a:effectLst/>
                <a:uLnTx/>
                <a:uFillTx/>
                <a:latin typeface="Calibri" panose="020F0502020204030204" pitchFamily="34" charset="0"/>
                <a:ea typeface="Calibri" panose="020F0502020204030204" pitchFamily="34" charset="0"/>
                <a:cs typeface="B Titr" panose="00000700000000000000" pitchFamily="2" charset="-78"/>
              </a:rPr>
              <a:t>دانشگاه </a:t>
            </a:r>
            <a:r>
              <a:rPr kumimoji="0" lang="fa-IR" sz="2800" b="1" i="0" u="none" strike="noStrike" kern="1200" cap="none" spc="0" normalizeH="0" baseline="0" noProof="0" dirty="0">
                <a:ln>
                  <a:noFill/>
                </a:ln>
                <a:solidFill>
                  <a:srgbClr val="C0504D">
                    <a:lumMod val="50000"/>
                  </a:srgbClr>
                </a:solidFill>
                <a:effectLst/>
                <a:uLnTx/>
                <a:uFillTx/>
                <a:latin typeface="Calibri" panose="020F0502020204030204" pitchFamily="34" charset="0"/>
                <a:ea typeface="Calibri" panose="020F0502020204030204" pitchFamily="34" charset="0"/>
                <a:cs typeface="B Titr" panose="00000700000000000000" pitchFamily="2" charset="-78"/>
              </a:rPr>
              <a:t>های مطلوبتر ازمیانگین کشوری</a:t>
            </a:r>
            <a:r>
              <a:rPr kumimoji="0" lang="en-US" sz="2800" b="1" i="0" u="none" strike="noStrike" kern="1200" cap="none" spc="0" normalizeH="0" baseline="0" noProof="0" dirty="0">
                <a:ln>
                  <a:noFill/>
                </a:ln>
                <a:solidFill>
                  <a:srgbClr val="C0504D">
                    <a:lumMod val="50000"/>
                  </a:srgbClr>
                </a:solidFill>
                <a:effectLst/>
                <a:uLnTx/>
                <a:uFillTx/>
                <a:latin typeface="Calibri" panose="020F0502020204030204" pitchFamily="34" charset="0"/>
                <a:ea typeface="Calibri" panose="020F0502020204030204" pitchFamily="34" charset="0"/>
                <a:cs typeface="B Titr" panose="00000700000000000000" pitchFamily="2" charset="-78"/>
              </a:rPr>
              <a:t/>
            </a:r>
            <a:br>
              <a:rPr kumimoji="0" lang="en-US" sz="2800" b="1" i="0" u="none" strike="noStrike" kern="1200" cap="none" spc="0" normalizeH="0" baseline="0" noProof="0" dirty="0">
                <a:ln>
                  <a:noFill/>
                </a:ln>
                <a:solidFill>
                  <a:srgbClr val="C0504D">
                    <a:lumMod val="50000"/>
                  </a:srgbClr>
                </a:solidFill>
                <a:effectLst/>
                <a:uLnTx/>
                <a:uFillTx/>
                <a:latin typeface="Calibri" panose="020F0502020204030204" pitchFamily="34" charset="0"/>
                <a:ea typeface="Calibri" panose="020F0502020204030204" pitchFamily="34" charset="0"/>
                <a:cs typeface="B Titr" panose="00000700000000000000" pitchFamily="2" charset="-78"/>
              </a:rPr>
            </a:br>
            <a:r>
              <a:rPr kumimoji="0" lang="fa-IR" sz="2800" b="1" i="0" u="none" strike="noStrike" kern="1200" cap="none" spc="0" normalizeH="0" baseline="0" noProof="0" dirty="0">
                <a:ln>
                  <a:noFill/>
                </a:ln>
                <a:solidFill>
                  <a:srgbClr val="C0504D">
                    <a:lumMod val="50000"/>
                  </a:srgbClr>
                </a:solidFill>
                <a:effectLst/>
                <a:uLnTx/>
                <a:uFillTx/>
                <a:latin typeface="Calibri" panose="020F0502020204030204" pitchFamily="34" charset="0"/>
                <a:ea typeface="Calibri" panose="020F0502020204030204" pitchFamily="34" charset="0"/>
                <a:cs typeface="B Titr" panose="00000700000000000000" pitchFamily="2" charset="-78"/>
              </a:rPr>
              <a:t>سال های 1401-1397 </a:t>
            </a:r>
            <a:r>
              <a:rPr kumimoji="0" lang="fa-IR" sz="2000" b="1" i="0" u="none" strike="noStrike" kern="1200" cap="none" spc="0" normalizeH="0" baseline="0" noProof="0" dirty="0">
                <a:ln>
                  <a:noFill/>
                </a:ln>
                <a:solidFill>
                  <a:srgbClr val="FFFF00"/>
                </a:solidFill>
                <a:effectLst/>
                <a:uLnTx/>
                <a:uFillTx/>
                <a:latin typeface="Calibri" panose="020F0502020204030204" pitchFamily="34" charset="0"/>
                <a:ea typeface="Calibri" panose="020F0502020204030204" pitchFamily="34" charset="0"/>
                <a:cs typeface="B Titr" panose="00000700000000000000" pitchFamily="2" charset="-78"/>
              </a:rPr>
              <a:t>اصفهان رتبه 10 در بین 33 رتبه</a:t>
            </a:r>
            <a:r>
              <a:rPr lang="fa-IR" sz="2800" b="1" dirty="0">
                <a:solidFill>
                  <a:schemeClr val="accent6">
                    <a:lumMod val="75000"/>
                  </a:schemeClr>
                </a:solidFill>
                <a:latin typeface="Calibri" panose="020F0502020204030204" pitchFamily="34" charset="0"/>
                <a:ea typeface="Calibri" panose="020F0502020204030204" pitchFamily="34" charset="0"/>
                <a:cs typeface="B Titr" panose="00000700000000000000" pitchFamily="2" charset="-78"/>
              </a:rPr>
              <a:t/>
            </a:r>
            <a:br>
              <a:rPr lang="fa-IR" sz="2800" b="1" dirty="0">
                <a:solidFill>
                  <a:schemeClr val="accent6">
                    <a:lumMod val="75000"/>
                  </a:schemeClr>
                </a:solidFill>
                <a:latin typeface="Calibri" panose="020F0502020204030204" pitchFamily="34" charset="0"/>
                <a:ea typeface="Calibri" panose="020F0502020204030204" pitchFamily="34" charset="0"/>
                <a:cs typeface="B Titr" panose="00000700000000000000" pitchFamily="2" charset="-78"/>
              </a:rPr>
            </a:br>
            <a:endParaRPr lang="en-US" sz="3600" b="1" dirty="0">
              <a:solidFill>
                <a:schemeClr val="accent6">
                  <a:lumMod val="75000"/>
                </a:schemeClr>
              </a:solidFill>
              <a:latin typeface="Calibri" panose="020F0502020204030204" pitchFamily="34" charset="0"/>
              <a:ea typeface="Calibri" panose="020F0502020204030204" pitchFamily="34" charset="0"/>
              <a:cs typeface="B Titr" panose="00000700000000000000" pitchFamily="2"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65613053"/>
              </p:ext>
            </p:extLst>
          </p:nvPr>
        </p:nvGraphicFramePr>
        <p:xfrm>
          <a:off x="131570" y="1511636"/>
          <a:ext cx="8991600" cy="5334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81937778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duotone>
              <a:schemeClr val="accent5">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629" y="1"/>
            <a:ext cx="8610600" cy="1052735"/>
          </a:xfrm>
        </p:spPr>
        <p:txBody>
          <a:bodyPr>
            <a:noAutofit/>
          </a:bodyPr>
          <a:lstStyle/>
          <a:p>
            <a:pPr algn="ctr" rtl="1"/>
            <a:r>
              <a:rPr lang="fa-IR" sz="2800" dirty="0"/>
              <a:t>   </a:t>
            </a:r>
            <a:r>
              <a:rPr lang="ar-SA" sz="2800" b="1" dirty="0">
                <a:solidFill>
                  <a:schemeClr val="accent2">
                    <a:lumMod val="50000"/>
                  </a:schemeClr>
                </a:solidFill>
                <a:latin typeface="Calibri" panose="020F0502020204030204" pitchFamily="34" charset="0"/>
                <a:ea typeface="Calibri" panose="020F0502020204030204" pitchFamily="34" charset="0"/>
                <a:cs typeface="B Titr" panose="00000700000000000000" pitchFamily="2" charset="-78"/>
              </a:rPr>
              <a:t>نسبت مرگ مادران درکشور</a:t>
            </a:r>
            <a:r>
              <a:rPr lang="fa-IR" sz="2800" b="1" dirty="0">
                <a:solidFill>
                  <a:schemeClr val="accent2">
                    <a:lumMod val="50000"/>
                  </a:schemeClr>
                </a:solidFill>
                <a:latin typeface="Calibri" panose="020F0502020204030204" pitchFamily="34" charset="0"/>
                <a:ea typeface="Calibri" panose="020F0502020204030204" pitchFamily="34" charset="0"/>
                <a:cs typeface="B Titr" panose="00000700000000000000" pitchFamily="2" charset="-78"/>
              </a:rPr>
              <a:t> </a:t>
            </a:r>
            <a:r>
              <a:rPr lang="ar-SA" sz="2800" b="1" dirty="0">
                <a:solidFill>
                  <a:schemeClr val="accent2">
                    <a:lumMod val="50000"/>
                  </a:schemeClr>
                </a:solidFill>
                <a:latin typeface="Calibri" panose="020F0502020204030204" pitchFamily="34" charset="0"/>
                <a:ea typeface="Calibri" panose="020F0502020204030204" pitchFamily="34" charset="0"/>
                <a:cs typeface="B Titr" panose="00000700000000000000" pitchFamily="2" charset="-78"/>
              </a:rPr>
              <a:t>براساس گزارش نظام مراقبت</a:t>
            </a:r>
            <a:r>
              <a:rPr lang="fa-IR" sz="2800" b="1" dirty="0">
                <a:solidFill>
                  <a:schemeClr val="accent2">
                    <a:lumMod val="50000"/>
                  </a:schemeClr>
                </a:solidFill>
                <a:latin typeface="Calibri" panose="020F0502020204030204" pitchFamily="34" charset="0"/>
                <a:ea typeface="Calibri" panose="020F0502020204030204" pitchFamily="34" charset="0"/>
                <a:cs typeface="B Titr" panose="00000700000000000000" pitchFamily="2" charset="-78"/>
              </a:rPr>
              <a:t/>
            </a:r>
            <a:br>
              <a:rPr lang="fa-IR" sz="2800" b="1" dirty="0">
                <a:solidFill>
                  <a:schemeClr val="accent2">
                    <a:lumMod val="50000"/>
                  </a:schemeClr>
                </a:solidFill>
                <a:latin typeface="Calibri" panose="020F0502020204030204" pitchFamily="34" charset="0"/>
                <a:ea typeface="Calibri" panose="020F0502020204030204" pitchFamily="34" charset="0"/>
                <a:cs typeface="B Titr" panose="00000700000000000000" pitchFamily="2" charset="-78"/>
              </a:rPr>
            </a:br>
            <a:r>
              <a:rPr lang="fa-IR" sz="2800" b="1" dirty="0">
                <a:solidFill>
                  <a:schemeClr val="accent2">
                    <a:lumMod val="50000"/>
                  </a:schemeClr>
                </a:solidFill>
                <a:latin typeface="Calibri" panose="020F0502020204030204" pitchFamily="34" charset="0"/>
                <a:ea typeface="Calibri" panose="020F0502020204030204" pitchFamily="34" charset="0"/>
                <a:cs typeface="B Titr" panose="00000700000000000000" pitchFamily="2" charset="-78"/>
              </a:rPr>
              <a:t>   </a:t>
            </a:r>
            <a:r>
              <a:rPr lang="ar-SA" sz="2800" b="1" dirty="0">
                <a:solidFill>
                  <a:schemeClr val="accent2">
                    <a:lumMod val="50000"/>
                  </a:schemeClr>
                </a:solidFill>
                <a:latin typeface="Calibri" panose="020F0502020204030204" pitchFamily="34" charset="0"/>
                <a:ea typeface="Calibri" panose="020F0502020204030204" pitchFamily="34" charset="0"/>
                <a:cs typeface="B Titr" panose="00000700000000000000" pitchFamily="2" charset="-78"/>
              </a:rPr>
              <a:t>مرگ مادر</a:t>
            </a:r>
            <a:r>
              <a:rPr lang="fa-IR" sz="2800" b="1" dirty="0">
                <a:solidFill>
                  <a:schemeClr val="accent2">
                    <a:lumMod val="50000"/>
                  </a:schemeClr>
                </a:solidFill>
                <a:latin typeface="Calibri" panose="020F0502020204030204" pitchFamily="34" charset="0"/>
                <a:ea typeface="Calibri" panose="020F0502020204030204" pitchFamily="34" charset="0"/>
                <a:cs typeface="B Titr" panose="00000700000000000000" pitchFamily="2" charset="-78"/>
              </a:rPr>
              <a:t>به تفکیک ده قطب آمایشی کشوردر سال1401</a:t>
            </a:r>
            <a:endParaRPr lang="en-US" sz="2800" b="1" dirty="0">
              <a:solidFill>
                <a:schemeClr val="accent2">
                  <a:lumMod val="50000"/>
                </a:schemeClr>
              </a:solidFill>
              <a:latin typeface="Calibri" panose="020F0502020204030204" pitchFamily="34" charset="0"/>
              <a:ea typeface="Calibri" panose="020F0502020204030204" pitchFamily="34" charset="0"/>
              <a:cs typeface="B Titr" panose="00000700000000000000" pitchFamily="2"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235743021"/>
              </p:ext>
            </p:extLst>
          </p:nvPr>
        </p:nvGraphicFramePr>
        <p:xfrm>
          <a:off x="228600" y="1371602"/>
          <a:ext cx="8610600" cy="510539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80135719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duotone>
              <a:schemeClr val="accent5">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3D4D61C-6202-7571-AA69-F8E742C90895}"/>
              </a:ext>
            </a:extLst>
          </p:cNvPr>
          <p:cNvSpPr>
            <a:spLocks noGrp="1"/>
          </p:cNvSpPr>
          <p:nvPr>
            <p:ph type="title"/>
          </p:nvPr>
        </p:nvSpPr>
        <p:spPr>
          <a:xfrm>
            <a:off x="395536" y="0"/>
            <a:ext cx="8229600" cy="1143000"/>
          </a:xfrm>
        </p:spPr>
        <p:txBody>
          <a:bodyPr>
            <a:normAutofit/>
          </a:bodyPr>
          <a:lstStyle/>
          <a:p>
            <a:pPr rtl="1"/>
            <a:r>
              <a:rPr kumimoji="0" lang="fa-IR" sz="2800" b="1" i="0" u="none" strike="noStrike" kern="1200" cap="all" spc="0" normalizeH="0" baseline="0" noProof="0" dirty="0">
                <a:ln>
                  <a:noFill/>
                </a:ln>
                <a:solidFill>
                  <a:srgbClr val="C0504D">
                    <a:lumMod val="75000"/>
                  </a:srgbClr>
                </a:solidFill>
                <a:effectLst/>
                <a:uLnTx/>
                <a:uFillTx/>
                <a:latin typeface="Calibri" panose="020F0502020204030204" pitchFamily="34" charset="0"/>
                <a:ea typeface="Calibri" panose="020F0502020204030204" pitchFamily="34" charset="0"/>
                <a:cs typeface="B Titr" panose="00000700000000000000" pitchFamily="2" charset="-78"/>
              </a:rPr>
              <a:t> </a:t>
            </a:r>
            <a:r>
              <a:rPr lang="en-US" sz="2800" b="1" cap="all" dirty="0">
                <a:solidFill>
                  <a:srgbClr val="C0504D">
                    <a:lumMod val="75000"/>
                  </a:srgbClr>
                </a:solidFill>
                <a:latin typeface="Calibri" panose="020F0502020204030204" pitchFamily="34" charset="0"/>
                <a:ea typeface="Calibri" panose="020F0502020204030204" pitchFamily="34" charset="0"/>
                <a:cs typeface="B Titr" panose="00000700000000000000" pitchFamily="2" charset="-78"/>
              </a:rPr>
              <a:t> </a:t>
            </a:r>
            <a:r>
              <a:rPr kumimoji="0" lang="en-US" sz="2800" b="1" i="0" u="none" strike="noStrike" kern="1200" cap="all" spc="0" normalizeH="0" baseline="0" noProof="0" dirty="0">
                <a:ln>
                  <a:noFill/>
                </a:ln>
                <a:solidFill>
                  <a:srgbClr val="C0504D">
                    <a:lumMod val="75000"/>
                  </a:srgbClr>
                </a:solidFill>
                <a:effectLst/>
                <a:uLnTx/>
                <a:uFillTx/>
                <a:latin typeface="Calibri" panose="020F0502020204030204" pitchFamily="34" charset="0"/>
                <a:ea typeface="Calibri" panose="020F0502020204030204" pitchFamily="34" charset="0"/>
                <a:cs typeface="B Titr" panose="00000700000000000000" pitchFamily="2" charset="-78"/>
              </a:rPr>
              <a:t>MMR</a:t>
            </a:r>
            <a:r>
              <a:rPr kumimoji="0" lang="fa-IR" sz="2800" b="1" i="0" u="none" strike="noStrike" kern="1200" cap="all" spc="0" normalizeH="0" baseline="0" noProof="0" dirty="0">
                <a:ln>
                  <a:noFill/>
                </a:ln>
                <a:solidFill>
                  <a:srgbClr val="C0504D">
                    <a:lumMod val="75000"/>
                  </a:srgbClr>
                </a:solidFill>
                <a:effectLst/>
                <a:uLnTx/>
                <a:uFillTx/>
                <a:latin typeface="Calibri" panose="020F0502020204030204" pitchFamily="34" charset="0"/>
                <a:ea typeface="Calibri" panose="020F0502020204030204" pitchFamily="34" charset="0"/>
                <a:cs typeface="B Titr" panose="00000700000000000000" pitchFamily="2" charset="-78"/>
              </a:rPr>
              <a:t>دردانشگاه های سرگروه ده قطب آمایشی کشور</a:t>
            </a:r>
            <a:endParaRPr lang="en-US" sz="4800" dirty="0"/>
          </a:p>
        </p:txBody>
      </p:sp>
      <p:graphicFrame>
        <p:nvGraphicFramePr>
          <p:cNvPr id="9" name="Content Placeholder 3">
            <a:extLst>
              <a:ext uri="{FF2B5EF4-FFF2-40B4-BE49-F238E27FC236}">
                <a16:creationId xmlns:a16="http://schemas.microsoft.com/office/drawing/2014/main" id="{1405B45E-B907-45BB-FC37-F1EEC312C2EC}"/>
              </a:ext>
            </a:extLst>
          </p:cNvPr>
          <p:cNvGraphicFramePr>
            <a:graphicFrameLocks noGrp="1"/>
          </p:cNvGraphicFramePr>
          <p:nvPr>
            <p:ph sz="half" idx="1"/>
            <p:extLst>
              <p:ext uri="{D42A27DB-BD31-4B8C-83A1-F6EECF244321}">
                <p14:modId xmlns:p14="http://schemas.microsoft.com/office/powerpoint/2010/main" val="2806422503"/>
              </p:ext>
            </p:extLst>
          </p:nvPr>
        </p:nvGraphicFramePr>
        <p:xfrm>
          <a:off x="251520" y="1628800"/>
          <a:ext cx="4038600" cy="4525963"/>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Content Placeholder 3">
            <a:extLst>
              <a:ext uri="{FF2B5EF4-FFF2-40B4-BE49-F238E27FC236}">
                <a16:creationId xmlns:a16="http://schemas.microsoft.com/office/drawing/2014/main" id="{CFCE5CBE-C0EC-03A4-068F-DFF17D91982B}"/>
              </a:ext>
            </a:extLst>
          </p:cNvPr>
          <p:cNvGraphicFramePr>
            <a:graphicFrameLocks noGrp="1"/>
          </p:cNvGraphicFramePr>
          <p:nvPr>
            <p:ph sz="half" idx="2"/>
            <p:extLst>
              <p:ext uri="{D42A27DB-BD31-4B8C-83A1-F6EECF244321}">
                <p14:modId xmlns:p14="http://schemas.microsoft.com/office/powerpoint/2010/main" val="3484197048"/>
              </p:ext>
            </p:extLst>
          </p:nvPr>
        </p:nvGraphicFramePr>
        <p:xfrm>
          <a:off x="4860032" y="1628800"/>
          <a:ext cx="4038600" cy="4525963"/>
        </p:xfrm>
        <a:graphic>
          <a:graphicData uri="http://schemas.openxmlformats.org/drawingml/2006/chart">
            <c:chart xmlns:c="http://schemas.openxmlformats.org/drawingml/2006/chart" xmlns:r="http://schemas.openxmlformats.org/officeDocument/2006/relationships" r:id="rId5"/>
          </a:graphicData>
        </a:graphic>
      </p:graphicFrame>
      <p:sp>
        <p:nvSpPr>
          <p:cNvPr id="5" name="Text Placeholder 4">
            <a:extLst>
              <a:ext uri="{FF2B5EF4-FFF2-40B4-BE49-F238E27FC236}">
                <a16:creationId xmlns:a16="http://schemas.microsoft.com/office/drawing/2014/main" id="{0FCBE681-383C-767C-42C9-CAA8058844AA}"/>
              </a:ext>
            </a:extLst>
          </p:cNvPr>
          <p:cNvSpPr>
            <a:spLocks noGrp="1"/>
          </p:cNvSpPr>
          <p:nvPr>
            <p:ph type="body" idx="4294967295"/>
          </p:nvPr>
        </p:nvSpPr>
        <p:spPr>
          <a:xfrm>
            <a:off x="251520" y="1124744"/>
            <a:ext cx="4040188" cy="639762"/>
          </a:xfrm>
        </p:spPr>
        <p:txBody>
          <a:bodyPr/>
          <a:lstStyle/>
          <a:p>
            <a:pPr marL="0" indent="0" algn="ctr">
              <a:buNone/>
            </a:pPr>
            <a:r>
              <a:rPr lang="fa-IR" dirty="0">
                <a:solidFill>
                  <a:schemeClr val="accent2">
                    <a:lumMod val="75000"/>
                  </a:schemeClr>
                </a:solidFill>
                <a:cs typeface="B Mitra" panose="00000400000000000000" pitchFamily="2" charset="-78"/>
              </a:rPr>
              <a:t>1400-1396</a:t>
            </a:r>
            <a:endParaRPr lang="en-US" dirty="0">
              <a:solidFill>
                <a:schemeClr val="accent2">
                  <a:lumMod val="75000"/>
                </a:schemeClr>
              </a:solidFill>
              <a:cs typeface="B Mitra" panose="00000400000000000000" pitchFamily="2" charset="-78"/>
            </a:endParaRPr>
          </a:p>
        </p:txBody>
      </p:sp>
      <p:sp>
        <p:nvSpPr>
          <p:cNvPr id="7" name="Text Placeholder 6">
            <a:extLst>
              <a:ext uri="{FF2B5EF4-FFF2-40B4-BE49-F238E27FC236}">
                <a16:creationId xmlns:a16="http://schemas.microsoft.com/office/drawing/2014/main" id="{1BE348FD-A249-8B6D-F679-C064FEBF3A68}"/>
              </a:ext>
            </a:extLst>
          </p:cNvPr>
          <p:cNvSpPr>
            <a:spLocks noGrp="1"/>
          </p:cNvSpPr>
          <p:nvPr>
            <p:ph type="body" sz="quarter" idx="4294967295"/>
          </p:nvPr>
        </p:nvSpPr>
        <p:spPr>
          <a:xfrm>
            <a:off x="4716016" y="1124744"/>
            <a:ext cx="4041775" cy="639762"/>
          </a:xfrm>
        </p:spPr>
        <p:txBody>
          <a:bodyPr vert="horz" lIns="91440" tIns="45720" rIns="91440" bIns="45720" rtlCol="0">
            <a:normAutofit/>
          </a:bodyPr>
          <a:lstStyle/>
          <a:p>
            <a:pPr marL="0" indent="0" algn="ctr">
              <a:buNone/>
            </a:pPr>
            <a:r>
              <a:rPr lang="fa-IR" dirty="0">
                <a:solidFill>
                  <a:schemeClr val="accent2">
                    <a:lumMod val="75000"/>
                  </a:schemeClr>
                </a:solidFill>
                <a:cs typeface="B Mitra" panose="00000400000000000000" pitchFamily="2" charset="-78"/>
              </a:rPr>
              <a:t>1401-1397</a:t>
            </a:r>
            <a:endParaRPr lang="en-US" dirty="0">
              <a:solidFill>
                <a:schemeClr val="accent2">
                  <a:lumMod val="75000"/>
                </a:schemeClr>
              </a:solidFill>
              <a:cs typeface="B Mitra" panose="00000400000000000000" pitchFamily="2" charset="-78"/>
            </a:endParaRPr>
          </a:p>
        </p:txBody>
      </p:sp>
    </p:spTree>
    <p:extLst>
      <p:ext uri="{BB962C8B-B14F-4D97-AF65-F5344CB8AC3E}">
        <p14:creationId xmlns:p14="http://schemas.microsoft.com/office/powerpoint/2010/main" val="86816403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F383F4A-8665-42A2-9741-1F6B6B08266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91880" y="476672"/>
            <a:ext cx="5503168" cy="5781675"/>
          </a:xfrm>
          <a:prstGeom prst="rect">
            <a:avLst/>
          </a:prstGeom>
        </p:spPr>
      </p:pic>
      <p:sp>
        <p:nvSpPr>
          <p:cNvPr id="2" name="Title 1">
            <a:extLst>
              <a:ext uri="{FF2B5EF4-FFF2-40B4-BE49-F238E27FC236}">
                <a16:creationId xmlns:a16="http://schemas.microsoft.com/office/drawing/2014/main" id="{8AF74842-A8CF-F34C-9F2F-C5617B528208}"/>
              </a:ext>
            </a:extLst>
          </p:cNvPr>
          <p:cNvSpPr>
            <a:spLocks noGrp="1"/>
          </p:cNvSpPr>
          <p:nvPr>
            <p:ph type="title"/>
          </p:nvPr>
        </p:nvSpPr>
        <p:spPr>
          <a:xfrm>
            <a:off x="179512" y="620688"/>
            <a:ext cx="3096344" cy="5544616"/>
          </a:xfrm>
          <a:ln>
            <a:solidFill>
              <a:schemeClr val="tx2"/>
            </a:solidFill>
          </a:ln>
        </p:spPr>
        <p:txBody>
          <a:bodyPr>
            <a:normAutofit/>
          </a:bodyPr>
          <a:lstStyle/>
          <a:p>
            <a:pPr rtl="1"/>
            <a:r>
              <a:rPr lang="fa-IR" sz="3200" dirty="0">
                <a:solidFill>
                  <a:schemeClr val="accent2">
                    <a:lumMod val="75000"/>
                  </a:schemeClr>
                </a:solidFill>
                <a:cs typeface="B Mitra" panose="00000400000000000000" pitchFamily="2" charset="-78"/>
              </a:rPr>
              <a:t>دکتر ناتالیا کانم- مدیر اجرایی صندوق جمعیت ملل متحد:</a:t>
            </a:r>
            <a:br>
              <a:rPr lang="fa-IR" sz="3200" dirty="0">
                <a:solidFill>
                  <a:schemeClr val="accent2">
                    <a:lumMod val="75000"/>
                  </a:schemeClr>
                </a:solidFill>
                <a:cs typeface="B Mitra" panose="00000400000000000000" pitchFamily="2" charset="-78"/>
              </a:rPr>
            </a:br>
            <a:r>
              <a:rPr lang="fa-IR" sz="3200" dirty="0">
                <a:solidFill>
                  <a:schemeClr val="accent2">
                    <a:lumMod val="75000"/>
                  </a:schemeClr>
                </a:solidFill>
                <a:cs typeface="B Mitra" panose="00000400000000000000" pitchFamily="2" charset="-78"/>
              </a:rPr>
              <a:t>چندین دهه پیشرفت در پیشگیری از مرگ مادران متوقف شده و نرخ مرگ و میر مادران راکد مانده است</a:t>
            </a:r>
            <a:endParaRPr lang="en-US" sz="3200" dirty="0">
              <a:solidFill>
                <a:schemeClr val="accent2">
                  <a:lumMod val="75000"/>
                </a:schemeClr>
              </a:solidFill>
              <a:cs typeface="B Mitra" panose="00000400000000000000" pitchFamily="2" charset="-78"/>
            </a:endParaRPr>
          </a:p>
        </p:txBody>
      </p:sp>
    </p:spTree>
    <p:extLst>
      <p:ext uri="{BB962C8B-B14F-4D97-AF65-F5344CB8AC3E}">
        <p14:creationId xmlns:p14="http://schemas.microsoft.com/office/powerpoint/2010/main" val="3808210559"/>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duotone>
              <a:schemeClr val="accent5">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1" cy="1295400"/>
          </a:xfrm>
        </p:spPr>
        <p:txBody>
          <a:bodyPr>
            <a:normAutofit fontScale="90000"/>
          </a:bodyPr>
          <a:lstStyle/>
          <a:p>
            <a:pPr algn="ctr" rtl="1"/>
            <a:r>
              <a:rPr lang="fa-IR" dirty="0">
                <a:solidFill>
                  <a:schemeClr val="accent2">
                    <a:lumMod val="50000"/>
                  </a:schemeClr>
                </a:solidFill>
                <a:latin typeface="Calibri" panose="020F0502020204030204" pitchFamily="34" charset="0"/>
                <a:cs typeface="B Titr" panose="00000700000000000000" pitchFamily="2" charset="-78"/>
              </a:rPr>
              <a:t>نسبت سهم مرگ به سهم موالید د.ع.پ. اصفهان</a:t>
            </a:r>
            <a:br>
              <a:rPr lang="fa-IR" dirty="0">
                <a:solidFill>
                  <a:schemeClr val="accent2">
                    <a:lumMod val="50000"/>
                  </a:schemeClr>
                </a:solidFill>
                <a:latin typeface="Calibri" panose="020F0502020204030204" pitchFamily="34" charset="0"/>
                <a:cs typeface="B Titr" panose="00000700000000000000" pitchFamily="2" charset="-78"/>
              </a:rPr>
            </a:br>
            <a:r>
              <a:rPr lang="fa-IR" dirty="0">
                <a:solidFill>
                  <a:schemeClr val="accent2">
                    <a:lumMod val="50000"/>
                  </a:schemeClr>
                </a:solidFill>
                <a:latin typeface="Calibri" panose="020F0502020204030204" pitchFamily="34" charset="0"/>
                <a:cs typeface="B Titr" panose="00000700000000000000" pitchFamily="2" charset="-78"/>
              </a:rPr>
              <a:t> 1401-1392</a:t>
            </a:r>
            <a:r>
              <a:rPr lang="fa-IR" dirty="0">
                <a:cs typeface="B Titr" panose="00000700000000000000" pitchFamily="2" charset="-78"/>
              </a:rPr>
              <a:t/>
            </a:r>
            <a:br>
              <a:rPr lang="fa-IR" dirty="0">
                <a:cs typeface="B Titr" panose="00000700000000000000" pitchFamily="2" charset="-78"/>
              </a:rPr>
            </a:b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21179841"/>
              </p:ext>
            </p:extLst>
          </p:nvPr>
        </p:nvGraphicFramePr>
        <p:xfrm>
          <a:off x="457200" y="1600200"/>
          <a:ext cx="8435280" cy="45259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22586042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duotone>
              <a:schemeClr val="accent5">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3" name="Title 2"/>
          <p:cNvSpPr>
            <a:spLocks noGrp="1"/>
          </p:cNvSpPr>
          <p:nvPr>
            <p:ph type="ctrTitle"/>
          </p:nvPr>
        </p:nvSpPr>
        <p:spPr>
          <a:xfrm>
            <a:off x="152400" y="2492896"/>
            <a:ext cx="8991600" cy="2160240"/>
          </a:xfrm>
        </p:spPr>
        <p:txBody>
          <a:bodyPr>
            <a:normAutofit/>
          </a:bodyPr>
          <a:lstStyle/>
          <a:p>
            <a:pPr marL="685800" algn="ctr" rtl="1">
              <a:lnSpc>
                <a:spcPct val="107000"/>
              </a:lnSpc>
              <a:defRPr/>
            </a:pPr>
            <a:r>
              <a:rPr lang="fa-IR" dirty="0">
                <a:solidFill>
                  <a:schemeClr val="accent2">
                    <a:lumMod val="50000"/>
                  </a:schemeClr>
                </a:solidFill>
                <a:latin typeface="Calibri" panose="020F0502020204030204" pitchFamily="34" charset="0"/>
                <a:cs typeface="B Titr" panose="00000700000000000000" pitchFamily="2" charset="-78"/>
              </a:rPr>
              <a:t>عوامل جمعیت شناختی در مرگ های مادری سال 1401</a:t>
            </a:r>
            <a:endParaRPr lang="en-US" dirty="0">
              <a:solidFill>
                <a:schemeClr val="accent2">
                  <a:lumMod val="50000"/>
                </a:schemeClr>
              </a:solidFill>
              <a:latin typeface="Calibri" panose="020F0502020204030204" pitchFamily="34" charset="0"/>
              <a:cs typeface="B Titr" panose="00000700000000000000" pitchFamily="2" charset="-78"/>
            </a:endParaRPr>
          </a:p>
        </p:txBody>
      </p:sp>
      <p:sp>
        <p:nvSpPr>
          <p:cNvPr id="2" name="Rectangle 1"/>
          <p:cNvSpPr/>
          <p:nvPr/>
        </p:nvSpPr>
        <p:spPr>
          <a:xfrm>
            <a:off x="152400" y="5380672"/>
            <a:ext cx="4572000" cy="738664"/>
          </a:xfrm>
          <a:prstGeom prst="rect">
            <a:avLst/>
          </a:prstGeom>
        </p:spPr>
        <p:txBody>
          <a:bodyPr>
            <a:spAutoFit/>
          </a:bodyPr>
          <a:lstStyle/>
          <a:p>
            <a:pPr marL="0" marR="0" lvl="0" indent="0" algn="ctr" defTabSz="914400" rtl="1" eaLnBrk="1" fontAlgn="auto" latinLnBrk="0" hangingPunct="1">
              <a:lnSpc>
                <a:spcPct val="100000"/>
              </a:lnSpc>
              <a:spcBef>
                <a:spcPts val="0"/>
              </a:spcBef>
              <a:spcAft>
                <a:spcPts val="1000"/>
              </a:spcAft>
              <a:buClrTx/>
              <a:buSzTx/>
              <a:buFontTx/>
              <a:buNone/>
              <a:tabLst/>
              <a:defRPr/>
            </a:pPr>
            <a:r>
              <a:rPr kumimoji="0" lang="fa-IR" sz="1800" b="1" i="0" u="none" strike="noStrike" kern="1200" cap="none" spc="0" normalizeH="0" baseline="0" noProof="0" dirty="0">
                <a:ln>
                  <a:noFill/>
                </a:ln>
                <a:solidFill>
                  <a:srgbClr val="C0504D">
                    <a:lumMod val="50000"/>
                  </a:srgbClr>
                </a:solidFill>
                <a:effectLst/>
                <a:uLnTx/>
                <a:uFillTx/>
                <a:latin typeface="Andalus" panose="02020603050405020304" pitchFamily="18" charset="-78"/>
                <a:ea typeface="Calibri" panose="020F0502020204030204" pitchFamily="34" charset="0"/>
                <a:cs typeface="B Yekan" panose="00000400000000000000" pitchFamily="2" charset="-78"/>
              </a:rPr>
              <a:t/>
            </a:r>
            <a:br>
              <a:rPr kumimoji="0" lang="fa-IR" sz="1800" b="1" i="0" u="none" strike="noStrike" kern="1200" cap="none" spc="0" normalizeH="0" baseline="0" noProof="0" dirty="0">
                <a:ln>
                  <a:noFill/>
                </a:ln>
                <a:solidFill>
                  <a:srgbClr val="C0504D">
                    <a:lumMod val="50000"/>
                  </a:srgbClr>
                </a:solidFill>
                <a:effectLst/>
                <a:uLnTx/>
                <a:uFillTx/>
                <a:latin typeface="Andalus" panose="02020603050405020304" pitchFamily="18" charset="-78"/>
                <a:ea typeface="Calibri" panose="020F0502020204030204" pitchFamily="34" charset="0"/>
                <a:cs typeface="B Yekan" panose="00000400000000000000" pitchFamily="2" charset="-78"/>
              </a:rPr>
            </a:br>
            <a:endParaRPr kumimoji="0" lang="en-US" sz="2400" b="1" i="0" u="none" strike="noStrike" kern="1200" cap="none" spc="0" normalizeH="0" baseline="0" noProof="0" dirty="0">
              <a:ln>
                <a:noFill/>
              </a:ln>
              <a:solidFill>
                <a:srgbClr val="C0504D">
                  <a:lumMod val="50000"/>
                </a:srgbClr>
              </a:solidFill>
              <a:effectLst/>
              <a:uLnTx/>
              <a:uFillTx/>
              <a:latin typeface="Andalus" panose="02020603050405020304" pitchFamily="18" charset="-78"/>
              <a:ea typeface="Calibri" panose="020F0502020204030204" pitchFamily="34" charset="0"/>
              <a:cs typeface="B Yekan" panose="00000400000000000000" pitchFamily="2" charset="-78"/>
            </a:endParaRPr>
          </a:p>
        </p:txBody>
      </p:sp>
    </p:spTree>
    <p:extLst>
      <p:ext uri="{BB962C8B-B14F-4D97-AF65-F5344CB8AC3E}">
        <p14:creationId xmlns:p14="http://schemas.microsoft.com/office/powerpoint/2010/main" val="142847095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a:duotone>
              <a:schemeClr val="accent5">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C4C4E78-4394-4459-BABF-7C4C7CA6BB55}"/>
              </a:ext>
            </a:extLst>
          </p:cNvPr>
          <p:cNvSpPr>
            <a:spLocks noGrp="1"/>
          </p:cNvSpPr>
          <p:nvPr>
            <p:ph type="title"/>
          </p:nvPr>
        </p:nvSpPr>
        <p:spPr>
          <a:xfrm>
            <a:off x="683568" y="4869160"/>
            <a:ext cx="7772400" cy="1185465"/>
          </a:xfrm>
          <a:ln>
            <a:solidFill>
              <a:schemeClr val="accent1"/>
            </a:solidFill>
          </a:ln>
        </p:spPr>
        <p:txBody>
          <a:bodyPr>
            <a:normAutofit fontScale="90000"/>
          </a:bodyPr>
          <a:lstStyle/>
          <a:p>
            <a:pPr marL="342900" marR="0" lvl="0" indent="-342900" algn="r" rtl="1">
              <a:lnSpc>
                <a:spcPct val="150000"/>
              </a:lnSpc>
              <a:spcBef>
                <a:spcPts val="0"/>
              </a:spcBef>
              <a:spcAft>
                <a:spcPts val="0"/>
              </a:spcAft>
              <a:tabLst>
                <a:tab pos="0" algn="l"/>
                <a:tab pos="1388110" algn="r"/>
              </a:tabLst>
            </a:pPr>
            <a:r>
              <a:rPr lang="ar-SA" sz="1800" dirty="0">
                <a:effectLst/>
                <a:latin typeface="Times New Roman" panose="02020603050405020304" pitchFamily="18" charset="0"/>
                <a:ea typeface="Times New Roman" panose="02020603050405020304" pitchFamily="18" charset="0"/>
                <a:cs typeface="B Mitra" panose="00000400000000000000" pitchFamily="2" charset="-78"/>
              </a:rPr>
              <a:t>بر اساس گزارش سامانه ایمان در سال 1401، در </a:t>
            </a:r>
            <a:r>
              <a:rPr lang="fa-IR" sz="1800" dirty="0">
                <a:latin typeface="Times New Roman" panose="02020603050405020304" pitchFamily="18" charset="0"/>
                <a:ea typeface="Times New Roman" panose="02020603050405020304" pitchFamily="18" charset="0"/>
                <a:cs typeface="B Mitra" panose="00000400000000000000" pitchFamily="2" charset="-78"/>
              </a:rPr>
              <a:t>د.ع.پ اصفهان</a:t>
            </a:r>
            <a:r>
              <a:rPr lang="ar-SA" sz="1800" dirty="0">
                <a:effectLst/>
                <a:latin typeface="Times New Roman" panose="02020603050405020304" pitchFamily="18" charset="0"/>
                <a:ea typeface="Times New Roman" panose="02020603050405020304" pitchFamily="18" charset="0"/>
                <a:cs typeface="B Mitra" panose="00000400000000000000" pitchFamily="2" charset="-78"/>
              </a:rPr>
              <a:t>، 87 درصد از مادران زایمان کرده ایرانی و 13 درصد آنان ملیت غیر ایرانی داشته اند</a:t>
            </a:r>
            <a:r>
              <a:rPr lang="ar-SA" sz="1800" dirty="0">
                <a:latin typeface="Times New Roman" panose="02020603050405020304" pitchFamily="18" charset="0"/>
                <a:cs typeface="B Mitra" panose="00000400000000000000" pitchFamily="2" charset="-78"/>
              </a:rPr>
              <a:t>. </a:t>
            </a:r>
            <a:r>
              <a:rPr lang="fa-IR" sz="1800" dirty="0">
                <a:latin typeface="Times New Roman" panose="02020603050405020304" pitchFamily="18" charset="0"/>
                <a:cs typeface="B Mitra" panose="00000400000000000000" pitchFamily="2" charset="-78"/>
              </a:rPr>
              <a:t> براساس گزارش ثبت احوال 15/2 درصد ملیت غیرایرانی داشتند</a:t>
            </a:r>
            <a:r>
              <a:rPr lang="fa-IR" sz="2000" dirty="0">
                <a:solidFill>
                  <a:schemeClr val="accent2">
                    <a:lumMod val="50000"/>
                  </a:schemeClr>
                </a:solidFill>
                <a:effectLst/>
                <a:latin typeface="Times New Roman" panose="02020603050405020304" pitchFamily="18" charset="0"/>
                <a:ea typeface="Times New Roman" panose="02020603050405020304" pitchFamily="18" charset="0"/>
                <a:cs typeface="B Mitra" panose="00000400000000000000" pitchFamily="2" charset="-78"/>
              </a:rPr>
              <a:t/>
            </a:r>
            <a:br>
              <a:rPr lang="fa-IR" sz="2000" dirty="0">
                <a:solidFill>
                  <a:schemeClr val="accent2">
                    <a:lumMod val="50000"/>
                  </a:schemeClr>
                </a:solidFill>
                <a:effectLst/>
                <a:latin typeface="Times New Roman" panose="02020603050405020304" pitchFamily="18" charset="0"/>
                <a:ea typeface="Times New Roman" panose="02020603050405020304" pitchFamily="18" charset="0"/>
                <a:cs typeface="B Mitra" panose="00000400000000000000" pitchFamily="2" charset="-78"/>
              </a:rPr>
            </a:br>
            <a:r>
              <a:rPr lang="fa-IR" sz="2000" dirty="0">
                <a:solidFill>
                  <a:schemeClr val="accent2">
                    <a:lumMod val="50000"/>
                  </a:schemeClr>
                </a:solidFill>
                <a:effectLst/>
                <a:latin typeface="Times New Roman" panose="02020603050405020304" pitchFamily="18" charset="0"/>
                <a:ea typeface="Times New Roman" panose="02020603050405020304" pitchFamily="18" charset="0"/>
                <a:cs typeface="B Mitra" panose="00000400000000000000" pitchFamily="2" charset="-78"/>
              </a:rPr>
              <a:t>     </a:t>
            </a:r>
            <a:r>
              <a:rPr lang="en-US" sz="1800" dirty="0">
                <a:solidFill>
                  <a:schemeClr val="accent2">
                    <a:lumMod val="50000"/>
                  </a:schemeClr>
                </a:solidFill>
                <a:effectLst/>
                <a:latin typeface="Times New Roman" panose="02020603050405020304" pitchFamily="18" charset="0"/>
                <a:ea typeface="Times New Roman" panose="02020603050405020304" pitchFamily="18" charset="0"/>
                <a:cs typeface="B Mitra" panose="00000400000000000000" pitchFamily="2" charset="-78"/>
              </a:rPr>
              <a:t>Iranian Maternal and Neonatal Network (</a:t>
            </a:r>
            <a:r>
              <a:rPr lang="en-US" sz="1800" dirty="0" err="1">
                <a:solidFill>
                  <a:schemeClr val="accent2">
                    <a:lumMod val="50000"/>
                  </a:schemeClr>
                </a:solidFill>
                <a:effectLst/>
                <a:latin typeface="Times New Roman" panose="02020603050405020304" pitchFamily="18" charset="0"/>
                <a:ea typeface="Times New Roman" panose="02020603050405020304" pitchFamily="18" charset="0"/>
                <a:cs typeface="B Mitra" panose="00000400000000000000" pitchFamily="2" charset="-78"/>
              </a:rPr>
              <a:t>IMaN</a:t>
            </a:r>
            <a:r>
              <a:rPr lang="en-US" sz="1800" dirty="0">
                <a:solidFill>
                  <a:schemeClr val="accent2">
                    <a:lumMod val="50000"/>
                  </a:schemeClr>
                </a:solidFill>
                <a:effectLst/>
                <a:latin typeface="Times New Roman" panose="02020603050405020304" pitchFamily="18" charset="0"/>
                <a:ea typeface="Times New Roman" panose="02020603050405020304" pitchFamily="18" charset="0"/>
                <a:cs typeface="B Mitra" panose="00000400000000000000" pitchFamily="2" charset="-78"/>
              </a:rPr>
              <a:t>)</a:t>
            </a:r>
            <a:r>
              <a:rPr lang="fa-IR" sz="2000" kern="0" baseline="30000" dirty="0">
                <a:solidFill>
                  <a:schemeClr val="accent2">
                    <a:lumMod val="50000"/>
                  </a:schemeClr>
                </a:solidFill>
                <a:latin typeface="Times New Roman" panose="02020603050405020304" pitchFamily="18" charset="0"/>
                <a:cs typeface="Titr" panose="00000700000000000000" pitchFamily="2" charset="-78"/>
              </a:rPr>
              <a:t/>
            </a:r>
            <a:br>
              <a:rPr lang="fa-IR" sz="2000" kern="0" baseline="30000" dirty="0">
                <a:solidFill>
                  <a:schemeClr val="accent2">
                    <a:lumMod val="50000"/>
                  </a:schemeClr>
                </a:solidFill>
                <a:latin typeface="Times New Roman" panose="02020603050405020304" pitchFamily="18" charset="0"/>
                <a:cs typeface="Titr" panose="00000700000000000000" pitchFamily="2" charset="-78"/>
              </a:rPr>
            </a:br>
            <a:r>
              <a:rPr lang="fa-IR" sz="2000" kern="0" baseline="30000" dirty="0">
                <a:solidFill>
                  <a:schemeClr val="accent2">
                    <a:lumMod val="50000"/>
                  </a:schemeClr>
                </a:solidFill>
                <a:latin typeface="Times New Roman" panose="02020603050405020304" pitchFamily="18" charset="0"/>
                <a:cs typeface="Titr" panose="00000700000000000000" pitchFamily="2" charset="-78"/>
              </a:rPr>
              <a:t/>
            </a:r>
            <a:br>
              <a:rPr lang="fa-IR" sz="2000" kern="0" baseline="30000" dirty="0">
                <a:solidFill>
                  <a:schemeClr val="accent2">
                    <a:lumMod val="50000"/>
                  </a:schemeClr>
                </a:solidFill>
                <a:latin typeface="Times New Roman" panose="02020603050405020304" pitchFamily="18" charset="0"/>
                <a:cs typeface="Titr" panose="00000700000000000000" pitchFamily="2" charset="-78"/>
              </a:rPr>
            </a:br>
            <a:r>
              <a:rPr lang="fa-IR" sz="2000" kern="0" baseline="30000" dirty="0">
                <a:solidFill>
                  <a:schemeClr val="accent2">
                    <a:lumMod val="50000"/>
                  </a:schemeClr>
                </a:solidFill>
                <a:latin typeface="Times New Roman" panose="02020603050405020304" pitchFamily="18" charset="0"/>
                <a:cs typeface="Titr" panose="00000700000000000000" pitchFamily="2" charset="-78"/>
              </a:rPr>
              <a:t/>
            </a:r>
            <a:br>
              <a:rPr lang="fa-IR" sz="2000" kern="0" baseline="30000" dirty="0">
                <a:solidFill>
                  <a:schemeClr val="accent2">
                    <a:lumMod val="50000"/>
                  </a:schemeClr>
                </a:solidFill>
                <a:latin typeface="Times New Roman" panose="02020603050405020304" pitchFamily="18" charset="0"/>
                <a:cs typeface="Titr" panose="00000700000000000000" pitchFamily="2" charset="-78"/>
              </a:rPr>
            </a:br>
            <a:r>
              <a:rPr lang="fa-IR" sz="2000" kern="0" baseline="30000" dirty="0">
                <a:solidFill>
                  <a:schemeClr val="accent2">
                    <a:lumMod val="50000"/>
                  </a:schemeClr>
                </a:solidFill>
                <a:latin typeface="Times New Roman" panose="02020603050405020304" pitchFamily="18" charset="0"/>
                <a:cs typeface="Titr" panose="00000700000000000000" pitchFamily="2" charset="-78"/>
              </a:rPr>
              <a:t/>
            </a:r>
            <a:br>
              <a:rPr lang="fa-IR" sz="2000" kern="0" baseline="30000" dirty="0">
                <a:solidFill>
                  <a:schemeClr val="accent2">
                    <a:lumMod val="50000"/>
                  </a:schemeClr>
                </a:solidFill>
                <a:latin typeface="Times New Roman" panose="02020603050405020304" pitchFamily="18" charset="0"/>
                <a:cs typeface="Titr" panose="00000700000000000000" pitchFamily="2" charset="-78"/>
              </a:rPr>
            </a:br>
            <a:r>
              <a:rPr lang="fa-IR" sz="2000" kern="0" baseline="30000" dirty="0">
                <a:solidFill>
                  <a:schemeClr val="accent2">
                    <a:lumMod val="50000"/>
                  </a:schemeClr>
                </a:solidFill>
                <a:latin typeface="Times New Roman" panose="02020603050405020304" pitchFamily="18" charset="0"/>
                <a:cs typeface="Titr" panose="00000700000000000000" pitchFamily="2" charset="-78"/>
              </a:rPr>
              <a:t/>
            </a:r>
            <a:br>
              <a:rPr lang="fa-IR" sz="2000" kern="0" baseline="30000" dirty="0">
                <a:solidFill>
                  <a:schemeClr val="accent2">
                    <a:lumMod val="50000"/>
                  </a:schemeClr>
                </a:solidFill>
                <a:latin typeface="Times New Roman" panose="02020603050405020304" pitchFamily="18" charset="0"/>
                <a:cs typeface="Titr" panose="00000700000000000000" pitchFamily="2" charset="-78"/>
              </a:rPr>
            </a:br>
            <a:r>
              <a:rPr lang="en-US" sz="2000" b="1" kern="0" dirty="0">
                <a:solidFill>
                  <a:schemeClr val="accent2">
                    <a:lumMod val="50000"/>
                  </a:schemeClr>
                </a:solidFill>
                <a:effectLst/>
                <a:latin typeface="Times New Roman" panose="02020603050405020304" pitchFamily="18" charset="0"/>
                <a:cs typeface="Titr" panose="00000700000000000000" pitchFamily="2" charset="-78"/>
              </a:rPr>
              <a:t/>
            </a:r>
            <a:br>
              <a:rPr lang="en-US" sz="2000" b="1" kern="0" dirty="0">
                <a:solidFill>
                  <a:schemeClr val="accent2">
                    <a:lumMod val="50000"/>
                  </a:schemeClr>
                </a:solidFill>
                <a:effectLst/>
                <a:latin typeface="Times New Roman" panose="02020603050405020304" pitchFamily="18" charset="0"/>
                <a:cs typeface="Titr" panose="00000700000000000000" pitchFamily="2" charset="-78"/>
              </a:rPr>
            </a:br>
            <a:endParaRPr lang="en-US" dirty="0">
              <a:solidFill>
                <a:schemeClr val="accent2">
                  <a:lumMod val="50000"/>
                </a:schemeClr>
              </a:solidFill>
            </a:endParaRPr>
          </a:p>
        </p:txBody>
      </p:sp>
      <p:sp>
        <p:nvSpPr>
          <p:cNvPr id="5" name="TextBox 4">
            <a:extLst>
              <a:ext uri="{FF2B5EF4-FFF2-40B4-BE49-F238E27FC236}">
                <a16:creationId xmlns:a16="http://schemas.microsoft.com/office/drawing/2014/main" id="{3B10CE65-25E0-4450-D28C-4A96D0FE148C}"/>
              </a:ext>
            </a:extLst>
          </p:cNvPr>
          <p:cNvSpPr txBox="1"/>
          <p:nvPr/>
        </p:nvSpPr>
        <p:spPr>
          <a:xfrm>
            <a:off x="179512" y="0"/>
            <a:ext cx="8388424" cy="1077218"/>
          </a:xfrm>
          <a:prstGeom prst="rect">
            <a:avLst/>
          </a:prstGeom>
          <a:noFill/>
        </p:spPr>
        <p:txBody>
          <a:bodyPr wrap="square">
            <a:spAutoFit/>
          </a:bodyPr>
          <a:lstStyle/>
          <a:p>
            <a:pPr marL="0" marR="0" lvl="0" indent="0" algn="ctr" defTabSz="914400" rtl="1" eaLnBrk="1" fontAlgn="auto" latinLnBrk="1" hangingPunct="1">
              <a:lnSpc>
                <a:spcPct val="100000"/>
              </a:lnSpc>
              <a:spcBef>
                <a:spcPts val="0"/>
              </a:spcBef>
              <a:spcAft>
                <a:spcPts val="0"/>
              </a:spcAft>
              <a:buClrTx/>
              <a:buSzTx/>
              <a:buFontTx/>
              <a:buNone/>
              <a:tabLst/>
              <a:defRPr/>
            </a:pPr>
            <a:r>
              <a:rPr kumimoji="0" lang="fa-IR" sz="3200" b="1" i="0" u="none" strike="noStrike" kern="1200" cap="none" spc="0" normalizeH="0" baseline="0" noProof="0" dirty="0">
                <a:ln>
                  <a:noFill/>
                </a:ln>
                <a:solidFill>
                  <a:srgbClr val="C0504D">
                    <a:lumMod val="50000"/>
                  </a:srgbClr>
                </a:solidFill>
                <a:effectLst/>
                <a:uLnTx/>
                <a:uFillTx/>
                <a:latin typeface="Calibri" panose="020F0502020204030204" pitchFamily="34" charset="0"/>
                <a:ea typeface="+mn-ea"/>
                <a:cs typeface="B Titr" panose="00000700000000000000" pitchFamily="2" charset="-78"/>
              </a:rPr>
              <a:t>درصد ملیت مرگ های مادری د.ع.پ.اصفهان </a:t>
            </a:r>
          </a:p>
          <a:p>
            <a:pPr marL="0" marR="0" lvl="0" indent="0" algn="ctr" defTabSz="914400" rtl="1" eaLnBrk="1" fontAlgn="auto" latinLnBrk="1" hangingPunct="1">
              <a:lnSpc>
                <a:spcPct val="100000"/>
              </a:lnSpc>
              <a:spcBef>
                <a:spcPts val="0"/>
              </a:spcBef>
              <a:spcAft>
                <a:spcPts val="0"/>
              </a:spcAft>
              <a:buClrTx/>
              <a:buSzTx/>
              <a:buFontTx/>
              <a:buNone/>
              <a:tabLst/>
              <a:defRPr/>
            </a:pPr>
            <a:r>
              <a:rPr kumimoji="0" lang="fa-IR" sz="3200" b="1" i="0" u="none" strike="noStrike" kern="1200" cap="none" spc="0" normalizeH="0" baseline="0" noProof="0" dirty="0">
                <a:ln>
                  <a:noFill/>
                </a:ln>
                <a:solidFill>
                  <a:srgbClr val="C0504D">
                    <a:lumMod val="50000"/>
                  </a:srgbClr>
                </a:solidFill>
                <a:effectLst/>
                <a:uLnTx/>
                <a:uFillTx/>
                <a:latin typeface="Calibri" panose="020F0502020204030204" pitchFamily="34" charset="0"/>
                <a:ea typeface="+mn-ea"/>
                <a:cs typeface="B Titr" panose="00000700000000000000" pitchFamily="2" charset="-78"/>
              </a:rPr>
              <a:t> سال 1401</a:t>
            </a:r>
          </a:p>
        </p:txBody>
      </p:sp>
      <p:graphicFrame>
        <p:nvGraphicFramePr>
          <p:cNvPr id="6" name="Chart 5">
            <a:extLst>
              <a:ext uri="{FF2B5EF4-FFF2-40B4-BE49-F238E27FC236}">
                <a16:creationId xmlns:a16="http://schemas.microsoft.com/office/drawing/2014/main" id="{F141FEF9-7857-F96C-8881-31018AB98C83}"/>
              </a:ext>
            </a:extLst>
          </p:cNvPr>
          <p:cNvGraphicFramePr/>
          <p:nvPr>
            <p:extLst>
              <p:ext uri="{D42A27DB-BD31-4B8C-83A1-F6EECF244321}">
                <p14:modId xmlns:p14="http://schemas.microsoft.com/office/powerpoint/2010/main" val="4179859801"/>
              </p:ext>
            </p:extLst>
          </p:nvPr>
        </p:nvGraphicFramePr>
        <p:xfrm>
          <a:off x="1043608" y="1412776"/>
          <a:ext cx="7200800" cy="331236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55622569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a:duotone>
              <a:schemeClr val="accent5">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ACFB54-D679-88E1-DE27-0676871024A3}"/>
              </a:ext>
            </a:extLst>
          </p:cNvPr>
          <p:cNvSpPr>
            <a:spLocks noGrp="1"/>
          </p:cNvSpPr>
          <p:nvPr>
            <p:ph type="title"/>
          </p:nvPr>
        </p:nvSpPr>
        <p:spPr>
          <a:xfrm>
            <a:off x="683568" y="188640"/>
            <a:ext cx="7416800" cy="1143000"/>
          </a:xfrm>
        </p:spPr>
        <p:txBody>
          <a:bodyPr rtlCol="0">
            <a:noAutofit/>
          </a:bodyPr>
          <a:lstStyle/>
          <a:p>
            <a:pPr rtl="1" latinLnBrk="1">
              <a:spcBef>
                <a:spcPts val="0"/>
              </a:spcBef>
              <a:defRPr/>
            </a:pPr>
            <a:r>
              <a:rPr lang="ar-SA" altLang="en-US" sz="2400" b="1" dirty="0">
                <a:solidFill>
                  <a:srgbClr val="C0504D">
                    <a:lumMod val="50000"/>
                  </a:srgbClr>
                </a:solidFill>
                <a:latin typeface="Calibri" panose="020F0502020204030204" pitchFamily="34" charset="0"/>
                <a:ea typeface="+mn-ea"/>
                <a:cs typeface="B Titr" panose="00000700000000000000" pitchFamily="2" charset="-78"/>
              </a:rPr>
              <a:t>تعداد و درصد زایمان به تفکیک جمعیت کل و جمعیت غیر ایرانی طی</a:t>
            </a:r>
            <a:r>
              <a:rPr lang="fa-IR" altLang="en-US" sz="2400" b="1" dirty="0">
                <a:solidFill>
                  <a:srgbClr val="C0504D">
                    <a:lumMod val="50000"/>
                  </a:srgbClr>
                </a:solidFill>
                <a:latin typeface="Calibri" panose="020F0502020204030204" pitchFamily="34" charset="0"/>
                <a:ea typeface="+mn-ea"/>
                <a:cs typeface="B Titr" panose="00000700000000000000" pitchFamily="2" charset="-78"/>
              </a:rPr>
              <a:t/>
            </a:r>
            <a:br>
              <a:rPr lang="fa-IR" altLang="en-US" sz="2400" b="1" dirty="0">
                <a:solidFill>
                  <a:srgbClr val="C0504D">
                    <a:lumMod val="50000"/>
                  </a:srgbClr>
                </a:solidFill>
                <a:latin typeface="Calibri" panose="020F0502020204030204" pitchFamily="34" charset="0"/>
                <a:ea typeface="+mn-ea"/>
                <a:cs typeface="B Titr" panose="00000700000000000000" pitchFamily="2" charset="-78"/>
              </a:rPr>
            </a:br>
            <a:r>
              <a:rPr lang="ar-SA" altLang="en-US" sz="2400" b="1" dirty="0">
                <a:solidFill>
                  <a:srgbClr val="C0504D">
                    <a:lumMod val="50000"/>
                  </a:srgbClr>
                </a:solidFill>
                <a:latin typeface="Calibri" panose="020F0502020204030204" pitchFamily="34" charset="0"/>
                <a:ea typeface="+mn-ea"/>
                <a:cs typeface="B Titr" panose="00000700000000000000" pitchFamily="2" charset="-78"/>
              </a:rPr>
              <a:t> سال های 1401-1397 </a:t>
            </a:r>
            <a:r>
              <a:rPr lang="en-US" altLang="en-US" sz="2400" b="1" dirty="0">
                <a:solidFill>
                  <a:srgbClr val="C0504D">
                    <a:lumMod val="50000"/>
                  </a:srgbClr>
                </a:solidFill>
                <a:latin typeface="Calibri" panose="020F0502020204030204" pitchFamily="34" charset="0"/>
                <a:ea typeface="+mn-ea"/>
                <a:cs typeface="B Titr" panose="00000700000000000000" pitchFamily="2" charset="-78"/>
              </a:rPr>
              <a:t/>
            </a:r>
            <a:br>
              <a:rPr lang="en-US" altLang="en-US" sz="2400" b="1" dirty="0">
                <a:solidFill>
                  <a:srgbClr val="C0504D">
                    <a:lumMod val="50000"/>
                  </a:srgbClr>
                </a:solidFill>
                <a:latin typeface="Calibri" panose="020F0502020204030204" pitchFamily="34" charset="0"/>
                <a:ea typeface="+mn-ea"/>
                <a:cs typeface="B Titr" panose="00000700000000000000" pitchFamily="2" charset="-78"/>
              </a:rPr>
            </a:br>
            <a:endParaRPr lang="en-US" sz="2400" b="1" dirty="0">
              <a:solidFill>
                <a:srgbClr val="C0504D">
                  <a:lumMod val="50000"/>
                </a:srgbClr>
              </a:solidFill>
              <a:latin typeface="Calibri" panose="020F0502020204030204" pitchFamily="34" charset="0"/>
              <a:ea typeface="+mn-ea"/>
              <a:cs typeface="B Titr" panose="00000700000000000000" pitchFamily="2" charset="-78"/>
            </a:endParaRPr>
          </a:p>
        </p:txBody>
      </p:sp>
      <p:graphicFrame>
        <p:nvGraphicFramePr>
          <p:cNvPr id="4" name="Content Placeholder 3">
            <a:extLst>
              <a:ext uri="{FF2B5EF4-FFF2-40B4-BE49-F238E27FC236}">
                <a16:creationId xmlns:a16="http://schemas.microsoft.com/office/drawing/2014/main" id="{55CAB4AC-1DC2-D71A-85E9-F1F8E84712D9}"/>
              </a:ext>
            </a:extLst>
          </p:cNvPr>
          <p:cNvGraphicFramePr>
            <a:graphicFrameLocks noGrp="1"/>
          </p:cNvGraphicFramePr>
          <p:nvPr>
            <p:ph idx="1"/>
            <p:extLst>
              <p:ext uri="{D42A27DB-BD31-4B8C-83A1-F6EECF244321}">
                <p14:modId xmlns:p14="http://schemas.microsoft.com/office/powerpoint/2010/main" val="2679809803"/>
              </p:ext>
            </p:extLst>
          </p:nvPr>
        </p:nvGraphicFramePr>
        <p:xfrm>
          <a:off x="2411760" y="1628800"/>
          <a:ext cx="4578350" cy="3992167"/>
        </p:xfrm>
        <a:graphic>
          <a:graphicData uri="http://schemas.openxmlformats.org/drawingml/2006/table">
            <a:tbl>
              <a:tblPr rtl="1"/>
              <a:tblGrid>
                <a:gridCol w="1409700">
                  <a:extLst>
                    <a:ext uri="{9D8B030D-6E8A-4147-A177-3AD203B41FA5}">
                      <a16:colId xmlns:a16="http://schemas.microsoft.com/office/drawing/2014/main" val="20000"/>
                    </a:ext>
                  </a:extLst>
                </a:gridCol>
                <a:gridCol w="1185863">
                  <a:extLst>
                    <a:ext uri="{9D8B030D-6E8A-4147-A177-3AD203B41FA5}">
                      <a16:colId xmlns:a16="http://schemas.microsoft.com/office/drawing/2014/main" val="20001"/>
                    </a:ext>
                  </a:extLst>
                </a:gridCol>
                <a:gridCol w="1046162">
                  <a:extLst>
                    <a:ext uri="{9D8B030D-6E8A-4147-A177-3AD203B41FA5}">
                      <a16:colId xmlns:a16="http://schemas.microsoft.com/office/drawing/2014/main" val="20002"/>
                    </a:ext>
                  </a:extLst>
                </a:gridCol>
                <a:gridCol w="936625">
                  <a:extLst>
                    <a:ext uri="{9D8B030D-6E8A-4147-A177-3AD203B41FA5}">
                      <a16:colId xmlns:a16="http://schemas.microsoft.com/office/drawing/2014/main" val="20003"/>
                    </a:ext>
                  </a:extLst>
                </a:gridCol>
              </a:tblGrid>
              <a:tr h="271285">
                <a:tc rowSpan="2">
                  <a:txBody>
                    <a:bodyPr/>
                    <a:lstStyle>
                      <a:lvl1pPr defTabSz="457200">
                        <a:spcBef>
                          <a:spcPct val="20000"/>
                        </a:spcBef>
                        <a:spcAft>
                          <a:spcPts val="600"/>
                        </a:spcAft>
                        <a:buClr>
                          <a:srgbClr val="739A28"/>
                        </a:buClr>
                        <a:buSzPct val="145000"/>
                        <a:buFont typeface="Arial" panose="020B0604020202020204" pitchFamily="34" charset="0"/>
                        <a:defRPr sz="2000">
                          <a:solidFill>
                            <a:schemeClr val="tx1"/>
                          </a:solidFill>
                          <a:latin typeface="Corbel" panose="020B0503020204020204" pitchFamily="34" charset="0"/>
                        </a:defRPr>
                      </a:lvl1pPr>
                      <a:lvl2pPr marL="742950" indent="-285750" defTabSz="457200">
                        <a:spcBef>
                          <a:spcPct val="20000"/>
                        </a:spcBef>
                        <a:spcAft>
                          <a:spcPts val="600"/>
                        </a:spcAft>
                        <a:buClr>
                          <a:srgbClr val="739A28"/>
                        </a:buClr>
                        <a:buSzPct val="145000"/>
                        <a:buFont typeface="Arial" panose="020B0604020202020204" pitchFamily="34" charset="0"/>
                        <a:defRPr>
                          <a:solidFill>
                            <a:schemeClr val="tx1"/>
                          </a:solidFill>
                          <a:latin typeface="Corbel" panose="020B0503020204020204" pitchFamily="34" charset="0"/>
                        </a:defRPr>
                      </a:lvl2pPr>
                      <a:lvl3pPr marL="1143000" indent="-228600" defTabSz="457200">
                        <a:spcBef>
                          <a:spcPct val="20000"/>
                        </a:spcBef>
                        <a:spcAft>
                          <a:spcPts val="600"/>
                        </a:spcAft>
                        <a:buClr>
                          <a:srgbClr val="739A28"/>
                        </a:buClr>
                        <a:buSzPct val="145000"/>
                        <a:buFont typeface="Arial" panose="020B0604020202020204" pitchFamily="34" charset="0"/>
                        <a:defRPr sz="1600">
                          <a:solidFill>
                            <a:schemeClr val="tx1"/>
                          </a:solidFill>
                          <a:latin typeface="Corbel" panose="020B0503020204020204" pitchFamily="34" charset="0"/>
                        </a:defRPr>
                      </a:lvl3pPr>
                      <a:lvl4pPr marL="1600200" indent="-228600" defTabSz="457200">
                        <a:spcBef>
                          <a:spcPct val="20000"/>
                        </a:spcBef>
                        <a:spcAft>
                          <a:spcPts val="600"/>
                        </a:spcAft>
                        <a:buClr>
                          <a:srgbClr val="739A28"/>
                        </a:buClr>
                        <a:buSzPct val="145000"/>
                        <a:buFont typeface="Arial" panose="020B0604020202020204" pitchFamily="34" charset="0"/>
                        <a:defRPr sz="1400">
                          <a:solidFill>
                            <a:schemeClr val="tx1"/>
                          </a:solidFill>
                          <a:latin typeface="Corbel" panose="020B0503020204020204" pitchFamily="34" charset="0"/>
                        </a:defRPr>
                      </a:lvl4pPr>
                      <a:lvl5pPr marL="2057400" indent="-228600" defTabSz="457200">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5pPr>
                      <a:lvl6pPr marL="25146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6pPr>
                      <a:lvl7pPr marL="29718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7pPr>
                      <a:lvl8pPr marL="34290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8pPr>
                      <a:lvl9pPr marL="38862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9pPr>
                    </a:lstStyle>
                    <a:p>
                      <a:pPr marL="0" marR="0" lvl="0" indent="0" algn="ctr" defTabSz="457200" rtl="1" eaLnBrk="1" fontAlgn="base" latinLnBrk="0" hangingPunct="1">
                        <a:lnSpc>
                          <a:spcPct val="115000"/>
                        </a:lnSpc>
                        <a:spcBef>
                          <a:spcPct val="0"/>
                        </a:spcBef>
                        <a:spcAft>
                          <a:spcPct val="0"/>
                        </a:spcAft>
                        <a:buClrTx/>
                        <a:buSzTx/>
                        <a:buFontTx/>
                        <a:buNone/>
                        <a:tabLst/>
                      </a:pPr>
                      <a:r>
                        <a:rPr kumimoji="0" lang="ar-SA" altLang="en-US" sz="1800" b="0" i="0" u="none" strike="noStrike" cap="none" normalizeH="0" baseline="0" dirty="0">
                          <a:ln>
                            <a:noFill/>
                          </a:ln>
                          <a:solidFill>
                            <a:srgbClr val="000000"/>
                          </a:solidFill>
                          <a:effectLst/>
                          <a:latin typeface="Calibri" panose="020F0502020204030204" pitchFamily="34" charset="0"/>
                          <a:ea typeface="Calibri" panose="020F0502020204030204" pitchFamily="34" charset="0"/>
                          <a:cs typeface="B Titr" panose="00000700000000000000" pitchFamily="2" charset="-78"/>
                        </a:rPr>
                        <a:t>بازه زمانی</a:t>
                      </a:r>
                      <a:endParaRPr kumimoji="0" lang="en-US" altLang="en-US" sz="1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B Titr" panose="00000700000000000000" pitchFamily="2" charset="-78"/>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20000"/>
                        <a:lumOff val="80000"/>
                      </a:schemeClr>
                    </a:solidFill>
                  </a:tcPr>
                </a:tc>
                <a:tc rowSpan="2">
                  <a:txBody>
                    <a:bodyPr/>
                    <a:lstStyle>
                      <a:lvl1pPr defTabSz="457200">
                        <a:spcBef>
                          <a:spcPct val="20000"/>
                        </a:spcBef>
                        <a:spcAft>
                          <a:spcPts val="600"/>
                        </a:spcAft>
                        <a:buClr>
                          <a:srgbClr val="739A28"/>
                        </a:buClr>
                        <a:buSzPct val="145000"/>
                        <a:buFont typeface="Arial" panose="020B0604020202020204" pitchFamily="34" charset="0"/>
                        <a:defRPr sz="2000">
                          <a:solidFill>
                            <a:schemeClr val="tx1"/>
                          </a:solidFill>
                          <a:latin typeface="Corbel" panose="020B0503020204020204" pitchFamily="34" charset="0"/>
                        </a:defRPr>
                      </a:lvl1pPr>
                      <a:lvl2pPr marL="742950" indent="-285750" defTabSz="457200">
                        <a:spcBef>
                          <a:spcPct val="20000"/>
                        </a:spcBef>
                        <a:spcAft>
                          <a:spcPts val="600"/>
                        </a:spcAft>
                        <a:buClr>
                          <a:srgbClr val="739A28"/>
                        </a:buClr>
                        <a:buSzPct val="145000"/>
                        <a:buFont typeface="Arial" panose="020B0604020202020204" pitchFamily="34" charset="0"/>
                        <a:defRPr>
                          <a:solidFill>
                            <a:schemeClr val="tx1"/>
                          </a:solidFill>
                          <a:latin typeface="Corbel" panose="020B0503020204020204" pitchFamily="34" charset="0"/>
                        </a:defRPr>
                      </a:lvl2pPr>
                      <a:lvl3pPr marL="1143000" indent="-228600" defTabSz="457200">
                        <a:spcBef>
                          <a:spcPct val="20000"/>
                        </a:spcBef>
                        <a:spcAft>
                          <a:spcPts val="600"/>
                        </a:spcAft>
                        <a:buClr>
                          <a:srgbClr val="739A28"/>
                        </a:buClr>
                        <a:buSzPct val="145000"/>
                        <a:buFont typeface="Arial" panose="020B0604020202020204" pitchFamily="34" charset="0"/>
                        <a:defRPr sz="1600">
                          <a:solidFill>
                            <a:schemeClr val="tx1"/>
                          </a:solidFill>
                          <a:latin typeface="Corbel" panose="020B0503020204020204" pitchFamily="34" charset="0"/>
                        </a:defRPr>
                      </a:lvl3pPr>
                      <a:lvl4pPr marL="1600200" indent="-228600" defTabSz="457200">
                        <a:spcBef>
                          <a:spcPct val="20000"/>
                        </a:spcBef>
                        <a:spcAft>
                          <a:spcPts val="600"/>
                        </a:spcAft>
                        <a:buClr>
                          <a:srgbClr val="739A28"/>
                        </a:buClr>
                        <a:buSzPct val="145000"/>
                        <a:buFont typeface="Arial" panose="020B0604020202020204" pitchFamily="34" charset="0"/>
                        <a:defRPr sz="1400">
                          <a:solidFill>
                            <a:schemeClr val="tx1"/>
                          </a:solidFill>
                          <a:latin typeface="Corbel" panose="020B0503020204020204" pitchFamily="34" charset="0"/>
                        </a:defRPr>
                      </a:lvl4pPr>
                      <a:lvl5pPr marL="2057400" indent="-228600" defTabSz="457200">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5pPr>
                      <a:lvl6pPr marL="25146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6pPr>
                      <a:lvl7pPr marL="29718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7pPr>
                      <a:lvl8pPr marL="34290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8pPr>
                      <a:lvl9pPr marL="38862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9pPr>
                    </a:lstStyle>
                    <a:p>
                      <a:pPr marL="0" marR="0" lvl="0" indent="0" algn="ctr" defTabSz="457200" rtl="1" eaLnBrk="1" fontAlgn="base" latinLnBrk="0" hangingPunct="1">
                        <a:lnSpc>
                          <a:spcPct val="115000"/>
                        </a:lnSpc>
                        <a:spcBef>
                          <a:spcPct val="0"/>
                        </a:spcBef>
                        <a:spcAft>
                          <a:spcPct val="0"/>
                        </a:spcAft>
                        <a:buClrTx/>
                        <a:buSzTx/>
                        <a:buFontTx/>
                        <a:buNone/>
                        <a:tabLst/>
                      </a:pPr>
                      <a:r>
                        <a:rPr kumimoji="0" lang="ar-SA" altLang="en-US" sz="1800" b="0" i="0" u="none" strike="noStrike" cap="none" normalizeH="0" baseline="0" dirty="0">
                          <a:ln>
                            <a:noFill/>
                          </a:ln>
                          <a:solidFill>
                            <a:srgbClr val="000000"/>
                          </a:solidFill>
                          <a:effectLst/>
                          <a:latin typeface="Calibri" panose="020F0502020204030204" pitchFamily="34" charset="0"/>
                          <a:ea typeface="Calibri" panose="020F0502020204030204" pitchFamily="34" charset="0"/>
                          <a:cs typeface="B Titr" panose="00000700000000000000" pitchFamily="2" charset="-78"/>
                        </a:rPr>
                        <a:t>کل زایمان</a:t>
                      </a:r>
                      <a:endParaRPr kumimoji="0" lang="en-US" altLang="en-US" sz="1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B Titr" panose="00000700000000000000" pitchFamily="2" charset="-78"/>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20000"/>
                        <a:lumOff val="80000"/>
                      </a:schemeClr>
                    </a:solidFill>
                  </a:tcPr>
                </a:tc>
                <a:tc gridSpan="2">
                  <a:txBody>
                    <a:bodyPr/>
                    <a:lstStyle>
                      <a:lvl1pPr defTabSz="457200">
                        <a:spcBef>
                          <a:spcPct val="20000"/>
                        </a:spcBef>
                        <a:spcAft>
                          <a:spcPts val="600"/>
                        </a:spcAft>
                        <a:buClr>
                          <a:srgbClr val="739A28"/>
                        </a:buClr>
                        <a:buSzPct val="145000"/>
                        <a:buFont typeface="Arial" panose="020B0604020202020204" pitchFamily="34" charset="0"/>
                        <a:defRPr sz="2000">
                          <a:solidFill>
                            <a:schemeClr val="tx1"/>
                          </a:solidFill>
                          <a:latin typeface="Corbel" panose="020B0503020204020204" pitchFamily="34" charset="0"/>
                        </a:defRPr>
                      </a:lvl1pPr>
                      <a:lvl2pPr marL="742950" indent="-285750" defTabSz="457200">
                        <a:spcBef>
                          <a:spcPct val="20000"/>
                        </a:spcBef>
                        <a:spcAft>
                          <a:spcPts val="600"/>
                        </a:spcAft>
                        <a:buClr>
                          <a:srgbClr val="739A28"/>
                        </a:buClr>
                        <a:buSzPct val="145000"/>
                        <a:buFont typeface="Arial" panose="020B0604020202020204" pitchFamily="34" charset="0"/>
                        <a:defRPr>
                          <a:solidFill>
                            <a:schemeClr val="tx1"/>
                          </a:solidFill>
                          <a:latin typeface="Corbel" panose="020B0503020204020204" pitchFamily="34" charset="0"/>
                        </a:defRPr>
                      </a:lvl2pPr>
                      <a:lvl3pPr marL="1143000" indent="-228600" defTabSz="457200">
                        <a:spcBef>
                          <a:spcPct val="20000"/>
                        </a:spcBef>
                        <a:spcAft>
                          <a:spcPts val="600"/>
                        </a:spcAft>
                        <a:buClr>
                          <a:srgbClr val="739A28"/>
                        </a:buClr>
                        <a:buSzPct val="145000"/>
                        <a:buFont typeface="Arial" panose="020B0604020202020204" pitchFamily="34" charset="0"/>
                        <a:defRPr sz="1600">
                          <a:solidFill>
                            <a:schemeClr val="tx1"/>
                          </a:solidFill>
                          <a:latin typeface="Corbel" panose="020B0503020204020204" pitchFamily="34" charset="0"/>
                        </a:defRPr>
                      </a:lvl3pPr>
                      <a:lvl4pPr marL="1600200" indent="-228600" defTabSz="457200">
                        <a:spcBef>
                          <a:spcPct val="20000"/>
                        </a:spcBef>
                        <a:spcAft>
                          <a:spcPts val="600"/>
                        </a:spcAft>
                        <a:buClr>
                          <a:srgbClr val="739A28"/>
                        </a:buClr>
                        <a:buSzPct val="145000"/>
                        <a:buFont typeface="Arial" panose="020B0604020202020204" pitchFamily="34" charset="0"/>
                        <a:defRPr sz="1400">
                          <a:solidFill>
                            <a:schemeClr val="tx1"/>
                          </a:solidFill>
                          <a:latin typeface="Corbel" panose="020B0503020204020204" pitchFamily="34" charset="0"/>
                        </a:defRPr>
                      </a:lvl4pPr>
                      <a:lvl5pPr marL="2057400" indent="-228600" defTabSz="457200">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5pPr>
                      <a:lvl6pPr marL="25146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6pPr>
                      <a:lvl7pPr marL="29718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7pPr>
                      <a:lvl8pPr marL="34290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8pPr>
                      <a:lvl9pPr marL="38862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9pPr>
                    </a:lstStyle>
                    <a:p>
                      <a:pPr marL="0" marR="0" lvl="0" indent="0" algn="ctr" defTabSz="457200" rtl="1" eaLnBrk="1" fontAlgn="base" latinLnBrk="0" hangingPunct="1">
                        <a:lnSpc>
                          <a:spcPct val="115000"/>
                        </a:lnSpc>
                        <a:spcBef>
                          <a:spcPct val="0"/>
                        </a:spcBef>
                        <a:spcAft>
                          <a:spcPct val="0"/>
                        </a:spcAft>
                        <a:buClrTx/>
                        <a:buSzTx/>
                        <a:buFontTx/>
                        <a:buNone/>
                        <a:tabLst/>
                      </a:pPr>
                      <a:r>
                        <a:rPr kumimoji="0" lang="ar-SA" altLang="en-US" sz="1600" b="0" i="0" u="none" strike="noStrike" cap="none" normalizeH="0" baseline="0">
                          <a:ln>
                            <a:noFill/>
                          </a:ln>
                          <a:solidFill>
                            <a:srgbClr val="000000"/>
                          </a:solidFill>
                          <a:effectLst/>
                          <a:latin typeface="Calibri" panose="020F0502020204030204" pitchFamily="34" charset="0"/>
                          <a:ea typeface="Calibri" panose="020F0502020204030204" pitchFamily="34" charset="0"/>
                          <a:cs typeface="B Titr" panose="00000700000000000000" pitchFamily="2" charset="-78"/>
                        </a:rPr>
                        <a:t>زایمان غیر ایرانی</a:t>
                      </a:r>
                      <a:endParaRPr kumimoji="0" lang="en-US" altLang="en-US" sz="16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B Titr" panose="00000700000000000000" pitchFamily="2" charset="-78"/>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20000"/>
                        <a:lumOff val="80000"/>
                      </a:schemeClr>
                    </a:solidFill>
                  </a:tcPr>
                </a:tc>
                <a:tc hMerge="1">
                  <a:txBody>
                    <a:bodyPr/>
                    <a:lstStyle/>
                    <a:p>
                      <a:endParaRPr lang="en-US"/>
                    </a:p>
                  </a:txBody>
                  <a:tcPr/>
                </a:tc>
                <a:extLst>
                  <a:ext uri="{0D108BD9-81ED-4DB2-BD59-A6C34878D82A}">
                    <a16:rowId xmlns:a16="http://schemas.microsoft.com/office/drawing/2014/main" val="10000"/>
                  </a:ext>
                </a:extLst>
              </a:tr>
              <a:tr h="552476">
                <a:tc vMerge="1">
                  <a:txBody>
                    <a:bodyPr/>
                    <a:lstStyle/>
                    <a:p>
                      <a:endParaRPr lang="en-US"/>
                    </a:p>
                  </a:txBody>
                  <a:tcPr/>
                </a:tc>
                <a:tc vMerge="1">
                  <a:txBody>
                    <a:bodyPr/>
                    <a:lstStyle/>
                    <a:p>
                      <a:endParaRPr lang="en-US"/>
                    </a:p>
                  </a:txBody>
                  <a:tcPr/>
                </a:tc>
                <a:tc>
                  <a:txBody>
                    <a:bodyPr/>
                    <a:lstStyle>
                      <a:lvl1pPr defTabSz="457200">
                        <a:spcBef>
                          <a:spcPct val="20000"/>
                        </a:spcBef>
                        <a:spcAft>
                          <a:spcPts val="600"/>
                        </a:spcAft>
                        <a:buClr>
                          <a:srgbClr val="739A28"/>
                        </a:buClr>
                        <a:buSzPct val="145000"/>
                        <a:buFont typeface="Arial" panose="020B0604020202020204" pitchFamily="34" charset="0"/>
                        <a:defRPr sz="2000">
                          <a:solidFill>
                            <a:schemeClr val="tx1"/>
                          </a:solidFill>
                          <a:latin typeface="Corbel" panose="020B0503020204020204" pitchFamily="34" charset="0"/>
                        </a:defRPr>
                      </a:lvl1pPr>
                      <a:lvl2pPr marL="742950" indent="-285750" defTabSz="457200">
                        <a:spcBef>
                          <a:spcPct val="20000"/>
                        </a:spcBef>
                        <a:spcAft>
                          <a:spcPts val="600"/>
                        </a:spcAft>
                        <a:buClr>
                          <a:srgbClr val="739A28"/>
                        </a:buClr>
                        <a:buSzPct val="145000"/>
                        <a:buFont typeface="Arial" panose="020B0604020202020204" pitchFamily="34" charset="0"/>
                        <a:defRPr>
                          <a:solidFill>
                            <a:schemeClr val="tx1"/>
                          </a:solidFill>
                          <a:latin typeface="Corbel" panose="020B0503020204020204" pitchFamily="34" charset="0"/>
                        </a:defRPr>
                      </a:lvl2pPr>
                      <a:lvl3pPr marL="1143000" indent="-228600" defTabSz="457200">
                        <a:spcBef>
                          <a:spcPct val="20000"/>
                        </a:spcBef>
                        <a:spcAft>
                          <a:spcPts val="600"/>
                        </a:spcAft>
                        <a:buClr>
                          <a:srgbClr val="739A28"/>
                        </a:buClr>
                        <a:buSzPct val="145000"/>
                        <a:buFont typeface="Arial" panose="020B0604020202020204" pitchFamily="34" charset="0"/>
                        <a:defRPr sz="1600">
                          <a:solidFill>
                            <a:schemeClr val="tx1"/>
                          </a:solidFill>
                          <a:latin typeface="Corbel" panose="020B0503020204020204" pitchFamily="34" charset="0"/>
                        </a:defRPr>
                      </a:lvl3pPr>
                      <a:lvl4pPr marL="1600200" indent="-228600" defTabSz="457200">
                        <a:spcBef>
                          <a:spcPct val="20000"/>
                        </a:spcBef>
                        <a:spcAft>
                          <a:spcPts val="600"/>
                        </a:spcAft>
                        <a:buClr>
                          <a:srgbClr val="739A28"/>
                        </a:buClr>
                        <a:buSzPct val="145000"/>
                        <a:buFont typeface="Arial" panose="020B0604020202020204" pitchFamily="34" charset="0"/>
                        <a:defRPr sz="1400">
                          <a:solidFill>
                            <a:schemeClr val="tx1"/>
                          </a:solidFill>
                          <a:latin typeface="Corbel" panose="020B0503020204020204" pitchFamily="34" charset="0"/>
                        </a:defRPr>
                      </a:lvl4pPr>
                      <a:lvl5pPr marL="2057400" indent="-228600" defTabSz="457200">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5pPr>
                      <a:lvl6pPr marL="25146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6pPr>
                      <a:lvl7pPr marL="29718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7pPr>
                      <a:lvl8pPr marL="34290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8pPr>
                      <a:lvl9pPr marL="38862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9pPr>
                    </a:lstStyle>
                    <a:p>
                      <a:pPr marL="0" marR="0" lvl="0" indent="0" algn="ctr" defTabSz="457200" rtl="1" eaLnBrk="1" fontAlgn="base" latinLnBrk="0" hangingPunct="1">
                        <a:lnSpc>
                          <a:spcPct val="115000"/>
                        </a:lnSpc>
                        <a:spcBef>
                          <a:spcPct val="0"/>
                        </a:spcBef>
                        <a:spcAft>
                          <a:spcPct val="0"/>
                        </a:spcAft>
                        <a:buClrTx/>
                        <a:buSzTx/>
                        <a:buFontTx/>
                        <a:buNone/>
                        <a:tabLst/>
                      </a:pPr>
                      <a:r>
                        <a:rPr kumimoji="0" lang="ar-SA" altLang="en-US" sz="1800" b="1" i="0" u="none" strike="noStrike" cap="none" normalizeH="0" baseline="0" dirty="0">
                          <a:ln>
                            <a:noFill/>
                          </a:ln>
                          <a:solidFill>
                            <a:srgbClr val="000000"/>
                          </a:solidFill>
                          <a:effectLst/>
                          <a:latin typeface="Calibri" panose="020F0502020204030204" pitchFamily="34" charset="0"/>
                          <a:ea typeface="Calibri" panose="020F0502020204030204" pitchFamily="34" charset="0"/>
                          <a:cs typeface="B Titr" panose="00000700000000000000" pitchFamily="2" charset="-78"/>
                        </a:rPr>
                        <a:t>تعداد</a:t>
                      </a:r>
                      <a:endParaRPr kumimoji="0" lang="en-US" altLang="en-US" sz="1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B Titr" panose="00000700000000000000" pitchFamily="2" charset="-78"/>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lvl1pPr defTabSz="457200">
                        <a:spcBef>
                          <a:spcPct val="20000"/>
                        </a:spcBef>
                        <a:spcAft>
                          <a:spcPts val="600"/>
                        </a:spcAft>
                        <a:buClr>
                          <a:srgbClr val="739A28"/>
                        </a:buClr>
                        <a:buSzPct val="145000"/>
                        <a:buFont typeface="Arial" panose="020B0604020202020204" pitchFamily="34" charset="0"/>
                        <a:defRPr sz="2000">
                          <a:solidFill>
                            <a:schemeClr val="tx1"/>
                          </a:solidFill>
                          <a:latin typeface="Corbel" panose="020B0503020204020204" pitchFamily="34" charset="0"/>
                        </a:defRPr>
                      </a:lvl1pPr>
                      <a:lvl2pPr marL="742950" indent="-285750" defTabSz="457200">
                        <a:spcBef>
                          <a:spcPct val="20000"/>
                        </a:spcBef>
                        <a:spcAft>
                          <a:spcPts val="600"/>
                        </a:spcAft>
                        <a:buClr>
                          <a:srgbClr val="739A28"/>
                        </a:buClr>
                        <a:buSzPct val="145000"/>
                        <a:buFont typeface="Arial" panose="020B0604020202020204" pitchFamily="34" charset="0"/>
                        <a:defRPr>
                          <a:solidFill>
                            <a:schemeClr val="tx1"/>
                          </a:solidFill>
                          <a:latin typeface="Corbel" panose="020B0503020204020204" pitchFamily="34" charset="0"/>
                        </a:defRPr>
                      </a:lvl2pPr>
                      <a:lvl3pPr marL="1143000" indent="-228600" defTabSz="457200">
                        <a:spcBef>
                          <a:spcPct val="20000"/>
                        </a:spcBef>
                        <a:spcAft>
                          <a:spcPts val="600"/>
                        </a:spcAft>
                        <a:buClr>
                          <a:srgbClr val="739A28"/>
                        </a:buClr>
                        <a:buSzPct val="145000"/>
                        <a:buFont typeface="Arial" panose="020B0604020202020204" pitchFamily="34" charset="0"/>
                        <a:defRPr sz="1600">
                          <a:solidFill>
                            <a:schemeClr val="tx1"/>
                          </a:solidFill>
                          <a:latin typeface="Corbel" panose="020B0503020204020204" pitchFamily="34" charset="0"/>
                        </a:defRPr>
                      </a:lvl3pPr>
                      <a:lvl4pPr marL="1600200" indent="-228600" defTabSz="457200">
                        <a:spcBef>
                          <a:spcPct val="20000"/>
                        </a:spcBef>
                        <a:spcAft>
                          <a:spcPts val="600"/>
                        </a:spcAft>
                        <a:buClr>
                          <a:srgbClr val="739A28"/>
                        </a:buClr>
                        <a:buSzPct val="145000"/>
                        <a:buFont typeface="Arial" panose="020B0604020202020204" pitchFamily="34" charset="0"/>
                        <a:defRPr sz="1400">
                          <a:solidFill>
                            <a:schemeClr val="tx1"/>
                          </a:solidFill>
                          <a:latin typeface="Corbel" panose="020B0503020204020204" pitchFamily="34" charset="0"/>
                        </a:defRPr>
                      </a:lvl4pPr>
                      <a:lvl5pPr marL="2057400" indent="-228600" defTabSz="457200">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5pPr>
                      <a:lvl6pPr marL="25146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6pPr>
                      <a:lvl7pPr marL="29718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7pPr>
                      <a:lvl8pPr marL="34290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8pPr>
                      <a:lvl9pPr marL="38862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9pPr>
                    </a:lstStyle>
                    <a:p>
                      <a:pPr marL="0" marR="0" lvl="0" indent="0" algn="ctr" defTabSz="457200" rtl="1" eaLnBrk="1" fontAlgn="base" latinLnBrk="0" hangingPunct="1">
                        <a:lnSpc>
                          <a:spcPct val="115000"/>
                        </a:lnSpc>
                        <a:spcBef>
                          <a:spcPct val="0"/>
                        </a:spcBef>
                        <a:spcAft>
                          <a:spcPct val="0"/>
                        </a:spcAft>
                        <a:buClrTx/>
                        <a:buSzTx/>
                        <a:buFontTx/>
                        <a:buNone/>
                        <a:tabLst/>
                      </a:pPr>
                      <a:r>
                        <a:rPr kumimoji="0" lang="ar-SA" altLang="en-US" sz="1800" b="1" i="0" u="none" strike="noStrike" cap="none" normalizeH="0" baseline="0" dirty="0">
                          <a:ln>
                            <a:noFill/>
                          </a:ln>
                          <a:solidFill>
                            <a:srgbClr val="000000"/>
                          </a:solidFill>
                          <a:effectLst/>
                          <a:latin typeface="Calibri" panose="020F0502020204030204" pitchFamily="34" charset="0"/>
                          <a:ea typeface="Calibri" panose="020F0502020204030204" pitchFamily="34" charset="0"/>
                          <a:cs typeface="B Titr" panose="00000700000000000000" pitchFamily="2" charset="-78"/>
                        </a:rPr>
                        <a:t>درصد</a:t>
                      </a:r>
                      <a:endParaRPr kumimoji="0" lang="en-US" altLang="en-US" sz="18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B Titr" panose="00000700000000000000" pitchFamily="2" charset="-78"/>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20000"/>
                        <a:lumOff val="80000"/>
                      </a:schemeClr>
                    </a:solidFill>
                  </a:tcPr>
                </a:tc>
                <a:extLst>
                  <a:ext uri="{0D108BD9-81ED-4DB2-BD59-A6C34878D82A}">
                    <a16:rowId xmlns:a16="http://schemas.microsoft.com/office/drawing/2014/main" val="10001"/>
                  </a:ext>
                </a:extLst>
              </a:tr>
              <a:tr h="631855">
                <a:tc>
                  <a:txBody>
                    <a:bodyPr/>
                    <a:lstStyle>
                      <a:lvl1pPr defTabSz="457200">
                        <a:spcBef>
                          <a:spcPct val="20000"/>
                        </a:spcBef>
                        <a:spcAft>
                          <a:spcPts val="600"/>
                        </a:spcAft>
                        <a:buClr>
                          <a:srgbClr val="739A28"/>
                        </a:buClr>
                        <a:buSzPct val="145000"/>
                        <a:buFont typeface="Arial" panose="020B0604020202020204" pitchFamily="34" charset="0"/>
                        <a:defRPr sz="2000">
                          <a:solidFill>
                            <a:schemeClr val="tx1"/>
                          </a:solidFill>
                          <a:latin typeface="Corbel" panose="020B0503020204020204" pitchFamily="34" charset="0"/>
                        </a:defRPr>
                      </a:lvl1pPr>
                      <a:lvl2pPr marL="742950" indent="-285750" defTabSz="457200">
                        <a:spcBef>
                          <a:spcPct val="20000"/>
                        </a:spcBef>
                        <a:spcAft>
                          <a:spcPts val="600"/>
                        </a:spcAft>
                        <a:buClr>
                          <a:srgbClr val="739A28"/>
                        </a:buClr>
                        <a:buSzPct val="145000"/>
                        <a:buFont typeface="Arial" panose="020B0604020202020204" pitchFamily="34" charset="0"/>
                        <a:defRPr>
                          <a:solidFill>
                            <a:schemeClr val="tx1"/>
                          </a:solidFill>
                          <a:latin typeface="Corbel" panose="020B0503020204020204" pitchFamily="34" charset="0"/>
                        </a:defRPr>
                      </a:lvl2pPr>
                      <a:lvl3pPr marL="1143000" indent="-228600" defTabSz="457200">
                        <a:spcBef>
                          <a:spcPct val="20000"/>
                        </a:spcBef>
                        <a:spcAft>
                          <a:spcPts val="600"/>
                        </a:spcAft>
                        <a:buClr>
                          <a:srgbClr val="739A28"/>
                        </a:buClr>
                        <a:buSzPct val="145000"/>
                        <a:buFont typeface="Arial" panose="020B0604020202020204" pitchFamily="34" charset="0"/>
                        <a:defRPr sz="1600">
                          <a:solidFill>
                            <a:schemeClr val="tx1"/>
                          </a:solidFill>
                          <a:latin typeface="Corbel" panose="020B0503020204020204" pitchFamily="34" charset="0"/>
                        </a:defRPr>
                      </a:lvl3pPr>
                      <a:lvl4pPr marL="1600200" indent="-228600" defTabSz="457200">
                        <a:spcBef>
                          <a:spcPct val="20000"/>
                        </a:spcBef>
                        <a:spcAft>
                          <a:spcPts val="600"/>
                        </a:spcAft>
                        <a:buClr>
                          <a:srgbClr val="739A28"/>
                        </a:buClr>
                        <a:buSzPct val="145000"/>
                        <a:buFont typeface="Arial" panose="020B0604020202020204" pitchFamily="34" charset="0"/>
                        <a:defRPr sz="1400">
                          <a:solidFill>
                            <a:schemeClr val="tx1"/>
                          </a:solidFill>
                          <a:latin typeface="Corbel" panose="020B0503020204020204" pitchFamily="34" charset="0"/>
                        </a:defRPr>
                      </a:lvl4pPr>
                      <a:lvl5pPr marL="2057400" indent="-228600" defTabSz="457200">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5pPr>
                      <a:lvl6pPr marL="25146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6pPr>
                      <a:lvl7pPr marL="29718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7pPr>
                      <a:lvl8pPr marL="34290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8pPr>
                      <a:lvl9pPr marL="38862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9pPr>
                    </a:lstStyle>
                    <a:p>
                      <a:pPr marL="0" marR="0" lvl="0" indent="0" algn="ctr" defTabSz="457200" rtl="1" eaLnBrk="1" fontAlgn="base" latinLnBrk="0" hangingPunct="1">
                        <a:lnSpc>
                          <a:spcPct val="115000"/>
                        </a:lnSpc>
                        <a:spcBef>
                          <a:spcPct val="0"/>
                        </a:spcBef>
                        <a:spcAft>
                          <a:spcPct val="0"/>
                        </a:spcAft>
                        <a:buClrTx/>
                        <a:buSzTx/>
                        <a:buFontTx/>
                        <a:buNone/>
                        <a:tabLst/>
                      </a:pPr>
                      <a:r>
                        <a:rPr kumimoji="0" lang="fa-IR" altLang="en-US" sz="2400" b="1" i="0" u="none" strike="noStrike" cap="none" normalizeH="0" baseline="0">
                          <a:ln>
                            <a:noFill/>
                          </a:ln>
                          <a:solidFill>
                            <a:schemeClr val="tx1"/>
                          </a:solidFill>
                          <a:effectLst/>
                          <a:latin typeface="Calibri" panose="020F0502020204030204" pitchFamily="34" charset="0"/>
                          <a:ea typeface="Calibri" panose="020F0502020204030204" pitchFamily="34" charset="0"/>
                          <a:cs typeface="B Nazanin" panose="00000400000000000000" pitchFamily="2" charset="-78"/>
                        </a:rPr>
                        <a:t>1397</a:t>
                      </a:r>
                      <a:endParaRPr kumimoji="0" lang="en-US" altLang="en-US" sz="20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defTabSz="457200">
                        <a:spcBef>
                          <a:spcPct val="20000"/>
                        </a:spcBef>
                        <a:spcAft>
                          <a:spcPts val="600"/>
                        </a:spcAft>
                        <a:buClr>
                          <a:srgbClr val="739A28"/>
                        </a:buClr>
                        <a:buSzPct val="145000"/>
                        <a:buFont typeface="Arial" panose="020B0604020202020204" pitchFamily="34" charset="0"/>
                        <a:defRPr sz="2000">
                          <a:solidFill>
                            <a:schemeClr val="tx1"/>
                          </a:solidFill>
                          <a:latin typeface="Corbel" panose="020B0503020204020204" pitchFamily="34" charset="0"/>
                        </a:defRPr>
                      </a:lvl1pPr>
                      <a:lvl2pPr marL="742950" indent="-285750" defTabSz="457200">
                        <a:spcBef>
                          <a:spcPct val="20000"/>
                        </a:spcBef>
                        <a:spcAft>
                          <a:spcPts val="600"/>
                        </a:spcAft>
                        <a:buClr>
                          <a:srgbClr val="739A28"/>
                        </a:buClr>
                        <a:buSzPct val="145000"/>
                        <a:buFont typeface="Arial" panose="020B0604020202020204" pitchFamily="34" charset="0"/>
                        <a:defRPr>
                          <a:solidFill>
                            <a:schemeClr val="tx1"/>
                          </a:solidFill>
                          <a:latin typeface="Corbel" panose="020B0503020204020204" pitchFamily="34" charset="0"/>
                        </a:defRPr>
                      </a:lvl2pPr>
                      <a:lvl3pPr marL="1143000" indent="-228600" defTabSz="457200">
                        <a:spcBef>
                          <a:spcPct val="20000"/>
                        </a:spcBef>
                        <a:spcAft>
                          <a:spcPts val="600"/>
                        </a:spcAft>
                        <a:buClr>
                          <a:srgbClr val="739A28"/>
                        </a:buClr>
                        <a:buSzPct val="145000"/>
                        <a:buFont typeface="Arial" panose="020B0604020202020204" pitchFamily="34" charset="0"/>
                        <a:defRPr sz="1600">
                          <a:solidFill>
                            <a:schemeClr val="tx1"/>
                          </a:solidFill>
                          <a:latin typeface="Corbel" panose="020B0503020204020204" pitchFamily="34" charset="0"/>
                        </a:defRPr>
                      </a:lvl3pPr>
                      <a:lvl4pPr marL="1600200" indent="-228600" defTabSz="457200">
                        <a:spcBef>
                          <a:spcPct val="20000"/>
                        </a:spcBef>
                        <a:spcAft>
                          <a:spcPts val="600"/>
                        </a:spcAft>
                        <a:buClr>
                          <a:srgbClr val="739A28"/>
                        </a:buClr>
                        <a:buSzPct val="145000"/>
                        <a:buFont typeface="Arial" panose="020B0604020202020204" pitchFamily="34" charset="0"/>
                        <a:defRPr sz="1400">
                          <a:solidFill>
                            <a:schemeClr val="tx1"/>
                          </a:solidFill>
                          <a:latin typeface="Corbel" panose="020B0503020204020204" pitchFamily="34" charset="0"/>
                        </a:defRPr>
                      </a:lvl4pPr>
                      <a:lvl5pPr marL="2057400" indent="-228600" defTabSz="457200">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5pPr>
                      <a:lvl6pPr marL="25146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6pPr>
                      <a:lvl7pPr marL="29718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7pPr>
                      <a:lvl8pPr marL="34290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8pPr>
                      <a:lvl9pPr marL="38862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9pPr>
                    </a:lstStyle>
                    <a:p>
                      <a:pPr marL="0" marR="0" lvl="0" indent="0" algn="ctr" defTabSz="457200" rtl="1" eaLnBrk="1" fontAlgn="base" latinLnBrk="0" hangingPunct="1">
                        <a:lnSpc>
                          <a:spcPct val="115000"/>
                        </a:lnSpc>
                        <a:spcBef>
                          <a:spcPct val="0"/>
                        </a:spcBef>
                        <a:spcAft>
                          <a:spcPct val="0"/>
                        </a:spcAft>
                        <a:buClrTx/>
                        <a:buSzTx/>
                        <a:buFontTx/>
                        <a:buNone/>
                        <a:tabLst/>
                      </a:pPr>
                      <a:r>
                        <a:rPr kumimoji="0" lang="fa-IR" altLang="en-US" sz="28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B Nazanin" panose="00000400000000000000" pitchFamily="2" charset="-78"/>
                        </a:rPr>
                        <a:t>68156</a:t>
                      </a:r>
                      <a:endParaRPr kumimoji="0" lang="en-US" altLang="en-US" sz="20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defTabSz="457200">
                        <a:spcBef>
                          <a:spcPct val="20000"/>
                        </a:spcBef>
                        <a:spcAft>
                          <a:spcPts val="600"/>
                        </a:spcAft>
                        <a:buClr>
                          <a:srgbClr val="739A28"/>
                        </a:buClr>
                        <a:buSzPct val="145000"/>
                        <a:buFont typeface="Arial" panose="020B0604020202020204" pitchFamily="34" charset="0"/>
                        <a:defRPr sz="2000">
                          <a:solidFill>
                            <a:schemeClr val="tx1"/>
                          </a:solidFill>
                          <a:latin typeface="Corbel" panose="020B0503020204020204" pitchFamily="34" charset="0"/>
                        </a:defRPr>
                      </a:lvl1pPr>
                      <a:lvl2pPr marL="742950" indent="-285750" defTabSz="457200">
                        <a:spcBef>
                          <a:spcPct val="20000"/>
                        </a:spcBef>
                        <a:spcAft>
                          <a:spcPts val="600"/>
                        </a:spcAft>
                        <a:buClr>
                          <a:srgbClr val="739A28"/>
                        </a:buClr>
                        <a:buSzPct val="145000"/>
                        <a:buFont typeface="Arial" panose="020B0604020202020204" pitchFamily="34" charset="0"/>
                        <a:defRPr>
                          <a:solidFill>
                            <a:schemeClr val="tx1"/>
                          </a:solidFill>
                          <a:latin typeface="Corbel" panose="020B0503020204020204" pitchFamily="34" charset="0"/>
                        </a:defRPr>
                      </a:lvl2pPr>
                      <a:lvl3pPr marL="1143000" indent="-228600" defTabSz="457200">
                        <a:spcBef>
                          <a:spcPct val="20000"/>
                        </a:spcBef>
                        <a:spcAft>
                          <a:spcPts val="600"/>
                        </a:spcAft>
                        <a:buClr>
                          <a:srgbClr val="739A28"/>
                        </a:buClr>
                        <a:buSzPct val="145000"/>
                        <a:buFont typeface="Arial" panose="020B0604020202020204" pitchFamily="34" charset="0"/>
                        <a:defRPr sz="1600">
                          <a:solidFill>
                            <a:schemeClr val="tx1"/>
                          </a:solidFill>
                          <a:latin typeface="Corbel" panose="020B0503020204020204" pitchFamily="34" charset="0"/>
                        </a:defRPr>
                      </a:lvl3pPr>
                      <a:lvl4pPr marL="1600200" indent="-228600" defTabSz="457200">
                        <a:spcBef>
                          <a:spcPct val="20000"/>
                        </a:spcBef>
                        <a:spcAft>
                          <a:spcPts val="600"/>
                        </a:spcAft>
                        <a:buClr>
                          <a:srgbClr val="739A28"/>
                        </a:buClr>
                        <a:buSzPct val="145000"/>
                        <a:buFont typeface="Arial" panose="020B0604020202020204" pitchFamily="34" charset="0"/>
                        <a:defRPr sz="1400">
                          <a:solidFill>
                            <a:schemeClr val="tx1"/>
                          </a:solidFill>
                          <a:latin typeface="Corbel" panose="020B0503020204020204" pitchFamily="34" charset="0"/>
                        </a:defRPr>
                      </a:lvl4pPr>
                      <a:lvl5pPr marL="2057400" indent="-228600" defTabSz="457200">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5pPr>
                      <a:lvl6pPr marL="25146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6pPr>
                      <a:lvl7pPr marL="29718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7pPr>
                      <a:lvl8pPr marL="34290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8pPr>
                      <a:lvl9pPr marL="38862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9pPr>
                    </a:lstStyle>
                    <a:p>
                      <a:pPr marL="0" marR="0" lvl="0" indent="0" algn="ctr" defTabSz="457200" rtl="1" eaLnBrk="1" fontAlgn="base" latinLnBrk="0" hangingPunct="1">
                        <a:lnSpc>
                          <a:spcPct val="115000"/>
                        </a:lnSpc>
                        <a:spcBef>
                          <a:spcPct val="0"/>
                        </a:spcBef>
                        <a:spcAft>
                          <a:spcPct val="0"/>
                        </a:spcAft>
                        <a:buClrTx/>
                        <a:buSzTx/>
                        <a:buFontTx/>
                        <a:buNone/>
                        <a:tabLst/>
                      </a:pPr>
                      <a:r>
                        <a:rPr kumimoji="0" lang="fa-IR" altLang="en-US" sz="28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B Nazanin" panose="00000400000000000000" pitchFamily="2" charset="-78"/>
                        </a:rPr>
                        <a:t>5835</a:t>
                      </a:r>
                      <a:endParaRPr kumimoji="0" lang="en-US" altLang="en-US" sz="20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defTabSz="457200">
                        <a:spcBef>
                          <a:spcPct val="20000"/>
                        </a:spcBef>
                        <a:spcAft>
                          <a:spcPts val="600"/>
                        </a:spcAft>
                        <a:buClr>
                          <a:srgbClr val="739A28"/>
                        </a:buClr>
                        <a:buSzPct val="145000"/>
                        <a:buFont typeface="Arial" panose="020B0604020202020204" pitchFamily="34" charset="0"/>
                        <a:defRPr sz="2000">
                          <a:solidFill>
                            <a:schemeClr val="tx1"/>
                          </a:solidFill>
                          <a:latin typeface="Corbel" panose="020B0503020204020204" pitchFamily="34" charset="0"/>
                        </a:defRPr>
                      </a:lvl1pPr>
                      <a:lvl2pPr marL="742950" indent="-285750" defTabSz="457200">
                        <a:spcBef>
                          <a:spcPct val="20000"/>
                        </a:spcBef>
                        <a:spcAft>
                          <a:spcPts val="600"/>
                        </a:spcAft>
                        <a:buClr>
                          <a:srgbClr val="739A28"/>
                        </a:buClr>
                        <a:buSzPct val="145000"/>
                        <a:buFont typeface="Arial" panose="020B0604020202020204" pitchFamily="34" charset="0"/>
                        <a:defRPr>
                          <a:solidFill>
                            <a:schemeClr val="tx1"/>
                          </a:solidFill>
                          <a:latin typeface="Corbel" panose="020B0503020204020204" pitchFamily="34" charset="0"/>
                        </a:defRPr>
                      </a:lvl2pPr>
                      <a:lvl3pPr marL="1143000" indent="-228600" defTabSz="457200">
                        <a:spcBef>
                          <a:spcPct val="20000"/>
                        </a:spcBef>
                        <a:spcAft>
                          <a:spcPts val="600"/>
                        </a:spcAft>
                        <a:buClr>
                          <a:srgbClr val="739A28"/>
                        </a:buClr>
                        <a:buSzPct val="145000"/>
                        <a:buFont typeface="Arial" panose="020B0604020202020204" pitchFamily="34" charset="0"/>
                        <a:defRPr sz="1600">
                          <a:solidFill>
                            <a:schemeClr val="tx1"/>
                          </a:solidFill>
                          <a:latin typeface="Corbel" panose="020B0503020204020204" pitchFamily="34" charset="0"/>
                        </a:defRPr>
                      </a:lvl3pPr>
                      <a:lvl4pPr marL="1600200" indent="-228600" defTabSz="457200">
                        <a:spcBef>
                          <a:spcPct val="20000"/>
                        </a:spcBef>
                        <a:spcAft>
                          <a:spcPts val="600"/>
                        </a:spcAft>
                        <a:buClr>
                          <a:srgbClr val="739A28"/>
                        </a:buClr>
                        <a:buSzPct val="145000"/>
                        <a:buFont typeface="Arial" panose="020B0604020202020204" pitchFamily="34" charset="0"/>
                        <a:defRPr sz="1400">
                          <a:solidFill>
                            <a:schemeClr val="tx1"/>
                          </a:solidFill>
                          <a:latin typeface="Corbel" panose="020B0503020204020204" pitchFamily="34" charset="0"/>
                        </a:defRPr>
                      </a:lvl4pPr>
                      <a:lvl5pPr marL="2057400" indent="-228600" defTabSz="457200">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5pPr>
                      <a:lvl6pPr marL="25146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6pPr>
                      <a:lvl7pPr marL="29718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7pPr>
                      <a:lvl8pPr marL="34290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8pPr>
                      <a:lvl9pPr marL="38862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9pPr>
                    </a:lstStyle>
                    <a:p>
                      <a:pPr marL="0" marR="0" lvl="0" indent="0" algn="ctr" defTabSz="457200" rtl="1" eaLnBrk="1" fontAlgn="base" latinLnBrk="0" hangingPunct="1">
                        <a:lnSpc>
                          <a:spcPct val="115000"/>
                        </a:lnSpc>
                        <a:spcBef>
                          <a:spcPct val="0"/>
                        </a:spcBef>
                        <a:spcAft>
                          <a:spcPct val="0"/>
                        </a:spcAft>
                        <a:buClrTx/>
                        <a:buSzTx/>
                        <a:buFontTx/>
                        <a:buNone/>
                        <a:tabLst/>
                      </a:pPr>
                      <a:r>
                        <a:rPr kumimoji="0" lang="ar-SA" altLang="en-US" sz="2400" b="1" i="0" u="none" strike="noStrike" cap="none" normalizeH="0" baseline="0">
                          <a:ln>
                            <a:noFill/>
                          </a:ln>
                          <a:solidFill>
                            <a:srgbClr val="C00000"/>
                          </a:solidFill>
                          <a:effectLst/>
                          <a:latin typeface="Calibri" panose="020F0502020204030204" pitchFamily="34" charset="0"/>
                          <a:ea typeface="Calibri" panose="020F0502020204030204" pitchFamily="34" charset="0"/>
                          <a:cs typeface="B Nazanin" panose="00000400000000000000" pitchFamily="2" charset="-78"/>
                        </a:rPr>
                        <a:t>8.56</a:t>
                      </a:r>
                      <a:endParaRPr kumimoji="0" lang="en-US" altLang="en-US" sz="2000" b="0" i="0" u="none" strike="noStrike" cap="none" normalizeH="0" baseline="0">
                        <a:ln>
                          <a:noFill/>
                        </a:ln>
                        <a:solidFill>
                          <a:srgbClr val="C00000"/>
                        </a:solidFill>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31855">
                <a:tc>
                  <a:txBody>
                    <a:bodyPr/>
                    <a:lstStyle>
                      <a:lvl1pPr defTabSz="457200">
                        <a:spcBef>
                          <a:spcPct val="20000"/>
                        </a:spcBef>
                        <a:spcAft>
                          <a:spcPts val="600"/>
                        </a:spcAft>
                        <a:buClr>
                          <a:srgbClr val="739A28"/>
                        </a:buClr>
                        <a:buSzPct val="145000"/>
                        <a:buFont typeface="Arial" panose="020B0604020202020204" pitchFamily="34" charset="0"/>
                        <a:defRPr sz="2000">
                          <a:solidFill>
                            <a:schemeClr val="tx1"/>
                          </a:solidFill>
                          <a:latin typeface="Corbel" panose="020B0503020204020204" pitchFamily="34" charset="0"/>
                        </a:defRPr>
                      </a:lvl1pPr>
                      <a:lvl2pPr marL="742950" indent="-285750" defTabSz="457200">
                        <a:spcBef>
                          <a:spcPct val="20000"/>
                        </a:spcBef>
                        <a:spcAft>
                          <a:spcPts val="600"/>
                        </a:spcAft>
                        <a:buClr>
                          <a:srgbClr val="739A28"/>
                        </a:buClr>
                        <a:buSzPct val="145000"/>
                        <a:buFont typeface="Arial" panose="020B0604020202020204" pitchFamily="34" charset="0"/>
                        <a:defRPr>
                          <a:solidFill>
                            <a:schemeClr val="tx1"/>
                          </a:solidFill>
                          <a:latin typeface="Corbel" panose="020B0503020204020204" pitchFamily="34" charset="0"/>
                        </a:defRPr>
                      </a:lvl2pPr>
                      <a:lvl3pPr marL="1143000" indent="-228600" defTabSz="457200">
                        <a:spcBef>
                          <a:spcPct val="20000"/>
                        </a:spcBef>
                        <a:spcAft>
                          <a:spcPts val="600"/>
                        </a:spcAft>
                        <a:buClr>
                          <a:srgbClr val="739A28"/>
                        </a:buClr>
                        <a:buSzPct val="145000"/>
                        <a:buFont typeface="Arial" panose="020B0604020202020204" pitchFamily="34" charset="0"/>
                        <a:defRPr sz="1600">
                          <a:solidFill>
                            <a:schemeClr val="tx1"/>
                          </a:solidFill>
                          <a:latin typeface="Corbel" panose="020B0503020204020204" pitchFamily="34" charset="0"/>
                        </a:defRPr>
                      </a:lvl3pPr>
                      <a:lvl4pPr marL="1600200" indent="-228600" defTabSz="457200">
                        <a:spcBef>
                          <a:spcPct val="20000"/>
                        </a:spcBef>
                        <a:spcAft>
                          <a:spcPts val="600"/>
                        </a:spcAft>
                        <a:buClr>
                          <a:srgbClr val="739A28"/>
                        </a:buClr>
                        <a:buSzPct val="145000"/>
                        <a:buFont typeface="Arial" panose="020B0604020202020204" pitchFamily="34" charset="0"/>
                        <a:defRPr sz="1400">
                          <a:solidFill>
                            <a:schemeClr val="tx1"/>
                          </a:solidFill>
                          <a:latin typeface="Corbel" panose="020B0503020204020204" pitchFamily="34" charset="0"/>
                        </a:defRPr>
                      </a:lvl4pPr>
                      <a:lvl5pPr marL="2057400" indent="-228600" defTabSz="457200">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5pPr>
                      <a:lvl6pPr marL="25146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6pPr>
                      <a:lvl7pPr marL="29718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7pPr>
                      <a:lvl8pPr marL="34290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8pPr>
                      <a:lvl9pPr marL="38862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9pPr>
                    </a:lstStyle>
                    <a:p>
                      <a:pPr marL="0" marR="0" lvl="0" indent="0" algn="ctr" defTabSz="457200" rtl="1" eaLnBrk="1" fontAlgn="base" latinLnBrk="0" hangingPunct="1">
                        <a:lnSpc>
                          <a:spcPct val="115000"/>
                        </a:lnSpc>
                        <a:spcBef>
                          <a:spcPct val="0"/>
                        </a:spcBef>
                        <a:spcAft>
                          <a:spcPct val="0"/>
                        </a:spcAft>
                        <a:buClrTx/>
                        <a:buSzTx/>
                        <a:buFontTx/>
                        <a:buNone/>
                        <a:tabLst/>
                      </a:pPr>
                      <a:r>
                        <a:rPr kumimoji="0" lang="fa-IR" altLang="en-US" sz="2400" b="1" i="0" u="none" strike="noStrike" cap="none" normalizeH="0" baseline="0" dirty="0">
                          <a:ln>
                            <a:noFill/>
                          </a:ln>
                          <a:solidFill>
                            <a:srgbClr val="000000"/>
                          </a:solidFill>
                          <a:effectLst/>
                          <a:latin typeface="Calibri" panose="020F0502020204030204" pitchFamily="34" charset="0"/>
                          <a:ea typeface="Calibri" panose="020F0502020204030204" pitchFamily="34" charset="0"/>
                          <a:cs typeface="B Nazanin" panose="00000400000000000000" pitchFamily="2" charset="-78"/>
                        </a:rPr>
                        <a:t>1398</a:t>
                      </a:r>
                      <a:endParaRPr kumimoji="0" lang="en-US" altLang="en-US" sz="20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20000"/>
                        <a:lumOff val="80000"/>
                      </a:schemeClr>
                    </a:solidFill>
                  </a:tcPr>
                </a:tc>
                <a:tc>
                  <a:txBody>
                    <a:bodyPr/>
                    <a:lstStyle>
                      <a:lvl1pPr defTabSz="457200">
                        <a:spcBef>
                          <a:spcPct val="20000"/>
                        </a:spcBef>
                        <a:spcAft>
                          <a:spcPts val="600"/>
                        </a:spcAft>
                        <a:buClr>
                          <a:srgbClr val="739A28"/>
                        </a:buClr>
                        <a:buSzPct val="145000"/>
                        <a:buFont typeface="Arial" panose="020B0604020202020204" pitchFamily="34" charset="0"/>
                        <a:defRPr sz="2000">
                          <a:solidFill>
                            <a:schemeClr val="tx1"/>
                          </a:solidFill>
                          <a:latin typeface="Corbel" panose="020B0503020204020204" pitchFamily="34" charset="0"/>
                        </a:defRPr>
                      </a:lvl1pPr>
                      <a:lvl2pPr marL="742950" indent="-285750" defTabSz="457200">
                        <a:spcBef>
                          <a:spcPct val="20000"/>
                        </a:spcBef>
                        <a:spcAft>
                          <a:spcPts val="600"/>
                        </a:spcAft>
                        <a:buClr>
                          <a:srgbClr val="739A28"/>
                        </a:buClr>
                        <a:buSzPct val="145000"/>
                        <a:buFont typeface="Arial" panose="020B0604020202020204" pitchFamily="34" charset="0"/>
                        <a:defRPr>
                          <a:solidFill>
                            <a:schemeClr val="tx1"/>
                          </a:solidFill>
                          <a:latin typeface="Corbel" panose="020B0503020204020204" pitchFamily="34" charset="0"/>
                        </a:defRPr>
                      </a:lvl2pPr>
                      <a:lvl3pPr marL="1143000" indent="-228600" defTabSz="457200">
                        <a:spcBef>
                          <a:spcPct val="20000"/>
                        </a:spcBef>
                        <a:spcAft>
                          <a:spcPts val="600"/>
                        </a:spcAft>
                        <a:buClr>
                          <a:srgbClr val="739A28"/>
                        </a:buClr>
                        <a:buSzPct val="145000"/>
                        <a:buFont typeface="Arial" panose="020B0604020202020204" pitchFamily="34" charset="0"/>
                        <a:defRPr sz="1600">
                          <a:solidFill>
                            <a:schemeClr val="tx1"/>
                          </a:solidFill>
                          <a:latin typeface="Corbel" panose="020B0503020204020204" pitchFamily="34" charset="0"/>
                        </a:defRPr>
                      </a:lvl3pPr>
                      <a:lvl4pPr marL="1600200" indent="-228600" defTabSz="457200">
                        <a:spcBef>
                          <a:spcPct val="20000"/>
                        </a:spcBef>
                        <a:spcAft>
                          <a:spcPts val="600"/>
                        </a:spcAft>
                        <a:buClr>
                          <a:srgbClr val="739A28"/>
                        </a:buClr>
                        <a:buSzPct val="145000"/>
                        <a:buFont typeface="Arial" panose="020B0604020202020204" pitchFamily="34" charset="0"/>
                        <a:defRPr sz="1400">
                          <a:solidFill>
                            <a:schemeClr val="tx1"/>
                          </a:solidFill>
                          <a:latin typeface="Corbel" panose="020B0503020204020204" pitchFamily="34" charset="0"/>
                        </a:defRPr>
                      </a:lvl4pPr>
                      <a:lvl5pPr marL="2057400" indent="-228600" defTabSz="457200">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5pPr>
                      <a:lvl6pPr marL="25146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6pPr>
                      <a:lvl7pPr marL="29718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7pPr>
                      <a:lvl8pPr marL="34290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8pPr>
                      <a:lvl9pPr marL="38862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9pPr>
                    </a:lstStyle>
                    <a:p>
                      <a:pPr marL="0" marR="0" lvl="0" indent="0" algn="ctr" defTabSz="457200" rtl="1" eaLnBrk="1" fontAlgn="base" latinLnBrk="0" hangingPunct="1">
                        <a:lnSpc>
                          <a:spcPct val="115000"/>
                        </a:lnSpc>
                        <a:spcBef>
                          <a:spcPct val="0"/>
                        </a:spcBef>
                        <a:spcAft>
                          <a:spcPct val="0"/>
                        </a:spcAft>
                        <a:buClrTx/>
                        <a:buSzTx/>
                        <a:buFontTx/>
                        <a:buNone/>
                        <a:tabLst/>
                      </a:pPr>
                      <a:r>
                        <a:rPr kumimoji="0" lang="fa-IR" altLang="en-US" sz="2800" b="0" i="0" u="none" strike="noStrike" cap="none" normalizeH="0" baseline="0" dirty="0">
                          <a:ln>
                            <a:noFill/>
                          </a:ln>
                          <a:solidFill>
                            <a:srgbClr val="000000"/>
                          </a:solidFill>
                          <a:effectLst/>
                          <a:latin typeface="Calibri" panose="020F0502020204030204" pitchFamily="34" charset="0"/>
                          <a:ea typeface="Calibri" panose="020F0502020204030204" pitchFamily="34" charset="0"/>
                          <a:cs typeface="B Nazanin" panose="00000400000000000000" pitchFamily="2" charset="-78"/>
                        </a:rPr>
                        <a:t>60096</a:t>
                      </a:r>
                      <a:endParaRPr kumimoji="0" lang="en-US" altLang="en-US" sz="20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20000"/>
                        <a:lumOff val="80000"/>
                      </a:schemeClr>
                    </a:solidFill>
                  </a:tcPr>
                </a:tc>
                <a:tc>
                  <a:txBody>
                    <a:bodyPr/>
                    <a:lstStyle>
                      <a:lvl1pPr defTabSz="457200">
                        <a:spcBef>
                          <a:spcPct val="20000"/>
                        </a:spcBef>
                        <a:spcAft>
                          <a:spcPts val="600"/>
                        </a:spcAft>
                        <a:buClr>
                          <a:srgbClr val="739A28"/>
                        </a:buClr>
                        <a:buSzPct val="145000"/>
                        <a:buFont typeface="Arial" panose="020B0604020202020204" pitchFamily="34" charset="0"/>
                        <a:defRPr sz="2000">
                          <a:solidFill>
                            <a:schemeClr val="tx1"/>
                          </a:solidFill>
                          <a:latin typeface="Corbel" panose="020B0503020204020204" pitchFamily="34" charset="0"/>
                        </a:defRPr>
                      </a:lvl1pPr>
                      <a:lvl2pPr marL="742950" indent="-285750" defTabSz="457200">
                        <a:spcBef>
                          <a:spcPct val="20000"/>
                        </a:spcBef>
                        <a:spcAft>
                          <a:spcPts val="600"/>
                        </a:spcAft>
                        <a:buClr>
                          <a:srgbClr val="739A28"/>
                        </a:buClr>
                        <a:buSzPct val="145000"/>
                        <a:buFont typeface="Arial" panose="020B0604020202020204" pitchFamily="34" charset="0"/>
                        <a:defRPr>
                          <a:solidFill>
                            <a:schemeClr val="tx1"/>
                          </a:solidFill>
                          <a:latin typeface="Corbel" panose="020B0503020204020204" pitchFamily="34" charset="0"/>
                        </a:defRPr>
                      </a:lvl2pPr>
                      <a:lvl3pPr marL="1143000" indent="-228600" defTabSz="457200">
                        <a:spcBef>
                          <a:spcPct val="20000"/>
                        </a:spcBef>
                        <a:spcAft>
                          <a:spcPts val="600"/>
                        </a:spcAft>
                        <a:buClr>
                          <a:srgbClr val="739A28"/>
                        </a:buClr>
                        <a:buSzPct val="145000"/>
                        <a:buFont typeface="Arial" panose="020B0604020202020204" pitchFamily="34" charset="0"/>
                        <a:defRPr sz="1600">
                          <a:solidFill>
                            <a:schemeClr val="tx1"/>
                          </a:solidFill>
                          <a:latin typeface="Corbel" panose="020B0503020204020204" pitchFamily="34" charset="0"/>
                        </a:defRPr>
                      </a:lvl3pPr>
                      <a:lvl4pPr marL="1600200" indent="-228600" defTabSz="457200">
                        <a:spcBef>
                          <a:spcPct val="20000"/>
                        </a:spcBef>
                        <a:spcAft>
                          <a:spcPts val="600"/>
                        </a:spcAft>
                        <a:buClr>
                          <a:srgbClr val="739A28"/>
                        </a:buClr>
                        <a:buSzPct val="145000"/>
                        <a:buFont typeface="Arial" panose="020B0604020202020204" pitchFamily="34" charset="0"/>
                        <a:defRPr sz="1400">
                          <a:solidFill>
                            <a:schemeClr val="tx1"/>
                          </a:solidFill>
                          <a:latin typeface="Corbel" panose="020B0503020204020204" pitchFamily="34" charset="0"/>
                        </a:defRPr>
                      </a:lvl4pPr>
                      <a:lvl5pPr marL="2057400" indent="-228600" defTabSz="457200">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5pPr>
                      <a:lvl6pPr marL="25146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6pPr>
                      <a:lvl7pPr marL="29718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7pPr>
                      <a:lvl8pPr marL="34290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8pPr>
                      <a:lvl9pPr marL="38862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9pPr>
                    </a:lstStyle>
                    <a:p>
                      <a:pPr marL="0" marR="0" lvl="0" indent="0" algn="ctr" defTabSz="457200" rtl="1" eaLnBrk="1" fontAlgn="base" latinLnBrk="0" hangingPunct="1">
                        <a:lnSpc>
                          <a:spcPct val="115000"/>
                        </a:lnSpc>
                        <a:spcBef>
                          <a:spcPct val="0"/>
                        </a:spcBef>
                        <a:spcAft>
                          <a:spcPct val="0"/>
                        </a:spcAft>
                        <a:buClrTx/>
                        <a:buSzTx/>
                        <a:buFontTx/>
                        <a:buNone/>
                        <a:tabLst/>
                      </a:pPr>
                      <a:r>
                        <a:rPr kumimoji="0" lang="fa-IR" altLang="en-US" sz="2800" b="0" i="0" u="none" strike="noStrike" cap="none" normalizeH="0" baseline="0" dirty="0">
                          <a:ln>
                            <a:noFill/>
                          </a:ln>
                          <a:solidFill>
                            <a:srgbClr val="000000"/>
                          </a:solidFill>
                          <a:effectLst/>
                          <a:latin typeface="Calibri" panose="020F0502020204030204" pitchFamily="34" charset="0"/>
                          <a:ea typeface="Calibri" panose="020F0502020204030204" pitchFamily="34" charset="0"/>
                          <a:cs typeface="B Nazanin" panose="00000400000000000000" pitchFamily="2" charset="-78"/>
                        </a:rPr>
                        <a:t>6210</a:t>
                      </a:r>
                      <a:endParaRPr kumimoji="0" lang="en-US" altLang="en-US" sz="20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20000"/>
                        <a:lumOff val="80000"/>
                      </a:schemeClr>
                    </a:solidFill>
                  </a:tcPr>
                </a:tc>
                <a:tc>
                  <a:txBody>
                    <a:bodyPr/>
                    <a:lstStyle>
                      <a:lvl1pPr defTabSz="457200">
                        <a:spcBef>
                          <a:spcPct val="20000"/>
                        </a:spcBef>
                        <a:spcAft>
                          <a:spcPts val="600"/>
                        </a:spcAft>
                        <a:buClr>
                          <a:srgbClr val="739A28"/>
                        </a:buClr>
                        <a:buSzPct val="145000"/>
                        <a:buFont typeface="Arial" panose="020B0604020202020204" pitchFamily="34" charset="0"/>
                        <a:defRPr sz="2000">
                          <a:solidFill>
                            <a:schemeClr val="tx1"/>
                          </a:solidFill>
                          <a:latin typeface="Corbel" panose="020B0503020204020204" pitchFamily="34" charset="0"/>
                        </a:defRPr>
                      </a:lvl1pPr>
                      <a:lvl2pPr marL="742950" indent="-285750" defTabSz="457200">
                        <a:spcBef>
                          <a:spcPct val="20000"/>
                        </a:spcBef>
                        <a:spcAft>
                          <a:spcPts val="600"/>
                        </a:spcAft>
                        <a:buClr>
                          <a:srgbClr val="739A28"/>
                        </a:buClr>
                        <a:buSzPct val="145000"/>
                        <a:buFont typeface="Arial" panose="020B0604020202020204" pitchFamily="34" charset="0"/>
                        <a:defRPr>
                          <a:solidFill>
                            <a:schemeClr val="tx1"/>
                          </a:solidFill>
                          <a:latin typeface="Corbel" panose="020B0503020204020204" pitchFamily="34" charset="0"/>
                        </a:defRPr>
                      </a:lvl2pPr>
                      <a:lvl3pPr marL="1143000" indent="-228600" defTabSz="457200">
                        <a:spcBef>
                          <a:spcPct val="20000"/>
                        </a:spcBef>
                        <a:spcAft>
                          <a:spcPts val="600"/>
                        </a:spcAft>
                        <a:buClr>
                          <a:srgbClr val="739A28"/>
                        </a:buClr>
                        <a:buSzPct val="145000"/>
                        <a:buFont typeface="Arial" panose="020B0604020202020204" pitchFamily="34" charset="0"/>
                        <a:defRPr sz="1600">
                          <a:solidFill>
                            <a:schemeClr val="tx1"/>
                          </a:solidFill>
                          <a:latin typeface="Corbel" panose="020B0503020204020204" pitchFamily="34" charset="0"/>
                        </a:defRPr>
                      </a:lvl3pPr>
                      <a:lvl4pPr marL="1600200" indent="-228600" defTabSz="457200">
                        <a:spcBef>
                          <a:spcPct val="20000"/>
                        </a:spcBef>
                        <a:spcAft>
                          <a:spcPts val="600"/>
                        </a:spcAft>
                        <a:buClr>
                          <a:srgbClr val="739A28"/>
                        </a:buClr>
                        <a:buSzPct val="145000"/>
                        <a:buFont typeface="Arial" panose="020B0604020202020204" pitchFamily="34" charset="0"/>
                        <a:defRPr sz="1400">
                          <a:solidFill>
                            <a:schemeClr val="tx1"/>
                          </a:solidFill>
                          <a:latin typeface="Corbel" panose="020B0503020204020204" pitchFamily="34" charset="0"/>
                        </a:defRPr>
                      </a:lvl4pPr>
                      <a:lvl5pPr marL="2057400" indent="-228600" defTabSz="457200">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5pPr>
                      <a:lvl6pPr marL="25146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6pPr>
                      <a:lvl7pPr marL="29718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7pPr>
                      <a:lvl8pPr marL="34290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8pPr>
                      <a:lvl9pPr marL="38862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9pPr>
                    </a:lstStyle>
                    <a:p>
                      <a:pPr marL="0" marR="0" lvl="0" indent="0" algn="ctr" defTabSz="457200" rtl="1" eaLnBrk="1" fontAlgn="base" latinLnBrk="0" hangingPunct="1">
                        <a:lnSpc>
                          <a:spcPct val="115000"/>
                        </a:lnSpc>
                        <a:spcBef>
                          <a:spcPct val="0"/>
                        </a:spcBef>
                        <a:spcAft>
                          <a:spcPct val="0"/>
                        </a:spcAft>
                        <a:buClrTx/>
                        <a:buSzTx/>
                        <a:buFontTx/>
                        <a:buNone/>
                        <a:tabLst/>
                      </a:pPr>
                      <a:r>
                        <a:rPr kumimoji="0" lang="ar-SA" altLang="en-US" sz="2400" b="1" i="0" u="none" strike="noStrike" cap="none" normalizeH="0" baseline="0" dirty="0">
                          <a:ln>
                            <a:noFill/>
                          </a:ln>
                          <a:solidFill>
                            <a:srgbClr val="C00000"/>
                          </a:solidFill>
                          <a:effectLst/>
                          <a:latin typeface="Calibri" panose="020F0502020204030204" pitchFamily="34" charset="0"/>
                          <a:ea typeface="Calibri" panose="020F0502020204030204" pitchFamily="34" charset="0"/>
                          <a:cs typeface="B Nazanin" panose="00000400000000000000" pitchFamily="2" charset="-78"/>
                        </a:rPr>
                        <a:t>10.33</a:t>
                      </a:r>
                      <a:endParaRPr kumimoji="0" lang="en-US" altLang="en-US" sz="2000" b="0" i="0" u="none" strike="noStrike" cap="none" normalizeH="0" baseline="0" dirty="0">
                        <a:ln>
                          <a:noFill/>
                        </a:ln>
                        <a:solidFill>
                          <a:srgbClr val="C00000"/>
                        </a:solidFill>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20000"/>
                        <a:lumOff val="80000"/>
                      </a:schemeClr>
                    </a:solidFill>
                  </a:tcPr>
                </a:tc>
                <a:extLst>
                  <a:ext uri="{0D108BD9-81ED-4DB2-BD59-A6C34878D82A}">
                    <a16:rowId xmlns:a16="http://schemas.microsoft.com/office/drawing/2014/main" val="10003"/>
                  </a:ext>
                </a:extLst>
              </a:tr>
              <a:tr h="631855">
                <a:tc>
                  <a:txBody>
                    <a:bodyPr/>
                    <a:lstStyle>
                      <a:lvl1pPr defTabSz="457200">
                        <a:spcBef>
                          <a:spcPct val="20000"/>
                        </a:spcBef>
                        <a:spcAft>
                          <a:spcPts val="600"/>
                        </a:spcAft>
                        <a:buClr>
                          <a:srgbClr val="739A28"/>
                        </a:buClr>
                        <a:buSzPct val="145000"/>
                        <a:buFont typeface="Arial" panose="020B0604020202020204" pitchFamily="34" charset="0"/>
                        <a:defRPr sz="2000">
                          <a:solidFill>
                            <a:schemeClr val="tx1"/>
                          </a:solidFill>
                          <a:latin typeface="Corbel" panose="020B0503020204020204" pitchFamily="34" charset="0"/>
                        </a:defRPr>
                      </a:lvl1pPr>
                      <a:lvl2pPr marL="742950" indent="-285750" defTabSz="457200">
                        <a:spcBef>
                          <a:spcPct val="20000"/>
                        </a:spcBef>
                        <a:spcAft>
                          <a:spcPts val="600"/>
                        </a:spcAft>
                        <a:buClr>
                          <a:srgbClr val="739A28"/>
                        </a:buClr>
                        <a:buSzPct val="145000"/>
                        <a:buFont typeface="Arial" panose="020B0604020202020204" pitchFamily="34" charset="0"/>
                        <a:defRPr>
                          <a:solidFill>
                            <a:schemeClr val="tx1"/>
                          </a:solidFill>
                          <a:latin typeface="Corbel" panose="020B0503020204020204" pitchFamily="34" charset="0"/>
                        </a:defRPr>
                      </a:lvl2pPr>
                      <a:lvl3pPr marL="1143000" indent="-228600" defTabSz="457200">
                        <a:spcBef>
                          <a:spcPct val="20000"/>
                        </a:spcBef>
                        <a:spcAft>
                          <a:spcPts val="600"/>
                        </a:spcAft>
                        <a:buClr>
                          <a:srgbClr val="739A28"/>
                        </a:buClr>
                        <a:buSzPct val="145000"/>
                        <a:buFont typeface="Arial" panose="020B0604020202020204" pitchFamily="34" charset="0"/>
                        <a:defRPr sz="1600">
                          <a:solidFill>
                            <a:schemeClr val="tx1"/>
                          </a:solidFill>
                          <a:latin typeface="Corbel" panose="020B0503020204020204" pitchFamily="34" charset="0"/>
                        </a:defRPr>
                      </a:lvl3pPr>
                      <a:lvl4pPr marL="1600200" indent="-228600" defTabSz="457200">
                        <a:spcBef>
                          <a:spcPct val="20000"/>
                        </a:spcBef>
                        <a:spcAft>
                          <a:spcPts val="600"/>
                        </a:spcAft>
                        <a:buClr>
                          <a:srgbClr val="739A28"/>
                        </a:buClr>
                        <a:buSzPct val="145000"/>
                        <a:buFont typeface="Arial" panose="020B0604020202020204" pitchFamily="34" charset="0"/>
                        <a:defRPr sz="1400">
                          <a:solidFill>
                            <a:schemeClr val="tx1"/>
                          </a:solidFill>
                          <a:latin typeface="Corbel" panose="020B0503020204020204" pitchFamily="34" charset="0"/>
                        </a:defRPr>
                      </a:lvl4pPr>
                      <a:lvl5pPr marL="2057400" indent="-228600" defTabSz="457200">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5pPr>
                      <a:lvl6pPr marL="25146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6pPr>
                      <a:lvl7pPr marL="29718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7pPr>
                      <a:lvl8pPr marL="34290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8pPr>
                      <a:lvl9pPr marL="38862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9pPr>
                    </a:lstStyle>
                    <a:p>
                      <a:pPr marL="0" marR="0" lvl="0" indent="0" algn="ctr" defTabSz="457200" rtl="1" eaLnBrk="1" fontAlgn="base" latinLnBrk="0" hangingPunct="1">
                        <a:lnSpc>
                          <a:spcPct val="115000"/>
                        </a:lnSpc>
                        <a:spcBef>
                          <a:spcPct val="0"/>
                        </a:spcBef>
                        <a:spcAft>
                          <a:spcPct val="0"/>
                        </a:spcAft>
                        <a:buClrTx/>
                        <a:buSzTx/>
                        <a:buFontTx/>
                        <a:buNone/>
                        <a:tabLst/>
                      </a:pPr>
                      <a:r>
                        <a:rPr kumimoji="0" lang="fa-IR" altLang="en-US" sz="2400" b="1" i="0" u="none" strike="noStrike" cap="none" normalizeH="0" baseline="0">
                          <a:ln>
                            <a:noFill/>
                          </a:ln>
                          <a:solidFill>
                            <a:schemeClr val="tx1"/>
                          </a:solidFill>
                          <a:effectLst/>
                          <a:latin typeface="Calibri" panose="020F0502020204030204" pitchFamily="34" charset="0"/>
                          <a:ea typeface="Calibri" panose="020F0502020204030204" pitchFamily="34" charset="0"/>
                          <a:cs typeface="B Nazanin" panose="00000400000000000000" pitchFamily="2" charset="-78"/>
                        </a:rPr>
                        <a:t>1399</a:t>
                      </a:r>
                      <a:endParaRPr kumimoji="0" lang="en-US" altLang="en-US" sz="20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defTabSz="457200">
                        <a:spcBef>
                          <a:spcPct val="20000"/>
                        </a:spcBef>
                        <a:spcAft>
                          <a:spcPts val="600"/>
                        </a:spcAft>
                        <a:buClr>
                          <a:srgbClr val="739A28"/>
                        </a:buClr>
                        <a:buSzPct val="145000"/>
                        <a:buFont typeface="Arial" panose="020B0604020202020204" pitchFamily="34" charset="0"/>
                        <a:defRPr sz="2000">
                          <a:solidFill>
                            <a:schemeClr val="tx1"/>
                          </a:solidFill>
                          <a:latin typeface="Corbel" panose="020B0503020204020204" pitchFamily="34" charset="0"/>
                        </a:defRPr>
                      </a:lvl1pPr>
                      <a:lvl2pPr marL="742950" indent="-285750" defTabSz="457200">
                        <a:spcBef>
                          <a:spcPct val="20000"/>
                        </a:spcBef>
                        <a:spcAft>
                          <a:spcPts val="600"/>
                        </a:spcAft>
                        <a:buClr>
                          <a:srgbClr val="739A28"/>
                        </a:buClr>
                        <a:buSzPct val="145000"/>
                        <a:buFont typeface="Arial" panose="020B0604020202020204" pitchFamily="34" charset="0"/>
                        <a:defRPr>
                          <a:solidFill>
                            <a:schemeClr val="tx1"/>
                          </a:solidFill>
                          <a:latin typeface="Corbel" panose="020B0503020204020204" pitchFamily="34" charset="0"/>
                        </a:defRPr>
                      </a:lvl2pPr>
                      <a:lvl3pPr marL="1143000" indent="-228600" defTabSz="457200">
                        <a:spcBef>
                          <a:spcPct val="20000"/>
                        </a:spcBef>
                        <a:spcAft>
                          <a:spcPts val="600"/>
                        </a:spcAft>
                        <a:buClr>
                          <a:srgbClr val="739A28"/>
                        </a:buClr>
                        <a:buSzPct val="145000"/>
                        <a:buFont typeface="Arial" panose="020B0604020202020204" pitchFamily="34" charset="0"/>
                        <a:defRPr sz="1600">
                          <a:solidFill>
                            <a:schemeClr val="tx1"/>
                          </a:solidFill>
                          <a:latin typeface="Corbel" panose="020B0503020204020204" pitchFamily="34" charset="0"/>
                        </a:defRPr>
                      </a:lvl3pPr>
                      <a:lvl4pPr marL="1600200" indent="-228600" defTabSz="457200">
                        <a:spcBef>
                          <a:spcPct val="20000"/>
                        </a:spcBef>
                        <a:spcAft>
                          <a:spcPts val="600"/>
                        </a:spcAft>
                        <a:buClr>
                          <a:srgbClr val="739A28"/>
                        </a:buClr>
                        <a:buSzPct val="145000"/>
                        <a:buFont typeface="Arial" panose="020B0604020202020204" pitchFamily="34" charset="0"/>
                        <a:defRPr sz="1400">
                          <a:solidFill>
                            <a:schemeClr val="tx1"/>
                          </a:solidFill>
                          <a:latin typeface="Corbel" panose="020B0503020204020204" pitchFamily="34" charset="0"/>
                        </a:defRPr>
                      </a:lvl4pPr>
                      <a:lvl5pPr marL="2057400" indent="-228600" defTabSz="457200">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5pPr>
                      <a:lvl6pPr marL="25146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6pPr>
                      <a:lvl7pPr marL="29718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7pPr>
                      <a:lvl8pPr marL="34290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8pPr>
                      <a:lvl9pPr marL="38862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9pPr>
                    </a:lstStyle>
                    <a:p>
                      <a:pPr marL="0" marR="0" lvl="0" indent="0" algn="ctr" defTabSz="457200" rtl="1" eaLnBrk="1" fontAlgn="base" latinLnBrk="0" hangingPunct="1">
                        <a:lnSpc>
                          <a:spcPct val="115000"/>
                        </a:lnSpc>
                        <a:spcBef>
                          <a:spcPct val="0"/>
                        </a:spcBef>
                        <a:spcAft>
                          <a:spcPct val="0"/>
                        </a:spcAft>
                        <a:buClrTx/>
                        <a:buSzTx/>
                        <a:buFontTx/>
                        <a:buNone/>
                        <a:tabLst/>
                      </a:pPr>
                      <a:r>
                        <a:rPr kumimoji="0" lang="fa-IR" altLang="en-US" sz="28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B Nazanin" panose="00000400000000000000" pitchFamily="2" charset="-78"/>
                        </a:rPr>
                        <a:t>55926</a:t>
                      </a:r>
                      <a:endParaRPr kumimoji="0" lang="en-US" altLang="en-US" sz="20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defTabSz="457200">
                        <a:spcBef>
                          <a:spcPct val="20000"/>
                        </a:spcBef>
                        <a:spcAft>
                          <a:spcPts val="600"/>
                        </a:spcAft>
                        <a:buClr>
                          <a:srgbClr val="739A28"/>
                        </a:buClr>
                        <a:buSzPct val="145000"/>
                        <a:buFont typeface="Arial" panose="020B0604020202020204" pitchFamily="34" charset="0"/>
                        <a:defRPr sz="2000">
                          <a:solidFill>
                            <a:schemeClr val="tx1"/>
                          </a:solidFill>
                          <a:latin typeface="Corbel" panose="020B0503020204020204" pitchFamily="34" charset="0"/>
                        </a:defRPr>
                      </a:lvl1pPr>
                      <a:lvl2pPr marL="742950" indent="-285750" defTabSz="457200">
                        <a:spcBef>
                          <a:spcPct val="20000"/>
                        </a:spcBef>
                        <a:spcAft>
                          <a:spcPts val="600"/>
                        </a:spcAft>
                        <a:buClr>
                          <a:srgbClr val="739A28"/>
                        </a:buClr>
                        <a:buSzPct val="145000"/>
                        <a:buFont typeface="Arial" panose="020B0604020202020204" pitchFamily="34" charset="0"/>
                        <a:defRPr>
                          <a:solidFill>
                            <a:schemeClr val="tx1"/>
                          </a:solidFill>
                          <a:latin typeface="Corbel" panose="020B0503020204020204" pitchFamily="34" charset="0"/>
                        </a:defRPr>
                      </a:lvl2pPr>
                      <a:lvl3pPr marL="1143000" indent="-228600" defTabSz="457200">
                        <a:spcBef>
                          <a:spcPct val="20000"/>
                        </a:spcBef>
                        <a:spcAft>
                          <a:spcPts val="600"/>
                        </a:spcAft>
                        <a:buClr>
                          <a:srgbClr val="739A28"/>
                        </a:buClr>
                        <a:buSzPct val="145000"/>
                        <a:buFont typeface="Arial" panose="020B0604020202020204" pitchFamily="34" charset="0"/>
                        <a:defRPr sz="1600">
                          <a:solidFill>
                            <a:schemeClr val="tx1"/>
                          </a:solidFill>
                          <a:latin typeface="Corbel" panose="020B0503020204020204" pitchFamily="34" charset="0"/>
                        </a:defRPr>
                      </a:lvl3pPr>
                      <a:lvl4pPr marL="1600200" indent="-228600" defTabSz="457200">
                        <a:spcBef>
                          <a:spcPct val="20000"/>
                        </a:spcBef>
                        <a:spcAft>
                          <a:spcPts val="600"/>
                        </a:spcAft>
                        <a:buClr>
                          <a:srgbClr val="739A28"/>
                        </a:buClr>
                        <a:buSzPct val="145000"/>
                        <a:buFont typeface="Arial" panose="020B0604020202020204" pitchFamily="34" charset="0"/>
                        <a:defRPr sz="1400">
                          <a:solidFill>
                            <a:schemeClr val="tx1"/>
                          </a:solidFill>
                          <a:latin typeface="Corbel" panose="020B0503020204020204" pitchFamily="34" charset="0"/>
                        </a:defRPr>
                      </a:lvl4pPr>
                      <a:lvl5pPr marL="2057400" indent="-228600" defTabSz="457200">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5pPr>
                      <a:lvl6pPr marL="25146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6pPr>
                      <a:lvl7pPr marL="29718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7pPr>
                      <a:lvl8pPr marL="34290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8pPr>
                      <a:lvl9pPr marL="38862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9pPr>
                    </a:lstStyle>
                    <a:p>
                      <a:pPr marL="0" marR="0" lvl="0" indent="0" algn="ctr" defTabSz="457200" rtl="1" eaLnBrk="1" fontAlgn="base" latinLnBrk="0" hangingPunct="1">
                        <a:lnSpc>
                          <a:spcPct val="115000"/>
                        </a:lnSpc>
                        <a:spcBef>
                          <a:spcPct val="0"/>
                        </a:spcBef>
                        <a:spcAft>
                          <a:spcPct val="0"/>
                        </a:spcAft>
                        <a:buClrTx/>
                        <a:buSzTx/>
                        <a:buFontTx/>
                        <a:buNone/>
                        <a:tabLst/>
                      </a:pPr>
                      <a:r>
                        <a:rPr kumimoji="0" lang="fa-IR" altLang="en-US" sz="28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B Nazanin" panose="00000400000000000000" pitchFamily="2" charset="-78"/>
                        </a:rPr>
                        <a:t>6554</a:t>
                      </a:r>
                      <a:endParaRPr kumimoji="0" lang="en-US" altLang="en-US" sz="20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defTabSz="457200">
                        <a:spcBef>
                          <a:spcPct val="20000"/>
                        </a:spcBef>
                        <a:spcAft>
                          <a:spcPts val="600"/>
                        </a:spcAft>
                        <a:buClr>
                          <a:srgbClr val="739A28"/>
                        </a:buClr>
                        <a:buSzPct val="145000"/>
                        <a:buFont typeface="Arial" panose="020B0604020202020204" pitchFamily="34" charset="0"/>
                        <a:defRPr sz="2000">
                          <a:solidFill>
                            <a:schemeClr val="tx1"/>
                          </a:solidFill>
                          <a:latin typeface="Corbel" panose="020B0503020204020204" pitchFamily="34" charset="0"/>
                        </a:defRPr>
                      </a:lvl1pPr>
                      <a:lvl2pPr marL="742950" indent="-285750" defTabSz="457200">
                        <a:spcBef>
                          <a:spcPct val="20000"/>
                        </a:spcBef>
                        <a:spcAft>
                          <a:spcPts val="600"/>
                        </a:spcAft>
                        <a:buClr>
                          <a:srgbClr val="739A28"/>
                        </a:buClr>
                        <a:buSzPct val="145000"/>
                        <a:buFont typeface="Arial" panose="020B0604020202020204" pitchFamily="34" charset="0"/>
                        <a:defRPr>
                          <a:solidFill>
                            <a:schemeClr val="tx1"/>
                          </a:solidFill>
                          <a:latin typeface="Corbel" panose="020B0503020204020204" pitchFamily="34" charset="0"/>
                        </a:defRPr>
                      </a:lvl2pPr>
                      <a:lvl3pPr marL="1143000" indent="-228600" defTabSz="457200">
                        <a:spcBef>
                          <a:spcPct val="20000"/>
                        </a:spcBef>
                        <a:spcAft>
                          <a:spcPts val="600"/>
                        </a:spcAft>
                        <a:buClr>
                          <a:srgbClr val="739A28"/>
                        </a:buClr>
                        <a:buSzPct val="145000"/>
                        <a:buFont typeface="Arial" panose="020B0604020202020204" pitchFamily="34" charset="0"/>
                        <a:defRPr sz="1600">
                          <a:solidFill>
                            <a:schemeClr val="tx1"/>
                          </a:solidFill>
                          <a:latin typeface="Corbel" panose="020B0503020204020204" pitchFamily="34" charset="0"/>
                        </a:defRPr>
                      </a:lvl3pPr>
                      <a:lvl4pPr marL="1600200" indent="-228600" defTabSz="457200">
                        <a:spcBef>
                          <a:spcPct val="20000"/>
                        </a:spcBef>
                        <a:spcAft>
                          <a:spcPts val="600"/>
                        </a:spcAft>
                        <a:buClr>
                          <a:srgbClr val="739A28"/>
                        </a:buClr>
                        <a:buSzPct val="145000"/>
                        <a:buFont typeface="Arial" panose="020B0604020202020204" pitchFamily="34" charset="0"/>
                        <a:defRPr sz="1400">
                          <a:solidFill>
                            <a:schemeClr val="tx1"/>
                          </a:solidFill>
                          <a:latin typeface="Corbel" panose="020B0503020204020204" pitchFamily="34" charset="0"/>
                        </a:defRPr>
                      </a:lvl4pPr>
                      <a:lvl5pPr marL="2057400" indent="-228600" defTabSz="457200">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5pPr>
                      <a:lvl6pPr marL="25146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6pPr>
                      <a:lvl7pPr marL="29718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7pPr>
                      <a:lvl8pPr marL="34290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8pPr>
                      <a:lvl9pPr marL="38862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9pPr>
                    </a:lstStyle>
                    <a:p>
                      <a:pPr marL="0" marR="0" lvl="0" indent="0" algn="ctr" defTabSz="457200" rtl="1" eaLnBrk="1" fontAlgn="base" latinLnBrk="0" hangingPunct="1">
                        <a:lnSpc>
                          <a:spcPct val="115000"/>
                        </a:lnSpc>
                        <a:spcBef>
                          <a:spcPct val="0"/>
                        </a:spcBef>
                        <a:spcAft>
                          <a:spcPct val="0"/>
                        </a:spcAft>
                        <a:buClrTx/>
                        <a:buSzTx/>
                        <a:buFontTx/>
                        <a:buNone/>
                        <a:tabLst/>
                      </a:pPr>
                      <a:r>
                        <a:rPr kumimoji="0" lang="ar-SA" altLang="en-US" sz="2400" b="1" i="0" u="none" strike="noStrike" cap="none" normalizeH="0" baseline="0">
                          <a:ln>
                            <a:noFill/>
                          </a:ln>
                          <a:solidFill>
                            <a:srgbClr val="C00000"/>
                          </a:solidFill>
                          <a:effectLst/>
                          <a:latin typeface="Calibri" panose="020F0502020204030204" pitchFamily="34" charset="0"/>
                          <a:ea typeface="Calibri" panose="020F0502020204030204" pitchFamily="34" charset="0"/>
                          <a:cs typeface="B Nazanin" panose="00000400000000000000" pitchFamily="2" charset="-78"/>
                        </a:rPr>
                        <a:t>11.72</a:t>
                      </a:r>
                      <a:endParaRPr kumimoji="0" lang="en-US" altLang="en-US" sz="2000" b="0" i="0" u="none" strike="noStrike" cap="none" normalizeH="0" baseline="0">
                        <a:ln>
                          <a:noFill/>
                        </a:ln>
                        <a:solidFill>
                          <a:srgbClr val="C00000"/>
                        </a:solidFill>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631855">
                <a:tc>
                  <a:txBody>
                    <a:bodyPr/>
                    <a:lstStyle>
                      <a:lvl1pPr defTabSz="457200">
                        <a:spcBef>
                          <a:spcPct val="20000"/>
                        </a:spcBef>
                        <a:spcAft>
                          <a:spcPts val="600"/>
                        </a:spcAft>
                        <a:buClr>
                          <a:srgbClr val="739A28"/>
                        </a:buClr>
                        <a:buSzPct val="145000"/>
                        <a:buFont typeface="Arial" panose="020B0604020202020204" pitchFamily="34" charset="0"/>
                        <a:defRPr sz="2000">
                          <a:solidFill>
                            <a:schemeClr val="tx1"/>
                          </a:solidFill>
                          <a:latin typeface="Corbel" panose="020B0503020204020204" pitchFamily="34" charset="0"/>
                        </a:defRPr>
                      </a:lvl1pPr>
                      <a:lvl2pPr marL="742950" indent="-285750" defTabSz="457200">
                        <a:spcBef>
                          <a:spcPct val="20000"/>
                        </a:spcBef>
                        <a:spcAft>
                          <a:spcPts val="600"/>
                        </a:spcAft>
                        <a:buClr>
                          <a:srgbClr val="739A28"/>
                        </a:buClr>
                        <a:buSzPct val="145000"/>
                        <a:buFont typeface="Arial" panose="020B0604020202020204" pitchFamily="34" charset="0"/>
                        <a:defRPr>
                          <a:solidFill>
                            <a:schemeClr val="tx1"/>
                          </a:solidFill>
                          <a:latin typeface="Corbel" panose="020B0503020204020204" pitchFamily="34" charset="0"/>
                        </a:defRPr>
                      </a:lvl2pPr>
                      <a:lvl3pPr marL="1143000" indent="-228600" defTabSz="457200">
                        <a:spcBef>
                          <a:spcPct val="20000"/>
                        </a:spcBef>
                        <a:spcAft>
                          <a:spcPts val="600"/>
                        </a:spcAft>
                        <a:buClr>
                          <a:srgbClr val="739A28"/>
                        </a:buClr>
                        <a:buSzPct val="145000"/>
                        <a:buFont typeface="Arial" panose="020B0604020202020204" pitchFamily="34" charset="0"/>
                        <a:defRPr sz="1600">
                          <a:solidFill>
                            <a:schemeClr val="tx1"/>
                          </a:solidFill>
                          <a:latin typeface="Corbel" panose="020B0503020204020204" pitchFamily="34" charset="0"/>
                        </a:defRPr>
                      </a:lvl3pPr>
                      <a:lvl4pPr marL="1600200" indent="-228600" defTabSz="457200">
                        <a:spcBef>
                          <a:spcPct val="20000"/>
                        </a:spcBef>
                        <a:spcAft>
                          <a:spcPts val="600"/>
                        </a:spcAft>
                        <a:buClr>
                          <a:srgbClr val="739A28"/>
                        </a:buClr>
                        <a:buSzPct val="145000"/>
                        <a:buFont typeface="Arial" panose="020B0604020202020204" pitchFamily="34" charset="0"/>
                        <a:defRPr sz="1400">
                          <a:solidFill>
                            <a:schemeClr val="tx1"/>
                          </a:solidFill>
                          <a:latin typeface="Corbel" panose="020B0503020204020204" pitchFamily="34" charset="0"/>
                        </a:defRPr>
                      </a:lvl4pPr>
                      <a:lvl5pPr marL="2057400" indent="-228600" defTabSz="457200">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5pPr>
                      <a:lvl6pPr marL="25146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6pPr>
                      <a:lvl7pPr marL="29718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7pPr>
                      <a:lvl8pPr marL="34290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8pPr>
                      <a:lvl9pPr marL="38862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9pPr>
                    </a:lstStyle>
                    <a:p>
                      <a:pPr marL="0" marR="0" lvl="0" indent="0" algn="ctr" defTabSz="457200" rtl="1" eaLnBrk="1" fontAlgn="base" latinLnBrk="0" hangingPunct="1">
                        <a:lnSpc>
                          <a:spcPct val="115000"/>
                        </a:lnSpc>
                        <a:spcBef>
                          <a:spcPct val="0"/>
                        </a:spcBef>
                        <a:spcAft>
                          <a:spcPct val="0"/>
                        </a:spcAft>
                        <a:buClrTx/>
                        <a:buSzTx/>
                        <a:buFontTx/>
                        <a:buNone/>
                        <a:tabLst/>
                      </a:pPr>
                      <a:r>
                        <a:rPr kumimoji="0" lang="fa-IR" altLang="en-US" sz="2400" b="1" i="0" u="none" strike="noStrike" cap="none" normalizeH="0" baseline="0" dirty="0">
                          <a:ln>
                            <a:noFill/>
                          </a:ln>
                          <a:solidFill>
                            <a:srgbClr val="000000"/>
                          </a:solidFill>
                          <a:effectLst/>
                          <a:latin typeface="Calibri" panose="020F0502020204030204" pitchFamily="34" charset="0"/>
                          <a:ea typeface="Calibri" panose="020F0502020204030204" pitchFamily="34" charset="0"/>
                          <a:cs typeface="B Nazanin" panose="00000400000000000000" pitchFamily="2" charset="-78"/>
                        </a:rPr>
                        <a:t>1400</a:t>
                      </a:r>
                      <a:endParaRPr kumimoji="0" lang="en-US" altLang="en-US" sz="20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20000"/>
                        <a:lumOff val="80000"/>
                      </a:schemeClr>
                    </a:solidFill>
                  </a:tcPr>
                </a:tc>
                <a:tc>
                  <a:txBody>
                    <a:bodyPr/>
                    <a:lstStyle>
                      <a:lvl1pPr defTabSz="457200">
                        <a:spcBef>
                          <a:spcPct val="20000"/>
                        </a:spcBef>
                        <a:spcAft>
                          <a:spcPts val="600"/>
                        </a:spcAft>
                        <a:buClr>
                          <a:srgbClr val="739A28"/>
                        </a:buClr>
                        <a:buSzPct val="145000"/>
                        <a:buFont typeface="Arial" panose="020B0604020202020204" pitchFamily="34" charset="0"/>
                        <a:defRPr sz="2000">
                          <a:solidFill>
                            <a:schemeClr val="tx1"/>
                          </a:solidFill>
                          <a:latin typeface="Corbel" panose="020B0503020204020204" pitchFamily="34" charset="0"/>
                        </a:defRPr>
                      </a:lvl1pPr>
                      <a:lvl2pPr marL="742950" indent="-285750" defTabSz="457200">
                        <a:spcBef>
                          <a:spcPct val="20000"/>
                        </a:spcBef>
                        <a:spcAft>
                          <a:spcPts val="600"/>
                        </a:spcAft>
                        <a:buClr>
                          <a:srgbClr val="739A28"/>
                        </a:buClr>
                        <a:buSzPct val="145000"/>
                        <a:buFont typeface="Arial" panose="020B0604020202020204" pitchFamily="34" charset="0"/>
                        <a:defRPr>
                          <a:solidFill>
                            <a:schemeClr val="tx1"/>
                          </a:solidFill>
                          <a:latin typeface="Corbel" panose="020B0503020204020204" pitchFamily="34" charset="0"/>
                        </a:defRPr>
                      </a:lvl2pPr>
                      <a:lvl3pPr marL="1143000" indent="-228600" defTabSz="457200">
                        <a:spcBef>
                          <a:spcPct val="20000"/>
                        </a:spcBef>
                        <a:spcAft>
                          <a:spcPts val="600"/>
                        </a:spcAft>
                        <a:buClr>
                          <a:srgbClr val="739A28"/>
                        </a:buClr>
                        <a:buSzPct val="145000"/>
                        <a:buFont typeface="Arial" panose="020B0604020202020204" pitchFamily="34" charset="0"/>
                        <a:defRPr sz="1600">
                          <a:solidFill>
                            <a:schemeClr val="tx1"/>
                          </a:solidFill>
                          <a:latin typeface="Corbel" panose="020B0503020204020204" pitchFamily="34" charset="0"/>
                        </a:defRPr>
                      </a:lvl3pPr>
                      <a:lvl4pPr marL="1600200" indent="-228600" defTabSz="457200">
                        <a:spcBef>
                          <a:spcPct val="20000"/>
                        </a:spcBef>
                        <a:spcAft>
                          <a:spcPts val="600"/>
                        </a:spcAft>
                        <a:buClr>
                          <a:srgbClr val="739A28"/>
                        </a:buClr>
                        <a:buSzPct val="145000"/>
                        <a:buFont typeface="Arial" panose="020B0604020202020204" pitchFamily="34" charset="0"/>
                        <a:defRPr sz="1400">
                          <a:solidFill>
                            <a:schemeClr val="tx1"/>
                          </a:solidFill>
                          <a:latin typeface="Corbel" panose="020B0503020204020204" pitchFamily="34" charset="0"/>
                        </a:defRPr>
                      </a:lvl4pPr>
                      <a:lvl5pPr marL="2057400" indent="-228600" defTabSz="457200">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5pPr>
                      <a:lvl6pPr marL="25146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6pPr>
                      <a:lvl7pPr marL="29718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7pPr>
                      <a:lvl8pPr marL="34290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8pPr>
                      <a:lvl9pPr marL="38862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9pPr>
                    </a:lstStyle>
                    <a:p>
                      <a:pPr marL="0" marR="0" lvl="0" indent="0" algn="ctr" defTabSz="457200" rtl="1" eaLnBrk="1" fontAlgn="base" latinLnBrk="0" hangingPunct="1">
                        <a:lnSpc>
                          <a:spcPct val="115000"/>
                        </a:lnSpc>
                        <a:spcBef>
                          <a:spcPct val="0"/>
                        </a:spcBef>
                        <a:spcAft>
                          <a:spcPct val="0"/>
                        </a:spcAft>
                        <a:buClrTx/>
                        <a:buSzTx/>
                        <a:buFontTx/>
                        <a:buNone/>
                        <a:tabLst/>
                      </a:pPr>
                      <a:r>
                        <a:rPr kumimoji="0" lang="fa-IR" altLang="en-US" sz="2800" b="0" i="0" u="none" strike="noStrike" cap="none" normalizeH="0" baseline="0" dirty="0">
                          <a:ln>
                            <a:noFill/>
                          </a:ln>
                          <a:solidFill>
                            <a:srgbClr val="000000"/>
                          </a:solidFill>
                          <a:effectLst/>
                          <a:latin typeface="Calibri" panose="020F0502020204030204" pitchFamily="34" charset="0"/>
                          <a:ea typeface="Calibri" panose="020F0502020204030204" pitchFamily="34" charset="0"/>
                          <a:cs typeface="B Nazanin" panose="00000400000000000000" pitchFamily="2" charset="-78"/>
                        </a:rPr>
                        <a:t>57338</a:t>
                      </a:r>
                      <a:endParaRPr kumimoji="0" lang="en-US" altLang="en-US" sz="20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20000"/>
                        <a:lumOff val="80000"/>
                      </a:schemeClr>
                    </a:solidFill>
                  </a:tcPr>
                </a:tc>
                <a:tc>
                  <a:txBody>
                    <a:bodyPr/>
                    <a:lstStyle>
                      <a:lvl1pPr defTabSz="457200">
                        <a:spcBef>
                          <a:spcPct val="20000"/>
                        </a:spcBef>
                        <a:spcAft>
                          <a:spcPts val="600"/>
                        </a:spcAft>
                        <a:buClr>
                          <a:srgbClr val="739A28"/>
                        </a:buClr>
                        <a:buSzPct val="145000"/>
                        <a:buFont typeface="Arial" panose="020B0604020202020204" pitchFamily="34" charset="0"/>
                        <a:defRPr sz="2000">
                          <a:solidFill>
                            <a:schemeClr val="tx1"/>
                          </a:solidFill>
                          <a:latin typeface="Corbel" panose="020B0503020204020204" pitchFamily="34" charset="0"/>
                        </a:defRPr>
                      </a:lvl1pPr>
                      <a:lvl2pPr marL="742950" indent="-285750" defTabSz="457200">
                        <a:spcBef>
                          <a:spcPct val="20000"/>
                        </a:spcBef>
                        <a:spcAft>
                          <a:spcPts val="600"/>
                        </a:spcAft>
                        <a:buClr>
                          <a:srgbClr val="739A28"/>
                        </a:buClr>
                        <a:buSzPct val="145000"/>
                        <a:buFont typeface="Arial" panose="020B0604020202020204" pitchFamily="34" charset="0"/>
                        <a:defRPr>
                          <a:solidFill>
                            <a:schemeClr val="tx1"/>
                          </a:solidFill>
                          <a:latin typeface="Corbel" panose="020B0503020204020204" pitchFamily="34" charset="0"/>
                        </a:defRPr>
                      </a:lvl2pPr>
                      <a:lvl3pPr marL="1143000" indent="-228600" defTabSz="457200">
                        <a:spcBef>
                          <a:spcPct val="20000"/>
                        </a:spcBef>
                        <a:spcAft>
                          <a:spcPts val="600"/>
                        </a:spcAft>
                        <a:buClr>
                          <a:srgbClr val="739A28"/>
                        </a:buClr>
                        <a:buSzPct val="145000"/>
                        <a:buFont typeface="Arial" panose="020B0604020202020204" pitchFamily="34" charset="0"/>
                        <a:defRPr sz="1600">
                          <a:solidFill>
                            <a:schemeClr val="tx1"/>
                          </a:solidFill>
                          <a:latin typeface="Corbel" panose="020B0503020204020204" pitchFamily="34" charset="0"/>
                        </a:defRPr>
                      </a:lvl3pPr>
                      <a:lvl4pPr marL="1600200" indent="-228600" defTabSz="457200">
                        <a:spcBef>
                          <a:spcPct val="20000"/>
                        </a:spcBef>
                        <a:spcAft>
                          <a:spcPts val="600"/>
                        </a:spcAft>
                        <a:buClr>
                          <a:srgbClr val="739A28"/>
                        </a:buClr>
                        <a:buSzPct val="145000"/>
                        <a:buFont typeface="Arial" panose="020B0604020202020204" pitchFamily="34" charset="0"/>
                        <a:defRPr sz="1400">
                          <a:solidFill>
                            <a:schemeClr val="tx1"/>
                          </a:solidFill>
                          <a:latin typeface="Corbel" panose="020B0503020204020204" pitchFamily="34" charset="0"/>
                        </a:defRPr>
                      </a:lvl4pPr>
                      <a:lvl5pPr marL="2057400" indent="-228600" defTabSz="457200">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5pPr>
                      <a:lvl6pPr marL="25146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6pPr>
                      <a:lvl7pPr marL="29718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7pPr>
                      <a:lvl8pPr marL="34290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8pPr>
                      <a:lvl9pPr marL="38862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9pPr>
                    </a:lstStyle>
                    <a:p>
                      <a:pPr marL="0" marR="0" lvl="0" indent="0" algn="ctr" defTabSz="457200" rtl="1" eaLnBrk="1" fontAlgn="base" latinLnBrk="0" hangingPunct="1">
                        <a:lnSpc>
                          <a:spcPct val="115000"/>
                        </a:lnSpc>
                        <a:spcBef>
                          <a:spcPct val="0"/>
                        </a:spcBef>
                        <a:spcAft>
                          <a:spcPct val="0"/>
                        </a:spcAft>
                        <a:buClrTx/>
                        <a:buSzTx/>
                        <a:buFontTx/>
                        <a:buNone/>
                        <a:tabLst/>
                      </a:pPr>
                      <a:r>
                        <a:rPr kumimoji="0" lang="fa-IR" altLang="en-US" sz="2800" b="0" i="0" u="none" strike="noStrike" cap="none" normalizeH="0" baseline="0" dirty="0">
                          <a:ln>
                            <a:noFill/>
                          </a:ln>
                          <a:solidFill>
                            <a:srgbClr val="000000"/>
                          </a:solidFill>
                          <a:effectLst/>
                          <a:latin typeface="Calibri" panose="020F0502020204030204" pitchFamily="34" charset="0"/>
                          <a:ea typeface="Calibri" panose="020F0502020204030204" pitchFamily="34" charset="0"/>
                          <a:cs typeface="B Nazanin" panose="00000400000000000000" pitchFamily="2" charset="-78"/>
                        </a:rPr>
                        <a:t>8030</a:t>
                      </a:r>
                      <a:endParaRPr kumimoji="0" lang="en-US" altLang="en-US" sz="20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20000"/>
                        <a:lumOff val="80000"/>
                      </a:schemeClr>
                    </a:solidFill>
                  </a:tcPr>
                </a:tc>
                <a:tc>
                  <a:txBody>
                    <a:bodyPr/>
                    <a:lstStyle>
                      <a:lvl1pPr defTabSz="457200">
                        <a:spcBef>
                          <a:spcPct val="20000"/>
                        </a:spcBef>
                        <a:spcAft>
                          <a:spcPts val="600"/>
                        </a:spcAft>
                        <a:buClr>
                          <a:srgbClr val="739A28"/>
                        </a:buClr>
                        <a:buSzPct val="145000"/>
                        <a:buFont typeface="Arial" panose="020B0604020202020204" pitchFamily="34" charset="0"/>
                        <a:defRPr sz="2000">
                          <a:solidFill>
                            <a:schemeClr val="tx1"/>
                          </a:solidFill>
                          <a:latin typeface="Corbel" panose="020B0503020204020204" pitchFamily="34" charset="0"/>
                        </a:defRPr>
                      </a:lvl1pPr>
                      <a:lvl2pPr marL="742950" indent="-285750" defTabSz="457200">
                        <a:spcBef>
                          <a:spcPct val="20000"/>
                        </a:spcBef>
                        <a:spcAft>
                          <a:spcPts val="600"/>
                        </a:spcAft>
                        <a:buClr>
                          <a:srgbClr val="739A28"/>
                        </a:buClr>
                        <a:buSzPct val="145000"/>
                        <a:buFont typeface="Arial" panose="020B0604020202020204" pitchFamily="34" charset="0"/>
                        <a:defRPr>
                          <a:solidFill>
                            <a:schemeClr val="tx1"/>
                          </a:solidFill>
                          <a:latin typeface="Corbel" panose="020B0503020204020204" pitchFamily="34" charset="0"/>
                        </a:defRPr>
                      </a:lvl2pPr>
                      <a:lvl3pPr marL="1143000" indent="-228600" defTabSz="457200">
                        <a:spcBef>
                          <a:spcPct val="20000"/>
                        </a:spcBef>
                        <a:spcAft>
                          <a:spcPts val="600"/>
                        </a:spcAft>
                        <a:buClr>
                          <a:srgbClr val="739A28"/>
                        </a:buClr>
                        <a:buSzPct val="145000"/>
                        <a:buFont typeface="Arial" panose="020B0604020202020204" pitchFamily="34" charset="0"/>
                        <a:defRPr sz="1600">
                          <a:solidFill>
                            <a:schemeClr val="tx1"/>
                          </a:solidFill>
                          <a:latin typeface="Corbel" panose="020B0503020204020204" pitchFamily="34" charset="0"/>
                        </a:defRPr>
                      </a:lvl3pPr>
                      <a:lvl4pPr marL="1600200" indent="-228600" defTabSz="457200">
                        <a:spcBef>
                          <a:spcPct val="20000"/>
                        </a:spcBef>
                        <a:spcAft>
                          <a:spcPts val="600"/>
                        </a:spcAft>
                        <a:buClr>
                          <a:srgbClr val="739A28"/>
                        </a:buClr>
                        <a:buSzPct val="145000"/>
                        <a:buFont typeface="Arial" panose="020B0604020202020204" pitchFamily="34" charset="0"/>
                        <a:defRPr sz="1400">
                          <a:solidFill>
                            <a:schemeClr val="tx1"/>
                          </a:solidFill>
                          <a:latin typeface="Corbel" panose="020B0503020204020204" pitchFamily="34" charset="0"/>
                        </a:defRPr>
                      </a:lvl4pPr>
                      <a:lvl5pPr marL="2057400" indent="-228600" defTabSz="457200">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5pPr>
                      <a:lvl6pPr marL="25146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6pPr>
                      <a:lvl7pPr marL="29718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7pPr>
                      <a:lvl8pPr marL="34290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8pPr>
                      <a:lvl9pPr marL="38862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9pPr>
                    </a:lstStyle>
                    <a:p>
                      <a:pPr marL="0" marR="0" lvl="0" indent="0" algn="ctr" defTabSz="457200" rtl="1" eaLnBrk="1" fontAlgn="base" latinLnBrk="0" hangingPunct="1">
                        <a:lnSpc>
                          <a:spcPct val="115000"/>
                        </a:lnSpc>
                        <a:spcBef>
                          <a:spcPct val="0"/>
                        </a:spcBef>
                        <a:spcAft>
                          <a:spcPct val="0"/>
                        </a:spcAft>
                        <a:buClrTx/>
                        <a:buSzTx/>
                        <a:buFontTx/>
                        <a:buNone/>
                        <a:tabLst/>
                      </a:pPr>
                      <a:r>
                        <a:rPr kumimoji="0" lang="ar-SA" altLang="en-US" sz="2400" b="1" i="0" u="none" strike="noStrike" cap="none" normalizeH="0" baseline="0" dirty="0">
                          <a:ln>
                            <a:noFill/>
                          </a:ln>
                          <a:solidFill>
                            <a:srgbClr val="C00000"/>
                          </a:solidFill>
                          <a:effectLst/>
                          <a:latin typeface="Calibri" panose="020F0502020204030204" pitchFamily="34" charset="0"/>
                          <a:ea typeface="Calibri" panose="020F0502020204030204" pitchFamily="34" charset="0"/>
                          <a:cs typeface="B Nazanin" panose="00000400000000000000" pitchFamily="2" charset="-78"/>
                        </a:rPr>
                        <a:t>14</a:t>
                      </a:r>
                      <a:endParaRPr kumimoji="0" lang="en-US" altLang="en-US" sz="2000" b="0" i="0" u="none" strike="noStrike" cap="none" normalizeH="0" baseline="0" dirty="0">
                        <a:ln>
                          <a:noFill/>
                        </a:ln>
                        <a:solidFill>
                          <a:srgbClr val="C00000"/>
                        </a:solidFill>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20000"/>
                        <a:lumOff val="80000"/>
                      </a:schemeClr>
                    </a:solidFill>
                  </a:tcPr>
                </a:tc>
                <a:extLst>
                  <a:ext uri="{0D108BD9-81ED-4DB2-BD59-A6C34878D82A}">
                    <a16:rowId xmlns:a16="http://schemas.microsoft.com/office/drawing/2014/main" val="10005"/>
                  </a:ext>
                </a:extLst>
              </a:tr>
              <a:tr h="631855">
                <a:tc>
                  <a:txBody>
                    <a:bodyPr/>
                    <a:lstStyle>
                      <a:lvl1pPr defTabSz="457200">
                        <a:spcBef>
                          <a:spcPct val="20000"/>
                        </a:spcBef>
                        <a:spcAft>
                          <a:spcPts val="600"/>
                        </a:spcAft>
                        <a:buClr>
                          <a:srgbClr val="739A28"/>
                        </a:buClr>
                        <a:buSzPct val="145000"/>
                        <a:buFont typeface="Arial" panose="020B0604020202020204" pitchFamily="34" charset="0"/>
                        <a:defRPr sz="2000">
                          <a:solidFill>
                            <a:schemeClr val="tx1"/>
                          </a:solidFill>
                          <a:latin typeface="Corbel" panose="020B0503020204020204" pitchFamily="34" charset="0"/>
                        </a:defRPr>
                      </a:lvl1pPr>
                      <a:lvl2pPr marL="742950" indent="-285750" defTabSz="457200">
                        <a:spcBef>
                          <a:spcPct val="20000"/>
                        </a:spcBef>
                        <a:spcAft>
                          <a:spcPts val="600"/>
                        </a:spcAft>
                        <a:buClr>
                          <a:srgbClr val="739A28"/>
                        </a:buClr>
                        <a:buSzPct val="145000"/>
                        <a:buFont typeface="Arial" panose="020B0604020202020204" pitchFamily="34" charset="0"/>
                        <a:defRPr>
                          <a:solidFill>
                            <a:schemeClr val="tx1"/>
                          </a:solidFill>
                          <a:latin typeface="Corbel" panose="020B0503020204020204" pitchFamily="34" charset="0"/>
                        </a:defRPr>
                      </a:lvl2pPr>
                      <a:lvl3pPr marL="1143000" indent="-228600" defTabSz="457200">
                        <a:spcBef>
                          <a:spcPct val="20000"/>
                        </a:spcBef>
                        <a:spcAft>
                          <a:spcPts val="600"/>
                        </a:spcAft>
                        <a:buClr>
                          <a:srgbClr val="739A28"/>
                        </a:buClr>
                        <a:buSzPct val="145000"/>
                        <a:buFont typeface="Arial" panose="020B0604020202020204" pitchFamily="34" charset="0"/>
                        <a:defRPr sz="1600">
                          <a:solidFill>
                            <a:schemeClr val="tx1"/>
                          </a:solidFill>
                          <a:latin typeface="Corbel" panose="020B0503020204020204" pitchFamily="34" charset="0"/>
                        </a:defRPr>
                      </a:lvl3pPr>
                      <a:lvl4pPr marL="1600200" indent="-228600" defTabSz="457200">
                        <a:spcBef>
                          <a:spcPct val="20000"/>
                        </a:spcBef>
                        <a:spcAft>
                          <a:spcPts val="600"/>
                        </a:spcAft>
                        <a:buClr>
                          <a:srgbClr val="739A28"/>
                        </a:buClr>
                        <a:buSzPct val="145000"/>
                        <a:buFont typeface="Arial" panose="020B0604020202020204" pitchFamily="34" charset="0"/>
                        <a:defRPr sz="1400">
                          <a:solidFill>
                            <a:schemeClr val="tx1"/>
                          </a:solidFill>
                          <a:latin typeface="Corbel" panose="020B0503020204020204" pitchFamily="34" charset="0"/>
                        </a:defRPr>
                      </a:lvl4pPr>
                      <a:lvl5pPr marL="2057400" indent="-228600" defTabSz="457200">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5pPr>
                      <a:lvl6pPr marL="25146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6pPr>
                      <a:lvl7pPr marL="29718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7pPr>
                      <a:lvl8pPr marL="34290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8pPr>
                      <a:lvl9pPr marL="38862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9pPr>
                    </a:lstStyle>
                    <a:p>
                      <a:pPr marL="0" marR="0" lvl="0" indent="0" algn="ctr" defTabSz="457200" rtl="1" eaLnBrk="1" fontAlgn="base" latinLnBrk="0" hangingPunct="1">
                        <a:lnSpc>
                          <a:spcPct val="115000"/>
                        </a:lnSpc>
                        <a:spcBef>
                          <a:spcPct val="0"/>
                        </a:spcBef>
                        <a:spcAft>
                          <a:spcPct val="0"/>
                        </a:spcAft>
                        <a:buClrTx/>
                        <a:buSzTx/>
                        <a:buFontTx/>
                        <a:buNone/>
                        <a:tabLst/>
                      </a:pPr>
                      <a:r>
                        <a:rPr kumimoji="0" lang="fa-IR" altLang="en-US" sz="2400" b="1" i="0" u="none" strike="noStrike" cap="none" normalizeH="0" baseline="0">
                          <a:ln>
                            <a:noFill/>
                          </a:ln>
                          <a:solidFill>
                            <a:schemeClr val="tx1"/>
                          </a:solidFill>
                          <a:effectLst/>
                          <a:latin typeface="Calibri" panose="020F0502020204030204" pitchFamily="34" charset="0"/>
                          <a:ea typeface="Calibri" panose="020F0502020204030204" pitchFamily="34" charset="0"/>
                          <a:cs typeface="B Nazanin" panose="00000400000000000000" pitchFamily="2" charset="-78"/>
                        </a:rPr>
                        <a:t>1401</a:t>
                      </a:r>
                      <a:endParaRPr kumimoji="0" lang="en-US" altLang="en-US" sz="20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defTabSz="457200">
                        <a:spcBef>
                          <a:spcPct val="20000"/>
                        </a:spcBef>
                        <a:spcAft>
                          <a:spcPts val="600"/>
                        </a:spcAft>
                        <a:buClr>
                          <a:srgbClr val="739A28"/>
                        </a:buClr>
                        <a:buSzPct val="145000"/>
                        <a:buFont typeface="Arial" panose="020B0604020202020204" pitchFamily="34" charset="0"/>
                        <a:defRPr sz="2000">
                          <a:solidFill>
                            <a:schemeClr val="tx1"/>
                          </a:solidFill>
                          <a:latin typeface="Corbel" panose="020B0503020204020204" pitchFamily="34" charset="0"/>
                        </a:defRPr>
                      </a:lvl1pPr>
                      <a:lvl2pPr marL="742950" indent="-285750" defTabSz="457200">
                        <a:spcBef>
                          <a:spcPct val="20000"/>
                        </a:spcBef>
                        <a:spcAft>
                          <a:spcPts val="600"/>
                        </a:spcAft>
                        <a:buClr>
                          <a:srgbClr val="739A28"/>
                        </a:buClr>
                        <a:buSzPct val="145000"/>
                        <a:buFont typeface="Arial" panose="020B0604020202020204" pitchFamily="34" charset="0"/>
                        <a:defRPr>
                          <a:solidFill>
                            <a:schemeClr val="tx1"/>
                          </a:solidFill>
                          <a:latin typeface="Corbel" panose="020B0503020204020204" pitchFamily="34" charset="0"/>
                        </a:defRPr>
                      </a:lvl2pPr>
                      <a:lvl3pPr marL="1143000" indent="-228600" defTabSz="457200">
                        <a:spcBef>
                          <a:spcPct val="20000"/>
                        </a:spcBef>
                        <a:spcAft>
                          <a:spcPts val="600"/>
                        </a:spcAft>
                        <a:buClr>
                          <a:srgbClr val="739A28"/>
                        </a:buClr>
                        <a:buSzPct val="145000"/>
                        <a:buFont typeface="Arial" panose="020B0604020202020204" pitchFamily="34" charset="0"/>
                        <a:defRPr sz="1600">
                          <a:solidFill>
                            <a:schemeClr val="tx1"/>
                          </a:solidFill>
                          <a:latin typeface="Corbel" panose="020B0503020204020204" pitchFamily="34" charset="0"/>
                        </a:defRPr>
                      </a:lvl3pPr>
                      <a:lvl4pPr marL="1600200" indent="-228600" defTabSz="457200">
                        <a:spcBef>
                          <a:spcPct val="20000"/>
                        </a:spcBef>
                        <a:spcAft>
                          <a:spcPts val="600"/>
                        </a:spcAft>
                        <a:buClr>
                          <a:srgbClr val="739A28"/>
                        </a:buClr>
                        <a:buSzPct val="145000"/>
                        <a:buFont typeface="Arial" panose="020B0604020202020204" pitchFamily="34" charset="0"/>
                        <a:defRPr sz="1400">
                          <a:solidFill>
                            <a:schemeClr val="tx1"/>
                          </a:solidFill>
                          <a:latin typeface="Corbel" panose="020B0503020204020204" pitchFamily="34" charset="0"/>
                        </a:defRPr>
                      </a:lvl4pPr>
                      <a:lvl5pPr marL="2057400" indent="-228600" defTabSz="457200">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5pPr>
                      <a:lvl6pPr marL="25146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6pPr>
                      <a:lvl7pPr marL="29718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7pPr>
                      <a:lvl8pPr marL="34290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8pPr>
                      <a:lvl9pPr marL="38862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9pPr>
                    </a:lstStyle>
                    <a:p>
                      <a:pPr marL="0" marR="0" lvl="0" indent="0" algn="ctr" defTabSz="457200" rtl="1" eaLnBrk="1" fontAlgn="base" latinLnBrk="0" hangingPunct="1">
                        <a:lnSpc>
                          <a:spcPct val="115000"/>
                        </a:lnSpc>
                        <a:spcBef>
                          <a:spcPct val="0"/>
                        </a:spcBef>
                        <a:spcAft>
                          <a:spcPct val="0"/>
                        </a:spcAft>
                        <a:buClrTx/>
                        <a:buSzTx/>
                        <a:buFontTx/>
                        <a:buNone/>
                        <a:tabLst/>
                      </a:pPr>
                      <a:r>
                        <a:rPr kumimoji="0" lang="fa-IR" altLang="en-US" sz="28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B Nazanin" panose="00000400000000000000" pitchFamily="2" charset="-78"/>
                        </a:rPr>
                        <a:t>55510</a:t>
                      </a:r>
                      <a:endParaRPr kumimoji="0" lang="en-US" altLang="en-US" sz="20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defTabSz="457200">
                        <a:spcBef>
                          <a:spcPct val="20000"/>
                        </a:spcBef>
                        <a:spcAft>
                          <a:spcPts val="600"/>
                        </a:spcAft>
                        <a:buClr>
                          <a:srgbClr val="739A28"/>
                        </a:buClr>
                        <a:buSzPct val="145000"/>
                        <a:buFont typeface="Arial" panose="020B0604020202020204" pitchFamily="34" charset="0"/>
                        <a:defRPr sz="2000">
                          <a:solidFill>
                            <a:schemeClr val="tx1"/>
                          </a:solidFill>
                          <a:latin typeface="Corbel" panose="020B0503020204020204" pitchFamily="34" charset="0"/>
                        </a:defRPr>
                      </a:lvl1pPr>
                      <a:lvl2pPr marL="742950" indent="-285750" defTabSz="457200">
                        <a:spcBef>
                          <a:spcPct val="20000"/>
                        </a:spcBef>
                        <a:spcAft>
                          <a:spcPts val="600"/>
                        </a:spcAft>
                        <a:buClr>
                          <a:srgbClr val="739A28"/>
                        </a:buClr>
                        <a:buSzPct val="145000"/>
                        <a:buFont typeface="Arial" panose="020B0604020202020204" pitchFamily="34" charset="0"/>
                        <a:defRPr>
                          <a:solidFill>
                            <a:schemeClr val="tx1"/>
                          </a:solidFill>
                          <a:latin typeface="Corbel" panose="020B0503020204020204" pitchFamily="34" charset="0"/>
                        </a:defRPr>
                      </a:lvl2pPr>
                      <a:lvl3pPr marL="1143000" indent="-228600" defTabSz="457200">
                        <a:spcBef>
                          <a:spcPct val="20000"/>
                        </a:spcBef>
                        <a:spcAft>
                          <a:spcPts val="600"/>
                        </a:spcAft>
                        <a:buClr>
                          <a:srgbClr val="739A28"/>
                        </a:buClr>
                        <a:buSzPct val="145000"/>
                        <a:buFont typeface="Arial" panose="020B0604020202020204" pitchFamily="34" charset="0"/>
                        <a:defRPr sz="1600">
                          <a:solidFill>
                            <a:schemeClr val="tx1"/>
                          </a:solidFill>
                          <a:latin typeface="Corbel" panose="020B0503020204020204" pitchFamily="34" charset="0"/>
                        </a:defRPr>
                      </a:lvl3pPr>
                      <a:lvl4pPr marL="1600200" indent="-228600" defTabSz="457200">
                        <a:spcBef>
                          <a:spcPct val="20000"/>
                        </a:spcBef>
                        <a:spcAft>
                          <a:spcPts val="600"/>
                        </a:spcAft>
                        <a:buClr>
                          <a:srgbClr val="739A28"/>
                        </a:buClr>
                        <a:buSzPct val="145000"/>
                        <a:buFont typeface="Arial" panose="020B0604020202020204" pitchFamily="34" charset="0"/>
                        <a:defRPr sz="1400">
                          <a:solidFill>
                            <a:schemeClr val="tx1"/>
                          </a:solidFill>
                          <a:latin typeface="Corbel" panose="020B0503020204020204" pitchFamily="34" charset="0"/>
                        </a:defRPr>
                      </a:lvl4pPr>
                      <a:lvl5pPr marL="2057400" indent="-228600" defTabSz="457200">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5pPr>
                      <a:lvl6pPr marL="25146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6pPr>
                      <a:lvl7pPr marL="29718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7pPr>
                      <a:lvl8pPr marL="34290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8pPr>
                      <a:lvl9pPr marL="38862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9pPr>
                    </a:lstStyle>
                    <a:p>
                      <a:pPr marL="0" marR="0" lvl="0" indent="0" algn="ctr" defTabSz="457200" rtl="1" eaLnBrk="1" fontAlgn="base" latinLnBrk="0" hangingPunct="1">
                        <a:lnSpc>
                          <a:spcPct val="115000"/>
                        </a:lnSpc>
                        <a:spcBef>
                          <a:spcPct val="0"/>
                        </a:spcBef>
                        <a:spcAft>
                          <a:spcPct val="0"/>
                        </a:spcAft>
                        <a:buClrTx/>
                        <a:buSzTx/>
                        <a:buFontTx/>
                        <a:buNone/>
                        <a:tabLst/>
                      </a:pPr>
                      <a:r>
                        <a:rPr kumimoji="0" lang="fa-IR" altLang="en-US" sz="28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B Nazanin" panose="00000400000000000000" pitchFamily="2" charset="-78"/>
                        </a:rPr>
                        <a:t>8796</a:t>
                      </a:r>
                      <a:endParaRPr kumimoji="0" lang="en-US" altLang="en-US" sz="20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defTabSz="457200">
                        <a:spcBef>
                          <a:spcPct val="20000"/>
                        </a:spcBef>
                        <a:spcAft>
                          <a:spcPts val="600"/>
                        </a:spcAft>
                        <a:buClr>
                          <a:srgbClr val="739A28"/>
                        </a:buClr>
                        <a:buSzPct val="145000"/>
                        <a:buFont typeface="Arial" panose="020B0604020202020204" pitchFamily="34" charset="0"/>
                        <a:defRPr sz="2000">
                          <a:solidFill>
                            <a:schemeClr val="tx1"/>
                          </a:solidFill>
                          <a:latin typeface="Corbel" panose="020B0503020204020204" pitchFamily="34" charset="0"/>
                        </a:defRPr>
                      </a:lvl1pPr>
                      <a:lvl2pPr marL="742950" indent="-285750" defTabSz="457200">
                        <a:spcBef>
                          <a:spcPct val="20000"/>
                        </a:spcBef>
                        <a:spcAft>
                          <a:spcPts val="600"/>
                        </a:spcAft>
                        <a:buClr>
                          <a:srgbClr val="739A28"/>
                        </a:buClr>
                        <a:buSzPct val="145000"/>
                        <a:buFont typeface="Arial" panose="020B0604020202020204" pitchFamily="34" charset="0"/>
                        <a:defRPr>
                          <a:solidFill>
                            <a:schemeClr val="tx1"/>
                          </a:solidFill>
                          <a:latin typeface="Corbel" panose="020B0503020204020204" pitchFamily="34" charset="0"/>
                        </a:defRPr>
                      </a:lvl2pPr>
                      <a:lvl3pPr marL="1143000" indent="-228600" defTabSz="457200">
                        <a:spcBef>
                          <a:spcPct val="20000"/>
                        </a:spcBef>
                        <a:spcAft>
                          <a:spcPts val="600"/>
                        </a:spcAft>
                        <a:buClr>
                          <a:srgbClr val="739A28"/>
                        </a:buClr>
                        <a:buSzPct val="145000"/>
                        <a:buFont typeface="Arial" panose="020B0604020202020204" pitchFamily="34" charset="0"/>
                        <a:defRPr sz="1600">
                          <a:solidFill>
                            <a:schemeClr val="tx1"/>
                          </a:solidFill>
                          <a:latin typeface="Corbel" panose="020B0503020204020204" pitchFamily="34" charset="0"/>
                        </a:defRPr>
                      </a:lvl3pPr>
                      <a:lvl4pPr marL="1600200" indent="-228600" defTabSz="457200">
                        <a:spcBef>
                          <a:spcPct val="20000"/>
                        </a:spcBef>
                        <a:spcAft>
                          <a:spcPts val="600"/>
                        </a:spcAft>
                        <a:buClr>
                          <a:srgbClr val="739A28"/>
                        </a:buClr>
                        <a:buSzPct val="145000"/>
                        <a:buFont typeface="Arial" panose="020B0604020202020204" pitchFamily="34" charset="0"/>
                        <a:defRPr sz="1400">
                          <a:solidFill>
                            <a:schemeClr val="tx1"/>
                          </a:solidFill>
                          <a:latin typeface="Corbel" panose="020B0503020204020204" pitchFamily="34" charset="0"/>
                        </a:defRPr>
                      </a:lvl4pPr>
                      <a:lvl5pPr marL="2057400" indent="-228600" defTabSz="457200">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5pPr>
                      <a:lvl6pPr marL="25146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6pPr>
                      <a:lvl7pPr marL="29718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7pPr>
                      <a:lvl8pPr marL="34290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8pPr>
                      <a:lvl9pPr marL="3886200" indent="-228600" defTabSz="457200" fontAlgn="base">
                        <a:spcBef>
                          <a:spcPct val="20000"/>
                        </a:spcBef>
                        <a:spcAft>
                          <a:spcPts val="600"/>
                        </a:spcAft>
                        <a:buClr>
                          <a:srgbClr val="739A28"/>
                        </a:buClr>
                        <a:buSzPct val="145000"/>
                        <a:buFont typeface="Arial" panose="020B0604020202020204" pitchFamily="34" charset="0"/>
                        <a:defRPr sz="1200">
                          <a:solidFill>
                            <a:schemeClr val="tx1"/>
                          </a:solidFill>
                          <a:latin typeface="Corbel" panose="020B0503020204020204" pitchFamily="34" charset="0"/>
                        </a:defRPr>
                      </a:lvl9pPr>
                    </a:lstStyle>
                    <a:p>
                      <a:pPr marL="0" marR="0" lvl="0" indent="0" algn="ctr" defTabSz="457200" rtl="1" eaLnBrk="1" fontAlgn="base" latinLnBrk="0" hangingPunct="1">
                        <a:lnSpc>
                          <a:spcPct val="115000"/>
                        </a:lnSpc>
                        <a:spcBef>
                          <a:spcPct val="0"/>
                        </a:spcBef>
                        <a:spcAft>
                          <a:spcPct val="0"/>
                        </a:spcAft>
                        <a:buClrTx/>
                        <a:buSzTx/>
                        <a:buFontTx/>
                        <a:buNone/>
                        <a:tabLst/>
                      </a:pPr>
                      <a:r>
                        <a:rPr kumimoji="0" lang="ar-SA" altLang="en-US" sz="2400" b="1" i="0" u="none" strike="noStrike" cap="none" normalizeH="0" baseline="0" dirty="0">
                          <a:ln>
                            <a:noFill/>
                          </a:ln>
                          <a:solidFill>
                            <a:srgbClr val="C00000"/>
                          </a:solidFill>
                          <a:effectLst/>
                          <a:latin typeface="Calibri" panose="020F0502020204030204" pitchFamily="34" charset="0"/>
                          <a:ea typeface="Calibri" panose="020F0502020204030204" pitchFamily="34" charset="0"/>
                          <a:cs typeface="B Nazanin" panose="00000400000000000000" pitchFamily="2" charset="-78"/>
                        </a:rPr>
                        <a:t>15.84</a:t>
                      </a:r>
                      <a:endParaRPr kumimoji="0" lang="en-US" altLang="en-US" sz="2000" b="0" i="0" u="none" strike="noStrike" cap="none" normalizeH="0" baseline="0" dirty="0">
                        <a:ln>
                          <a:noFill/>
                        </a:ln>
                        <a:solidFill>
                          <a:srgbClr val="C00000"/>
                        </a:solidFill>
                        <a:effectLst/>
                        <a:latin typeface="Calibri" panose="020F0502020204030204" pitchFamily="34" charset="0"/>
                        <a:ea typeface="Calibri" panose="020F0502020204030204" pitchFamily="34" charset="0"/>
                        <a:cs typeface="B Nazanin" panose="00000400000000000000" pitchFamily="2" charset="-78"/>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bl>
          </a:graphicData>
        </a:graphic>
      </p:graphicFrame>
      <p:sp>
        <p:nvSpPr>
          <p:cNvPr id="27690" name="Rectangle 1">
            <a:extLst>
              <a:ext uri="{FF2B5EF4-FFF2-40B4-BE49-F238E27FC236}">
                <a16:creationId xmlns:a16="http://schemas.microsoft.com/office/drawing/2014/main" id="{BDEF5388-3358-B38C-D96F-52DF85D0621A}"/>
              </a:ext>
            </a:extLst>
          </p:cNvPr>
          <p:cNvSpPr>
            <a:spLocks noChangeArrowheads="1"/>
          </p:cNvSpPr>
          <p:nvPr/>
        </p:nvSpPr>
        <p:spPr bwMode="auto">
          <a:xfrm>
            <a:off x="0" y="90488"/>
            <a:ext cx="244475"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rtl="1"/>
            <a:r>
              <a:rPr lang="ar-SA" altLang="en-US" sz="1200" b="1">
                <a:latin typeface="Calibri" panose="020F0502020204030204" pitchFamily="34" charset="0"/>
                <a:cs typeface="Calibri" panose="020F0502020204030204" pitchFamily="34" charset="0"/>
              </a:rPr>
              <a:t>*</a:t>
            </a:r>
            <a:endParaRPr lang="en-US" altLang="en-US"/>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duotone>
              <a:schemeClr val="accent5">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8F32D-223A-6662-BBB5-73B89229AAC2}"/>
              </a:ext>
            </a:extLst>
          </p:cNvPr>
          <p:cNvSpPr>
            <a:spLocks noGrp="1"/>
          </p:cNvSpPr>
          <p:nvPr>
            <p:ph type="title"/>
          </p:nvPr>
        </p:nvSpPr>
        <p:spPr>
          <a:xfrm>
            <a:off x="827584" y="58994"/>
            <a:ext cx="7138987" cy="1008062"/>
          </a:xfrm>
          <a:solidFill>
            <a:schemeClr val="accent1">
              <a:lumMod val="20000"/>
              <a:lumOff val="80000"/>
            </a:schemeClr>
          </a:solidFill>
        </p:spPr>
        <p:txBody>
          <a:bodyPr rtlCol="0">
            <a:normAutofit/>
          </a:bodyPr>
          <a:lstStyle/>
          <a:p>
            <a:pPr rtl="1" fontAlgn="auto" latinLnBrk="1">
              <a:spcBef>
                <a:spcPts val="0"/>
              </a:spcBef>
              <a:spcAft>
                <a:spcPts val="0"/>
              </a:spcAft>
              <a:defRPr/>
            </a:pPr>
            <a:r>
              <a:rPr lang="fa-IR" sz="2400" b="1" dirty="0">
                <a:solidFill>
                  <a:srgbClr val="C0504D">
                    <a:lumMod val="50000"/>
                  </a:srgbClr>
                </a:solidFill>
                <a:latin typeface="Calibri" panose="020F0502020204030204" pitchFamily="34" charset="0"/>
                <a:ea typeface="+mn-ea"/>
                <a:cs typeface="B Titr" panose="00000700000000000000" pitchFamily="2" charset="-78"/>
              </a:rPr>
              <a:t>درصد زایمان های اتباع در شهرستان های تابعه د ع پ اصفهان </a:t>
            </a:r>
            <a:br>
              <a:rPr lang="fa-IR" sz="2400" b="1" dirty="0">
                <a:solidFill>
                  <a:srgbClr val="C0504D">
                    <a:lumMod val="50000"/>
                  </a:srgbClr>
                </a:solidFill>
                <a:latin typeface="Calibri" panose="020F0502020204030204" pitchFamily="34" charset="0"/>
                <a:ea typeface="+mn-ea"/>
                <a:cs typeface="B Titr" panose="00000700000000000000" pitchFamily="2" charset="-78"/>
              </a:rPr>
            </a:br>
            <a:r>
              <a:rPr lang="fa-IR" sz="2400" b="1" dirty="0">
                <a:solidFill>
                  <a:srgbClr val="C0504D">
                    <a:lumMod val="50000"/>
                  </a:srgbClr>
                </a:solidFill>
                <a:latin typeface="Calibri" panose="020F0502020204030204" pitchFamily="34" charset="0"/>
                <a:ea typeface="+mn-ea"/>
                <a:cs typeface="B Titr" panose="00000700000000000000" pitchFamily="2" charset="-78"/>
              </a:rPr>
              <a:t>1401  استخراج در تاریخ 13.8.1402</a:t>
            </a:r>
            <a:endParaRPr lang="en-US" sz="2400" b="1" dirty="0">
              <a:solidFill>
                <a:srgbClr val="C0504D">
                  <a:lumMod val="50000"/>
                </a:srgbClr>
              </a:solidFill>
              <a:latin typeface="Calibri" panose="020F0502020204030204" pitchFamily="34" charset="0"/>
              <a:ea typeface="+mn-ea"/>
              <a:cs typeface="B Titr" panose="00000700000000000000" pitchFamily="2" charset="-78"/>
            </a:endParaRPr>
          </a:p>
        </p:txBody>
      </p:sp>
      <p:graphicFrame>
        <p:nvGraphicFramePr>
          <p:cNvPr id="3" name="Content Placeholder 3">
            <a:extLst>
              <a:ext uri="{FF2B5EF4-FFF2-40B4-BE49-F238E27FC236}">
                <a16:creationId xmlns:a16="http://schemas.microsoft.com/office/drawing/2014/main" id="{FEC554C3-98E1-99FF-4E5C-79C2D7EEED4A}"/>
              </a:ext>
            </a:extLst>
          </p:cNvPr>
          <p:cNvGraphicFramePr>
            <a:graphicFrameLocks noGrp="1"/>
          </p:cNvGraphicFramePr>
          <p:nvPr>
            <p:ph idx="1"/>
            <p:extLst>
              <p:ext uri="{D42A27DB-BD31-4B8C-83A1-F6EECF244321}">
                <p14:modId xmlns:p14="http://schemas.microsoft.com/office/powerpoint/2010/main" val="3469467122"/>
              </p:ext>
            </p:extLst>
          </p:nvPr>
        </p:nvGraphicFramePr>
        <p:xfrm>
          <a:off x="302320" y="1340768"/>
          <a:ext cx="8637587" cy="4463157"/>
        </p:xfrm>
        <a:graphic>
          <a:graphicData uri="http://schemas.openxmlformats.org/drawingml/2006/chart">
            <c:chart xmlns:c="http://schemas.openxmlformats.org/drawingml/2006/chart" xmlns:r="http://schemas.openxmlformats.org/officeDocument/2006/relationships" r:id="rId4"/>
          </a:graphicData>
        </a:graphic>
      </p:graphicFrame>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a:duotone>
              <a:schemeClr val="accent5">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D9D2F2-FCCA-CDF4-20D8-DBC5062B6592}"/>
              </a:ext>
            </a:extLst>
          </p:cNvPr>
          <p:cNvSpPr>
            <a:spLocks noGrp="1"/>
          </p:cNvSpPr>
          <p:nvPr>
            <p:ph type="title"/>
          </p:nvPr>
        </p:nvSpPr>
        <p:spPr>
          <a:xfrm>
            <a:off x="457200" y="274638"/>
            <a:ext cx="8229600" cy="850106"/>
          </a:xfrm>
        </p:spPr>
        <p:txBody>
          <a:bodyPr>
            <a:normAutofit/>
          </a:bodyPr>
          <a:lstStyle/>
          <a:p>
            <a:pPr algn="ctr"/>
            <a:r>
              <a:rPr lang="fa-IR" sz="3200" b="1" dirty="0">
                <a:solidFill>
                  <a:schemeClr val="accent2">
                    <a:lumMod val="50000"/>
                  </a:schemeClr>
                </a:solidFill>
                <a:latin typeface="Calibri" panose="020F0502020204030204" pitchFamily="34" charset="0"/>
                <a:cs typeface="B Titr" panose="00000700000000000000" pitchFamily="2" charset="-78"/>
              </a:rPr>
              <a:t>منطقه سکونت در مرگ های مادری کشور 1401</a:t>
            </a:r>
            <a:endParaRPr lang="en-US" sz="3200" b="1" dirty="0">
              <a:solidFill>
                <a:schemeClr val="accent2">
                  <a:lumMod val="50000"/>
                </a:schemeClr>
              </a:solidFill>
              <a:latin typeface="Calibri" panose="020F0502020204030204" pitchFamily="34" charset="0"/>
              <a:cs typeface="B Titr" panose="00000700000000000000" pitchFamily="2" charset="-78"/>
            </a:endParaRPr>
          </a:p>
        </p:txBody>
      </p:sp>
      <p:sp>
        <p:nvSpPr>
          <p:cNvPr id="3" name="Text Placeholder 2">
            <a:extLst>
              <a:ext uri="{FF2B5EF4-FFF2-40B4-BE49-F238E27FC236}">
                <a16:creationId xmlns:a16="http://schemas.microsoft.com/office/drawing/2014/main" id="{05D78C05-9D5E-D718-FB8E-8A4893CA3B67}"/>
              </a:ext>
            </a:extLst>
          </p:cNvPr>
          <p:cNvSpPr>
            <a:spLocks noGrp="1"/>
          </p:cNvSpPr>
          <p:nvPr>
            <p:ph type="body" idx="1"/>
          </p:nvPr>
        </p:nvSpPr>
        <p:spPr>
          <a:xfrm>
            <a:off x="179512" y="1412776"/>
            <a:ext cx="4608512" cy="834107"/>
          </a:xfrm>
          <a:solidFill>
            <a:schemeClr val="bg2">
              <a:lumMod val="75000"/>
            </a:schemeClr>
          </a:solidFill>
          <a:ln>
            <a:solidFill>
              <a:schemeClr val="accent2">
                <a:lumMod val="75000"/>
              </a:schemeClr>
            </a:solidFill>
          </a:ln>
        </p:spPr>
        <p:txBody>
          <a:bodyPr anchor="ctr">
            <a:normAutofit/>
          </a:bodyPr>
          <a:lstStyle/>
          <a:p>
            <a:pPr algn="ctr"/>
            <a:r>
              <a:rPr lang="ar-SA" sz="1800" dirty="0">
                <a:solidFill>
                  <a:schemeClr val="accent2">
                    <a:lumMod val="50000"/>
                  </a:schemeClr>
                </a:solidFill>
                <a:latin typeface="Calibri" panose="020F0502020204030204" pitchFamily="34" charset="0"/>
                <a:ea typeface="+mj-ea"/>
                <a:cs typeface="B Titr" panose="00000700000000000000" pitchFamily="2" charset="-78"/>
              </a:rPr>
              <a:t>درصد</a:t>
            </a:r>
            <a:r>
              <a:rPr lang="fa-IR" sz="1800" dirty="0">
                <a:solidFill>
                  <a:schemeClr val="accent2">
                    <a:lumMod val="50000"/>
                  </a:schemeClr>
                </a:solidFill>
                <a:latin typeface="Calibri" panose="020F0502020204030204" pitchFamily="34" charset="0"/>
                <a:ea typeface="+mj-ea"/>
                <a:cs typeface="B Titr" panose="00000700000000000000" pitchFamily="2" charset="-78"/>
              </a:rPr>
              <a:t> </a:t>
            </a:r>
            <a:r>
              <a:rPr lang="ar-SA" sz="1800" dirty="0">
                <a:solidFill>
                  <a:schemeClr val="accent2">
                    <a:lumMod val="50000"/>
                  </a:schemeClr>
                </a:solidFill>
                <a:latin typeface="Calibri" panose="020F0502020204030204" pitchFamily="34" charset="0"/>
                <a:ea typeface="+mj-ea"/>
                <a:cs typeface="B Titr" panose="00000700000000000000" pitchFamily="2" charset="-78"/>
              </a:rPr>
              <a:t>فراوانی</a:t>
            </a:r>
            <a:r>
              <a:rPr lang="fa-IR" sz="1800" dirty="0">
                <a:solidFill>
                  <a:schemeClr val="accent2">
                    <a:lumMod val="50000"/>
                  </a:schemeClr>
                </a:solidFill>
                <a:latin typeface="Calibri" panose="020F0502020204030204" pitchFamily="34" charset="0"/>
                <a:ea typeface="+mj-ea"/>
                <a:cs typeface="B Titr" panose="00000700000000000000" pitchFamily="2" charset="-78"/>
              </a:rPr>
              <a:t> </a:t>
            </a:r>
            <a:r>
              <a:rPr lang="ar-SA" sz="1800" dirty="0">
                <a:solidFill>
                  <a:schemeClr val="accent2">
                    <a:lumMod val="50000"/>
                  </a:schemeClr>
                </a:solidFill>
                <a:latin typeface="Calibri" panose="020F0502020204030204" pitchFamily="34" charset="0"/>
                <a:ea typeface="+mj-ea"/>
                <a:cs typeface="B Titr" panose="00000700000000000000" pitchFamily="2" charset="-78"/>
              </a:rPr>
              <a:t>مادران فوت شده براساس منطقه سکونت</a:t>
            </a:r>
            <a:endParaRPr lang="en-US" sz="1800" dirty="0">
              <a:solidFill>
                <a:schemeClr val="accent2">
                  <a:lumMod val="50000"/>
                </a:schemeClr>
              </a:solidFill>
              <a:latin typeface="Calibri" panose="020F0502020204030204" pitchFamily="34" charset="0"/>
              <a:ea typeface="+mj-ea"/>
              <a:cs typeface="B Titr" panose="00000700000000000000" pitchFamily="2" charset="-78"/>
            </a:endParaRPr>
          </a:p>
        </p:txBody>
      </p:sp>
      <p:graphicFrame>
        <p:nvGraphicFramePr>
          <p:cNvPr id="7" name="Content Placeholder 3">
            <a:extLst>
              <a:ext uri="{FF2B5EF4-FFF2-40B4-BE49-F238E27FC236}">
                <a16:creationId xmlns:a16="http://schemas.microsoft.com/office/drawing/2014/main" id="{6A02DCE8-36F2-5FE4-2CF5-365E279563FA}"/>
              </a:ext>
            </a:extLst>
          </p:cNvPr>
          <p:cNvGraphicFramePr>
            <a:graphicFrameLocks noGrp="1"/>
          </p:cNvGraphicFramePr>
          <p:nvPr>
            <p:ph sz="half" idx="2"/>
          </p:nvPr>
        </p:nvGraphicFramePr>
        <p:xfrm>
          <a:off x="179512" y="2348880"/>
          <a:ext cx="4608512" cy="3744416"/>
        </p:xfrm>
        <a:graphic>
          <a:graphicData uri="http://schemas.openxmlformats.org/drawingml/2006/chart">
            <c:chart xmlns:c="http://schemas.openxmlformats.org/drawingml/2006/chart" xmlns:r="http://schemas.openxmlformats.org/officeDocument/2006/relationships" r:id="rId4"/>
          </a:graphicData>
        </a:graphic>
      </p:graphicFrame>
      <p:sp>
        <p:nvSpPr>
          <p:cNvPr id="5" name="Text Placeholder 4">
            <a:extLst>
              <a:ext uri="{FF2B5EF4-FFF2-40B4-BE49-F238E27FC236}">
                <a16:creationId xmlns:a16="http://schemas.microsoft.com/office/drawing/2014/main" id="{4780BCC0-6E28-23DE-4962-7AE2D6DDC6F9}"/>
              </a:ext>
            </a:extLst>
          </p:cNvPr>
          <p:cNvSpPr>
            <a:spLocks noGrp="1"/>
          </p:cNvSpPr>
          <p:nvPr>
            <p:ph type="body" sz="quarter" idx="3"/>
          </p:nvPr>
        </p:nvSpPr>
        <p:spPr>
          <a:xfrm>
            <a:off x="5076056" y="1412776"/>
            <a:ext cx="3744416" cy="855786"/>
          </a:xfrm>
          <a:solidFill>
            <a:schemeClr val="accent1">
              <a:lumMod val="20000"/>
              <a:lumOff val="80000"/>
            </a:schemeClr>
          </a:solidFill>
          <a:ln>
            <a:solidFill>
              <a:schemeClr val="accent5">
                <a:lumMod val="50000"/>
              </a:schemeClr>
            </a:solidFill>
          </a:ln>
        </p:spPr>
        <p:txBody>
          <a:bodyPr>
            <a:noAutofit/>
          </a:bodyPr>
          <a:lstStyle/>
          <a:p>
            <a:pPr marL="457200" marR="0" algn="ctr" rtl="1">
              <a:lnSpc>
                <a:spcPct val="107000"/>
              </a:lnSpc>
              <a:spcBef>
                <a:spcPts val="0"/>
              </a:spcBef>
              <a:spcAft>
                <a:spcPts val="0"/>
              </a:spcAft>
            </a:pPr>
            <a:r>
              <a:rPr lang="ar-SA" sz="1800" b="1" dirty="0">
                <a:solidFill>
                  <a:schemeClr val="accent2">
                    <a:lumMod val="50000"/>
                  </a:schemeClr>
                </a:solidFill>
                <a:latin typeface="Calibri" panose="020F0502020204030204" pitchFamily="34" charset="0"/>
                <a:ea typeface="+mj-ea"/>
                <a:cs typeface="B Titr" panose="00000700000000000000" pitchFamily="2" charset="-78"/>
              </a:rPr>
              <a:t>مقایسه نسبت مرگ</a:t>
            </a:r>
            <a:r>
              <a:rPr lang="fa-IR" sz="1800" b="1" dirty="0">
                <a:solidFill>
                  <a:schemeClr val="accent2">
                    <a:lumMod val="50000"/>
                  </a:schemeClr>
                </a:solidFill>
                <a:latin typeface="Calibri" panose="020F0502020204030204" pitchFamily="34" charset="0"/>
                <a:ea typeface="+mj-ea"/>
                <a:cs typeface="B Titr" panose="00000700000000000000" pitchFamily="2" charset="-78"/>
              </a:rPr>
              <a:t> مادران </a:t>
            </a:r>
            <a:r>
              <a:rPr lang="ar-SA" sz="1800" b="1" dirty="0">
                <a:solidFill>
                  <a:schemeClr val="accent2">
                    <a:lumMod val="50000"/>
                  </a:schemeClr>
                </a:solidFill>
                <a:latin typeface="Calibri" panose="020F0502020204030204" pitchFamily="34" charset="0"/>
                <a:ea typeface="+mj-ea"/>
                <a:cs typeface="B Titr" panose="00000700000000000000" pitchFamily="2" charset="-78"/>
              </a:rPr>
              <a:t>به موالید در منطقه</a:t>
            </a:r>
            <a:r>
              <a:rPr lang="fa-IR" sz="1800" b="1" dirty="0">
                <a:solidFill>
                  <a:schemeClr val="accent2">
                    <a:lumMod val="50000"/>
                  </a:schemeClr>
                </a:solidFill>
                <a:latin typeface="Calibri" panose="020F0502020204030204" pitchFamily="34" charset="0"/>
                <a:ea typeface="+mj-ea"/>
                <a:cs typeface="B Titr" panose="00000700000000000000" pitchFamily="2" charset="-78"/>
              </a:rPr>
              <a:t> </a:t>
            </a:r>
            <a:r>
              <a:rPr lang="ar-SA" sz="1800" b="1" dirty="0">
                <a:solidFill>
                  <a:schemeClr val="accent2">
                    <a:lumMod val="50000"/>
                  </a:schemeClr>
                </a:solidFill>
                <a:latin typeface="Calibri" panose="020F0502020204030204" pitchFamily="34" charset="0"/>
                <a:ea typeface="+mj-ea"/>
                <a:cs typeface="B Titr" panose="00000700000000000000" pitchFamily="2" charset="-78"/>
              </a:rPr>
              <a:t>سکونت مادران فوت شده</a:t>
            </a:r>
            <a:endParaRPr lang="en-US" sz="1800" dirty="0"/>
          </a:p>
        </p:txBody>
      </p:sp>
      <p:graphicFrame>
        <p:nvGraphicFramePr>
          <p:cNvPr id="8" name="Content Placeholder 7">
            <a:extLst>
              <a:ext uri="{FF2B5EF4-FFF2-40B4-BE49-F238E27FC236}">
                <a16:creationId xmlns:a16="http://schemas.microsoft.com/office/drawing/2014/main" id="{AFF22E02-686E-1C83-7257-5517BD482CEF}"/>
              </a:ext>
            </a:extLst>
          </p:cNvPr>
          <p:cNvGraphicFramePr>
            <a:graphicFrameLocks noGrp="1"/>
          </p:cNvGraphicFramePr>
          <p:nvPr>
            <p:ph sz="quarter" idx="4"/>
          </p:nvPr>
        </p:nvGraphicFramePr>
        <p:xfrm>
          <a:off x="5076056" y="2348880"/>
          <a:ext cx="3744416" cy="3744416"/>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360352622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duotone>
              <a:schemeClr val="accent5">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3" name="Title 2"/>
          <p:cNvSpPr>
            <a:spLocks noGrp="1"/>
          </p:cNvSpPr>
          <p:nvPr>
            <p:ph type="ctrTitle"/>
          </p:nvPr>
        </p:nvSpPr>
        <p:spPr>
          <a:xfrm>
            <a:off x="251520" y="1340768"/>
            <a:ext cx="8157886" cy="2179712"/>
          </a:xfrm>
        </p:spPr>
        <p:txBody>
          <a:bodyPr>
            <a:noAutofit/>
          </a:bodyPr>
          <a:lstStyle/>
          <a:p>
            <a:pPr lvl="0" algn="ctr" rtl="1">
              <a:lnSpc>
                <a:spcPct val="115000"/>
              </a:lnSpc>
              <a:spcBef>
                <a:spcPts val="0"/>
              </a:spcBef>
              <a:spcAft>
                <a:spcPts val="1000"/>
              </a:spcAft>
              <a:defRPr/>
            </a:pPr>
            <a:r>
              <a:rPr lang="fa-IR" sz="4400" dirty="0">
                <a:solidFill>
                  <a:schemeClr val="accent2">
                    <a:lumMod val="50000"/>
                  </a:schemeClr>
                </a:solidFill>
                <a:latin typeface="Andalus" panose="02020603050405020304" pitchFamily="18" charset="-78"/>
                <a:cs typeface="B Titr" panose="00000700000000000000" pitchFamily="2" charset="-78"/>
              </a:rPr>
              <a:t>تحلیل مرگ های مادری د.ع.پ.اصفهان</a:t>
            </a:r>
            <a:br>
              <a:rPr lang="fa-IR" sz="4400" dirty="0">
                <a:solidFill>
                  <a:schemeClr val="accent2">
                    <a:lumMod val="50000"/>
                  </a:schemeClr>
                </a:solidFill>
                <a:latin typeface="Andalus" panose="02020603050405020304" pitchFamily="18" charset="-78"/>
                <a:cs typeface="B Titr" panose="00000700000000000000" pitchFamily="2" charset="-78"/>
              </a:rPr>
            </a:br>
            <a:r>
              <a:rPr lang="fa-IR" sz="4400" dirty="0">
                <a:solidFill>
                  <a:schemeClr val="accent2">
                    <a:lumMod val="50000"/>
                  </a:schemeClr>
                </a:solidFill>
                <a:latin typeface="Andalus" panose="02020603050405020304" pitchFamily="18" charset="-78"/>
                <a:cs typeface="B Titr" panose="00000700000000000000" pitchFamily="2" charset="-78"/>
              </a:rPr>
              <a:t>سال 1401</a:t>
            </a:r>
            <a:endParaRPr lang="en-US" sz="4400" b="1" dirty="0">
              <a:solidFill>
                <a:schemeClr val="accent2">
                  <a:lumMod val="50000"/>
                </a:schemeClr>
              </a:solidFill>
              <a:latin typeface="Andalus" panose="02020603050405020304" pitchFamily="18" charset="-78"/>
              <a:ea typeface="Calibri" panose="020F0502020204030204" pitchFamily="34" charset="0"/>
              <a:cs typeface="B Yekan" panose="00000400000000000000" pitchFamily="2" charset="-78"/>
            </a:endParaRPr>
          </a:p>
        </p:txBody>
      </p:sp>
      <p:sp>
        <p:nvSpPr>
          <p:cNvPr id="2" name="Rectangle 1"/>
          <p:cNvSpPr/>
          <p:nvPr/>
        </p:nvSpPr>
        <p:spPr>
          <a:xfrm>
            <a:off x="0" y="3933056"/>
            <a:ext cx="4572000" cy="1938992"/>
          </a:xfrm>
          <a:prstGeom prst="rect">
            <a:avLst/>
          </a:prstGeom>
        </p:spPr>
        <p:txBody>
          <a:bodyPr>
            <a:spAutoFit/>
          </a:bodyPr>
          <a:lstStyle/>
          <a:p>
            <a:pPr algn="ctr" rtl="1">
              <a:spcAft>
                <a:spcPts val="1000"/>
              </a:spcAft>
            </a:pPr>
            <a:r>
              <a:rPr lang="fa-IR" sz="2400" b="1" dirty="0">
                <a:solidFill>
                  <a:schemeClr val="accent6">
                    <a:lumMod val="20000"/>
                    <a:lumOff val="80000"/>
                  </a:schemeClr>
                </a:solidFill>
                <a:latin typeface="Andalus" panose="02020603050405020304" pitchFamily="18" charset="-78"/>
                <a:ea typeface="Calibri" panose="020F0502020204030204" pitchFamily="34" charset="0"/>
                <a:cs typeface="B Yekan" panose="00000400000000000000" pitchFamily="2" charset="-78"/>
              </a:rPr>
              <a:t>دانشگاه علوم پزشکی اصفهان</a:t>
            </a:r>
            <a:br>
              <a:rPr lang="fa-IR" sz="2400" b="1" dirty="0">
                <a:solidFill>
                  <a:schemeClr val="accent6">
                    <a:lumMod val="20000"/>
                    <a:lumOff val="80000"/>
                  </a:schemeClr>
                </a:solidFill>
                <a:latin typeface="Andalus" panose="02020603050405020304" pitchFamily="18" charset="-78"/>
                <a:ea typeface="Calibri" panose="020F0502020204030204" pitchFamily="34" charset="0"/>
                <a:cs typeface="B Yekan" panose="00000400000000000000" pitchFamily="2" charset="-78"/>
              </a:rPr>
            </a:br>
            <a:r>
              <a:rPr lang="fa-IR" sz="2400" b="1" dirty="0">
                <a:solidFill>
                  <a:schemeClr val="accent6">
                    <a:lumMod val="20000"/>
                    <a:lumOff val="80000"/>
                  </a:schemeClr>
                </a:solidFill>
                <a:latin typeface="Andalus" panose="02020603050405020304" pitchFamily="18" charset="-78"/>
                <a:ea typeface="Calibri" panose="020F0502020204030204" pitchFamily="34" charset="0"/>
                <a:cs typeface="B Yekan" panose="00000400000000000000" pitchFamily="2" charset="-78"/>
              </a:rPr>
              <a:t>معاونت بهداشت</a:t>
            </a:r>
            <a:br>
              <a:rPr lang="fa-IR" sz="2400" b="1" dirty="0">
                <a:solidFill>
                  <a:schemeClr val="accent6">
                    <a:lumMod val="20000"/>
                    <a:lumOff val="80000"/>
                  </a:schemeClr>
                </a:solidFill>
                <a:latin typeface="Andalus" panose="02020603050405020304" pitchFamily="18" charset="-78"/>
                <a:ea typeface="Calibri" panose="020F0502020204030204" pitchFamily="34" charset="0"/>
                <a:cs typeface="B Yekan" panose="00000400000000000000" pitchFamily="2" charset="-78"/>
              </a:rPr>
            </a:br>
            <a:r>
              <a:rPr lang="fa-IR" sz="2400" b="1" dirty="0">
                <a:solidFill>
                  <a:schemeClr val="accent6">
                    <a:lumMod val="20000"/>
                    <a:lumOff val="80000"/>
                  </a:schemeClr>
                </a:solidFill>
                <a:latin typeface="Andalus" panose="02020603050405020304" pitchFamily="18" charset="-78"/>
                <a:ea typeface="Calibri" panose="020F0502020204030204" pitchFamily="34" charset="0"/>
                <a:cs typeface="B Yekan" panose="00000400000000000000" pitchFamily="2" charset="-78"/>
              </a:rPr>
              <a:t>گروه سلامت جمعیت و خانواده</a:t>
            </a:r>
            <a:br>
              <a:rPr lang="fa-IR" sz="2400" b="1" dirty="0">
                <a:solidFill>
                  <a:schemeClr val="accent6">
                    <a:lumMod val="20000"/>
                    <a:lumOff val="80000"/>
                  </a:schemeClr>
                </a:solidFill>
                <a:latin typeface="Andalus" panose="02020603050405020304" pitchFamily="18" charset="-78"/>
                <a:ea typeface="Calibri" panose="020F0502020204030204" pitchFamily="34" charset="0"/>
                <a:cs typeface="B Yekan" panose="00000400000000000000" pitchFamily="2" charset="-78"/>
              </a:rPr>
            </a:br>
            <a:r>
              <a:rPr lang="fa-IR" sz="2400" b="1" dirty="0">
                <a:solidFill>
                  <a:schemeClr val="accent6">
                    <a:lumMod val="20000"/>
                    <a:lumOff val="80000"/>
                  </a:schemeClr>
                </a:solidFill>
                <a:latin typeface="Andalus" panose="02020603050405020304" pitchFamily="18" charset="-78"/>
                <a:ea typeface="Calibri" panose="020F0502020204030204" pitchFamily="34" charset="0"/>
                <a:cs typeface="B Yekan" panose="00000400000000000000" pitchFamily="2" charset="-78"/>
              </a:rPr>
              <a:t>واحد سلامت مادران</a:t>
            </a:r>
            <a:br>
              <a:rPr lang="fa-IR" sz="2400" b="1" dirty="0">
                <a:solidFill>
                  <a:schemeClr val="accent6">
                    <a:lumMod val="20000"/>
                    <a:lumOff val="80000"/>
                  </a:schemeClr>
                </a:solidFill>
                <a:latin typeface="Andalus" panose="02020603050405020304" pitchFamily="18" charset="-78"/>
                <a:ea typeface="Calibri" panose="020F0502020204030204" pitchFamily="34" charset="0"/>
                <a:cs typeface="B Yekan" panose="00000400000000000000" pitchFamily="2" charset="-78"/>
              </a:rPr>
            </a:br>
            <a:r>
              <a:rPr lang="fa-IR" sz="2400" b="1" dirty="0">
                <a:solidFill>
                  <a:schemeClr val="accent6">
                    <a:lumMod val="20000"/>
                    <a:lumOff val="80000"/>
                  </a:schemeClr>
                </a:solidFill>
                <a:latin typeface="Andalus" panose="02020603050405020304" pitchFamily="18" charset="-78"/>
                <a:ea typeface="Calibri" panose="020F0502020204030204" pitchFamily="34" charset="0"/>
                <a:cs typeface="B Yekan" panose="00000400000000000000" pitchFamily="2" charset="-78"/>
              </a:rPr>
              <a:t>آبان 1401</a:t>
            </a:r>
            <a:endParaRPr lang="en-US" sz="2400" b="1" dirty="0">
              <a:solidFill>
                <a:schemeClr val="accent6">
                  <a:lumMod val="20000"/>
                  <a:lumOff val="80000"/>
                </a:schemeClr>
              </a:solidFill>
              <a:latin typeface="Andalus" panose="02020603050405020304" pitchFamily="18" charset="-78"/>
              <a:ea typeface="Calibri" panose="020F0502020204030204" pitchFamily="34" charset="0"/>
              <a:cs typeface="B Yekan" panose="00000400000000000000" pitchFamily="2" charset="-78"/>
            </a:endParaRPr>
          </a:p>
        </p:txBody>
      </p:sp>
    </p:spTree>
    <p:extLst>
      <p:ext uri="{BB962C8B-B14F-4D97-AF65-F5344CB8AC3E}">
        <p14:creationId xmlns:p14="http://schemas.microsoft.com/office/powerpoint/2010/main" val="93873063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a:duotone>
              <a:schemeClr val="accent5">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D9D2F2-FCCA-CDF4-20D8-DBC5062B6592}"/>
              </a:ext>
            </a:extLst>
          </p:cNvPr>
          <p:cNvSpPr>
            <a:spLocks noGrp="1"/>
          </p:cNvSpPr>
          <p:nvPr>
            <p:ph type="title"/>
          </p:nvPr>
        </p:nvSpPr>
        <p:spPr>
          <a:xfrm>
            <a:off x="251520" y="260648"/>
            <a:ext cx="8229600" cy="850106"/>
          </a:xfrm>
        </p:spPr>
        <p:txBody>
          <a:bodyPr>
            <a:normAutofit/>
          </a:bodyPr>
          <a:lstStyle/>
          <a:p>
            <a:pPr algn="ctr"/>
            <a:r>
              <a:rPr lang="fa-IR" sz="3200" b="1" dirty="0">
                <a:solidFill>
                  <a:schemeClr val="accent2">
                    <a:lumMod val="50000"/>
                  </a:schemeClr>
                </a:solidFill>
                <a:latin typeface="Calibri" panose="020F0502020204030204" pitchFamily="34" charset="0"/>
                <a:cs typeface="B Titr" panose="00000700000000000000" pitchFamily="2" charset="-78"/>
              </a:rPr>
              <a:t>منطقه سکونت درمرگ های مادری د ع پ اصفهان1401</a:t>
            </a:r>
            <a:endParaRPr lang="en-US" sz="3200" b="1" dirty="0">
              <a:solidFill>
                <a:schemeClr val="accent2">
                  <a:lumMod val="50000"/>
                </a:schemeClr>
              </a:solidFill>
              <a:latin typeface="Calibri" panose="020F0502020204030204" pitchFamily="34" charset="0"/>
              <a:cs typeface="B Titr" panose="00000700000000000000" pitchFamily="2" charset="-78"/>
            </a:endParaRPr>
          </a:p>
        </p:txBody>
      </p:sp>
      <p:sp>
        <p:nvSpPr>
          <p:cNvPr id="3" name="Text Placeholder 2">
            <a:extLst>
              <a:ext uri="{FF2B5EF4-FFF2-40B4-BE49-F238E27FC236}">
                <a16:creationId xmlns:a16="http://schemas.microsoft.com/office/drawing/2014/main" id="{05D78C05-9D5E-D718-FB8E-8A4893CA3B67}"/>
              </a:ext>
            </a:extLst>
          </p:cNvPr>
          <p:cNvSpPr>
            <a:spLocks noGrp="1"/>
          </p:cNvSpPr>
          <p:nvPr>
            <p:ph type="body" idx="1"/>
          </p:nvPr>
        </p:nvSpPr>
        <p:spPr>
          <a:xfrm>
            <a:off x="179512" y="1412776"/>
            <a:ext cx="4608512" cy="834107"/>
          </a:xfrm>
          <a:solidFill>
            <a:schemeClr val="accent1">
              <a:lumMod val="20000"/>
              <a:lumOff val="80000"/>
            </a:schemeClr>
          </a:solidFill>
          <a:ln>
            <a:solidFill>
              <a:schemeClr val="accent2">
                <a:lumMod val="75000"/>
              </a:schemeClr>
            </a:solidFill>
          </a:ln>
        </p:spPr>
        <p:txBody>
          <a:bodyPr anchor="ctr">
            <a:normAutofit/>
          </a:bodyPr>
          <a:lstStyle/>
          <a:p>
            <a:pPr algn="ctr"/>
            <a:r>
              <a:rPr lang="ar-SA" sz="1800" dirty="0">
                <a:solidFill>
                  <a:schemeClr val="accent2">
                    <a:lumMod val="50000"/>
                  </a:schemeClr>
                </a:solidFill>
                <a:latin typeface="Calibri" panose="020F0502020204030204" pitchFamily="34" charset="0"/>
                <a:ea typeface="+mj-ea"/>
                <a:cs typeface="B Titr" panose="00000700000000000000" pitchFamily="2" charset="-78"/>
              </a:rPr>
              <a:t>درصد</a:t>
            </a:r>
            <a:r>
              <a:rPr lang="fa-IR" sz="1800" dirty="0">
                <a:solidFill>
                  <a:schemeClr val="accent2">
                    <a:lumMod val="50000"/>
                  </a:schemeClr>
                </a:solidFill>
                <a:latin typeface="Calibri" panose="020F0502020204030204" pitchFamily="34" charset="0"/>
                <a:ea typeface="+mj-ea"/>
                <a:cs typeface="B Titr" panose="00000700000000000000" pitchFamily="2" charset="-78"/>
              </a:rPr>
              <a:t> </a:t>
            </a:r>
            <a:r>
              <a:rPr lang="ar-SA" sz="1800" dirty="0">
                <a:solidFill>
                  <a:schemeClr val="accent2">
                    <a:lumMod val="50000"/>
                  </a:schemeClr>
                </a:solidFill>
                <a:latin typeface="Calibri" panose="020F0502020204030204" pitchFamily="34" charset="0"/>
                <a:ea typeface="+mj-ea"/>
                <a:cs typeface="B Titr" panose="00000700000000000000" pitchFamily="2" charset="-78"/>
              </a:rPr>
              <a:t>فراوانی</a:t>
            </a:r>
            <a:r>
              <a:rPr lang="fa-IR" sz="1800" dirty="0">
                <a:solidFill>
                  <a:schemeClr val="accent2">
                    <a:lumMod val="50000"/>
                  </a:schemeClr>
                </a:solidFill>
                <a:latin typeface="Calibri" panose="020F0502020204030204" pitchFamily="34" charset="0"/>
                <a:ea typeface="+mj-ea"/>
                <a:cs typeface="B Titr" panose="00000700000000000000" pitchFamily="2" charset="-78"/>
              </a:rPr>
              <a:t> </a:t>
            </a:r>
            <a:r>
              <a:rPr lang="ar-SA" sz="1800" dirty="0">
                <a:solidFill>
                  <a:schemeClr val="accent2">
                    <a:lumMod val="50000"/>
                  </a:schemeClr>
                </a:solidFill>
                <a:latin typeface="Calibri" panose="020F0502020204030204" pitchFamily="34" charset="0"/>
                <a:ea typeface="+mj-ea"/>
                <a:cs typeface="B Titr" panose="00000700000000000000" pitchFamily="2" charset="-78"/>
              </a:rPr>
              <a:t>مادران فوت شده</a:t>
            </a:r>
            <a:r>
              <a:rPr lang="fa-IR" sz="1800" dirty="0">
                <a:solidFill>
                  <a:schemeClr val="accent2">
                    <a:lumMod val="50000"/>
                  </a:schemeClr>
                </a:solidFill>
                <a:latin typeface="Calibri" panose="020F0502020204030204" pitchFamily="34" charset="0"/>
                <a:ea typeface="+mj-ea"/>
                <a:cs typeface="B Titr" panose="00000700000000000000" pitchFamily="2" charset="-78"/>
              </a:rPr>
              <a:t> </a:t>
            </a:r>
            <a:r>
              <a:rPr lang="ar-SA" sz="1800" dirty="0">
                <a:solidFill>
                  <a:schemeClr val="accent2">
                    <a:lumMod val="50000"/>
                  </a:schemeClr>
                </a:solidFill>
                <a:latin typeface="Calibri" panose="020F0502020204030204" pitchFamily="34" charset="0"/>
                <a:ea typeface="+mj-ea"/>
                <a:cs typeface="B Titr" panose="00000700000000000000" pitchFamily="2" charset="-78"/>
              </a:rPr>
              <a:t>براساس منطقه سکونت</a:t>
            </a:r>
            <a:endParaRPr lang="en-US" sz="1800" dirty="0">
              <a:solidFill>
                <a:schemeClr val="accent2">
                  <a:lumMod val="50000"/>
                </a:schemeClr>
              </a:solidFill>
              <a:latin typeface="Calibri" panose="020F0502020204030204" pitchFamily="34" charset="0"/>
              <a:ea typeface="+mj-ea"/>
              <a:cs typeface="B Titr" panose="00000700000000000000" pitchFamily="2" charset="-78"/>
            </a:endParaRPr>
          </a:p>
        </p:txBody>
      </p:sp>
      <p:graphicFrame>
        <p:nvGraphicFramePr>
          <p:cNvPr id="7" name="Content Placeholder 3">
            <a:extLst>
              <a:ext uri="{FF2B5EF4-FFF2-40B4-BE49-F238E27FC236}">
                <a16:creationId xmlns:a16="http://schemas.microsoft.com/office/drawing/2014/main" id="{6A02DCE8-36F2-5FE4-2CF5-365E279563FA}"/>
              </a:ext>
            </a:extLst>
          </p:cNvPr>
          <p:cNvGraphicFramePr>
            <a:graphicFrameLocks noGrp="1"/>
          </p:cNvGraphicFramePr>
          <p:nvPr>
            <p:ph sz="half" idx="2"/>
          </p:nvPr>
        </p:nvGraphicFramePr>
        <p:xfrm>
          <a:off x="179512" y="2348880"/>
          <a:ext cx="4608512" cy="3744416"/>
        </p:xfrm>
        <a:graphic>
          <a:graphicData uri="http://schemas.openxmlformats.org/drawingml/2006/chart">
            <c:chart xmlns:c="http://schemas.openxmlformats.org/drawingml/2006/chart" xmlns:r="http://schemas.openxmlformats.org/officeDocument/2006/relationships" r:id="rId4"/>
          </a:graphicData>
        </a:graphic>
      </p:graphicFrame>
      <p:sp>
        <p:nvSpPr>
          <p:cNvPr id="5" name="Text Placeholder 4">
            <a:extLst>
              <a:ext uri="{FF2B5EF4-FFF2-40B4-BE49-F238E27FC236}">
                <a16:creationId xmlns:a16="http://schemas.microsoft.com/office/drawing/2014/main" id="{4780BCC0-6E28-23DE-4962-7AE2D6DDC6F9}"/>
              </a:ext>
            </a:extLst>
          </p:cNvPr>
          <p:cNvSpPr>
            <a:spLocks noGrp="1"/>
          </p:cNvSpPr>
          <p:nvPr>
            <p:ph type="body" sz="quarter" idx="3"/>
          </p:nvPr>
        </p:nvSpPr>
        <p:spPr>
          <a:xfrm>
            <a:off x="5076056" y="1412776"/>
            <a:ext cx="3744416" cy="855786"/>
          </a:xfrm>
          <a:solidFill>
            <a:schemeClr val="accent1">
              <a:lumMod val="20000"/>
              <a:lumOff val="80000"/>
            </a:schemeClr>
          </a:solidFill>
          <a:ln>
            <a:solidFill>
              <a:schemeClr val="accent5">
                <a:lumMod val="50000"/>
              </a:schemeClr>
            </a:solidFill>
          </a:ln>
        </p:spPr>
        <p:txBody>
          <a:bodyPr anchor="ctr">
            <a:noAutofit/>
          </a:bodyPr>
          <a:lstStyle/>
          <a:p>
            <a:pPr marL="457200" marR="0" algn="ctr" rtl="1">
              <a:lnSpc>
                <a:spcPct val="107000"/>
              </a:lnSpc>
              <a:spcBef>
                <a:spcPts val="0"/>
              </a:spcBef>
              <a:spcAft>
                <a:spcPts val="0"/>
              </a:spcAft>
            </a:pPr>
            <a:r>
              <a:rPr lang="ar-SA" sz="1800" b="1" dirty="0">
                <a:solidFill>
                  <a:schemeClr val="accent2">
                    <a:lumMod val="50000"/>
                  </a:schemeClr>
                </a:solidFill>
                <a:latin typeface="Calibri" panose="020F0502020204030204" pitchFamily="34" charset="0"/>
                <a:ea typeface="+mj-ea"/>
                <a:cs typeface="B Titr" panose="00000700000000000000" pitchFamily="2" charset="-78"/>
              </a:rPr>
              <a:t>مقایسه نسبت مرگ</a:t>
            </a:r>
            <a:r>
              <a:rPr lang="fa-IR" sz="1800" b="1" dirty="0">
                <a:solidFill>
                  <a:schemeClr val="accent2">
                    <a:lumMod val="50000"/>
                  </a:schemeClr>
                </a:solidFill>
                <a:latin typeface="Calibri" panose="020F0502020204030204" pitchFamily="34" charset="0"/>
                <a:ea typeface="+mj-ea"/>
                <a:cs typeface="B Titr" panose="00000700000000000000" pitchFamily="2" charset="-78"/>
              </a:rPr>
              <a:t> مادران </a:t>
            </a:r>
            <a:r>
              <a:rPr lang="ar-SA" sz="1800" b="1" dirty="0">
                <a:solidFill>
                  <a:schemeClr val="accent2">
                    <a:lumMod val="50000"/>
                  </a:schemeClr>
                </a:solidFill>
                <a:latin typeface="Calibri" panose="020F0502020204030204" pitchFamily="34" charset="0"/>
                <a:ea typeface="+mj-ea"/>
                <a:cs typeface="B Titr" panose="00000700000000000000" pitchFamily="2" charset="-78"/>
              </a:rPr>
              <a:t>به موالید در منطقه</a:t>
            </a:r>
            <a:r>
              <a:rPr lang="fa-IR" sz="1800" b="1" dirty="0">
                <a:solidFill>
                  <a:schemeClr val="accent2">
                    <a:lumMod val="50000"/>
                  </a:schemeClr>
                </a:solidFill>
                <a:latin typeface="Calibri" panose="020F0502020204030204" pitchFamily="34" charset="0"/>
                <a:ea typeface="+mj-ea"/>
                <a:cs typeface="B Titr" panose="00000700000000000000" pitchFamily="2" charset="-78"/>
              </a:rPr>
              <a:t> </a:t>
            </a:r>
            <a:r>
              <a:rPr lang="ar-SA" sz="1800" b="1" dirty="0">
                <a:solidFill>
                  <a:schemeClr val="accent2">
                    <a:lumMod val="50000"/>
                  </a:schemeClr>
                </a:solidFill>
                <a:latin typeface="Calibri" panose="020F0502020204030204" pitchFamily="34" charset="0"/>
                <a:ea typeface="+mj-ea"/>
                <a:cs typeface="B Titr" panose="00000700000000000000" pitchFamily="2" charset="-78"/>
              </a:rPr>
              <a:t>سکونت مادران فوت شده</a:t>
            </a:r>
            <a:endParaRPr lang="en-US" sz="1800" dirty="0"/>
          </a:p>
        </p:txBody>
      </p:sp>
      <p:graphicFrame>
        <p:nvGraphicFramePr>
          <p:cNvPr id="8" name="Content Placeholder 7">
            <a:extLst>
              <a:ext uri="{FF2B5EF4-FFF2-40B4-BE49-F238E27FC236}">
                <a16:creationId xmlns:a16="http://schemas.microsoft.com/office/drawing/2014/main" id="{AFF22E02-686E-1C83-7257-5517BD482CEF}"/>
              </a:ext>
            </a:extLst>
          </p:cNvPr>
          <p:cNvGraphicFramePr>
            <a:graphicFrameLocks noGrp="1"/>
          </p:cNvGraphicFramePr>
          <p:nvPr>
            <p:ph sz="quarter" idx="4"/>
          </p:nvPr>
        </p:nvGraphicFramePr>
        <p:xfrm>
          <a:off x="5076056" y="2348880"/>
          <a:ext cx="3744416" cy="3744416"/>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4" name="Content Placeholder 3">
            <a:extLst>
              <a:ext uri="{FF2B5EF4-FFF2-40B4-BE49-F238E27FC236}">
                <a16:creationId xmlns:a16="http://schemas.microsoft.com/office/drawing/2014/main" id="{715B9F98-CDBC-D0C9-3B3A-76F9756170E2}"/>
              </a:ext>
            </a:extLst>
          </p:cNvPr>
          <p:cNvGraphicFramePr>
            <a:graphicFrameLocks/>
          </p:cNvGraphicFramePr>
          <p:nvPr/>
        </p:nvGraphicFramePr>
        <p:xfrm>
          <a:off x="323528" y="2060848"/>
          <a:ext cx="4040188" cy="3951288"/>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6" name="Chart 5">
            <a:extLst>
              <a:ext uri="{FF2B5EF4-FFF2-40B4-BE49-F238E27FC236}">
                <a16:creationId xmlns:a16="http://schemas.microsoft.com/office/drawing/2014/main" id="{8E282A35-4832-29D8-8164-EBAAF3D8B616}"/>
              </a:ext>
            </a:extLst>
          </p:cNvPr>
          <p:cNvGraphicFramePr>
            <a:graphicFrameLocks/>
          </p:cNvGraphicFramePr>
          <p:nvPr/>
        </p:nvGraphicFramePr>
        <p:xfrm>
          <a:off x="5148064" y="2348880"/>
          <a:ext cx="3600400" cy="3672408"/>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99844128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duotone>
              <a:schemeClr val="accent5">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169465"/>
            <a:ext cx="9144000" cy="1124744"/>
          </a:xfrm>
        </p:spPr>
        <p:txBody>
          <a:bodyPr>
            <a:noAutofit/>
          </a:bodyPr>
          <a:lstStyle/>
          <a:p>
            <a:pPr algn="ctr" rtl="1"/>
            <a:r>
              <a:rPr lang="fa-IR" sz="2800" dirty="0">
                <a:solidFill>
                  <a:schemeClr val="accent2">
                    <a:lumMod val="50000"/>
                  </a:schemeClr>
                </a:solidFill>
                <a:latin typeface="Calibri" panose="020F0502020204030204" pitchFamily="34" charset="0"/>
                <a:cs typeface="B Titr" panose="00000700000000000000" pitchFamily="2" charset="-78"/>
              </a:rPr>
              <a:t>   توزیع سنی موارد مرگ مادری د.ع.پ.اصفهان </a:t>
            </a:r>
            <a:br>
              <a:rPr lang="fa-IR" sz="2800" dirty="0">
                <a:solidFill>
                  <a:schemeClr val="accent2">
                    <a:lumMod val="50000"/>
                  </a:schemeClr>
                </a:solidFill>
                <a:latin typeface="Calibri" panose="020F0502020204030204" pitchFamily="34" charset="0"/>
                <a:cs typeface="B Titr" panose="00000700000000000000" pitchFamily="2" charset="-78"/>
              </a:rPr>
            </a:br>
            <a:r>
              <a:rPr lang="fa-IR" sz="2800" dirty="0">
                <a:solidFill>
                  <a:schemeClr val="accent2">
                    <a:lumMod val="50000"/>
                  </a:schemeClr>
                </a:solidFill>
                <a:latin typeface="Calibri" panose="020F0502020204030204" pitchFamily="34" charset="0"/>
                <a:cs typeface="B Titr" panose="00000700000000000000" pitchFamily="2" charset="-78"/>
              </a:rPr>
              <a:t>سال 1401</a:t>
            </a:r>
            <a:endParaRPr lang="en-US" sz="2800" dirty="0">
              <a:solidFill>
                <a:schemeClr val="accent2">
                  <a:lumMod val="50000"/>
                </a:schemeClr>
              </a:solidFill>
              <a:latin typeface="Calibri" panose="020F0502020204030204" pitchFamily="34" charset="0"/>
              <a:cs typeface="B Titr" panose="00000700000000000000" pitchFamily="2"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19485788"/>
              </p:ext>
            </p:extLst>
          </p:nvPr>
        </p:nvGraphicFramePr>
        <p:xfrm>
          <a:off x="457200" y="1600200"/>
          <a:ext cx="8075240" cy="45259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01452753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duotone>
              <a:schemeClr val="accent5">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333375"/>
            <a:ext cx="9144000" cy="1123950"/>
          </a:xfrm>
        </p:spPr>
        <p:txBody>
          <a:bodyPr>
            <a:noAutofit/>
          </a:bodyPr>
          <a:lstStyle/>
          <a:p>
            <a:pPr algn="ctr" rtl="1"/>
            <a:r>
              <a:rPr lang="fa-IR" sz="2400" dirty="0">
                <a:cs typeface="B Titr" panose="00000700000000000000" pitchFamily="2" charset="-78"/>
              </a:rPr>
              <a:t>      </a:t>
            </a:r>
            <a:r>
              <a:rPr lang="fa-IR" sz="2400" dirty="0">
                <a:solidFill>
                  <a:schemeClr val="accent2">
                    <a:lumMod val="50000"/>
                  </a:schemeClr>
                </a:solidFill>
                <a:latin typeface="Calibri" panose="020F0502020204030204" pitchFamily="34" charset="0"/>
                <a:cs typeface="B Titr" panose="00000700000000000000" pitchFamily="2" charset="-78"/>
              </a:rPr>
              <a:t>نسبت مرگ مادران د.ع.پ اصفهان درصد هزارتولد زنده درگروه سنی مختلف – سال 1401</a:t>
            </a:r>
            <a:r>
              <a:rPr lang="en-US" sz="2400" dirty="0"/>
              <a:t/>
            </a:r>
            <a:br>
              <a:rPr lang="en-US" sz="2400" dirty="0"/>
            </a:br>
            <a:endParaRPr lang="en-US" sz="2400" dirty="0"/>
          </a:p>
        </p:txBody>
      </p:sp>
      <p:graphicFrame>
        <p:nvGraphicFramePr>
          <p:cNvPr id="6" name="Content Placeholder 3">
            <a:extLst>
              <a:ext uri="{FF2B5EF4-FFF2-40B4-BE49-F238E27FC236}">
                <a16:creationId xmlns:a16="http://schemas.microsoft.com/office/drawing/2014/main" id="{4B94E01C-1932-4C44-B960-7EA9B87E8707}"/>
              </a:ext>
            </a:extLst>
          </p:cNvPr>
          <p:cNvGraphicFramePr>
            <a:graphicFrameLocks/>
          </p:cNvGraphicFramePr>
          <p:nvPr>
            <p:extLst>
              <p:ext uri="{D42A27DB-BD31-4B8C-83A1-F6EECF244321}">
                <p14:modId xmlns:p14="http://schemas.microsoft.com/office/powerpoint/2010/main" val="117597176"/>
              </p:ext>
            </p:extLst>
          </p:nvPr>
        </p:nvGraphicFramePr>
        <p:xfrm>
          <a:off x="457200" y="1600200"/>
          <a:ext cx="8075240" cy="45259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08568345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duotone>
              <a:schemeClr val="accent5">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24744"/>
          </a:xfrm>
        </p:spPr>
        <p:txBody>
          <a:bodyPr>
            <a:normAutofit/>
          </a:bodyPr>
          <a:lstStyle/>
          <a:p>
            <a:pPr algn="ctr" rtl="1"/>
            <a:r>
              <a:rPr lang="fa-IR" sz="3600" dirty="0">
                <a:solidFill>
                  <a:schemeClr val="accent2">
                    <a:lumMod val="50000"/>
                  </a:schemeClr>
                </a:solidFill>
                <a:latin typeface="Calibri" panose="020F0502020204030204" pitchFamily="34" charset="0"/>
                <a:cs typeface="B Titr" panose="00000700000000000000" pitchFamily="2" charset="-78"/>
              </a:rPr>
              <a:t>    </a:t>
            </a:r>
            <a:r>
              <a:rPr lang="fa-IR" sz="2800" dirty="0">
                <a:solidFill>
                  <a:schemeClr val="accent2">
                    <a:lumMod val="50000"/>
                  </a:schemeClr>
                </a:solidFill>
                <a:latin typeface="Calibri" panose="020F0502020204030204" pitchFamily="34" charset="0"/>
                <a:cs typeface="B Titr" panose="00000700000000000000" pitchFamily="2" charset="-78"/>
              </a:rPr>
              <a:t>درصد رتبه بارداری در موارد مرگ مادری د.ع.پ اصفهان </a:t>
            </a:r>
            <a:br>
              <a:rPr lang="fa-IR" sz="2800" dirty="0">
                <a:solidFill>
                  <a:schemeClr val="accent2">
                    <a:lumMod val="50000"/>
                  </a:schemeClr>
                </a:solidFill>
                <a:latin typeface="Calibri" panose="020F0502020204030204" pitchFamily="34" charset="0"/>
                <a:cs typeface="B Titr" panose="00000700000000000000" pitchFamily="2" charset="-78"/>
              </a:rPr>
            </a:br>
            <a:r>
              <a:rPr lang="fa-IR" sz="2800" dirty="0">
                <a:solidFill>
                  <a:schemeClr val="accent2">
                    <a:lumMod val="50000"/>
                  </a:schemeClr>
                </a:solidFill>
                <a:latin typeface="Calibri" panose="020F0502020204030204" pitchFamily="34" charset="0"/>
                <a:cs typeface="B Titr" panose="00000700000000000000" pitchFamily="2" charset="-78"/>
              </a:rPr>
              <a:t>سال 1401</a:t>
            </a:r>
            <a:endParaRPr lang="en-US" sz="3600" dirty="0">
              <a:solidFill>
                <a:schemeClr val="accent2">
                  <a:lumMod val="50000"/>
                </a:schemeClr>
              </a:solidFill>
              <a:latin typeface="Calibri" panose="020F0502020204030204" pitchFamily="34" charset="0"/>
              <a:cs typeface="B Titr" panose="00000700000000000000" pitchFamily="2"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63993552"/>
              </p:ext>
            </p:extLst>
          </p:nvPr>
        </p:nvGraphicFramePr>
        <p:xfrm>
          <a:off x="457200" y="1600200"/>
          <a:ext cx="8229600" cy="463711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30872774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duotone>
              <a:schemeClr val="accent5">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46037"/>
            <a:ext cx="8991600" cy="1371600"/>
          </a:xfrm>
        </p:spPr>
        <p:txBody>
          <a:bodyPr>
            <a:noAutofit/>
          </a:bodyPr>
          <a:lstStyle/>
          <a:p>
            <a:pPr algn="ctr" rtl="1"/>
            <a:r>
              <a:rPr lang="ar-SA" sz="2800" dirty="0">
                <a:solidFill>
                  <a:schemeClr val="accent2">
                    <a:lumMod val="50000"/>
                  </a:schemeClr>
                </a:solidFill>
                <a:latin typeface="Calibri" panose="020F0502020204030204" pitchFamily="34" charset="0"/>
                <a:cs typeface="B Titr" panose="00000700000000000000" pitchFamily="2" charset="-78"/>
              </a:rPr>
              <a:t>درصد فراوانی مرگ ها بر اساس سطوح تحصیلی مادران فوت شده سال 1401</a:t>
            </a:r>
            <a:r>
              <a:rPr lang="fa-IR" sz="2800" dirty="0">
                <a:solidFill>
                  <a:schemeClr val="accent2">
                    <a:lumMod val="50000"/>
                  </a:schemeClr>
                </a:solidFill>
                <a:latin typeface="Calibri" panose="020F0502020204030204" pitchFamily="34" charset="0"/>
                <a:cs typeface="B Titr" panose="00000700000000000000" pitchFamily="2" charset="-78"/>
              </a:rPr>
              <a:t> کشور</a:t>
            </a:r>
            <a:r>
              <a:rPr lang="ar-SA" sz="2800" dirty="0">
                <a:solidFill>
                  <a:schemeClr val="accent2">
                    <a:lumMod val="50000"/>
                  </a:schemeClr>
                </a:solidFill>
                <a:latin typeface="Calibri" panose="020F0502020204030204" pitchFamily="34" charset="0"/>
                <a:cs typeface="B Titr" panose="00000700000000000000" pitchFamily="2" charset="-78"/>
              </a:rPr>
              <a:t>(نسبت  به کل مرگ ها)</a:t>
            </a:r>
            <a:r>
              <a:rPr lang="en-US" sz="2800" dirty="0"/>
              <a:t/>
            </a:r>
            <a:br>
              <a:rPr lang="en-US" sz="2800" dirty="0"/>
            </a:br>
            <a:endParaRPr lang="en-US" sz="2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455885388"/>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30271974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a:duotone>
              <a:schemeClr val="accent5">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116632"/>
            <a:ext cx="8686800" cy="1124744"/>
          </a:xfrm>
        </p:spPr>
        <p:txBody>
          <a:bodyPr>
            <a:normAutofit/>
          </a:bodyPr>
          <a:lstStyle/>
          <a:p>
            <a:pPr algn="ctr" rtl="1"/>
            <a:r>
              <a:rPr lang="fa-IR" sz="2800" dirty="0">
                <a:solidFill>
                  <a:schemeClr val="accent2">
                    <a:lumMod val="50000"/>
                  </a:schemeClr>
                </a:solidFill>
                <a:latin typeface="Calibri" panose="020F0502020204030204" pitchFamily="34" charset="0"/>
                <a:cs typeface="B Titr" panose="00000700000000000000" pitchFamily="2" charset="-78"/>
              </a:rPr>
              <a:t>     </a:t>
            </a:r>
            <a:r>
              <a:rPr lang="ar-SA" sz="2800" dirty="0">
                <a:solidFill>
                  <a:schemeClr val="accent2">
                    <a:lumMod val="50000"/>
                  </a:schemeClr>
                </a:solidFill>
                <a:latin typeface="Calibri" panose="020F0502020204030204" pitchFamily="34" charset="0"/>
                <a:cs typeface="B Titr" panose="00000700000000000000" pitchFamily="2" charset="-78"/>
              </a:rPr>
              <a:t>درصد فراوانی مرگ ها بر اساس سطوح تحصیلی مادران فوت شده سال 1401</a:t>
            </a:r>
            <a:r>
              <a:rPr lang="fa-IR" sz="2800" dirty="0">
                <a:solidFill>
                  <a:schemeClr val="accent2">
                    <a:lumMod val="50000"/>
                  </a:schemeClr>
                </a:solidFill>
                <a:latin typeface="Calibri" panose="020F0502020204030204" pitchFamily="34" charset="0"/>
                <a:cs typeface="B Titr" panose="00000700000000000000" pitchFamily="2" charset="-78"/>
              </a:rPr>
              <a:t>  د.ع.پ اصفهان</a:t>
            </a:r>
            <a:r>
              <a:rPr lang="ar-SA" sz="2800" dirty="0">
                <a:solidFill>
                  <a:schemeClr val="accent2">
                    <a:lumMod val="50000"/>
                  </a:schemeClr>
                </a:solidFill>
                <a:latin typeface="Calibri" panose="020F0502020204030204" pitchFamily="34" charset="0"/>
                <a:cs typeface="B Titr" panose="00000700000000000000" pitchFamily="2" charset="-78"/>
              </a:rPr>
              <a:t>(نسبت  به کل مرگ ها)</a:t>
            </a:r>
            <a:endParaRPr lang="en-US" sz="2800" dirty="0">
              <a:solidFill>
                <a:schemeClr val="accent2">
                  <a:lumMod val="50000"/>
                </a:schemeClr>
              </a:solidFill>
              <a:latin typeface="Calibri" panose="020F0502020204030204" pitchFamily="34" charset="0"/>
              <a:cs typeface="B Titr" panose="00000700000000000000" pitchFamily="2"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049672324"/>
              </p:ext>
            </p:extLst>
          </p:nvPr>
        </p:nvGraphicFramePr>
        <p:xfrm>
          <a:off x="457200" y="1828799"/>
          <a:ext cx="8229600" cy="411480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88575769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a:duotone>
              <a:schemeClr val="accent5">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79512" y="260648"/>
            <a:ext cx="8686800" cy="1052736"/>
          </a:xfrm>
        </p:spPr>
        <p:txBody>
          <a:bodyPr>
            <a:noAutofit/>
          </a:bodyPr>
          <a:lstStyle/>
          <a:p>
            <a:r>
              <a:rPr lang="fa-IR" sz="3200" dirty="0">
                <a:solidFill>
                  <a:schemeClr val="accent2">
                    <a:lumMod val="50000"/>
                  </a:schemeClr>
                </a:solidFill>
                <a:latin typeface="Calibri" panose="020F0502020204030204" pitchFamily="34" charset="0"/>
                <a:cs typeface="B Titr" panose="00000700000000000000" pitchFamily="2" charset="-78"/>
              </a:rPr>
              <a:t>  شغل مادران فوت شده در د.ع.پ.اصفهان - سال1401</a:t>
            </a:r>
            <a:endParaRPr lang="en-US" sz="3200" dirty="0">
              <a:solidFill>
                <a:schemeClr val="accent2">
                  <a:lumMod val="50000"/>
                </a:schemeClr>
              </a:solidFill>
              <a:latin typeface="Calibri" panose="020F0502020204030204" pitchFamily="34" charset="0"/>
              <a:cs typeface="B Titr" panose="00000700000000000000" pitchFamily="2"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19662601"/>
              </p:ext>
            </p:extLst>
          </p:nvPr>
        </p:nvGraphicFramePr>
        <p:xfrm>
          <a:off x="467544" y="1628800"/>
          <a:ext cx="8229600" cy="45259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76490837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a:duotone>
              <a:schemeClr val="accent5">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188640"/>
            <a:ext cx="9144000" cy="936104"/>
          </a:xfrm>
        </p:spPr>
        <p:txBody>
          <a:bodyPr>
            <a:normAutofit/>
          </a:bodyPr>
          <a:lstStyle/>
          <a:p>
            <a:pPr algn="ctr" rtl="1"/>
            <a:r>
              <a:rPr lang="fa-IR" sz="2400" dirty="0">
                <a:solidFill>
                  <a:schemeClr val="accent2">
                    <a:lumMod val="50000"/>
                  </a:schemeClr>
                </a:solidFill>
                <a:latin typeface="Calibri" panose="020F0502020204030204" pitchFamily="34" charset="0"/>
                <a:cs typeface="B Titr" panose="00000700000000000000" pitchFamily="2" charset="-78"/>
              </a:rPr>
              <a:t>       </a:t>
            </a:r>
            <a:r>
              <a:rPr lang="ar-SA" sz="2400" dirty="0">
                <a:solidFill>
                  <a:schemeClr val="accent2">
                    <a:lumMod val="50000"/>
                  </a:schemeClr>
                </a:solidFill>
                <a:latin typeface="Calibri" panose="020F0502020204030204" pitchFamily="34" charset="0"/>
                <a:cs typeface="B Titr" panose="00000700000000000000" pitchFamily="2" charset="-78"/>
              </a:rPr>
              <a:t>درصد موارد مرگ </a:t>
            </a:r>
            <a:r>
              <a:rPr lang="fa-IR" sz="2400" dirty="0">
                <a:solidFill>
                  <a:schemeClr val="accent2">
                    <a:lumMod val="50000"/>
                  </a:schemeClr>
                </a:solidFill>
                <a:latin typeface="Calibri" panose="020F0502020204030204" pitchFamily="34" charset="0"/>
                <a:cs typeface="B Titr" panose="00000700000000000000" pitchFamily="2" charset="-78"/>
              </a:rPr>
              <a:t>کشوری </a:t>
            </a:r>
            <a:r>
              <a:rPr lang="ar-SA" sz="2400" dirty="0">
                <a:solidFill>
                  <a:schemeClr val="accent2">
                    <a:lumMod val="50000"/>
                  </a:schemeClr>
                </a:solidFill>
                <a:latin typeface="Calibri" panose="020F0502020204030204" pitchFamily="34" charset="0"/>
                <a:cs typeface="B Titr" panose="00000700000000000000" pitchFamily="2" charset="-78"/>
              </a:rPr>
              <a:t>ثبت شده مادران</a:t>
            </a:r>
            <a:r>
              <a:rPr lang="fa-IR" sz="2400" dirty="0">
                <a:solidFill>
                  <a:schemeClr val="accent2">
                    <a:lumMod val="50000"/>
                  </a:schemeClr>
                </a:solidFill>
                <a:latin typeface="Calibri" panose="020F0502020204030204" pitchFamily="34" charset="0"/>
                <a:cs typeface="B Titr" panose="00000700000000000000" pitchFamily="2" charset="-78"/>
              </a:rPr>
              <a:t> با احتساب موارد کووید – 19 </a:t>
            </a:r>
            <a:r>
              <a:rPr lang="ar-SA" sz="2400" dirty="0">
                <a:solidFill>
                  <a:schemeClr val="accent2">
                    <a:lumMod val="50000"/>
                  </a:schemeClr>
                </a:solidFill>
                <a:latin typeface="Calibri" panose="020F0502020204030204" pitchFamily="34" charset="0"/>
                <a:cs typeface="B Titr" panose="00000700000000000000" pitchFamily="2" charset="-78"/>
              </a:rPr>
              <a:t>به </a:t>
            </a:r>
            <a:r>
              <a:rPr lang="fa-IR" sz="2400" dirty="0">
                <a:solidFill>
                  <a:schemeClr val="accent2">
                    <a:lumMod val="50000"/>
                  </a:schemeClr>
                </a:solidFill>
                <a:latin typeface="Calibri" panose="020F0502020204030204" pitchFamily="34" charset="0"/>
                <a:cs typeface="B Titr" panose="00000700000000000000" pitchFamily="2" charset="-78"/>
              </a:rPr>
              <a:t/>
            </a:r>
            <a:br>
              <a:rPr lang="fa-IR" sz="2400" dirty="0">
                <a:solidFill>
                  <a:schemeClr val="accent2">
                    <a:lumMod val="50000"/>
                  </a:schemeClr>
                </a:solidFill>
                <a:latin typeface="Calibri" panose="020F0502020204030204" pitchFamily="34" charset="0"/>
                <a:cs typeface="B Titr" panose="00000700000000000000" pitchFamily="2" charset="-78"/>
              </a:rPr>
            </a:br>
            <a:r>
              <a:rPr lang="ar-SA" sz="2400" dirty="0">
                <a:solidFill>
                  <a:schemeClr val="accent2">
                    <a:lumMod val="50000"/>
                  </a:schemeClr>
                </a:solidFill>
                <a:latin typeface="Calibri" panose="020F0502020204030204" pitchFamily="34" charset="0"/>
                <a:cs typeface="B Titr" panose="00000700000000000000" pitchFamily="2" charset="-78"/>
              </a:rPr>
              <a:t>تفکیک گروه بندی</a:t>
            </a:r>
            <a:r>
              <a:rPr lang="fa-IR" sz="2400" dirty="0">
                <a:solidFill>
                  <a:schemeClr val="accent2">
                    <a:lumMod val="50000"/>
                  </a:schemeClr>
                </a:solidFill>
                <a:latin typeface="Calibri" panose="020F0502020204030204" pitchFamily="34" charset="0"/>
                <a:cs typeface="B Titr" panose="00000700000000000000" pitchFamily="2" charset="-78"/>
              </a:rPr>
              <a:t> </a:t>
            </a:r>
            <a:r>
              <a:rPr lang="en-US" sz="2400" dirty="0">
                <a:solidFill>
                  <a:schemeClr val="accent2">
                    <a:lumMod val="50000"/>
                  </a:schemeClr>
                </a:solidFill>
                <a:latin typeface="Calibri" panose="020F0502020204030204" pitchFamily="34" charset="0"/>
                <a:cs typeface="B Titr" panose="00000700000000000000" pitchFamily="2" charset="-78"/>
              </a:rPr>
              <a:t>ICD- 10</a:t>
            </a:r>
            <a:r>
              <a:rPr lang="ar-SA" sz="2400" dirty="0">
                <a:solidFill>
                  <a:schemeClr val="accent2">
                    <a:lumMod val="50000"/>
                  </a:schemeClr>
                </a:solidFill>
                <a:latin typeface="Calibri" panose="020F0502020204030204" pitchFamily="34" charset="0"/>
                <a:cs typeface="B Titr" panose="00000700000000000000" pitchFamily="2" charset="-78"/>
              </a:rPr>
              <a:t> د</a:t>
            </a:r>
            <a:r>
              <a:rPr lang="fa-IR" sz="2400" dirty="0">
                <a:solidFill>
                  <a:schemeClr val="accent2">
                    <a:lumMod val="50000"/>
                  </a:schemeClr>
                </a:solidFill>
                <a:latin typeface="Calibri" panose="020F0502020204030204" pitchFamily="34" charset="0"/>
                <a:cs typeface="B Titr" panose="00000700000000000000" pitchFamily="2" charset="-78"/>
              </a:rPr>
              <a:t>ر </a:t>
            </a:r>
            <a:r>
              <a:rPr lang="ar-SA" sz="2400" dirty="0">
                <a:solidFill>
                  <a:schemeClr val="accent2">
                    <a:lumMod val="50000"/>
                  </a:schemeClr>
                </a:solidFill>
                <a:latin typeface="Calibri" panose="020F0502020204030204" pitchFamily="34" charset="0"/>
                <a:cs typeface="B Titr" panose="00000700000000000000" pitchFamily="2" charset="-78"/>
              </a:rPr>
              <a:t>سال</a:t>
            </a:r>
            <a:r>
              <a:rPr lang="fa-IR" sz="2400" dirty="0">
                <a:solidFill>
                  <a:schemeClr val="accent2">
                    <a:lumMod val="50000"/>
                  </a:schemeClr>
                </a:solidFill>
                <a:latin typeface="Calibri" panose="020F0502020204030204" pitchFamily="34" charset="0"/>
                <a:cs typeface="B Titr" panose="00000700000000000000" pitchFamily="2" charset="-78"/>
              </a:rPr>
              <a:t> 1401 </a:t>
            </a:r>
            <a:endParaRPr lang="en-US" sz="2400" dirty="0">
              <a:solidFill>
                <a:schemeClr val="accent2">
                  <a:lumMod val="50000"/>
                </a:schemeClr>
              </a:solidFill>
              <a:latin typeface="Calibri" panose="020F0502020204030204" pitchFamily="34" charset="0"/>
              <a:cs typeface="B Titr" panose="00000700000000000000" pitchFamily="2"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88727823"/>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33271025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2">
            <a:duotone>
              <a:schemeClr val="accent5">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95536" y="404664"/>
            <a:ext cx="7253288" cy="1082675"/>
          </a:xfrm>
        </p:spPr>
        <p:txBody>
          <a:bodyPr>
            <a:noAutofit/>
          </a:bodyPr>
          <a:lstStyle/>
          <a:p>
            <a:pPr algn="ctr" rtl="1"/>
            <a:r>
              <a:rPr lang="fa-IR" sz="2800" dirty="0">
                <a:cs typeface="B Titr" panose="00000700000000000000" pitchFamily="2" charset="-78"/>
              </a:rPr>
              <a:t>       </a:t>
            </a:r>
            <a:r>
              <a:rPr lang="fa-IR" sz="2400" dirty="0">
                <a:solidFill>
                  <a:schemeClr val="accent2">
                    <a:lumMod val="50000"/>
                  </a:schemeClr>
                </a:solidFill>
                <a:latin typeface="Calibri" panose="020F0502020204030204" pitchFamily="34" charset="0"/>
                <a:cs typeface="B Titr" panose="00000700000000000000" pitchFamily="2" charset="-78"/>
              </a:rPr>
              <a:t>درصد علل مرگ مادری د.ع. پ اصفهان به تفکیک گروه بندی </a:t>
            </a:r>
            <a:r>
              <a:rPr lang="en-US" sz="2400" dirty="0">
                <a:solidFill>
                  <a:schemeClr val="accent2">
                    <a:lumMod val="50000"/>
                  </a:schemeClr>
                </a:solidFill>
                <a:latin typeface="Calibri" panose="020F0502020204030204" pitchFamily="34" charset="0"/>
                <a:cs typeface="B Titr" panose="00000700000000000000" pitchFamily="2" charset="-78"/>
              </a:rPr>
              <a:t> </a:t>
            </a:r>
            <a:r>
              <a:rPr lang="en-US" sz="2800" dirty="0">
                <a:solidFill>
                  <a:schemeClr val="accent2">
                    <a:lumMod val="50000"/>
                  </a:schemeClr>
                </a:solidFill>
                <a:latin typeface="Calibri" panose="020F0502020204030204" pitchFamily="34" charset="0"/>
                <a:cs typeface="B Titr" panose="00000700000000000000" pitchFamily="2" charset="-78"/>
              </a:rPr>
              <a:t>ICD-10</a:t>
            </a:r>
            <a:r>
              <a:rPr lang="fa-IR" sz="2400" dirty="0">
                <a:solidFill>
                  <a:schemeClr val="accent2">
                    <a:lumMod val="50000"/>
                  </a:schemeClr>
                </a:solidFill>
                <a:latin typeface="Calibri" panose="020F0502020204030204" pitchFamily="34" charset="0"/>
                <a:cs typeface="B Titr" panose="00000700000000000000" pitchFamily="2" charset="-78"/>
              </a:rPr>
              <a:t> در سال 1401 </a:t>
            </a:r>
            <a:r>
              <a:rPr lang="en-US" sz="2400" dirty="0">
                <a:solidFill>
                  <a:schemeClr val="accent5">
                    <a:lumMod val="50000"/>
                  </a:schemeClr>
                </a:solidFill>
                <a:latin typeface="Times New Roman" panose="02020603050405020304" pitchFamily="18" charset="0"/>
                <a:ea typeface="Times New Roman" panose="02020603050405020304" pitchFamily="18" charset="0"/>
                <a:cs typeface="B Titr" panose="00000700000000000000" pitchFamily="2" charset="-78"/>
              </a:rPr>
              <a:t/>
            </a:r>
            <a:br>
              <a:rPr lang="en-US" sz="2400" dirty="0">
                <a:solidFill>
                  <a:schemeClr val="accent5">
                    <a:lumMod val="50000"/>
                  </a:schemeClr>
                </a:solidFill>
                <a:latin typeface="Times New Roman" panose="02020603050405020304" pitchFamily="18" charset="0"/>
                <a:ea typeface="Times New Roman" panose="02020603050405020304" pitchFamily="18" charset="0"/>
                <a:cs typeface="B Titr" panose="00000700000000000000" pitchFamily="2" charset="-78"/>
              </a:rPr>
            </a:br>
            <a:r>
              <a:rPr lang="en-US" sz="2400" dirty="0">
                <a:solidFill>
                  <a:schemeClr val="accent5">
                    <a:lumMod val="50000"/>
                  </a:schemeClr>
                </a:solidFill>
                <a:latin typeface="Times New Roman" panose="02020603050405020304" pitchFamily="18" charset="0"/>
                <a:ea typeface="Times New Roman" panose="02020603050405020304" pitchFamily="18" charset="0"/>
                <a:cs typeface="B Titr" panose="00000700000000000000" pitchFamily="2" charset="-78"/>
              </a:rPr>
              <a:t/>
            </a:r>
            <a:br>
              <a:rPr lang="en-US" sz="2400" dirty="0">
                <a:solidFill>
                  <a:schemeClr val="accent5">
                    <a:lumMod val="50000"/>
                  </a:schemeClr>
                </a:solidFill>
                <a:latin typeface="Times New Roman" panose="02020603050405020304" pitchFamily="18" charset="0"/>
                <a:ea typeface="Times New Roman" panose="02020603050405020304" pitchFamily="18" charset="0"/>
                <a:cs typeface="B Titr" panose="00000700000000000000" pitchFamily="2" charset="-78"/>
              </a:rPr>
            </a:br>
            <a:r>
              <a:rPr lang="fa-IR" sz="2400" dirty="0">
                <a:solidFill>
                  <a:schemeClr val="accent5">
                    <a:lumMod val="50000"/>
                  </a:schemeClr>
                </a:solidFill>
                <a:latin typeface="Times New Roman" panose="02020603050405020304" pitchFamily="18" charset="0"/>
                <a:ea typeface="Times New Roman" panose="02020603050405020304" pitchFamily="18" charset="0"/>
                <a:cs typeface="B Titr" panose="00000700000000000000" pitchFamily="2" charset="-78"/>
              </a:rPr>
              <a:t> </a:t>
            </a:r>
            <a:endParaRPr lang="en-US" sz="2400" dirty="0">
              <a:solidFill>
                <a:schemeClr val="accent5">
                  <a:lumMod val="50000"/>
                </a:schemeClr>
              </a:solidFill>
              <a:latin typeface="Times New Roman" panose="02020603050405020304" pitchFamily="18" charset="0"/>
              <a:ea typeface="Times New Roman" panose="02020603050405020304" pitchFamily="18" charset="0"/>
              <a:cs typeface="B Titr" panose="00000700000000000000" pitchFamily="2" charset="-78"/>
            </a:endParaRPr>
          </a:p>
        </p:txBody>
      </p:sp>
      <p:graphicFrame>
        <p:nvGraphicFramePr>
          <p:cNvPr id="9" name="Chart 8">
            <a:extLst>
              <a:ext uri="{FF2B5EF4-FFF2-40B4-BE49-F238E27FC236}">
                <a16:creationId xmlns:a16="http://schemas.microsoft.com/office/drawing/2014/main" id="{D300872B-0B45-4C21-80DF-451C4ACC734B}"/>
              </a:ext>
            </a:extLst>
          </p:cNvPr>
          <p:cNvGraphicFramePr>
            <a:graphicFrameLocks/>
          </p:cNvGraphicFramePr>
          <p:nvPr>
            <p:extLst>
              <p:ext uri="{D42A27DB-BD31-4B8C-83A1-F6EECF244321}">
                <p14:modId xmlns:p14="http://schemas.microsoft.com/office/powerpoint/2010/main" val="4221682"/>
              </p:ext>
            </p:extLst>
          </p:nvPr>
        </p:nvGraphicFramePr>
        <p:xfrm>
          <a:off x="251520" y="1268760"/>
          <a:ext cx="8600256" cy="4320480"/>
        </p:xfrm>
        <a:graphic>
          <a:graphicData uri="http://schemas.openxmlformats.org/drawingml/2006/chart">
            <c:chart xmlns:c="http://schemas.openxmlformats.org/drawingml/2006/chart" xmlns:r="http://schemas.openxmlformats.org/officeDocument/2006/relationships" r:id="rId3"/>
          </a:graphicData>
        </a:graphic>
      </p:graphicFrame>
      <p:sp>
        <p:nvSpPr>
          <p:cNvPr id="4" name="Rectangle 3"/>
          <p:cNvSpPr/>
          <p:nvPr/>
        </p:nvSpPr>
        <p:spPr>
          <a:xfrm>
            <a:off x="395536" y="5805264"/>
            <a:ext cx="8456240" cy="941796"/>
          </a:xfrm>
          <a:prstGeom prst="rect">
            <a:avLst/>
          </a:prstGeom>
        </p:spPr>
        <p:txBody>
          <a:bodyPr wrap="square">
            <a:spAutoFit/>
          </a:bodyPr>
          <a:lstStyle/>
          <a:p>
            <a:pPr marR="89535" algn="justLow" rtl="1">
              <a:lnSpc>
                <a:spcPct val="115000"/>
              </a:lnSpc>
              <a:tabLst>
                <a:tab pos="5941060" algn="r"/>
              </a:tabLst>
            </a:pPr>
            <a:r>
              <a:rPr lang="fa-IR" sz="1600" b="1" dirty="0">
                <a:latin typeface="Times New Roman" panose="02020603050405020304" pitchFamily="18" charset="0"/>
                <a:ea typeface="Times New Roman" panose="02020603050405020304" pitchFamily="18" charset="0"/>
                <a:cs typeface="B Mitra" panose="00000400000000000000" pitchFamily="2" charset="-78"/>
              </a:rPr>
              <a:t>*از هفت مورد مرگ مادری گروه هفتم، دو مورد به دلیل کاردیومیوپاتی، یک مورد آنوریسم مغزی، یک مورد نارسایی تنفسی به دنبال عفونت ریوی، یک مورد عارضه حاد قلبی، یک مورد نارسایی کبد در زمینه بارداری و هپاتیت و یک مورد هم شوک عفونی به دنبال عفونت منتشر بوده است.</a:t>
            </a:r>
            <a:endParaRPr lang="en-US" sz="1600" b="1" dirty="0">
              <a:effectLst/>
              <a:latin typeface="Times New Roman" panose="02020603050405020304" pitchFamily="18" charset="0"/>
              <a:ea typeface="Times New Roman" panose="02020603050405020304" pitchFamily="18" charset="0"/>
              <a:cs typeface="B Mitra" panose="00000400000000000000" pitchFamily="2" charset="-78"/>
            </a:endParaRPr>
          </a:p>
        </p:txBody>
      </p:sp>
    </p:spTree>
    <p:extLst>
      <p:ext uri="{BB962C8B-B14F-4D97-AF65-F5344CB8AC3E}">
        <p14:creationId xmlns:p14="http://schemas.microsoft.com/office/powerpoint/2010/main" val="286043146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2">
            <a:duotone>
              <a:schemeClr val="accent5">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9BBC80BB-CCD1-1C5D-241C-7E89C1A5F16A}"/>
              </a:ext>
            </a:extLst>
          </p:cNvPr>
          <p:cNvSpPr>
            <a:spLocks noGrp="1"/>
          </p:cNvSpPr>
          <p:nvPr>
            <p:ph idx="10"/>
          </p:nvPr>
        </p:nvSpPr>
        <p:spPr>
          <a:xfrm>
            <a:off x="1835696" y="692696"/>
            <a:ext cx="7005464" cy="2736304"/>
          </a:xfrm>
        </p:spPr>
        <p:txBody>
          <a:bodyPr/>
          <a:lstStyle/>
          <a:p>
            <a:pPr algn="ctr" rtl="1"/>
            <a:r>
              <a:rPr lang="fa-IR" sz="4400" b="1" dirty="0">
                <a:solidFill>
                  <a:schemeClr val="accent2">
                    <a:lumMod val="50000"/>
                  </a:schemeClr>
                </a:solidFill>
                <a:latin typeface="Calibri" panose="020F0502020204030204" pitchFamily="34" charset="0"/>
                <a:ea typeface="+mj-ea"/>
                <a:cs typeface="B Titr" panose="00000700000000000000" pitchFamily="2" charset="-78"/>
              </a:rPr>
              <a:t>مراقبت قبل از بارداری در موارد مرگ مادری </a:t>
            </a:r>
          </a:p>
          <a:p>
            <a:pPr algn="ctr" rtl="1"/>
            <a:r>
              <a:rPr lang="fa-IR" sz="4400" b="1" dirty="0">
                <a:solidFill>
                  <a:schemeClr val="accent2">
                    <a:lumMod val="50000"/>
                  </a:schemeClr>
                </a:solidFill>
                <a:latin typeface="Calibri" panose="020F0502020204030204" pitchFamily="34" charset="0"/>
                <a:ea typeface="+mj-ea"/>
                <a:cs typeface="B Titr" panose="00000700000000000000" pitchFamily="2" charset="-78"/>
              </a:rPr>
              <a:t>سال 1401</a:t>
            </a:r>
          </a:p>
        </p:txBody>
      </p:sp>
      <p:pic>
        <p:nvPicPr>
          <p:cNvPr id="5" name="Picture 4">
            <a:extLst>
              <a:ext uri="{FF2B5EF4-FFF2-40B4-BE49-F238E27FC236}">
                <a16:creationId xmlns:a16="http://schemas.microsoft.com/office/drawing/2014/main" id="{6823B9D4-EC14-8C02-11B4-50E5CB8DEAB9}"/>
              </a:ext>
            </a:extLst>
          </p:cNvPr>
          <p:cNvPicPr>
            <a:picLocks noChangeAspect="1"/>
          </p:cNvPicPr>
          <p:nvPr/>
        </p:nvPicPr>
        <p:blipFill>
          <a:blip r:embed="rId3"/>
          <a:stretch>
            <a:fillRect/>
          </a:stretch>
        </p:blipFill>
        <p:spPr>
          <a:xfrm>
            <a:off x="539552" y="3356992"/>
            <a:ext cx="5674133" cy="3069613"/>
          </a:xfrm>
          <a:prstGeom prst="rect">
            <a:avLst/>
          </a:prstGeom>
        </p:spPr>
      </p:pic>
    </p:spTree>
    <p:extLst>
      <p:ext uri="{BB962C8B-B14F-4D97-AF65-F5344CB8AC3E}">
        <p14:creationId xmlns:p14="http://schemas.microsoft.com/office/powerpoint/2010/main" val="207834000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duotone>
              <a:schemeClr val="accent5">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0528" y="198437"/>
            <a:ext cx="8868651" cy="914400"/>
          </a:xfrm>
        </p:spPr>
        <p:txBody>
          <a:bodyPr>
            <a:normAutofit/>
          </a:bodyPr>
          <a:lstStyle/>
          <a:p>
            <a:pPr algn="ctr"/>
            <a:r>
              <a:rPr lang="fa-IR" b="1" dirty="0">
                <a:solidFill>
                  <a:schemeClr val="accent6">
                    <a:lumMod val="50000"/>
                  </a:schemeClr>
                </a:solidFill>
                <a:latin typeface="Calibri" panose="020F0502020204030204" pitchFamily="34" charset="0"/>
                <a:ea typeface="Calibri" panose="020F0502020204030204" pitchFamily="34" charset="0"/>
                <a:cs typeface="B Titr" panose="00000700000000000000" pitchFamily="2" charset="-78"/>
              </a:rPr>
              <a:t>    </a:t>
            </a:r>
            <a:r>
              <a:rPr lang="ar-SA" dirty="0">
                <a:solidFill>
                  <a:schemeClr val="accent2">
                    <a:lumMod val="50000"/>
                  </a:schemeClr>
                </a:solidFill>
                <a:latin typeface="Calibri" panose="020F0502020204030204" pitchFamily="34" charset="0"/>
                <a:cs typeface="B Titr" panose="00000700000000000000" pitchFamily="2" charset="-78"/>
              </a:rPr>
              <a:t>تعداد موارد مرگ مادر</a:t>
            </a:r>
            <a:r>
              <a:rPr lang="fa-IR" dirty="0">
                <a:solidFill>
                  <a:schemeClr val="accent2">
                    <a:lumMod val="50000"/>
                  </a:schemeClr>
                </a:solidFill>
                <a:latin typeface="Calibri" panose="020F0502020204030204" pitchFamily="34" charset="0"/>
                <a:cs typeface="B Titr" panose="00000700000000000000" pitchFamily="2" charset="-78"/>
              </a:rPr>
              <a:t>ی کشور- سال1401</a:t>
            </a:r>
            <a:endParaRPr lang="en-US" dirty="0">
              <a:solidFill>
                <a:schemeClr val="accent2">
                  <a:lumMod val="50000"/>
                </a:schemeClr>
              </a:solidFill>
              <a:latin typeface="Calibri" panose="020F0502020204030204" pitchFamily="34" charset="0"/>
              <a:cs typeface="B Titr" panose="00000700000000000000" pitchFamily="2"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635971942"/>
              </p:ext>
            </p:extLst>
          </p:nvPr>
        </p:nvGraphicFramePr>
        <p:xfrm>
          <a:off x="457200" y="1295400"/>
          <a:ext cx="8305800" cy="483076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 name="Rounded Rectangle 4"/>
          <p:cNvSpPr/>
          <p:nvPr/>
        </p:nvSpPr>
        <p:spPr>
          <a:xfrm>
            <a:off x="536683" y="4725144"/>
            <a:ext cx="8151440" cy="1219200"/>
          </a:xfrm>
          <a:prstGeom prst="roundRect">
            <a:avLst/>
          </a:prstGeom>
          <a:solidFill>
            <a:schemeClr val="accent5">
              <a:lumMod val="50000"/>
            </a:schemeClr>
          </a:solidFill>
          <a:ln/>
        </p:spPr>
        <p:style>
          <a:lnRef idx="0">
            <a:schemeClr val="accent1"/>
          </a:lnRef>
          <a:fillRef idx="3">
            <a:schemeClr val="accent1"/>
          </a:fillRef>
          <a:effectRef idx="3">
            <a:schemeClr val="accent1"/>
          </a:effectRef>
          <a:fontRef idx="minor">
            <a:schemeClr val="lt1"/>
          </a:fontRef>
        </p:style>
        <p:txBody>
          <a:bodyPr rtlCol="0" anchor="ctr"/>
          <a:lstStyle/>
          <a:p>
            <a:pPr algn="ctr" rtl="1"/>
            <a:r>
              <a:rPr lang="fa-IR" b="1" dirty="0">
                <a:solidFill>
                  <a:schemeClr val="accent6">
                    <a:lumMod val="20000"/>
                    <a:lumOff val="80000"/>
                  </a:schemeClr>
                </a:solidFill>
                <a:latin typeface="Calibri" panose="020F0502020204030204" pitchFamily="34" charset="0"/>
                <a:ea typeface="Calibri" panose="020F0502020204030204" pitchFamily="34" charset="0"/>
                <a:cs typeface="B Titr" panose="00000700000000000000" pitchFamily="2" charset="-78"/>
              </a:rPr>
              <a:t>تعداد موارد مرگ مادری محسوب نشده :56 مورد تصادف، </a:t>
            </a:r>
            <a:r>
              <a:rPr lang="fa-IR" b="1" dirty="0">
                <a:solidFill>
                  <a:schemeClr val="accent6">
                    <a:lumMod val="75000"/>
                  </a:schemeClr>
                </a:solidFill>
                <a:latin typeface="Calibri" panose="020F0502020204030204" pitchFamily="34" charset="0"/>
                <a:ea typeface="Calibri" panose="020F0502020204030204" pitchFamily="34" charset="0"/>
                <a:cs typeface="B Titr" panose="00000700000000000000" pitchFamily="2" charset="-78"/>
              </a:rPr>
              <a:t>34 مورد غیر ایرانی بدون کارت اقامت</a:t>
            </a:r>
            <a:r>
              <a:rPr lang="fa-IR" b="1" dirty="0">
                <a:solidFill>
                  <a:schemeClr val="accent6">
                    <a:lumMod val="20000"/>
                    <a:lumOff val="80000"/>
                  </a:schemeClr>
                </a:solidFill>
                <a:latin typeface="Calibri" panose="020F0502020204030204" pitchFamily="34" charset="0"/>
                <a:ea typeface="Calibri" panose="020F0502020204030204" pitchFamily="34" charset="0"/>
                <a:cs typeface="B Titr" panose="00000700000000000000" pitchFamily="2" charset="-78"/>
              </a:rPr>
              <a:t>، </a:t>
            </a:r>
          </a:p>
          <a:p>
            <a:pPr algn="ctr" rtl="1"/>
            <a:r>
              <a:rPr lang="fa-IR" b="1" dirty="0">
                <a:solidFill>
                  <a:schemeClr val="accent6">
                    <a:lumMod val="20000"/>
                    <a:lumOff val="80000"/>
                  </a:schemeClr>
                </a:solidFill>
                <a:latin typeface="Calibri" panose="020F0502020204030204" pitchFamily="34" charset="0"/>
                <a:ea typeface="Calibri" panose="020F0502020204030204" pitchFamily="34" charset="0"/>
                <a:cs typeface="B Titr" panose="00000700000000000000" pitchFamily="2" charset="-78"/>
              </a:rPr>
              <a:t>23 مورد مرگ بعد از 42 روز پس از زایمان، </a:t>
            </a:r>
            <a:r>
              <a:rPr lang="fa-IR" b="1" dirty="0">
                <a:solidFill>
                  <a:schemeClr val="accent6">
                    <a:lumMod val="75000"/>
                  </a:schemeClr>
                </a:solidFill>
                <a:latin typeface="Calibri" panose="020F0502020204030204" pitchFamily="34" charset="0"/>
                <a:ea typeface="Calibri" panose="020F0502020204030204" pitchFamily="34" charset="0"/>
                <a:cs typeface="B Titr" panose="00000700000000000000" pitchFamily="2" charset="-78"/>
              </a:rPr>
              <a:t>12 مورد عدم تطابق با تعریف </a:t>
            </a:r>
            <a:r>
              <a:rPr lang="en-US" b="1" dirty="0">
                <a:solidFill>
                  <a:schemeClr val="accent6">
                    <a:lumMod val="75000"/>
                  </a:schemeClr>
                </a:solidFill>
                <a:latin typeface="Calibri" panose="020F0502020204030204" pitchFamily="34" charset="0"/>
                <a:ea typeface="Calibri" panose="020F0502020204030204" pitchFamily="34" charset="0"/>
                <a:cs typeface="B Titr" panose="00000700000000000000" pitchFamily="2" charset="-78"/>
              </a:rPr>
              <a:t>WHO</a:t>
            </a:r>
          </a:p>
        </p:txBody>
      </p:sp>
    </p:spTree>
    <p:extLst>
      <p:ext uri="{BB962C8B-B14F-4D97-AF65-F5344CB8AC3E}">
        <p14:creationId xmlns:p14="http://schemas.microsoft.com/office/powerpoint/2010/main" val="298960294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2">
            <a:duotone>
              <a:schemeClr val="accent5">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95536" y="116632"/>
            <a:ext cx="8229600" cy="1143000"/>
          </a:xfrm>
        </p:spPr>
        <p:txBody>
          <a:bodyPr>
            <a:normAutofit/>
          </a:bodyPr>
          <a:lstStyle/>
          <a:p>
            <a:pPr algn="ctr" rtl="1"/>
            <a:r>
              <a:rPr lang="fa-IR" sz="2400" dirty="0">
                <a:solidFill>
                  <a:schemeClr val="accent2">
                    <a:lumMod val="50000"/>
                  </a:schemeClr>
                </a:solidFill>
                <a:latin typeface="Calibri" panose="020F0502020204030204" pitchFamily="34" charset="0"/>
                <a:cs typeface="B Titr" panose="00000700000000000000" pitchFamily="2" charset="-78"/>
              </a:rPr>
              <a:t>    وضعیت حاملگی های برنامه ریزی شده در مرگ های مادری در سال 1401</a:t>
            </a:r>
            <a:endParaRPr lang="en-US" sz="2400" dirty="0">
              <a:solidFill>
                <a:schemeClr val="accent2">
                  <a:lumMod val="50000"/>
                </a:schemeClr>
              </a:solidFill>
              <a:latin typeface="Calibri" panose="020F0502020204030204" pitchFamily="34" charset="0"/>
              <a:cs typeface="B Titr" panose="00000700000000000000" pitchFamily="2" charset="-78"/>
            </a:endParaRPr>
          </a:p>
        </p:txBody>
      </p:sp>
      <p:sp>
        <p:nvSpPr>
          <p:cNvPr id="5" name="Text Placeholder 4">
            <a:extLst>
              <a:ext uri="{FF2B5EF4-FFF2-40B4-BE49-F238E27FC236}">
                <a16:creationId xmlns:a16="http://schemas.microsoft.com/office/drawing/2014/main" id="{FFD2F079-530F-F27F-286E-BDBA343BB7B0}"/>
              </a:ext>
            </a:extLst>
          </p:cNvPr>
          <p:cNvSpPr>
            <a:spLocks noGrp="1"/>
          </p:cNvSpPr>
          <p:nvPr>
            <p:ph type="body" idx="1"/>
          </p:nvPr>
        </p:nvSpPr>
        <p:spPr>
          <a:xfrm>
            <a:off x="251520" y="1412776"/>
            <a:ext cx="4040188" cy="639762"/>
          </a:xfrm>
        </p:spPr>
        <p:txBody>
          <a:bodyPr>
            <a:normAutofit/>
          </a:bodyPr>
          <a:lstStyle/>
          <a:p>
            <a:pPr algn="ctr"/>
            <a:r>
              <a:rPr lang="fa-IR" dirty="0">
                <a:solidFill>
                  <a:schemeClr val="accent2">
                    <a:lumMod val="50000"/>
                  </a:schemeClr>
                </a:solidFill>
                <a:latin typeface="Calibri" panose="020F0502020204030204" pitchFamily="34" charset="0"/>
                <a:ea typeface="+mj-ea"/>
                <a:cs typeface="B Titr" panose="00000700000000000000" pitchFamily="2" charset="-78"/>
              </a:rPr>
              <a:t>د.ع.پ اصفهان</a:t>
            </a:r>
            <a:endParaRPr lang="en-US" dirty="0">
              <a:solidFill>
                <a:schemeClr val="accent2">
                  <a:lumMod val="50000"/>
                </a:schemeClr>
              </a:solidFill>
              <a:latin typeface="Calibri" panose="020F0502020204030204" pitchFamily="34" charset="0"/>
              <a:ea typeface="+mj-ea"/>
              <a:cs typeface="B Titr" panose="00000700000000000000" pitchFamily="2" charset="-78"/>
            </a:endParaRPr>
          </a:p>
        </p:txBody>
      </p:sp>
      <p:graphicFrame>
        <p:nvGraphicFramePr>
          <p:cNvPr id="4" name="Content Placeholder 3"/>
          <p:cNvGraphicFramePr>
            <a:graphicFrameLocks noGrp="1"/>
          </p:cNvGraphicFramePr>
          <p:nvPr>
            <p:ph sz="half" idx="2"/>
            <p:extLst>
              <p:ext uri="{D42A27DB-BD31-4B8C-83A1-F6EECF244321}">
                <p14:modId xmlns:p14="http://schemas.microsoft.com/office/powerpoint/2010/main" val="1411050690"/>
              </p:ext>
            </p:extLst>
          </p:nvPr>
        </p:nvGraphicFramePr>
        <p:xfrm>
          <a:off x="251520" y="2132856"/>
          <a:ext cx="4040188" cy="3951288"/>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 Placeholder 5">
            <a:extLst>
              <a:ext uri="{FF2B5EF4-FFF2-40B4-BE49-F238E27FC236}">
                <a16:creationId xmlns:a16="http://schemas.microsoft.com/office/drawing/2014/main" id="{CCF76482-BD8A-3624-EF51-7221D810EDB3}"/>
              </a:ext>
            </a:extLst>
          </p:cNvPr>
          <p:cNvSpPr>
            <a:spLocks noGrp="1"/>
          </p:cNvSpPr>
          <p:nvPr>
            <p:ph type="body" sz="quarter" idx="3"/>
          </p:nvPr>
        </p:nvSpPr>
        <p:spPr>
          <a:xfrm>
            <a:off x="4644008" y="1412776"/>
            <a:ext cx="4041775" cy="639762"/>
          </a:xfrm>
        </p:spPr>
        <p:txBody>
          <a:bodyPr/>
          <a:lstStyle/>
          <a:p>
            <a:pPr algn="ctr"/>
            <a:r>
              <a:rPr lang="fa-IR" dirty="0">
                <a:solidFill>
                  <a:schemeClr val="accent2">
                    <a:lumMod val="50000"/>
                  </a:schemeClr>
                </a:solidFill>
                <a:latin typeface="Calibri" panose="020F0502020204030204" pitchFamily="34" charset="0"/>
                <a:ea typeface="+mj-ea"/>
                <a:cs typeface="B Titr" panose="00000700000000000000" pitchFamily="2" charset="-78"/>
              </a:rPr>
              <a:t>کشور</a:t>
            </a:r>
            <a:endParaRPr lang="en-US" dirty="0">
              <a:solidFill>
                <a:schemeClr val="accent2">
                  <a:lumMod val="50000"/>
                </a:schemeClr>
              </a:solidFill>
              <a:latin typeface="Calibri" panose="020F0502020204030204" pitchFamily="34" charset="0"/>
              <a:ea typeface="+mj-ea"/>
              <a:cs typeface="B Titr" panose="00000700000000000000" pitchFamily="2" charset="-78"/>
            </a:endParaRPr>
          </a:p>
        </p:txBody>
      </p:sp>
      <p:graphicFrame>
        <p:nvGraphicFramePr>
          <p:cNvPr id="10" name="Content Placeholder 9">
            <a:extLst>
              <a:ext uri="{FF2B5EF4-FFF2-40B4-BE49-F238E27FC236}">
                <a16:creationId xmlns:a16="http://schemas.microsoft.com/office/drawing/2014/main" id="{E16FC886-4884-5468-351A-B49B51FFF9C1}"/>
              </a:ext>
            </a:extLst>
          </p:cNvPr>
          <p:cNvGraphicFramePr>
            <a:graphicFrameLocks noGrp="1"/>
          </p:cNvGraphicFramePr>
          <p:nvPr>
            <p:ph sz="quarter" idx="4"/>
            <p:extLst>
              <p:ext uri="{D42A27DB-BD31-4B8C-83A1-F6EECF244321}">
                <p14:modId xmlns:p14="http://schemas.microsoft.com/office/powerpoint/2010/main" val="3577032364"/>
              </p:ext>
            </p:extLst>
          </p:nvPr>
        </p:nvGraphicFramePr>
        <p:xfrm>
          <a:off x="4644008" y="2132856"/>
          <a:ext cx="4041775" cy="395128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00226371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2">
            <a:duotone>
              <a:schemeClr val="accent5">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200" y="188640"/>
            <a:ext cx="9067800" cy="1124744"/>
          </a:xfrm>
        </p:spPr>
        <p:txBody>
          <a:bodyPr>
            <a:noAutofit/>
          </a:bodyPr>
          <a:lstStyle/>
          <a:p>
            <a:pPr algn="ctr" rtl="1"/>
            <a:r>
              <a:rPr lang="fa-IR" sz="2800" dirty="0">
                <a:solidFill>
                  <a:schemeClr val="accent2">
                    <a:lumMod val="50000"/>
                  </a:schemeClr>
                </a:solidFill>
                <a:latin typeface="Calibri" panose="020F0502020204030204" pitchFamily="34" charset="0"/>
                <a:cs typeface="B Titr" panose="00000700000000000000" pitchFamily="2" charset="-78"/>
              </a:rPr>
              <a:t>      وضعیت دریافت مراقبت پیش ازبارداری درموارد مرگ </a:t>
            </a:r>
            <a:br>
              <a:rPr lang="fa-IR" sz="2800" dirty="0">
                <a:solidFill>
                  <a:schemeClr val="accent2">
                    <a:lumMod val="50000"/>
                  </a:schemeClr>
                </a:solidFill>
                <a:latin typeface="Calibri" panose="020F0502020204030204" pitchFamily="34" charset="0"/>
                <a:cs typeface="B Titr" panose="00000700000000000000" pitchFamily="2" charset="-78"/>
              </a:rPr>
            </a:br>
            <a:r>
              <a:rPr lang="fa-IR" sz="2800" dirty="0">
                <a:solidFill>
                  <a:schemeClr val="accent2">
                    <a:lumMod val="50000"/>
                  </a:schemeClr>
                </a:solidFill>
                <a:latin typeface="Calibri" panose="020F0502020204030204" pitchFamily="34" charset="0"/>
                <a:cs typeface="B Titr" panose="00000700000000000000" pitchFamily="2" charset="-78"/>
              </a:rPr>
              <a:t>مادری د.ع.پ.اصفهان - سال 1401</a:t>
            </a:r>
            <a:endParaRPr lang="en-US" sz="2800" dirty="0">
              <a:solidFill>
                <a:schemeClr val="accent2">
                  <a:lumMod val="50000"/>
                </a:schemeClr>
              </a:solidFill>
              <a:latin typeface="Calibri" panose="020F0502020204030204" pitchFamily="34" charset="0"/>
              <a:cs typeface="B Titr" panose="00000700000000000000" pitchFamily="2"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25864601"/>
              </p:ext>
            </p:extLst>
          </p:nvPr>
        </p:nvGraphicFramePr>
        <p:xfrm>
          <a:off x="4788024" y="1412776"/>
          <a:ext cx="3816424" cy="504056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 name="Content Placeholder 3">
            <a:extLst>
              <a:ext uri="{FF2B5EF4-FFF2-40B4-BE49-F238E27FC236}">
                <a16:creationId xmlns:a16="http://schemas.microsoft.com/office/drawing/2014/main" id="{EAB937AF-E37C-7BB6-86B8-C06DEE6AB789}"/>
              </a:ext>
            </a:extLst>
          </p:cNvPr>
          <p:cNvGraphicFramePr>
            <a:graphicFrameLocks/>
          </p:cNvGraphicFramePr>
          <p:nvPr>
            <p:extLst>
              <p:ext uri="{D42A27DB-BD31-4B8C-83A1-F6EECF244321}">
                <p14:modId xmlns:p14="http://schemas.microsoft.com/office/powerpoint/2010/main" val="2921879018"/>
              </p:ext>
            </p:extLst>
          </p:nvPr>
        </p:nvGraphicFramePr>
        <p:xfrm>
          <a:off x="539552" y="1412776"/>
          <a:ext cx="3816424" cy="504056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424425010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2">
            <a:duotone>
              <a:schemeClr val="accent5">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3C1F8D2D-3AC0-B01D-A7F5-6A4768227ECE}"/>
              </a:ext>
            </a:extLst>
          </p:cNvPr>
          <p:cNvSpPr>
            <a:spLocks noGrp="1"/>
          </p:cNvSpPr>
          <p:nvPr>
            <p:ph idx="1"/>
          </p:nvPr>
        </p:nvSpPr>
        <p:spPr>
          <a:xfrm>
            <a:off x="467544" y="1196752"/>
            <a:ext cx="8424936" cy="3312368"/>
          </a:xfrm>
        </p:spPr>
        <p:txBody>
          <a:bodyPr/>
          <a:lstStyle/>
          <a:p>
            <a:pPr algn="ctr" rtl="1"/>
            <a:r>
              <a:rPr lang="fa-IR" sz="4000" b="1" dirty="0">
                <a:solidFill>
                  <a:schemeClr val="accent2">
                    <a:lumMod val="50000"/>
                  </a:schemeClr>
                </a:solidFill>
                <a:cs typeface="B Titr" panose="00000700000000000000" pitchFamily="2" charset="-78"/>
              </a:rPr>
              <a:t>دریافت مراقبت بارداری در موارد مرگ مادری سال 1401</a:t>
            </a:r>
          </a:p>
        </p:txBody>
      </p:sp>
    </p:spTree>
    <p:extLst>
      <p:ext uri="{BB962C8B-B14F-4D97-AF65-F5344CB8AC3E}">
        <p14:creationId xmlns:p14="http://schemas.microsoft.com/office/powerpoint/2010/main" val="358946615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1">
          <a:blip r:embed="rId2">
            <a:duotone>
              <a:schemeClr val="accent5">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116632"/>
            <a:ext cx="9144000" cy="1124744"/>
          </a:xfrm>
        </p:spPr>
        <p:txBody>
          <a:bodyPr>
            <a:noAutofit/>
          </a:bodyPr>
          <a:lstStyle/>
          <a:p>
            <a:pPr algn="ctr" rtl="1"/>
            <a:r>
              <a:rPr lang="fa-IR" sz="2800" dirty="0">
                <a:solidFill>
                  <a:schemeClr val="accent2">
                    <a:lumMod val="50000"/>
                  </a:schemeClr>
                </a:solidFill>
                <a:latin typeface="Calibri" panose="020F0502020204030204" pitchFamily="34" charset="0"/>
                <a:cs typeface="B Titr" panose="00000700000000000000" pitchFamily="2" charset="-78"/>
              </a:rPr>
              <a:t>      درصد محل دریافت مراقبت های بارداری درموارد مرگ    </a:t>
            </a:r>
            <a:br>
              <a:rPr lang="fa-IR" sz="2800" dirty="0">
                <a:solidFill>
                  <a:schemeClr val="accent2">
                    <a:lumMod val="50000"/>
                  </a:schemeClr>
                </a:solidFill>
                <a:latin typeface="Calibri" panose="020F0502020204030204" pitchFamily="34" charset="0"/>
                <a:cs typeface="B Titr" panose="00000700000000000000" pitchFamily="2" charset="-78"/>
              </a:rPr>
            </a:br>
            <a:r>
              <a:rPr lang="fa-IR" sz="2800" dirty="0">
                <a:solidFill>
                  <a:schemeClr val="accent2">
                    <a:lumMod val="50000"/>
                  </a:schemeClr>
                </a:solidFill>
                <a:latin typeface="Calibri" panose="020F0502020204030204" pitchFamily="34" charset="0"/>
                <a:cs typeface="B Titr" panose="00000700000000000000" pitchFamily="2" charset="-78"/>
              </a:rPr>
              <a:t>مادری د.ع.پ.اصفهان - سال1401</a:t>
            </a:r>
            <a:endParaRPr lang="en-US" sz="2800" dirty="0">
              <a:solidFill>
                <a:schemeClr val="accent2">
                  <a:lumMod val="50000"/>
                </a:schemeClr>
              </a:solidFill>
              <a:latin typeface="Calibri" panose="020F0502020204030204" pitchFamily="34" charset="0"/>
              <a:cs typeface="B Titr" panose="00000700000000000000" pitchFamily="2"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807575146"/>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97407635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1">
          <a:blip r:embed="rId2">
            <a:duotone>
              <a:schemeClr val="accent5">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4294967295"/>
            <p:extLst>
              <p:ext uri="{D42A27DB-BD31-4B8C-83A1-F6EECF244321}">
                <p14:modId xmlns:p14="http://schemas.microsoft.com/office/powerpoint/2010/main" val="3303705207"/>
              </p:ext>
            </p:extLst>
          </p:nvPr>
        </p:nvGraphicFramePr>
        <p:xfrm>
          <a:off x="0" y="1600200"/>
          <a:ext cx="8229600" cy="4525963"/>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a:extLst>
              <a:ext uri="{FF2B5EF4-FFF2-40B4-BE49-F238E27FC236}">
                <a16:creationId xmlns:a16="http://schemas.microsoft.com/office/drawing/2014/main" id="{365FA3E6-12FC-4767-91F0-DCD0F17EED6E}"/>
              </a:ext>
            </a:extLst>
          </p:cNvPr>
          <p:cNvSpPr txBox="1"/>
          <p:nvPr/>
        </p:nvSpPr>
        <p:spPr>
          <a:xfrm>
            <a:off x="107504" y="-6827"/>
            <a:ext cx="8310536" cy="1477328"/>
          </a:xfrm>
          <a:prstGeom prst="rect">
            <a:avLst/>
          </a:prstGeom>
          <a:noFill/>
        </p:spPr>
        <p:txBody>
          <a:bodyPr wrap="square">
            <a:spAutoFit/>
          </a:bodyPr>
          <a:lstStyle/>
          <a:p>
            <a:pPr algn="ctr" rtl="1"/>
            <a:r>
              <a:rPr lang="fa-IR" sz="3600" b="1" dirty="0">
                <a:solidFill>
                  <a:schemeClr val="accent2">
                    <a:lumMod val="50000"/>
                  </a:schemeClr>
                </a:solidFill>
                <a:latin typeface="Calibri" panose="020F0502020204030204" pitchFamily="34" charset="0"/>
                <a:ea typeface="+mj-ea"/>
                <a:cs typeface="B Titr" panose="00000700000000000000" pitchFamily="2" charset="-78"/>
              </a:rPr>
              <a:t>درصد فراوانی مادران فوت شده کشوربه تفکیک </a:t>
            </a:r>
          </a:p>
          <a:p>
            <a:pPr algn="ctr" rtl="1"/>
            <a:r>
              <a:rPr lang="fa-IR" sz="3600" b="1" dirty="0">
                <a:solidFill>
                  <a:schemeClr val="accent2">
                    <a:lumMod val="50000"/>
                  </a:schemeClr>
                </a:solidFill>
                <a:latin typeface="Calibri" panose="020F0502020204030204" pitchFamily="34" charset="0"/>
                <a:ea typeface="+mj-ea"/>
                <a:cs typeface="B Titr" panose="00000700000000000000" pitchFamily="2" charset="-78"/>
              </a:rPr>
              <a:t>روش خاتمه بارداری در سال 1401</a:t>
            </a:r>
            <a:r>
              <a:rPr lang="en-US" dirty="0"/>
              <a:t/>
            </a:r>
            <a:br>
              <a:rPr lang="en-US" dirty="0"/>
            </a:br>
            <a:endParaRPr lang="en-US" dirty="0"/>
          </a:p>
        </p:txBody>
      </p:sp>
    </p:spTree>
    <p:extLst>
      <p:ext uri="{BB962C8B-B14F-4D97-AF65-F5344CB8AC3E}">
        <p14:creationId xmlns:p14="http://schemas.microsoft.com/office/powerpoint/2010/main" val="49065296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1">
          <a:blip r:embed="rId2">
            <a:duotone>
              <a:schemeClr val="accent5">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604448" cy="1052736"/>
          </a:xfrm>
        </p:spPr>
        <p:txBody>
          <a:bodyPr>
            <a:normAutofit fontScale="90000"/>
          </a:bodyPr>
          <a:lstStyle/>
          <a:p>
            <a:pPr algn="ctr" rtl="1"/>
            <a:r>
              <a:rPr lang="fa-IR" sz="3600" dirty="0">
                <a:solidFill>
                  <a:schemeClr val="accent2">
                    <a:lumMod val="50000"/>
                  </a:schemeClr>
                </a:solidFill>
                <a:latin typeface="Calibri" panose="020F0502020204030204" pitchFamily="34" charset="0"/>
                <a:cs typeface="B Titr" panose="00000700000000000000" pitchFamily="2" charset="-78"/>
              </a:rPr>
              <a:t>   درصد نوع زایمان در کل زایمان ها و موارد مرگ مادری </a:t>
            </a:r>
            <a:br>
              <a:rPr lang="fa-IR" sz="3600" dirty="0">
                <a:solidFill>
                  <a:schemeClr val="accent2">
                    <a:lumMod val="50000"/>
                  </a:schemeClr>
                </a:solidFill>
                <a:latin typeface="Calibri" panose="020F0502020204030204" pitchFamily="34" charset="0"/>
                <a:cs typeface="B Titr" panose="00000700000000000000" pitchFamily="2" charset="-78"/>
              </a:rPr>
            </a:br>
            <a:r>
              <a:rPr lang="fa-IR" sz="3600" dirty="0">
                <a:solidFill>
                  <a:schemeClr val="accent2">
                    <a:lumMod val="50000"/>
                  </a:schemeClr>
                </a:solidFill>
                <a:latin typeface="Calibri" panose="020F0502020204030204" pitchFamily="34" charset="0"/>
                <a:cs typeface="B Titr" panose="00000700000000000000" pitchFamily="2" charset="-78"/>
              </a:rPr>
              <a:t>د.ع.پ.اصفهان - سال 1401</a:t>
            </a:r>
            <a:endParaRPr lang="en-US" sz="3600" dirty="0">
              <a:solidFill>
                <a:schemeClr val="accent2">
                  <a:lumMod val="50000"/>
                </a:schemeClr>
              </a:solidFill>
              <a:latin typeface="Calibri" panose="020F0502020204030204" pitchFamily="34" charset="0"/>
              <a:cs typeface="B Titr" panose="00000700000000000000" pitchFamily="2"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123589880"/>
              </p:ext>
            </p:extLst>
          </p:nvPr>
        </p:nvGraphicFramePr>
        <p:xfrm>
          <a:off x="4374681" y="2849432"/>
          <a:ext cx="4474840" cy="381992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Table 4"/>
          <p:cNvGraphicFramePr>
            <a:graphicFrameLocks noGrp="1"/>
          </p:cNvGraphicFramePr>
          <p:nvPr>
            <p:extLst>
              <p:ext uri="{D42A27DB-BD31-4B8C-83A1-F6EECF244321}">
                <p14:modId xmlns:p14="http://schemas.microsoft.com/office/powerpoint/2010/main" val="964813878"/>
              </p:ext>
            </p:extLst>
          </p:nvPr>
        </p:nvGraphicFramePr>
        <p:xfrm>
          <a:off x="323528" y="1772816"/>
          <a:ext cx="3750770" cy="2072297"/>
        </p:xfrm>
        <a:graphic>
          <a:graphicData uri="http://schemas.openxmlformats.org/drawingml/2006/table">
            <a:tbl>
              <a:tblPr rtl="1" firstRow="1" firstCol="1" bandRow="1"/>
              <a:tblGrid>
                <a:gridCol w="2857681">
                  <a:extLst>
                    <a:ext uri="{9D8B030D-6E8A-4147-A177-3AD203B41FA5}">
                      <a16:colId xmlns:a16="http://schemas.microsoft.com/office/drawing/2014/main" val="3781967028"/>
                    </a:ext>
                  </a:extLst>
                </a:gridCol>
                <a:gridCol w="893089">
                  <a:extLst>
                    <a:ext uri="{9D8B030D-6E8A-4147-A177-3AD203B41FA5}">
                      <a16:colId xmlns:a16="http://schemas.microsoft.com/office/drawing/2014/main" val="138902229"/>
                    </a:ext>
                  </a:extLst>
                </a:gridCol>
              </a:tblGrid>
              <a:tr h="512680">
                <a:tc>
                  <a:txBody>
                    <a:bodyPr/>
                    <a:lstStyle/>
                    <a:p>
                      <a:pPr marL="0" marR="0" algn="ctr" rtl="1">
                        <a:lnSpc>
                          <a:spcPct val="115000"/>
                        </a:lnSpc>
                        <a:spcBef>
                          <a:spcPts val="0"/>
                        </a:spcBef>
                        <a:spcAft>
                          <a:spcPts val="0"/>
                        </a:spcAft>
                        <a:tabLst>
                          <a:tab pos="88900" algn="l"/>
                        </a:tabLst>
                      </a:pPr>
                      <a:r>
                        <a:rPr lang="fa-IR" sz="2000" b="1" dirty="0">
                          <a:solidFill>
                            <a:schemeClr val="accent2">
                              <a:lumMod val="75000"/>
                            </a:schemeClr>
                          </a:solidFill>
                          <a:effectLst/>
                          <a:latin typeface="Times New Roman" panose="02020603050405020304" pitchFamily="18" charset="0"/>
                          <a:ea typeface="Times New Roman" panose="02020603050405020304" pitchFamily="18" charset="0"/>
                        </a:rPr>
                        <a:t>شاخص</a:t>
                      </a:r>
                      <a:endParaRPr lang="en-US" sz="2000" b="1" dirty="0">
                        <a:solidFill>
                          <a:schemeClr val="accent2">
                            <a:lumMod val="75000"/>
                          </a:schemeClr>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algn="ctr" rtl="1">
                        <a:lnSpc>
                          <a:spcPct val="115000"/>
                        </a:lnSpc>
                        <a:spcBef>
                          <a:spcPts val="0"/>
                        </a:spcBef>
                        <a:spcAft>
                          <a:spcPts val="0"/>
                        </a:spcAft>
                        <a:tabLst>
                          <a:tab pos="88900" algn="l"/>
                        </a:tabLst>
                      </a:pPr>
                      <a:r>
                        <a:rPr lang="fa-IR" sz="1800" b="1" dirty="0">
                          <a:solidFill>
                            <a:schemeClr val="accent2">
                              <a:lumMod val="75000"/>
                            </a:schemeClr>
                          </a:solidFill>
                          <a:effectLst/>
                          <a:latin typeface="Times New Roman" panose="02020603050405020304" pitchFamily="18" charset="0"/>
                          <a:ea typeface="Times New Roman" panose="02020603050405020304" pitchFamily="18" charset="0"/>
                          <a:cs typeface="B Mitra" panose="00000400000000000000" pitchFamily="2" charset="-78"/>
                        </a:rPr>
                        <a:t>1401</a:t>
                      </a:r>
                      <a:endParaRPr lang="en-US" sz="1800" b="1" dirty="0">
                        <a:solidFill>
                          <a:schemeClr val="accent2">
                            <a:lumMod val="75000"/>
                          </a:schemeClr>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374973841"/>
                  </a:ext>
                </a:extLst>
              </a:tr>
              <a:tr h="512680">
                <a:tc>
                  <a:txBody>
                    <a:bodyPr/>
                    <a:lstStyle/>
                    <a:p>
                      <a:pPr marL="0" marR="0" algn="r" rtl="1">
                        <a:lnSpc>
                          <a:spcPct val="115000"/>
                        </a:lnSpc>
                        <a:spcBef>
                          <a:spcPts val="0"/>
                        </a:spcBef>
                        <a:spcAft>
                          <a:spcPts val="0"/>
                        </a:spcAft>
                        <a:tabLst>
                          <a:tab pos="88900" algn="l"/>
                        </a:tabLst>
                      </a:pPr>
                      <a:r>
                        <a:rPr lang="fa-IR" sz="1600" b="1" dirty="0">
                          <a:effectLst/>
                          <a:latin typeface="Arial" panose="020B0604020202020204" pitchFamily="34" charset="0"/>
                          <a:ea typeface="Times New Roman" panose="02020603050405020304" pitchFamily="18" charset="0"/>
                          <a:cs typeface="B Mitra" panose="00000400000000000000" pitchFamily="2" charset="-78"/>
                        </a:rPr>
                        <a:t>سزارین کل</a:t>
                      </a:r>
                      <a:endParaRPr lang="en-US" sz="1600" b="1"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algn="ctr" rtl="1">
                        <a:lnSpc>
                          <a:spcPct val="115000"/>
                        </a:lnSpc>
                        <a:spcBef>
                          <a:spcPts val="0"/>
                        </a:spcBef>
                        <a:spcAft>
                          <a:spcPts val="0"/>
                        </a:spcAft>
                        <a:tabLst>
                          <a:tab pos="88900" algn="l"/>
                        </a:tabLst>
                      </a:pPr>
                      <a:r>
                        <a:rPr lang="fa-IR" sz="1600" b="1" dirty="0">
                          <a:effectLst/>
                          <a:latin typeface="Times New Roman" panose="02020603050405020304" pitchFamily="18" charset="0"/>
                          <a:ea typeface="Times New Roman" panose="02020603050405020304" pitchFamily="18" charset="0"/>
                          <a:cs typeface="B Mitra" panose="00000400000000000000" pitchFamily="2" charset="-78"/>
                        </a:rPr>
                        <a:t>59.8</a:t>
                      </a:r>
                      <a:endParaRPr lang="en-US" sz="1600" b="1"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2873896480"/>
                  </a:ext>
                </a:extLst>
              </a:tr>
              <a:tr h="497784">
                <a:tc>
                  <a:txBody>
                    <a:bodyPr/>
                    <a:lstStyle/>
                    <a:p>
                      <a:pPr marL="0" marR="0" algn="r" rtl="1">
                        <a:lnSpc>
                          <a:spcPct val="115000"/>
                        </a:lnSpc>
                        <a:spcBef>
                          <a:spcPts val="0"/>
                        </a:spcBef>
                        <a:spcAft>
                          <a:spcPts val="0"/>
                        </a:spcAft>
                        <a:tabLst>
                          <a:tab pos="88900" algn="l"/>
                        </a:tabLst>
                      </a:pPr>
                      <a:r>
                        <a:rPr lang="fa-IR" sz="1600" b="1" dirty="0">
                          <a:effectLst/>
                          <a:latin typeface="Arial" panose="020B0604020202020204" pitchFamily="34" charset="0"/>
                          <a:ea typeface="Times New Roman" panose="02020603050405020304" pitchFamily="18" charset="0"/>
                          <a:cs typeface="B Mitra" panose="00000400000000000000" pitchFamily="2" charset="-78"/>
                        </a:rPr>
                        <a:t>سزارین نخست زا</a:t>
                      </a:r>
                      <a:endParaRPr lang="en-US" sz="1600" b="1"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algn="ctr" rtl="1">
                        <a:lnSpc>
                          <a:spcPct val="115000"/>
                        </a:lnSpc>
                        <a:spcBef>
                          <a:spcPts val="0"/>
                        </a:spcBef>
                        <a:spcAft>
                          <a:spcPts val="0"/>
                        </a:spcAft>
                        <a:tabLst>
                          <a:tab pos="88900" algn="l"/>
                        </a:tabLst>
                      </a:pPr>
                      <a:r>
                        <a:rPr lang="fa-IR" sz="1600" b="1" dirty="0">
                          <a:effectLst/>
                          <a:latin typeface="Times New Roman" panose="02020603050405020304" pitchFamily="18" charset="0"/>
                          <a:ea typeface="Times New Roman" panose="02020603050405020304" pitchFamily="18" charset="0"/>
                          <a:cs typeface="B Mitra" panose="00000400000000000000" pitchFamily="2" charset="-78"/>
                        </a:rPr>
                        <a:t>61.9</a:t>
                      </a:r>
                      <a:endParaRPr lang="en-US" sz="1600" b="1"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3939546396"/>
                  </a:ext>
                </a:extLst>
              </a:tr>
              <a:tr h="549153">
                <a:tc>
                  <a:txBody>
                    <a:bodyPr/>
                    <a:lstStyle/>
                    <a:p>
                      <a:pPr marL="0" marR="0" algn="r" rtl="1">
                        <a:lnSpc>
                          <a:spcPct val="115000"/>
                        </a:lnSpc>
                        <a:spcBef>
                          <a:spcPts val="0"/>
                        </a:spcBef>
                        <a:spcAft>
                          <a:spcPts val="0"/>
                        </a:spcAft>
                        <a:tabLst>
                          <a:tab pos="88900" algn="l"/>
                        </a:tabLst>
                      </a:pPr>
                      <a:r>
                        <a:rPr lang="fa-IR" sz="1600" b="1" dirty="0">
                          <a:effectLst/>
                          <a:latin typeface="Arial" panose="020B0604020202020204" pitchFamily="34" charset="0"/>
                          <a:ea typeface="Times New Roman" panose="02020603050405020304" pitchFamily="18" charset="0"/>
                          <a:cs typeface="B Mitra" panose="00000400000000000000" pitchFamily="2" charset="-78"/>
                        </a:rPr>
                        <a:t>سهم سزارین تکراری از کل سزارین ها</a:t>
                      </a:r>
                      <a:endParaRPr lang="en-US" sz="1600" b="1"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algn="ctr" rtl="1">
                        <a:lnSpc>
                          <a:spcPct val="115000"/>
                        </a:lnSpc>
                        <a:spcBef>
                          <a:spcPts val="0"/>
                        </a:spcBef>
                        <a:spcAft>
                          <a:spcPts val="0"/>
                        </a:spcAft>
                        <a:tabLst>
                          <a:tab pos="88900" algn="l"/>
                        </a:tabLst>
                      </a:pPr>
                      <a:r>
                        <a:rPr lang="fa-IR" sz="1600" b="1" dirty="0">
                          <a:effectLst/>
                          <a:latin typeface="Times New Roman" panose="02020603050405020304" pitchFamily="18" charset="0"/>
                          <a:ea typeface="Times New Roman" panose="02020603050405020304" pitchFamily="18" charset="0"/>
                          <a:cs typeface="B Mitra" panose="00000400000000000000" pitchFamily="2" charset="-78"/>
                        </a:rPr>
                        <a:t>50.7</a:t>
                      </a:r>
                      <a:endParaRPr lang="en-US" sz="1600" b="1"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826008885"/>
                  </a:ext>
                </a:extLst>
              </a:tr>
            </a:tbl>
          </a:graphicData>
        </a:graphic>
      </p:graphicFrame>
    </p:spTree>
    <p:extLst>
      <p:ext uri="{BB962C8B-B14F-4D97-AF65-F5344CB8AC3E}">
        <p14:creationId xmlns:p14="http://schemas.microsoft.com/office/powerpoint/2010/main" val="45208103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1">
          <a:blip r:embed="rId2">
            <a:duotone>
              <a:schemeClr val="accent5">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fa-IR" dirty="0">
                <a:solidFill>
                  <a:schemeClr val="accent2">
                    <a:lumMod val="50000"/>
                  </a:schemeClr>
                </a:solidFill>
                <a:latin typeface="Calibri" panose="020F0502020204030204" pitchFamily="34" charset="0"/>
                <a:cs typeface="B Titr" panose="00000700000000000000" pitchFamily="2" charset="-78"/>
              </a:rPr>
              <a:t>    </a:t>
            </a:r>
            <a:endParaRPr lang="en-US" dirty="0">
              <a:solidFill>
                <a:schemeClr val="accent2">
                  <a:lumMod val="50000"/>
                </a:schemeClr>
              </a:solidFill>
              <a:latin typeface="Calibri" panose="020F0502020204030204" pitchFamily="34" charset="0"/>
              <a:cs typeface="B Titr" panose="00000700000000000000" pitchFamily="2"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565812403"/>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a:extLst>
              <a:ext uri="{FF2B5EF4-FFF2-40B4-BE49-F238E27FC236}">
                <a16:creationId xmlns:a16="http://schemas.microsoft.com/office/drawing/2014/main" id="{1A7EBC16-4765-0317-0C2A-38B1BAA9B1F2}"/>
              </a:ext>
            </a:extLst>
          </p:cNvPr>
          <p:cNvSpPr txBox="1"/>
          <p:nvPr/>
        </p:nvSpPr>
        <p:spPr>
          <a:xfrm>
            <a:off x="107504" y="19665"/>
            <a:ext cx="8229600" cy="1077218"/>
          </a:xfrm>
          <a:prstGeom prst="rect">
            <a:avLst/>
          </a:prstGeom>
          <a:noFill/>
        </p:spPr>
        <p:txBody>
          <a:bodyPr wrap="square">
            <a:spAutoFit/>
          </a:bodyPr>
          <a:lstStyle/>
          <a:p>
            <a:pPr algn="ctr" rtl="1"/>
            <a:r>
              <a:rPr lang="fa-IR" sz="3200" b="1" dirty="0">
                <a:solidFill>
                  <a:schemeClr val="accent2">
                    <a:lumMod val="50000"/>
                  </a:schemeClr>
                </a:solidFill>
                <a:latin typeface="Calibri" panose="020F0502020204030204" pitchFamily="34" charset="0"/>
                <a:ea typeface="+mj-ea"/>
                <a:cs typeface="B Titr" panose="00000700000000000000" pitchFamily="2" charset="-78"/>
              </a:rPr>
              <a:t>درصد مقطع فوت در موارد مرگ مادری د.ع.پ.</a:t>
            </a:r>
          </a:p>
          <a:p>
            <a:pPr algn="ctr" rtl="1"/>
            <a:r>
              <a:rPr lang="fa-IR" sz="3200" b="1" dirty="0">
                <a:solidFill>
                  <a:schemeClr val="accent2">
                    <a:lumMod val="50000"/>
                  </a:schemeClr>
                </a:solidFill>
                <a:latin typeface="Calibri" panose="020F0502020204030204" pitchFamily="34" charset="0"/>
                <a:ea typeface="+mj-ea"/>
                <a:cs typeface="B Titr" panose="00000700000000000000" pitchFamily="2" charset="-78"/>
              </a:rPr>
              <a:t> اصفهان - سال 1401</a:t>
            </a:r>
          </a:p>
        </p:txBody>
      </p:sp>
    </p:spTree>
    <p:extLst>
      <p:ext uri="{BB962C8B-B14F-4D97-AF65-F5344CB8AC3E}">
        <p14:creationId xmlns:p14="http://schemas.microsoft.com/office/powerpoint/2010/main" val="126225336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blipFill dpi="0" rotWithShape="1">
          <a:blip r:embed="rId2">
            <a:duotone>
              <a:schemeClr val="accent5">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rtl="1"/>
            <a:r>
              <a:rPr lang="en-US" dirty="0"/>
              <a:t/>
            </a:r>
            <a:br>
              <a:rPr lang="en-US" dirty="0"/>
            </a:b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597428700"/>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a:extLst>
              <a:ext uri="{FF2B5EF4-FFF2-40B4-BE49-F238E27FC236}">
                <a16:creationId xmlns:a16="http://schemas.microsoft.com/office/drawing/2014/main" id="{6073ED55-F41E-8FDA-7641-7B473A2B9E35}"/>
              </a:ext>
            </a:extLst>
          </p:cNvPr>
          <p:cNvSpPr txBox="1"/>
          <p:nvPr/>
        </p:nvSpPr>
        <p:spPr>
          <a:xfrm>
            <a:off x="0" y="0"/>
            <a:ext cx="8172400" cy="1077218"/>
          </a:xfrm>
          <a:prstGeom prst="rect">
            <a:avLst/>
          </a:prstGeom>
          <a:noFill/>
        </p:spPr>
        <p:txBody>
          <a:bodyPr wrap="square">
            <a:spAutoFit/>
          </a:bodyPr>
          <a:lstStyle/>
          <a:p>
            <a:pPr algn="ctr" rtl="1"/>
            <a:r>
              <a:rPr lang="fa-IR" sz="3200" b="1" dirty="0">
                <a:solidFill>
                  <a:schemeClr val="accent2">
                    <a:lumMod val="50000"/>
                  </a:schemeClr>
                </a:solidFill>
                <a:latin typeface="Calibri" panose="020F0502020204030204" pitchFamily="34" charset="0"/>
                <a:ea typeface="+mj-ea"/>
                <a:cs typeface="B Titr" panose="00000700000000000000" pitchFamily="2" charset="-78"/>
              </a:rPr>
              <a:t>نسبت مرگ مادر به موالید تفکیک شده بر اساس</a:t>
            </a:r>
          </a:p>
          <a:p>
            <a:pPr algn="ctr" rtl="1"/>
            <a:r>
              <a:rPr lang="fa-IR" sz="3200" b="1" dirty="0">
                <a:solidFill>
                  <a:schemeClr val="accent2">
                    <a:lumMod val="50000"/>
                  </a:schemeClr>
                </a:solidFill>
                <a:latin typeface="Calibri" panose="020F0502020204030204" pitchFamily="34" charset="0"/>
                <a:ea typeface="+mj-ea"/>
                <a:cs typeface="B Titr" panose="00000700000000000000" pitchFamily="2" charset="-78"/>
              </a:rPr>
              <a:t> روش خاتمه بارداری کشور- سال 1401 </a:t>
            </a:r>
          </a:p>
        </p:txBody>
      </p:sp>
    </p:spTree>
    <p:extLst>
      <p:ext uri="{BB962C8B-B14F-4D97-AF65-F5344CB8AC3E}">
        <p14:creationId xmlns:p14="http://schemas.microsoft.com/office/powerpoint/2010/main" val="19454911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blipFill dpi="0" rotWithShape="1">
          <a:blip r:embed="rId3">
            <a:duotone>
              <a:schemeClr val="accent5">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endParaRPr lang="en-US" sz="2000" dirty="0"/>
          </a:p>
        </p:txBody>
      </p:sp>
      <p:sp>
        <p:nvSpPr>
          <p:cNvPr id="3" name="Content Placeholder 2"/>
          <p:cNvSpPr>
            <a:spLocks noGrp="1"/>
          </p:cNvSpPr>
          <p:nvPr>
            <p:ph idx="1"/>
          </p:nvPr>
        </p:nvSpPr>
        <p:spPr/>
        <p:txBody>
          <a:bodyPr/>
          <a:lstStyle/>
          <a:p>
            <a:pPr marL="0" indent="0" algn="r" rtl="1">
              <a:buNone/>
            </a:pPr>
            <a:endParaRPr lang="en-US" dirty="0"/>
          </a:p>
        </p:txBody>
      </p:sp>
      <p:sp>
        <p:nvSpPr>
          <p:cNvPr id="5" name="Rectangle 4"/>
          <p:cNvSpPr/>
          <p:nvPr/>
        </p:nvSpPr>
        <p:spPr>
          <a:xfrm>
            <a:off x="0" y="28419"/>
            <a:ext cx="8244408" cy="1077218"/>
          </a:xfrm>
          <a:prstGeom prst="rect">
            <a:avLst/>
          </a:prstGeom>
        </p:spPr>
        <p:txBody>
          <a:bodyPr wrap="square">
            <a:spAutoFit/>
          </a:bodyPr>
          <a:lstStyle/>
          <a:p>
            <a:pPr algn="ctr" rtl="1"/>
            <a:r>
              <a:rPr lang="fa-IR" sz="3200" dirty="0" smtClean="0">
                <a:solidFill>
                  <a:schemeClr val="accent2">
                    <a:lumMod val="50000"/>
                  </a:schemeClr>
                </a:solidFill>
                <a:latin typeface="Times New Roman" panose="02020603050405020304" pitchFamily="18" charset="0"/>
                <a:ea typeface="Times New Roman" panose="02020603050405020304" pitchFamily="18" charset="0"/>
                <a:cs typeface="B Titr" panose="00000700000000000000" pitchFamily="2" charset="-78"/>
              </a:rPr>
              <a:t>نسبت </a:t>
            </a:r>
            <a:r>
              <a:rPr lang="fa-IR" sz="3200" dirty="0">
                <a:solidFill>
                  <a:schemeClr val="accent2">
                    <a:lumMod val="50000"/>
                  </a:schemeClr>
                </a:solidFill>
                <a:latin typeface="Times New Roman" panose="02020603050405020304" pitchFamily="18" charset="0"/>
                <a:ea typeface="Times New Roman" panose="02020603050405020304" pitchFamily="18" charset="0"/>
                <a:cs typeface="B Titr" panose="00000700000000000000" pitchFamily="2" charset="-78"/>
              </a:rPr>
              <a:t>مرگ مادر به موالید تفکیک شده بر اساس </a:t>
            </a:r>
            <a:r>
              <a:rPr lang="fa-IR" sz="3200" dirty="0" smtClean="0">
                <a:solidFill>
                  <a:schemeClr val="accent2">
                    <a:lumMod val="50000"/>
                  </a:schemeClr>
                </a:solidFill>
                <a:latin typeface="Times New Roman" panose="02020603050405020304" pitchFamily="18" charset="0"/>
                <a:ea typeface="Times New Roman" panose="02020603050405020304" pitchFamily="18" charset="0"/>
                <a:cs typeface="B Titr" panose="00000700000000000000" pitchFamily="2" charset="-78"/>
              </a:rPr>
              <a:t>روش</a:t>
            </a:r>
          </a:p>
          <a:p>
            <a:pPr algn="ctr" rtl="1"/>
            <a:r>
              <a:rPr lang="fa-IR" sz="3200" dirty="0" smtClean="0">
                <a:solidFill>
                  <a:schemeClr val="accent2">
                    <a:lumMod val="50000"/>
                  </a:schemeClr>
                </a:solidFill>
                <a:latin typeface="Times New Roman" panose="02020603050405020304" pitchFamily="18" charset="0"/>
                <a:ea typeface="Times New Roman" panose="02020603050405020304" pitchFamily="18" charset="0"/>
                <a:cs typeface="B Titr" panose="00000700000000000000" pitchFamily="2" charset="-78"/>
              </a:rPr>
              <a:t> </a:t>
            </a:r>
            <a:r>
              <a:rPr lang="fa-IR" sz="3200" dirty="0">
                <a:solidFill>
                  <a:schemeClr val="accent2">
                    <a:lumMod val="50000"/>
                  </a:schemeClr>
                </a:solidFill>
                <a:latin typeface="Times New Roman" panose="02020603050405020304" pitchFamily="18" charset="0"/>
                <a:ea typeface="Times New Roman" panose="02020603050405020304" pitchFamily="18" charset="0"/>
                <a:cs typeface="B Titr" panose="00000700000000000000" pitchFamily="2" charset="-78"/>
              </a:rPr>
              <a:t>خاتمه بارداری د.ع.پ اصفهان سال 1401</a:t>
            </a:r>
            <a:endParaRPr lang="en-US" sz="3200" dirty="0">
              <a:solidFill>
                <a:schemeClr val="accent2">
                  <a:lumMod val="50000"/>
                </a:schemeClr>
              </a:solidFill>
              <a:cs typeface="B Titr" panose="00000700000000000000" pitchFamily="2" charset="-78"/>
            </a:endParaRPr>
          </a:p>
        </p:txBody>
      </p:sp>
      <p:graphicFrame>
        <p:nvGraphicFramePr>
          <p:cNvPr id="8" name="Chart 7"/>
          <p:cNvGraphicFramePr>
            <a:graphicFrameLocks/>
          </p:cNvGraphicFramePr>
          <p:nvPr>
            <p:extLst>
              <p:ext uri="{D42A27DB-BD31-4B8C-83A1-F6EECF244321}">
                <p14:modId xmlns:p14="http://schemas.microsoft.com/office/powerpoint/2010/main" val="3134674534"/>
              </p:ext>
            </p:extLst>
          </p:nvPr>
        </p:nvGraphicFramePr>
        <p:xfrm>
          <a:off x="467544" y="1556792"/>
          <a:ext cx="8208911" cy="4608512"/>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14568293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blipFill dpi="0" rotWithShape="1">
          <a:blip r:embed="rId2">
            <a:duotone>
              <a:schemeClr val="accent5">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r>
            <a:br>
              <a:rPr lang="en-US" dirty="0"/>
            </a:b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127131154"/>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3">
            <a:extLst>
              <a:ext uri="{FF2B5EF4-FFF2-40B4-BE49-F238E27FC236}">
                <a16:creationId xmlns:a16="http://schemas.microsoft.com/office/drawing/2014/main" id="{A3C4C454-FBA0-3219-B0A0-1D940AE3BD89}"/>
              </a:ext>
            </a:extLst>
          </p:cNvPr>
          <p:cNvSpPr txBox="1"/>
          <p:nvPr/>
        </p:nvSpPr>
        <p:spPr>
          <a:xfrm>
            <a:off x="0" y="116632"/>
            <a:ext cx="8229600" cy="1077218"/>
          </a:xfrm>
          <a:prstGeom prst="rect">
            <a:avLst/>
          </a:prstGeom>
          <a:noFill/>
        </p:spPr>
        <p:txBody>
          <a:bodyPr wrap="square">
            <a:spAutoFit/>
          </a:bodyPr>
          <a:lstStyle/>
          <a:p>
            <a:pPr algn="ctr" rtl="1"/>
            <a:r>
              <a:rPr lang="fa-IR" sz="3200" b="1" dirty="0">
                <a:solidFill>
                  <a:schemeClr val="accent2">
                    <a:lumMod val="50000"/>
                  </a:schemeClr>
                </a:solidFill>
                <a:latin typeface="Calibri" panose="020F0502020204030204" pitchFamily="34" charset="0"/>
                <a:ea typeface="+mj-ea"/>
                <a:cs typeface="B Titr" panose="00000700000000000000" pitchFamily="2" charset="-78"/>
              </a:rPr>
              <a:t>درصد مرگ مادری کشوربه تفکیک محل ختم بارداری به </a:t>
            </a:r>
          </a:p>
          <a:p>
            <a:pPr algn="ctr" rtl="1"/>
            <a:r>
              <a:rPr lang="fa-IR" sz="3200" b="1" dirty="0">
                <a:solidFill>
                  <a:schemeClr val="accent2">
                    <a:lumMod val="50000"/>
                  </a:schemeClr>
                </a:solidFill>
                <a:latin typeface="Calibri" panose="020F0502020204030204" pitchFamily="34" charset="0"/>
                <a:ea typeface="+mj-ea"/>
                <a:cs typeface="B Titr" panose="00000700000000000000" pitchFamily="2" charset="-78"/>
              </a:rPr>
              <a:t>زایمان های همان گروه - سال 1401 </a:t>
            </a:r>
          </a:p>
        </p:txBody>
      </p:sp>
    </p:spTree>
    <p:extLst>
      <p:ext uri="{BB962C8B-B14F-4D97-AF65-F5344CB8AC3E}">
        <p14:creationId xmlns:p14="http://schemas.microsoft.com/office/powerpoint/2010/main" val="268140844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duotone>
              <a:schemeClr val="accent5">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198437"/>
            <a:ext cx="8963472" cy="914400"/>
          </a:xfrm>
        </p:spPr>
        <p:txBody>
          <a:bodyPr>
            <a:normAutofit fontScale="90000"/>
          </a:bodyPr>
          <a:lstStyle/>
          <a:p>
            <a:pPr algn="ctr"/>
            <a:r>
              <a:rPr lang="fa-IR" b="1" dirty="0">
                <a:solidFill>
                  <a:schemeClr val="accent6">
                    <a:lumMod val="50000"/>
                  </a:schemeClr>
                </a:solidFill>
                <a:latin typeface="Calibri" panose="020F0502020204030204" pitchFamily="34" charset="0"/>
                <a:ea typeface="Calibri" panose="020F0502020204030204" pitchFamily="34" charset="0"/>
                <a:cs typeface="B Titr" panose="00000700000000000000" pitchFamily="2" charset="-78"/>
              </a:rPr>
              <a:t>    </a:t>
            </a:r>
            <a:r>
              <a:rPr lang="ar-SA" dirty="0">
                <a:solidFill>
                  <a:schemeClr val="accent2">
                    <a:lumMod val="50000"/>
                  </a:schemeClr>
                </a:solidFill>
                <a:latin typeface="Calibri" panose="020F0502020204030204" pitchFamily="34" charset="0"/>
                <a:cs typeface="B Titr" panose="00000700000000000000" pitchFamily="2" charset="-78"/>
              </a:rPr>
              <a:t>تعداد موارد مرگ مادر</a:t>
            </a:r>
            <a:r>
              <a:rPr lang="fa-IR" dirty="0">
                <a:solidFill>
                  <a:schemeClr val="accent2">
                    <a:lumMod val="50000"/>
                  </a:schemeClr>
                </a:solidFill>
                <a:latin typeface="Calibri" panose="020F0502020204030204" pitchFamily="34" charset="0"/>
                <a:cs typeface="B Titr" panose="00000700000000000000" pitchFamily="2" charset="-78"/>
              </a:rPr>
              <a:t> د.ع.پ.اصفهان - سال1401</a:t>
            </a:r>
            <a:endParaRPr lang="en-US" dirty="0">
              <a:solidFill>
                <a:schemeClr val="accent2">
                  <a:lumMod val="50000"/>
                </a:schemeClr>
              </a:solidFill>
              <a:latin typeface="Calibri" panose="020F0502020204030204" pitchFamily="34" charset="0"/>
              <a:cs typeface="B Titr" panose="00000700000000000000" pitchFamily="2"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561026729"/>
              </p:ext>
            </p:extLst>
          </p:nvPr>
        </p:nvGraphicFramePr>
        <p:xfrm>
          <a:off x="457200" y="1295400"/>
          <a:ext cx="8305800" cy="48307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ounded Rectangle 4"/>
          <p:cNvSpPr/>
          <p:nvPr/>
        </p:nvSpPr>
        <p:spPr>
          <a:xfrm>
            <a:off x="536683" y="4725144"/>
            <a:ext cx="8151440" cy="1219200"/>
          </a:xfrm>
          <a:prstGeom prst="roundRect">
            <a:avLst/>
          </a:prstGeom>
          <a:solidFill>
            <a:schemeClr val="accent5">
              <a:lumMod val="50000"/>
            </a:schemeClr>
          </a:solidFill>
          <a:ln/>
        </p:spPr>
        <p:style>
          <a:lnRef idx="0">
            <a:schemeClr val="accent1"/>
          </a:lnRef>
          <a:fillRef idx="3">
            <a:schemeClr val="accent1"/>
          </a:fillRef>
          <a:effectRef idx="3">
            <a:schemeClr val="accent1"/>
          </a:effectRef>
          <a:fontRef idx="minor">
            <a:schemeClr val="lt1"/>
          </a:fontRef>
        </p:style>
        <p:txBody>
          <a:bodyPr rtlCol="0" anchor="ctr"/>
          <a:lstStyle/>
          <a:p>
            <a:pPr algn="ctr" rtl="1"/>
            <a:r>
              <a:rPr lang="fa-IR" b="1" dirty="0">
                <a:solidFill>
                  <a:schemeClr val="accent6">
                    <a:lumMod val="20000"/>
                    <a:lumOff val="80000"/>
                  </a:schemeClr>
                </a:solidFill>
                <a:latin typeface="Calibri" panose="020F0502020204030204" pitchFamily="34" charset="0"/>
                <a:ea typeface="Calibri" panose="020F0502020204030204" pitchFamily="34" charset="0"/>
                <a:cs typeface="B Titr" panose="00000700000000000000" pitchFamily="2" charset="-78"/>
              </a:rPr>
              <a:t>تعداد موارد مرگ مادری محسوب نشده :2 مورد تصادف، </a:t>
            </a:r>
            <a:r>
              <a:rPr lang="fa-IR" b="1" dirty="0">
                <a:solidFill>
                  <a:schemeClr val="accent6">
                    <a:lumMod val="75000"/>
                  </a:schemeClr>
                </a:solidFill>
                <a:latin typeface="Calibri" panose="020F0502020204030204" pitchFamily="34" charset="0"/>
                <a:ea typeface="Calibri" panose="020F0502020204030204" pitchFamily="34" charset="0"/>
                <a:cs typeface="B Titr" panose="00000700000000000000" pitchFamily="2" charset="-78"/>
              </a:rPr>
              <a:t>2مورد غیر ایرانی بدون کارت اقامت</a:t>
            </a:r>
            <a:r>
              <a:rPr lang="fa-IR" b="1" dirty="0">
                <a:solidFill>
                  <a:schemeClr val="accent6">
                    <a:lumMod val="20000"/>
                    <a:lumOff val="80000"/>
                  </a:schemeClr>
                </a:solidFill>
                <a:latin typeface="Calibri" panose="020F0502020204030204" pitchFamily="34" charset="0"/>
                <a:ea typeface="Calibri" panose="020F0502020204030204" pitchFamily="34" charset="0"/>
                <a:cs typeface="B Titr" panose="00000700000000000000" pitchFamily="2" charset="-78"/>
              </a:rPr>
              <a:t>، </a:t>
            </a:r>
          </a:p>
          <a:p>
            <a:pPr algn="ctr" rtl="1"/>
            <a:r>
              <a:rPr lang="fa-IR" b="1" dirty="0">
                <a:solidFill>
                  <a:schemeClr val="accent6">
                    <a:lumMod val="20000"/>
                    <a:lumOff val="80000"/>
                  </a:schemeClr>
                </a:solidFill>
                <a:latin typeface="Calibri" panose="020F0502020204030204" pitchFamily="34" charset="0"/>
                <a:ea typeface="Calibri" panose="020F0502020204030204" pitchFamily="34" charset="0"/>
                <a:cs typeface="B Titr" panose="00000700000000000000" pitchFamily="2" charset="-78"/>
              </a:rPr>
              <a:t>1 مورد سکونت خارج از دانشگاه و 2 مورد مرگ بعد از 42 روز پس از زایمان، </a:t>
            </a:r>
            <a:r>
              <a:rPr lang="fa-IR" b="1" dirty="0">
                <a:solidFill>
                  <a:schemeClr val="accent6">
                    <a:lumMod val="75000"/>
                  </a:schemeClr>
                </a:solidFill>
                <a:latin typeface="Calibri" panose="020F0502020204030204" pitchFamily="34" charset="0"/>
                <a:ea typeface="Calibri" panose="020F0502020204030204" pitchFamily="34" charset="0"/>
                <a:cs typeface="B Titr" panose="00000700000000000000" pitchFamily="2" charset="-78"/>
              </a:rPr>
              <a:t>1 مورد مشترک غیر</a:t>
            </a:r>
            <a:r>
              <a:rPr lang="en-US" b="1" dirty="0">
                <a:solidFill>
                  <a:schemeClr val="accent6">
                    <a:lumMod val="75000"/>
                  </a:schemeClr>
                </a:solidFill>
                <a:latin typeface="Calibri" panose="020F0502020204030204" pitchFamily="34" charset="0"/>
                <a:ea typeface="Calibri" panose="020F0502020204030204" pitchFamily="34" charset="0"/>
                <a:cs typeface="B Titr" panose="00000700000000000000" pitchFamily="2" charset="-78"/>
              </a:rPr>
              <a:t/>
            </a:r>
            <a:br>
              <a:rPr lang="en-US" b="1" dirty="0">
                <a:solidFill>
                  <a:schemeClr val="accent6">
                    <a:lumMod val="75000"/>
                  </a:schemeClr>
                </a:solidFill>
                <a:latin typeface="Calibri" panose="020F0502020204030204" pitchFamily="34" charset="0"/>
                <a:ea typeface="Calibri" panose="020F0502020204030204" pitchFamily="34" charset="0"/>
                <a:cs typeface="B Titr" panose="00000700000000000000" pitchFamily="2" charset="-78"/>
              </a:rPr>
            </a:br>
            <a:r>
              <a:rPr lang="fa-IR" b="1" dirty="0">
                <a:solidFill>
                  <a:schemeClr val="accent6">
                    <a:lumMod val="75000"/>
                  </a:schemeClr>
                </a:solidFill>
                <a:latin typeface="Calibri" panose="020F0502020204030204" pitchFamily="34" charset="0"/>
                <a:ea typeface="Calibri" panose="020F0502020204030204" pitchFamily="34" charset="0"/>
                <a:cs typeface="B Titr" panose="00000700000000000000" pitchFamily="2" charset="-78"/>
              </a:rPr>
              <a:t>ایرانی بدون کارت اقامت و سکونت خارج از دانشگاه</a:t>
            </a:r>
            <a:endParaRPr lang="en-US" b="1" dirty="0">
              <a:solidFill>
                <a:schemeClr val="accent6">
                  <a:lumMod val="75000"/>
                </a:schemeClr>
              </a:solidFill>
              <a:latin typeface="Calibri" panose="020F0502020204030204" pitchFamily="34" charset="0"/>
              <a:ea typeface="Calibri" panose="020F0502020204030204" pitchFamily="34" charset="0"/>
              <a:cs typeface="B Titr" panose="00000700000000000000" pitchFamily="2" charset="-78"/>
            </a:endParaRPr>
          </a:p>
        </p:txBody>
      </p:sp>
    </p:spTree>
    <p:extLst>
      <p:ext uri="{BB962C8B-B14F-4D97-AF65-F5344CB8AC3E}">
        <p14:creationId xmlns:p14="http://schemas.microsoft.com/office/powerpoint/2010/main" val="355968503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blipFill dpi="0" rotWithShape="1">
          <a:blip r:embed="rId3">
            <a:duotone>
              <a:schemeClr val="accent5">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fa-IR" dirty="0">
                <a:solidFill>
                  <a:schemeClr val="accent2">
                    <a:lumMod val="50000"/>
                  </a:schemeClr>
                </a:solidFill>
                <a:latin typeface="Calibri" panose="020F0502020204030204" pitchFamily="34" charset="0"/>
                <a:cs typeface="B Titr" panose="00000700000000000000" pitchFamily="2" charset="-78"/>
              </a:rPr>
              <a:t/>
            </a:r>
            <a:br>
              <a:rPr lang="fa-IR" dirty="0">
                <a:solidFill>
                  <a:schemeClr val="accent2">
                    <a:lumMod val="50000"/>
                  </a:schemeClr>
                </a:solidFill>
                <a:latin typeface="Calibri" panose="020F0502020204030204" pitchFamily="34" charset="0"/>
                <a:cs typeface="B Titr" panose="00000700000000000000" pitchFamily="2" charset="-78"/>
              </a:rPr>
            </a:br>
            <a:endParaRPr lang="en-US" dirty="0"/>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0" y="0"/>
            <a:ext cx="8244408" cy="1077218"/>
          </a:xfrm>
          <a:prstGeom prst="rect">
            <a:avLst/>
          </a:prstGeom>
        </p:spPr>
        <p:txBody>
          <a:bodyPr wrap="square">
            <a:spAutoFit/>
          </a:bodyPr>
          <a:lstStyle/>
          <a:p>
            <a:pPr algn="ctr"/>
            <a:r>
              <a:rPr lang="fa-IR" sz="3200" dirty="0" smtClean="0">
                <a:solidFill>
                  <a:schemeClr val="accent2">
                    <a:lumMod val="50000"/>
                  </a:schemeClr>
                </a:solidFill>
                <a:latin typeface="Calibri" panose="020F0502020204030204" pitchFamily="34" charset="0"/>
                <a:cs typeface="B Titr" panose="00000700000000000000" pitchFamily="2" charset="-78"/>
              </a:rPr>
              <a:t>درصد </a:t>
            </a:r>
            <a:r>
              <a:rPr lang="fa-IR" sz="3200" dirty="0">
                <a:solidFill>
                  <a:schemeClr val="accent2">
                    <a:lumMod val="50000"/>
                  </a:schemeClr>
                </a:solidFill>
                <a:latin typeface="Calibri" panose="020F0502020204030204" pitchFamily="34" charset="0"/>
                <a:cs typeface="B Titr" panose="00000700000000000000" pitchFamily="2" charset="-78"/>
              </a:rPr>
              <a:t>مرگ مادری </a:t>
            </a:r>
            <a:r>
              <a:rPr lang="fa-IR" sz="3200" dirty="0" smtClean="0">
                <a:solidFill>
                  <a:schemeClr val="accent2">
                    <a:lumMod val="50000"/>
                  </a:schemeClr>
                </a:solidFill>
                <a:latin typeface="Calibri" panose="020F0502020204030204" pitchFamily="34" charset="0"/>
                <a:cs typeface="B Titr" panose="00000700000000000000" pitchFamily="2" charset="-78"/>
              </a:rPr>
              <a:t>د.ع.پ اصفهان به </a:t>
            </a:r>
            <a:r>
              <a:rPr lang="fa-IR" sz="3200" dirty="0">
                <a:solidFill>
                  <a:schemeClr val="accent2">
                    <a:lumMod val="50000"/>
                  </a:schemeClr>
                </a:solidFill>
                <a:latin typeface="Calibri" panose="020F0502020204030204" pitchFamily="34" charset="0"/>
                <a:cs typeface="B Titr" panose="00000700000000000000" pitchFamily="2" charset="-78"/>
              </a:rPr>
              <a:t>تفکیک محل </a:t>
            </a:r>
            <a:r>
              <a:rPr lang="fa-IR" sz="3200" dirty="0" smtClean="0">
                <a:solidFill>
                  <a:schemeClr val="accent2">
                    <a:lumMod val="50000"/>
                  </a:schemeClr>
                </a:solidFill>
                <a:latin typeface="Calibri" panose="020F0502020204030204" pitchFamily="34" charset="0"/>
                <a:cs typeface="B Titr" panose="00000700000000000000" pitchFamily="2" charset="-78"/>
              </a:rPr>
              <a:t>ختم</a:t>
            </a:r>
          </a:p>
          <a:p>
            <a:pPr algn="ctr"/>
            <a:r>
              <a:rPr lang="fa-IR" sz="3200" dirty="0" smtClean="0">
                <a:solidFill>
                  <a:schemeClr val="accent2">
                    <a:lumMod val="50000"/>
                  </a:schemeClr>
                </a:solidFill>
                <a:latin typeface="Calibri" panose="020F0502020204030204" pitchFamily="34" charset="0"/>
                <a:cs typeface="B Titr" panose="00000700000000000000" pitchFamily="2" charset="-78"/>
              </a:rPr>
              <a:t> </a:t>
            </a:r>
            <a:r>
              <a:rPr lang="fa-IR" sz="3200" dirty="0">
                <a:solidFill>
                  <a:schemeClr val="accent2">
                    <a:lumMod val="50000"/>
                  </a:schemeClr>
                </a:solidFill>
                <a:latin typeface="Calibri" panose="020F0502020204030204" pitchFamily="34" charset="0"/>
                <a:cs typeface="B Titr" panose="00000700000000000000" pitchFamily="2" charset="-78"/>
              </a:rPr>
              <a:t>بارداری به </a:t>
            </a:r>
            <a:r>
              <a:rPr lang="fa-IR" sz="3200" dirty="0" smtClean="0">
                <a:solidFill>
                  <a:schemeClr val="accent2">
                    <a:lumMod val="50000"/>
                  </a:schemeClr>
                </a:solidFill>
                <a:latin typeface="Calibri" panose="020F0502020204030204" pitchFamily="34" charset="0"/>
                <a:cs typeface="B Titr" panose="00000700000000000000" pitchFamily="2" charset="-78"/>
              </a:rPr>
              <a:t>زایمان </a:t>
            </a:r>
            <a:r>
              <a:rPr lang="fa-IR" sz="3200" dirty="0">
                <a:solidFill>
                  <a:schemeClr val="accent2">
                    <a:lumMod val="50000"/>
                  </a:schemeClr>
                </a:solidFill>
                <a:latin typeface="Calibri" panose="020F0502020204030204" pitchFamily="34" charset="0"/>
                <a:cs typeface="B Titr" panose="00000700000000000000" pitchFamily="2" charset="-78"/>
              </a:rPr>
              <a:t>های همان گروه - سال 1401 </a:t>
            </a:r>
            <a:endParaRPr lang="en-US" sz="3200" dirty="0"/>
          </a:p>
        </p:txBody>
      </p:sp>
      <p:graphicFrame>
        <p:nvGraphicFramePr>
          <p:cNvPr id="5" name="Chart 4"/>
          <p:cNvGraphicFramePr>
            <a:graphicFrameLocks/>
          </p:cNvGraphicFramePr>
          <p:nvPr>
            <p:extLst>
              <p:ext uri="{D42A27DB-BD31-4B8C-83A1-F6EECF244321}">
                <p14:modId xmlns:p14="http://schemas.microsoft.com/office/powerpoint/2010/main" val="17154021"/>
              </p:ext>
            </p:extLst>
          </p:nvPr>
        </p:nvGraphicFramePr>
        <p:xfrm>
          <a:off x="467544" y="1628800"/>
          <a:ext cx="8136904" cy="468052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28739563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blipFill dpi="0" rotWithShape="1">
          <a:blip r:embed="rId3">
            <a:duotone>
              <a:schemeClr val="accent5">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graphicFrame>
        <p:nvGraphicFramePr>
          <p:cNvPr id="4" name="Content Placeholder 3"/>
          <p:cNvGraphicFramePr>
            <a:graphicFrameLocks noGrp="1"/>
          </p:cNvGraphicFramePr>
          <p:nvPr>
            <p:ph idx="1"/>
          </p:nvPr>
        </p:nvGraphicFramePr>
        <p:xfrm>
          <a:off x="0" y="0"/>
          <a:ext cx="0" cy="0"/>
        </p:xfrm>
        <a:graphic>
          <a:graphicData uri="http://schemas.openxmlformats.org/drawingml/2006/table">
            <a:tbl>
              <a:tblPr rtl="1" firstRow="1" firstCol="1" bandRow="1"/>
              <a:tblGrid>
                <a:gridCol w="25400">
                  <a:extLst>
                    <a:ext uri="{9D8B030D-6E8A-4147-A177-3AD203B41FA5}">
                      <a16:colId xmlns:a16="http://schemas.microsoft.com/office/drawing/2014/main" val="2608095592"/>
                    </a:ext>
                  </a:extLst>
                </a:gridCol>
                <a:gridCol w="25400">
                  <a:extLst>
                    <a:ext uri="{9D8B030D-6E8A-4147-A177-3AD203B41FA5}">
                      <a16:colId xmlns:a16="http://schemas.microsoft.com/office/drawing/2014/main" val="261945887"/>
                    </a:ext>
                  </a:extLst>
                </a:gridCol>
                <a:gridCol w="25400">
                  <a:extLst>
                    <a:ext uri="{9D8B030D-6E8A-4147-A177-3AD203B41FA5}">
                      <a16:colId xmlns:a16="http://schemas.microsoft.com/office/drawing/2014/main" val="1809061868"/>
                    </a:ext>
                  </a:extLst>
                </a:gridCol>
              </a:tblGrid>
              <a:tr h="0">
                <a:tc>
                  <a:txBody>
                    <a:bodyPr/>
                    <a:lstStyle/>
                    <a:p>
                      <a:pPr marL="0" marR="0" algn="ctr" rtl="1">
                        <a:spcBef>
                          <a:spcPts val="0"/>
                        </a:spcBef>
                        <a:spcAft>
                          <a:spcPts val="0"/>
                        </a:spcAft>
                      </a:pPr>
                      <a:r>
                        <a:rPr lang="fa-IR" sz="100">
                          <a:effectLst/>
                          <a:latin typeface="Calibri" panose="020F0502020204030204" pitchFamily="34" charset="0"/>
                          <a:ea typeface="Calibri" panose="020F0502020204030204" pitchFamily="34" charset="0"/>
                          <a:cs typeface="B Titr" panose="00000700000000000000" pitchFamily="2" charset="-78"/>
                        </a:rPr>
                        <a:t>عامل موثر</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rtl="1">
                        <a:spcBef>
                          <a:spcPts val="0"/>
                        </a:spcBef>
                        <a:spcAft>
                          <a:spcPts val="0"/>
                        </a:spcAft>
                      </a:pPr>
                      <a:r>
                        <a:rPr lang="fa-IR" sz="100">
                          <a:effectLst/>
                          <a:latin typeface="Calibri" panose="020F0502020204030204" pitchFamily="34" charset="0"/>
                          <a:ea typeface="Calibri" panose="020F0502020204030204" pitchFamily="34" charset="0"/>
                          <a:cs typeface="B Titr" panose="00000700000000000000" pitchFamily="2" charset="-78"/>
                        </a:rPr>
                        <a:t>فراوانی</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rtl="1">
                        <a:spcBef>
                          <a:spcPts val="0"/>
                        </a:spcBef>
                        <a:spcAft>
                          <a:spcPts val="0"/>
                        </a:spcAft>
                      </a:pPr>
                      <a:r>
                        <a:rPr lang="fa-IR" sz="100">
                          <a:effectLst/>
                          <a:latin typeface="Calibri" panose="020F0502020204030204" pitchFamily="34" charset="0"/>
                          <a:ea typeface="Calibri" panose="020F0502020204030204" pitchFamily="34" charset="0"/>
                          <a:cs typeface="B Titr" panose="00000700000000000000" pitchFamily="2" charset="-78"/>
                        </a:rPr>
                        <a:t>درصد</a:t>
                      </a:r>
                      <a:endParaRPr lang="en-US" sz="100">
                        <a:effectLst/>
                        <a:latin typeface="Times New Roman" panose="02020603050405020304" pitchFamily="18" charset="0"/>
                        <a:ea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extLst>
                  <a:ext uri="{0D108BD9-81ED-4DB2-BD59-A6C34878D82A}">
                    <a16:rowId xmlns:a16="http://schemas.microsoft.com/office/drawing/2014/main" val="3035515126"/>
                  </a:ext>
                </a:extLst>
              </a:tr>
              <a:tr h="0">
                <a:tc>
                  <a:txBody>
                    <a:bodyPr/>
                    <a:lstStyle/>
                    <a:p>
                      <a:pPr marL="0" marR="0" algn="r" rtl="1">
                        <a:spcBef>
                          <a:spcPts val="0"/>
                        </a:spcBef>
                        <a:spcAft>
                          <a:spcPts val="0"/>
                        </a:spcAft>
                      </a:pPr>
                      <a:r>
                        <a:rPr lang="ar-SA" sz="100">
                          <a:effectLst/>
                          <a:latin typeface="Times New Roman" panose="02020603050405020304" pitchFamily="18" charset="0"/>
                          <a:ea typeface="Times New Roman" panose="02020603050405020304" pitchFamily="18" charset="0"/>
                          <a:cs typeface="B Mitra" panose="00000400000000000000" pitchFamily="2" charset="-78"/>
                        </a:rPr>
                        <a:t>ناکافی بودن یا نامطلوب بودن خدمات پیش از بارداری</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marL="0" marR="0" algn="ctr" rtl="1">
                        <a:spcBef>
                          <a:spcPts val="0"/>
                        </a:spcBef>
                        <a:spcAft>
                          <a:spcPts val="0"/>
                        </a:spcAft>
                      </a:pPr>
                      <a:r>
                        <a:rPr lang="ar-SA" sz="100">
                          <a:effectLst/>
                          <a:latin typeface="Times New Roman" panose="02020603050405020304" pitchFamily="18" charset="0"/>
                          <a:ea typeface="Times New Roman" panose="02020603050405020304" pitchFamily="18" charset="0"/>
                          <a:cs typeface="B Mitra" panose="00000400000000000000" pitchFamily="2" charset="-78"/>
                        </a:rPr>
                        <a:t>1</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marL="0" marR="0" algn="ctr" rtl="1">
                        <a:spcBef>
                          <a:spcPts val="0"/>
                        </a:spcBef>
                        <a:spcAft>
                          <a:spcPts val="0"/>
                        </a:spcAft>
                      </a:pPr>
                      <a:r>
                        <a:rPr lang="fa-IR" sz="100">
                          <a:effectLst/>
                          <a:latin typeface="Times New Roman" panose="02020603050405020304" pitchFamily="18" charset="0"/>
                          <a:ea typeface="Times New Roman" panose="02020603050405020304" pitchFamily="18" charset="0"/>
                          <a:cs typeface="B Mitra" panose="00000400000000000000" pitchFamily="2" charset="-78"/>
                        </a:rPr>
                        <a:t>9.1</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extLst>
                  <a:ext uri="{0D108BD9-81ED-4DB2-BD59-A6C34878D82A}">
                    <a16:rowId xmlns:a16="http://schemas.microsoft.com/office/drawing/2014/main" val="2640890448"/>
                  </a:ext>
                </a:extLst>
              </a:tr>
              <a:tr h="0">
                <a:tc>
                  <a:txBody>
                    <a:bodyPr/>
                    <a:lstStyle/>
                    <a:p>
                      <a:pPr marL="0" marR="0" algn="r" rtl="1">
                        <a:spcBef>
                          <a:spcPts val="0"/>
                        </a:spcBef>
                        <a:spcAft>
                          <a:spcPts val="0"/>
                        </a:spcAft>
                      </a:pPr>
                      <a:r>
                        <a:rPr lang="ar-SA" sz="100">
                          <a:effectLst/>
                          <a:latin typeface="Times New Roman" panose="02020603050405020304" pitchFamily="18" charset="0"/>
                          <a:ea typeface="Times New Roman" panose="02020603050405020304" pitchFamily="18" charset="0"/>
                          <a:cs typeface="B Mitra" panose="00000400000000000000" pitchFamily="2" charset="-78"/>
                        </a:rPr>
                        <a:t>تشخیص یا درمان نامناسب عوارض دوران بارداری در واحدهای بهداشتی</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marL="0" marR="0" algn="ctr" rtl="1">
                        <a:spcBef>
                          <a:spcPts val="0"/>
                        </a:spcBef>
                        <a:spcAft>
                          <a:spcPts val="0"/>
                        </a:spcAft>
                      </a:pPr>
                      <a:r>
                        <a:rPr lang="ar-SA" sz="100">
                          <a:effectLst/>
                          <a:latin typeface="Times New Roman" panose="02020603050405020304" pitchFamily="18" charset="0"/>
                          <a:ea typeface="Times New Roman" panose="02020603050405020304" pitchFamily="18" charset="0"/>
                          <a:cs typeface="B Mitra" panose="00000400000000000000" pitchFamily="2" charset="-78"/>
                        </a:rPr>
                        <a:t>1</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marL="0" marR="0" algn="ctr" rtl="1">
                        <a:spcBef>
                          <a:spcPts val="0"/>
                        </a:spcBef>
                        <a:spcAft>
                          <a:spcPts val="0"/>
                        </a:spcAft>
                      </a:pPr>
                      <a:r>
                        <a:rPr lang="ar-SA" sz="100">
                          <a:effectLst/>
                          <a:latin typeface="Times New Roman" panose="02020603050405020304" pitchFamily="18" charset="0"/>
                          <a:ea typeface="Times New Roman" panose="02020603050405020304" pitchFamily="18" charset="0"/>
                          <a:cs typeface="B Mitra" panose="00000400000000000000" pitchFamily="2" charset="-78"/>
                        </a:rPr>
                        <a:t>9.1</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extLst>
                  <a:ext uri="{0D108BD9-81ED-4DB2-BD59-A6C34878D82A}">
                    <a16:rowId xmlns:a16="http://schemas.microsoft.com/office/drawing/2014/main" val="3011495800"/>
                  </a:ext>
                </a:extLst>
              </a:tr>
              <a:tr h="0">
                <a:tc>
                  <a:txBody>
                    <a:bodyPr/>
                    <a:lstStyle/>
                    <a:p>
                      <a:pPr marL="0" marR="0" algn="r" rtl="1">
                        <a:spcBef>
                          <a:spcPts val="0"/>
                        </a:spcBef>
                        <a:spcAft>
                          <a:spcPts val="0"/>
                        </a:spcAft>
                      </a:pPr>
                      <a:r>
                        <a:rPr lang="ar-SA" sz="100">
                          <a:effectLst/>
                          <a:latin typeface="Times New Roman" panose="02020603050405020304" pitchFamily="18" charset="0"/>
                          <a:ea typeface="Times New Roman" panose="02020603050405020304" pitchFamily="18" charset="0"/>
                          <a:cs typeface="B Mitra" panose="00000400000000000000" pitchFamily="2" charset="-78"/>
                        </a:rPr>
                        <a:t>اعتیاد مادر به مواد مخدر و معضلات اجتماعی</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marL="0" marR="0" algn="ctr" rtl="1">
                        <a:spcBef>
                          <a:spcPts val="0"/>
                        </a:spcBef>
                        <a:spcAft>
                          <a:spcPts val="0"/>
                        </a:spcAft>
                      </a:pPr>
                      <a:r>
                        <a:rPr lang="ar-SA" sz="100">
                          <a:effectLst/>
                          <a:latin typeface="Times New Roman" panose="02020603050405020304" pitchFamily="18" charset="0"/>
                          <a:ea typeface="Times New Roman" panose="02020603050405020304" pitchFamily="18" charset="0"/>
                          <a:cs typeface="B Mitra" panose="00000400000000000000" pitchFamily="2" charset="-78"/>
                        </a:rPr>
                        <a:t>1</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marL="0" marR="0" algn="ctr" rtl="1">
                        <a:spcBef>
                          <a:spcPts val="0"/>
                        </a:spcBef>
                        <a:spcAft>
                          <a:spcPts val="0"/>
                        </a:spcAft>
                      </a:pPr>
                      <a:r>
                        <a:rPr lang="ar-SA" sz="100">
                          <a:effectLst/>
                          <a:latin typeface="Times New Roman" panose="02020603050405020304" pitchFamily="18" charset="0"/>
                          <a:ea typeface="Times New Roman" panose="02020603050405020304" pitchFamily="18" charset="0"/>
                          <a:cs typeface="B Mitra" panose="00000400000000000000" pitchFamily="2" charset="-78"/>
                        </a:rPr>
                        <a:t>9.1</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extLst>
                  <a:ext uri="{0D108BD9-81ED-4DB2-BD59-A6C34878D82A}">
                    <a16:rowId xmlns:a16="http://schemas.microsoft.com/office/drawing/2014/main" val="2333487595"/>
                  </a:ext>
                </a:extLst>
              </a:tr>
              <a:tr h="0">
                <a:tc>
                  <a:txBody>
                    <a:bodyPr/>
                    <a:lstStyle/>
                    <a:p>
                      <a:pPr marL="0" marR="0" algn="r" rtl="1">
                        <a:spcBef>
                          <a:spcPts val="0"/>
                        </a:spcBef>
                        <a:spcAft>
                          <a:spcPts val="0"/>
                        </a:spcAft>
                      </a:pPr>
                      <a:r>
                        <a:rPr lang="ar-SA" sz="100">
                          <a:effectLst/>
                          <a:latin typeface="Times New Roman" panose="02020603050405020304" pitchFamily="18" charset="0"/>
                          <a:ea typeface="Times New Roman" panose="02020603050405020304" pitchFamily="18" charset="0"/>
                          <a:cs typeface="B Mitra" panose="00000400000000000000" pitchFamily="2" charset="-78"/>
                        </a:rPr>
                        <a:t>ضعف عملکرد دستیاران زنان و زایمان در مراکز آموزشی درمانی</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marL="0" marR="0" algn="ctr" rtl="1">
                        <a:spcBef>
                          <a:spcPts val="0"/>
                        </a:spcBef>
                        <a:spcAft>
                          <a:spcPts val="0"/>
                        </a:spcAft>
                      </a:pPr>
                      <a:r>
                        <a:rPr lang="ar-SA" sz="100">
                          <a:effectLst/>
                          <a:latin typeface="Times New Roman" panose="02020603050405020304" pitchFamily="18" charset="0"/>
                          <a:ea typeface="Times New Roman" panose="02020603050405020304" pitchFamily="18" charset="0"/>
                          <a:cs typeface="B Mitra" panose="00000400000000000000" pitchFamily="2" charset="-78"/>
                        </a:rPr>
                        <a:t>1</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marL="0" marR="0" algn="ctr" rtl="1">
                        <a:spcBef>
                          <a:spcPts val="0"/>
                        </a:spcBef>
                        <a:spcAft>
                          <a:spcPts val="0"/>
                        </a:spcAft>
                      </a:pPr>
                      <a:r>
                        <a:rPr lang="ar-SA" sz="100">
                          <a:effectLst/>
                          <a:latin typeface="Times New Roman" panose="02020603050405020304" pitchFamily="18" charset="0"/>
                          <a:ea typeface="Times New Roman" panose="02020603050405020304" pitchFamily="18" charset="0"/>
                          <a:cs typeface="B Mitra" panose="00000400000000000000" pitchFamily="2" charset="-78"/>
                        </a:rPr>
                        <a:t>9.1</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extLst>
                  <a:ext uri="{0D108BD9-81ED-4DB2-BD59-A6C34878D82A}">
                    <a16:rowId xmlns:a16="http://schemas.microsoft.com/office/drawing/2014/main" val="3912810696"/>
                  </a:ext>
                </a:extLst>
              </a:tr>
              <a:tr h="0">
                <a:tc>
                  <a:txBody>
                    <a:bodyPr/>
                    <a:lstStyle/>
                    <a:p>
                      <a:pPr marL="0" marR="0" algn="r" rtl="1">
                        <a:spcBef>
                          <a:spcPts val="0"/>
                        </a:spcBef>
                        <a:spcAft>
                          <a:spcPts val="0"/>
                        </a:spcAft>
                      </a:pPr>
                      <a:r>
                        <a:rPr lang="ar-SA" sz="100">
                          <a:effectLst/>
                          <a:latin typeface="Arial" panose="020B0604020202020204" pitchFamily="34" charset="0"/>
                          <a:ea typeface="Times New Roman" panose="02020603050405020304" pitchFamily="18" charset="0"/>
                          <a:cs typeface="B Nazanin" panose="00000400000000000000" pitchFamily="2" charset="-78"/>
                        </a:rPr>
                        <a:t>مشکلات مرتبط با بیهوشی و ارائه خدمات نامناسب توسط متخصص بیهوشی</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marL="0" marR="0" algn="ctr" rtl="1">
                        <a:spcBef>
                          <a:spcPts val="0"/>
                        </a:spcBef>
                        <a:spcAft>
                          <a:spcPts val="0"/>
                        </a:spcAft>
                      </a:pPr>
                      <a:r>
                        <a:rPr lang="ar-SA" sz="100">
                          <a:effectLst/>
                          <a:latin typeface="Times New Roman" panose="02020603050405020304" pitchFamily="18" charset="0"/>
                          <a:ea typeface="Times New Roman" panose="02020603050405020304" pitchFamily="18" charset="0"/>
                          <a:cs typeface="B Mitra" panose="00000400000000000000" pitchFamily="2" charset="-78"/>
                        </a:rPr>
                        <a:t>1</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marL="0" marR="0" algn="ctr" rtl="1">
                        <a:spcBef>
                          <a:spcPts val="0"/>
                        </a:spcBef>
                        <a:spcAft>
                          <a:spcPts val="0"/>
                        </a:spcAft>
                      </a:pPr>
                      <a:r>
                        <a:rPr lang="ar-SA" sz="100">
                          <a:effectLst/>
                          <a:latin typeface="Times New Roman" panose="02020603050405020304" pitchFamily="18" charset="0"/>
                          <a:ea typeface="Times New Roman" panose="02020603050405020304" pitchFamily="18" charset="0"/>
                          <a:cs typeface="B Mitra" panose="00000400000000000000" pitchFamily="2" charset="-78"/>
                        </a:rPr>
                        <a:t>9.1</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extLst>
                  <a:ext uri="{0D108BD9-81ED-4DB2-BD59-A6C34878D82A}">
                    <a16:rowId xmlns:a16="http://schemas.microsoft.com/office/drawing/2014/main" val="3390871112"/>
                  </a:ext>
                </a:extLst>
              </a:tr>
              <a:tr h="0">
                <a:tc>
                  <a:txBody>
                    <a:bodyPr/>
                    <a:lstStyle/>
                    <a:p>
                      <a:pPr marL="0" marR="0" algn="r" rtl="1">
                        <a:spcBef>
                          <a:spcPts val="0"/>
                        </a:spcBef>
                        <a:spcAft>
                          <a:spcPts val="0"/>
                        </a:spcAft>
                      </a:pPr>
                      <a:r>
                        <a:rPr lang="ar-SA" sz="100">
                          <a:effectLst/>
                          <a:latin typeface="Times New Roman" panose="02020603050405020304" pitchFamily="18" charset="0"/>
                          <a:ea typeface="Times New Roman" panose="02020603050405020304" pitchFamily="18" charset="0"/>
                          <a:cs typeface="B Mitra" panose="00000400000000000000" pitchFamily="2" charset="-78"/>
                        </a:rPr>
                        <a:t>مشکلات و نواقص مرتبط با فرآیند اعزام و انتقال بیمار (اعم از نواقص مربوط به ارائه و ثبت خدمات مرکز فوریت های پزشکی یا شرایط اعزام مادر)</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marL="0" marR="0" algn="ctr" rtl="1">
                        <a:spcBef>
                          <a:spcPts val="0"/>
                        </a:spcBef>
                        <a:spcAft>
                          <a:spcPts val="0"/>
                        </a:spcAft>
                      </a:pPr>
                      <a:r>
                        <a:rPr lang="ar-SA" sz="100">
                          <a:effectLst/>
                          <a:latin typeface="Times New Roman" panose="02020603050405020304" pitchFamily="18" charset="0"/>
                          <a:ea typeface="Times New Roman" panose="02020603050405020304" pitchFamily="18" charset="0"/>
                          <a:cs typeface="B Mitra" panose="00000400000000000000" pitchFamily="2" charset="-78"/>
                        </a:rPr>
                        <a:t>1</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marL="0" marR="0" algn="ctr" rtl="1">
                        <a:spcBef>
                          <a:spcPts val="0"/>
                        </a:spcBef>
                        <a:spcAft>
                          <a:spcPts val="0"/>
                        </a:spcAft>
                      </a:pPr>
                      <a:r>
                        <a:rPr lang="ar-SA" sz="100">
                          <a:effectLst/>
                          <a:latin typeface="Times New Roman" panose="02020603050405020304" pitchFamily="18" charset="0"/>
                          <a:ea typeface="Times New Roman" panose="02020603050405020304" pitchFamily="18" charset="0"/>
                          <a:cs typeface="B Mitra" panose="00000400000000000000" pitchFamily="2" charset="-78"/>
                        </a:rPr>
                        <a:t>9.1</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extLst>
                  <a:ext uri="{0D108BD9-81ED-4DB2-BD59-A6C34878D82A}">
                    <a16:rowId xmlns:a16="http://schemas.microsoft.com/office/drawing/2014/main" val="3501930297"/>
                  </a:ext>
                </a:extLst>
              </a:tr>
              <a:tr h="0">
                <a:tc>
                  <a:txBody>
                    <a:bodyPr/>
                    <a:lstStyle/>
                    <a:p>
                      <a:pPr marL="0" marR="0" algn="r" rtl="1">
                        <a:spcBef>
                          <a:spcPts val="0"/>
                        </a:spcBef>
                        <a:spcAft>
                          <a:spcPts val="0"/>
                        </a:spcAft>
                      </a:pPr>
                      <a:r>
                        <a:rPr lang="ar-SA" sz="100">
                          <a:effectLst/>
                          <a:latin typeface="Times New Roman" panose="02020603050405020304" pitchFamily="18" charset="0"/>
                          <a:ea typeface="Times New Roman" panose="02020603050405020304" pitchFamily="18" charset="0"/>
                          <a:cs typeface="B Mitra" panose="00000400000000000000" pitchFamily="2" charset="-78"/>
                        </a:rPr>
                        <a:t>حساس نبودن مادر و خانواده به علائم نیازمند مراقبت ویژه دوران بارداری و عدم توجه به توصیه های پرسنل بهداشتی درمانی</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marL="0" marR="0" algn="ctr" rtl="1">
                        <a:spcBef>
                          <a:spcPts val="0"/>
                        </a:spcBef>
                        <a:spcAft>
                          <a:spcPts val="0"/>
                        </a:spcAft>
                      </a:pPr>
                      <a:r>
                        <a:rPr lang="ar-SA" sz="100">
                          <a:effectLst/>
                          <a:latin typeface="Times New Roman" panose="02020603050405020304" pitchFamily="18" charset="0"/>
                          <a:ea typeface="Times New Roman" panose="02020603050405020304" pitchFamily="18" charset="0"/>
                          <a:cs typeface="B Mitra" panose="00000400000000000000" pitchFamily="2" charset="-78"/>
                        </a:rPr>
                        <a:t>1</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marL="0" marR="0" algn="ctr" rtl="1">
                        <a:spcBef>
                          <a:spcPts val="0"/>
                        </a:spcBef>
                        <a:spcAft>
                          <a:spcPts val="0"/>
                        </a:spcAft>
                      </a:pPr>
                      <a:r>
                        <a:rPr lang="ar-SA" sz="100">
                          <a:effectLst/>
                          <a:latin typeface="Times New Roman" panose="02020603050405020304" pitchFamily="18" charset="0"/>
                          <a:ea typeface="Times New Roman" panose="02020603050405020304" pitchFamily="18" charset="0"/>
                          <a:cs typeface="B Mitra" panose="00000400000000000000" pitchFamily="2" charset="-78"/>
                        </a:rPr>
                        <a:t>9.1</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extLst>
                  <a:ext uri="{0D108BD9-81ED-4DB2-BD59-A6C34878D82A}">
                    <a16:rowId xmlns:a16="http://schemas.microsoft.com/office/drawing/2014/main" val="3215128264"/>
                  </a:ext>
                </a:extLst>
              </a:tr>
              <a:tr h="0">
                <a:tc>
                  <a:txBody>
                    <a:bodyPr/>
                    <a:lstStyle/>
                    <a:p>
                      <a:pPr marL="0" marR="0" algn="r" rtl="1">
                        <a:spcBef>
                          <a:spcPts val="0"/>
                        </a:spcBef>
                        <a:spcAft>
                          <a:spcPts val="0"/>
                        </a:spcAft>
                      </a:pPr>
                      <a:r>
                        <a:rPr lang="ar-SA" sz="100">
                          <a:effectLst/>
                          <a:latin typeface="Times New Roman" panose="02020603050405020304" pitchFamily="18" charset="0"/>
                          <a:ea typeface="Times New Roman" panose="02020603050405020304" pitchFamily="18" charset="0"/>
                          <a:cs typeface="B Mitra" panose="00000400000000000000" pitchFamily="2" charset="-78"/>
                        </a:rPr>
                        <a:t>غفلت و عدم حساسیت پزشک، ماما و سایر کادر بهداشتی در ارائه خدمات مورد نیاز در زمان مناسب</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marL="0" marR="0" algn="ctr" rtl="1">
                        <a:spcBef>
                          <a:spcPts val="0"/>
                        </a:spcBef>
                        <a:spcAft>
                          <a:spcPts val="0"/>
                        </a:spcAft>
                      </a:pPr>
                      <a:r>
                        <a:rPr lang="ar-SA" sz="100">
                          <a:effectLst/>
                          <a:latin typeface="Times New Roman" panose="02020603050405020304" pitchFamily="18" charset="0"/>
                          <a:ea typeface="Times New Roman" panose="02020603050405020304" pitchFamily="18" charset="0"/>
                          <a:cs typeface="B Mitra" panose="00000400000000000000" pitchFamily="2" charset="-78"/>
                        </a:rPr>
                        <a:t>2</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marL="0" marR="0" algn="ctr" rtl="1">
                        <a:spcBef>
                          <a:spcPts val="0"/>
                        </a:spcBef>
                        <a:spcAft>
                          <a:spcPts val="0"/>
                        </a:spcAft>
                      </a:pPr>
                      <a:r>
                        <a:rPr lang="ar-SA" sz="100">
                          <a:effectLst/>
                          <a:latin typeface="Times New Roman" panose="02020603050405020304" pitchFamily="18" charset="0"/>
                          <a:ea typeface="Times New Roman" panose="02020603050405020304" pitchFamily="18" charset="0"/>
                          <a:cs typeface="B Mitra" panose="00000400000000000000" pitchFamily="2" charset="-78"/>
                        </a:rPr>
                        <a:t>18.2</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extLst>
                  <a:ext uri="{0D108BD9-81ED-4DB2-BD59-A6C34878D82A}">
                    <a16:rowId xmlns:a16="http://schemas.microsoft.com/office/drawing/2014/main" val="4237140776"/>
                  </a:ext>
                </a:extLst>
              </a:tr>
              <a:tr h="0">
                <a:tc>
                  <a:txBody>
                    <a:bodyPr/>
                    <a:lstStyle/>
                    <a:p>
                      <a:pPr marL="0" marR="0" algn="r" rtl="1">
                        <a:spcBef>
                          <a:spcPts val="0"/>
                        </a:spcBef>
                        <a:spcAft>
                          <a:spcPts val="0"/>
                        </a:spcAft>
                      </a:pPr>
                      <a:r>
                        <a:rPr lang="ar-SA" sz="100">
                          <a:effectLst/>
                          <a:latin typeface="Times New Roman" panose="02020603050405020304" pitchFamily="18" charset="0"/>
                          <a:ea typeface="Times New Roman" panose="02020603050405020304" pitchFamily="18" charset="0"/>
                          <a:cs typeface="B Mitra" panose="00000400000000000000" pitchFamily="2" charset="-78"/>
                        </a:rPr>
                        <a:t>مشکلات مرتبط با ارزیابی روند وزن گیری مادر باردار در مراقبت های واحدهای بهداشتی</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0" marR="0" algn="ctr" rtl="1">
                        <a:spcBef>
                          <a:spcPts val="0"/>
                        </a:spcBef>
                        <a:spcAft>
                          <a:spcPts val="0"/>
                        </a:spcAft>
                      </a:pPr>
                      <a:r>
                        <a:rPr lang="ar-SA" sz="100">
                          <a:effectLst/>
                          <a:latin typeface="Times New Roman" panose="02020603050405020304" pitchFamily="18" charset="0"/>
                          <a:ea typeface="Times New Roman" panose="02020603050405020304" pitchFamily="18" charset="0"/>
                          <a:cs typeface="B Mitra" panose="00000400000000000000" pitchFamily="2" charset="-78"/>
                        </a:rPr>
                        <a:t>4</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0" marR="0" algn="ctr" rtl="1">
                        <a:spcBef>
                          <a:spcPts val="0"/>
                        </a:spcBef>
                        <a:spcAft>
                          <a:spcPts val="0"/>
                        </a:spcAft>
                      </a:pPr>
                      <a:r>
                        <a:rPr lang="ar-SA" sz="100">
                          <a:effectLst/>
                          <a:latin typeface="Times New Roman" panose="02020603050405020304" pitchFamily="18" charset="0"/>
                          <a:ea typeface="Times New Roman" panose="02020603050405020304" pitchFamily="18" charset="0"/>
                          <a:cs typeface="B Mitra" panose="00000400000000000000" pitchFamily="2" charset="-78"/>
                        </a:rPr>
                        <a:t>36.4</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extLst>
                  <a:ext uri="{0D108BD9-81ED-4DB2-BD59-A6C34878D82A}">
                    <a16:rowId xmlns:a16="http://schemas.microsoft.com/office/drawing/2014/main" val="1879816775"/>
                  </a:ext>
                </a:extLst>
              </a:tr>
              <a:tr h="0">
                <a:tc>
                  <a:txBody>
                    <a:bodyPr/>
                    <a:lstStyle/>
                    <a:p>
                      <a:pPr marL="0" marR="0" algn="r" rtl="1">
                        <a:spcBef>
                          <a:spcPts val="0"/>
                        </a:spcBef>
                        <a:spcAft>
                          <a:spcPts val="0"/>
                        </a:spcAft>
                      </a:pPr>
                      <a:r>
                        <a:rPr lang="ar-SA" sz="100">
                          <a:effectLst/>
                          <a:latin typeface="Times New Roman" panose="02020603050405020304" pitchFamily="18" charset="0"/>
                          <a:ea typeface="Times New Roman" panose="02020603050405020304" pitchFamily="18" charset="0"/>
                          <a:cs typeface="B Mitra" panose="00000400000000000000" pitchFamily="2" charset="-78"/>
                        </a:rPr>
                        <a:t>عدم ارائه یا ثبت مراقبت ها براساس دستورالعمل ها و بوکلت مراقبت های ادغام یافته سلامت مادران در واحدهای بهداشتی</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0" marR="0" algn="ctr" rtl="1">
                        <a:spcBef>
                          <a:spcPts val="0"/>
                        </a:spcBef>
                        <a:spcAft>
                          <a:spcPts val="0"/>
                        </a:spcAft>
                      </a:pPr>
                      <a:r>
                        <a:rPr lang="ar-SA" sz="100">
                          <a:effectLst/>
                          <a:latin typeface="Times New Roman" panose="02020603050405020304" pitchFamily="18" charset="0"/>
                          <a:ea typeface="Times New Roman" panose="02020603050405020304" pitchFamily="18" charset="0"/>
                          <a:cs typeface="B Mitra" panose="00000400000000000000" pitchFamily="2" charset="-78"/>
                        </a:rPr>
                        <a:t>4</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0" marR="0" algn="ctr" rtl="1">
                        <a:spcBef>
                          <a:spcPts val="0"/>
                        </a:spcBef>
                        <a:spcAft>
                          <a:spcPts val="0"/>
                        </a:spcAft>
                      </a:pPr>
                      <a:r>
                        <a:rPr lang="ar-SA" sz="100">
                          <a:effectLst/>
                          <a:latin typeface="Times New Roman" panose="02020603050405020304" pitchFamily="18" charset="0"/>
                          <a:ea typeface="Times New Roman" panose="02020603050405020304" pitchFamily="18" charset="0"/>
                          <a:cs typeface="B Mitra" panose="00000400000000000000" pitchFamily="2" charset="-78"/>
                        </a:rPr>
                        <a:t>36.4</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extLst>
                  <a:ext uri="{0D108BD9-81ED-4DB2-BD59-A6C34878D82A}">
                    <a16:rowId xmlns:a16="http://schemas.microsoft.com/office/drawing/2014/main" val="807833765"/>
                  </a:ext>
                </a:extLst>
              </a:tr>
              <a:tr h="0">
                <a:tc>
                  <a:txBody>
                    <a:bodyPr/>
                    <a:lstStyle/>
                    <a:p>
                      <a:pPr marL="0" marR="0" algn="r" rtl="1">
                        <a:spcBef>
                          <a:spcPts val="0"/>
                        </a:spcBef>
                        <a:spcAft>
                          <a:spcPts val="0"/>
                        </a:spcAft>
                      </a:pPr>
                      <a:r>
                        <a:rPr lang="ar-SA" sz="100">
                          <a:effectLst/>
                          <a:latin typeface="Times New Roman" panose="02020603050405020304" pitchFamily="18" charset="0"/>
                          <a:ea typeface="Times New Roman" panose="02020603050405020304" pitchFamily="18" charset="0"/>
                          <a:cs typeface="B Mitra" panose="00000400000000000000" pitchFamily="2" charset="-78"/>
                        </a:rPr>
                        <a:t>تاخیر در تصمیم گیری و مراجعه به موقع به علت بی توجهی مادر و خانواده به علائم نیازمند مراقبت ویژه</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0" marR="0" algn="ctr" rtl="1">
                        <a:spcBef>
                          <a:spcPts val="0"/>
                        </a:spcBef>
                        <a:spcAft>
                          <a:spcPts val="0"/>
                        </a:spcAft>
                      </a:pPr>
                      <a:r>
                        <a:rPr lang="ar-SA" sz="100">
                          <a:effectLst/>
                          <a:latin typeface="Times New Roman" panose="02020603050405020304" pitchFamily="18" charset="0"/>
                          <a:ea typeface="Times New Roman" panose="02020603050405020304" pitchFamily="18" charset="0"/>
                          <a:cs typeface="B Mitra" panose="00000400000000000000" pitchFamily="2" charset="-78"/>
                        </a:rPr>
                        <a:t>4</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0" marR="0" algn="ctr" rtl="1">
                        <a:spcBef>
                          <a:spcPts val="0"/>
                        </a:spcBef>
                        <a:spcAft>
                          <a:spcPts val="0"/>
                        </a:spcAft>
                      </a:pPr>
                      <a:r>
                        <a:rPr lang="ar-SA" sz="100">
                          <a:effectLst/>
                          <a:latin typeface="Times New Roman" panose="02020603050405020304" pitchFamily="18" charset="0"/>
                          <a:ea typeface="Times New Roman" panose="02020603050405020304" pitchFamily="18" charset="0"/>
                          <a:cs typeface="B Mitra" panose="00000400000000000000" pitchFamily="2" charset="-78"/>
                        </a:rPr>
                        <a:t>36.4</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extLst>
                  <a:ext uri="{0D108BD9-81ED-4DB2-BD59-A6C34878D82A}">
                    <a16:rowId xmlns:a16="http://schemas.microsoft.com/office/drawing/2014/main" val="3327005648"/>
                  </a:ext>
                </a:extLst>
              </a:tr>
              <a:tr h="0">
                <a:tc>
                  <a:txBody>
                    <a:bodyPr/>
                    <a:lstStyle/>
                    <a:p>
                      <a:pPr marL="0" marR="0" algn="r" rtl="1">
                        <a:spcBef>
                          <a:spcPts val="0"/>
                        </a:spcBef>
                        <a:spcAft>
                          <a:spcPts val="0"/>
                        </a:spcAft>
                      </a:pPr>
                      <a:r>
                        <a:rPr lang="ar-SA" sz="100">
                          <a:effectLst/>
                          <a:latin typeface="Times New Roman" panose="02020603050405020304" pitchFamily="18" charset="0"/>
                          <a:ea typeface="Times New Roman" panose="02020603050405020304" pitchFamily="18" charset="0"/>
                          <a:cs typeface="B Mitra" panose="00000400000000000000" pitchFamily="2" charset="-78"/>
                        </a:rPr>
                        <a:t>عدم حساسیت و بی توجهی پزشکان و سایر کارکنان به وضعیت مادر و تاخیر در ارائه خدمات مورد نیاز به مادر در مراکز پزشکی (تاخیر در درمان)</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0" marR="0" algn="ctr" rtl="1">
                        <a:spcBef>
                          <a:spcPts val="0"/>
                        </a:spcBef>
                        <a:spcAft>
                          <a:spcPts val="0"/>
                        </a:spcAft>
                      </a:pPr>
                      <a:r>
                        <a:rPr lang="ar-SA" sz="100">
                          <a:effectLst/>
                          <a:latin typeface="Times New Roman" panose="02020603050405020304" pitchFamily="18" charset="0"/>
                          <a:ea typeface="Times New Roman" panose="02020603050405020304" pitchFamily="18" charset="0"/>
                          <a:cs typeface="B Mitra" panose="00000400000000000000" pitchFamily="2" charset="-78"/>
                        </a:rPr>
                        <a:t>4</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0" marR="0" algn="ctr" rtl="1">
                        <a:spcBef>
                          <a:spcPts val="0"/>
                        </a:spcBef>
                        <a:spcAft>
                          <a:spcPts val="0"/>
                        </a:spcAft>
                      </a:pPr>
                      <a:r>
                        <a:rPr lang="ar-SA" sz="100">
                          <a:effectLst/>
                          <a:latin typeface="Times New Roman" panose="02020603050405020304" pitchFamily="18" charset="0"/>
                          <a:ea typeface="Times New Roman" panose="02020603050405020304" pitchFamily="18" charset="0"/>
                          <a:cs typeface="B Mitra" panose="00000400000000000000" pitchFamily="2" charset="-78"/>
                        </a:rPr>
                        <a:t>36.4</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extLst>
                  <a:ext uri="{0D108BD9-81ED-4DB2-BD59-A6C34878D82A}">
                    <a16:rowId xmlns:a16="http://schemas.microsoft.com/office/drawing/2014/main" val="2087239567"/>
                  </a:ext>
                </a:extLst>
              </a:tr>
              <a:tr h="0">
                <a:tc>
                  <a:txBody>
                    <a:bodyPr/>
                    <a:lstStyle/>
                    <a:p>
                      <a:pPr marL="0" marR="0" algn="r" rtl="1">
                        <a:spcBef>
                          <a:spcPts val="0"/>
                        </a:spcBef>
                        <a:spcAft>
                          <a:spcPts val="0"/>
                        </a:spcAft>
                      </a:pPr>
                      <a:r>
                        <a:rPr lang="ar-SA" sz="100">
                          <a:effectLst/>
                          <a:latin typeface="Times New Roman" panose="02020603050405020304" pitchFamily="18" charset="0"/>
                          <a:ea typeface="Times New Roman" panose="02020603050405020304" pitchFamily="18" charset="0"/>
                          <a:cs typeface="B Mitra" panose="00000400000000000000" pitchFamily="2" charset="-78"/>
                        </a:rPr>
                        <a:t>مشکلات مربوط به ثبت صحیح خدمات در پرونده الکترونیک سلامت</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0" marR="0" algn="ctr" rtl="1">
                        <a:spcBef>
                          <a:spcPts val="0"/>
                        </a:spcBef>
                        <a:spcAft>
                          <a:spcPts val="0"/>
                        </a:spcAft>
                      </a:pPr>
                      <a:r>
                        <a:rPr lang="ar-SA" sz="100">
                          <a:effectLst/>
                          <a:latin typeface="Times New Roman" panose="02020603050405020304" pitchFamily="18" charset="0"/>
                          <a:ea typeface="Times New Roman" panose="02020603050405020304" pitchFamily="18" charset="0"/>
                          <a:cs typeface="B Mitra" panose="00000400000000000000" pitchFamily="2" charset="-78"/>
                        </a:rPr>
                        <a:t>5</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0" marR="0" algn="ctr" rtl="1">
                        <a:spcBef>
                          <a:spcPts val="0"/>
                        </a:spcBef>
                        <a:spcAft>
                          <a:spcPts val="0"/>
                        </a:spcAft>
                      </a:pPr>
                      <a:r>
                        <a:rPr lang="ar-SA" sz="100">
                          <a:effectLst/>
                          <a:latin typeface="Times New Roman" panose="02020603050405020304" pitchFamily="18" charset="0"/>
                          <a:ea typeface="Times New Roman" panose="02020603050405020304" pitchFamily="18" charset="0"/>
                          <a:cs typeface="B Mitra" panose="00000400000000000000" pitchFamily="2" charset="-78"/>
                        </a:rPr>
                        <a:t>45.5</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extLst>
                  <a:ext uri="{0D108BD9-81ED-4DB2-BD59-A6C34878D82A}">
                    <a16:rowId xmlns:a16="http://schemas.microsoft.com/office/drawing/2014/main" val="3089575606"/>
                  </a:ext>
                </a:extLst>
              </a:tr>
              <a:tr h="0">
                <a:tc>
                  <a:txBody>
                    <a:bodyPr/>
                    <a:lstStyle/>
                    <a:p>
                      <a:pPr marL="0" marR="0" algn="r" rtl="1">
                        <a:spcBef>
                          <a:spcPts val="0"/>
                        </a:spcBef>
                        <a:spcAft>
                          <a:spcPts val="0"/>
                        </a:spcAft>
                      </a:pPr>
                      <a:r>
                        <a:rPr lang="ar-SA" sz="100">
                          <a:effectLst/>
                          <a:latin typeface="Times New Roman" panose="02020603050405020304" pitchFamily="18" charset="0"/>
                          <a:ea typeface="Times New Roman" panose="02020603050405020304" pitchFamily="18" charset="0"/>
                          <a:cs typeface="B Mitra" panose="00000400000000000000" pitchFamily="2" charset="-78"/>
                        </a:rPr>
                        <a:t>عدم تشکیل شورای پزشکی در مراکز پزشکی در موارد نیاز</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0" marR="0" algn="ctr" rtl="1">
                        <a:spcBef>
                          <a:spcPts val="0"/>
                        </a:spcBef>
                        <a:spcAft>
                          <a:spcPts val="0"/>
                        </a:spcAft>
                      </a:pPr>
                      <a:r>
                        <a:rPr lang="ar-SA" sz="100">
                          <a:effectLst/>
                          <a:latin typeface="Times New Roman" panose="02020603050405020304" pitchFamily="18" charset="0"/>
                          <a:ea typeface="Times New Roman" panose="02020603050405020304" pitchFamily="18" charset="0"/>
                          <a:cs typeface="B Mitra" panose="00000400000000000000" pitchFamily="2" charset="-78"/>
                        </a:rPr>
                        <a:t>5</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0" marR="0" algn="ctr" rtl="1">
                        <a:spcBef>
                          <a:spcPts val="0"/>
                        </a:spcBef>
                        <a:spcAft>
                          <a:spcPts val="0"/>
                        </a:spcAft>
                      </a:pPr>
                      <a:r>
                        <a:rPr lang="ar-SA" sz="100">
                          <a:effectLst/>
                          <a:latin typeface="Times New Roman" panose="02020603050405020304" pitchFamily="18" charset="0"/>
                          <a:ea typeface="Times New Roman" panose="02020603050405020304" pitchFamily="18" charset="0"/>
                          <a:cs typeface="B Mitra" panose="00000400000000000000" pitchFamily="2" charset="-78"/>
                        </a:rPr>
                        <a:t>45.5</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extLst>
                  <a:ext uri="{0D108BD9-81ED-4DB2-BD59-A6C34878D82A}">
                    <a16:rowId xmlns:a16="http://schemas.microsoft.com/office/drawing/2014/main" val="172055402"/>
                  </a:ext>
                </a:extLst>
              </a:tr>
              <a:tr h="0">
                <a:tc>
                  <a:txBody>
                    <a:bodyPr/>
                    <a:lstStyle/>
                    <a:p>
                      <a:pPr marL="0" marR="0" algn="r" rtl="1">
                        <a:spcBef>
                          <a:spcPts val="0"/>
                        </a:spcBef>
                        <a:spcAft>
                          <a:spcPts val="0"/>
                        </a:spcAft>
                      </a:pPr>
                      <a:r>
                        <a:rPr lang="ar-SA" sz="100">
                          <a:effectLst/>
                          <a:latin typeface="Times New Roman" panose="02020603050405020304" pitchFamily="18" charset="0"/>
                          <a:ea typeface="Times New Roman" panose="02020603050405020304" pitchFamily="18" charset="0"/>
                          <a:cs typeface="B Mitra" panose="00000400000000000000" pitchFamily="2" charset="-78"/>
                        </a:rPr>
                        <a:t>تشخیص و درمان نامناسب و غلط در مراکز بیمارستانی</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0" marR="0" algn="ctr" rtl="1">
                        <a:spcBef>
                          <a:spcPts val="0"/>
                        </a:spcBef>
                        <a:spcAft>
                          <a:spcPts val="0"/>
                        </a:spcAft>
                      </a:pPr>
                      <a:r>
                        <a:rPr lang="ar-SA" sz="100">
                          <a:effectLst/>
                          <a:latin typeface="Times New Roman" panose="02020603050405020304" pitchFamily="18" charset="0"/>
                          <a:ea typeface="Times New Roman" panose="02020603050405020304" pitchFamily="18" charset="0"/>
                          <a:cs typeface="B Mitra" panose="00000400000000000000" pitchFamily="2" charset="-78"/>
                        </a:rPr>
                        <a:t>5</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0" marR="0" algn="ctr" rtl="1">
                        <a:spcBef>
                          <a:spcPts val="0"/>
                        </a:spcBef>
                        <a:spcAft>
                          <a:spcPts val="0"/>
                        </a:spcAft>
                      </a:pPr>
                      <a:r>
                        <a:rPr lang="ar-SA" sz="100">
                          <a:effectLst/>
                          <a:latin typeface="Times New Roman" panose="02020603050405020304" pitchFamily="18" charset="0"/>
                          <a:ea typeface="Times New Roman" panose="02020603050405020304" pitchFamily="18" charset="0"/>
                          <a:cs typeface="B Mitra" panose="00000400000000000000" pitchFamily="2" charset="-78"/>
                        </a:rPr>
                        <a:t>45.5</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extLst>
                  <a:ext uri="{0D108BD9-81ED-4DB2-BD59-A6C34878D82A}">
                    <a16:rowId xmlns:a16="http://schemas.microsoft.com/office/drawing/2014/main" val="3616117815"/>
                  </a:ext>
                </a:extLst>
              </a:tr>
              <a:tr h="0">
                <a:tc>
                  <a:txBody>
                    <a:bodyPr/>
                    <a:lstStyle/>
                    <a:p>
                      <a:pPr marL="0" marR="0" algn="r" rtl="1">
                        <a:spcBef>
                          <a:spcPts val="0"/>
                        </a:spcBef>
                        <a:spcAft>
                          <a:spcPts val="0"/>
                        </a:spcAft>
                      </a:pPr>
                      <a:r>
                        <a:rPr lang="ar-SA" sz="100">
                          <a:effectLst/>
                          <a:latin typeface="Times New Roman" panose="02020603050405020304" pitchFamily="18" charset="0"/>
                          <a:ea typeface="Times New Roman" panose="02020603050405020304" pitchFamily="18" charset="0"/>
                          <a:cs typeface="B Mitra" panose="00000400000000000000" pitchFamily="2" charset="-78"/>
                        </a:rPr>
                        <a:t>تاخیر در ارجاع به سطح بالاتر</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0" marR="0" algn="ctr" rtl="1">
                        <a:spcBef>
                          <a:spcPts val="0"/>
                        </a:spcBef>
                        <a:spcAft>
                          <a:spcPts val="0"/>
                        </a:spcAft>
                      </a:pPr>
                      <a:r>
                        <a:rPr lang="fa-IR" sz="100">
                          <a:effectLst/>
                          <a:latin typeface="Calibri" panose="020F0502020204030204" pitchFamily="34" charset="0"/>
                          <a:ea typeface="Calibri" panose="020F0502020204030204" pitchFamily="34" charset="0"/>
                          <a:cs typeface="B Mitra" panose="00000400000000000000" pitchFamily="2" charset="-78"/>
                        </a:rPr>
                        <a:t>5</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0" marR="0" algn="ctr" rtl="1">
                        <a:spcBef>
                          <a:spcPts val="0"/>
                        </a:spcBef>
                        <a:spcAft>
                          <a:spcPts val="0"/>
                        </a:spcAft>
                      </a:pPr>
                      <a:r>
                        <a:rPr lang="ar-SA" sz="100">
                          <a:effectLst/>
                          <a:latin typeface="Times New Roman" panose="02020603050405020304" pitchFamily="18" charset="0"/>
                          <a:ea typeface="Times New Roman" panose="02020603050405020304" pitchFamily="18" charset="0"/>
                          <a:cs typeface="B Mitra" panose="00000400000000000000" pitchFamily="2" charset="-78"/>
                        </a:rPr>
                        <a:t>45.5</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extLst>
                  <a:ext uri="{0D108BD9-81ED-4DB2-BD59-A6C34878D82A}">
                    <a16:rowId xmlns:a16="http://schemas.microsoft.com/office/drawing/2014/main" val="3118487558"/>
                  </a:ext>
                </a:extLst>
              </a:tr>
              <a:tr h="0">
                <a:tc>
                  <a:txBody>
                    <a:bodyPr/>
                    <a:lstStyle/>
                    <a:p>
                      <a:pPr marL="0" marR="0" algn="r" rtl="1">
                        <a:spcBef>
                          <a:spcPts val="0"/>
                        </a:spcBef>
                        <a:spcAft>
                          <a:spcPts val="0"/>
                        </a:spcAft>
                      </a:pPr>
                      <a:r>
                        <a:rPr lang="ar-SA" sz="100">
                          <a:effectLst/>
                          <a:latin typeface="Times New Roman" panose="02020603050405020304" pitchFamily="18" charset="0"/>
                          <a:ea typeface="Times New Roman" panose="02020603050405020304" pitchFamily="18" charset="0"/>
                          <a:cs typeface="B Mitra" panose="00000400000000000000" pitchFamily="2" charset="-78"/>
                        </a:rPr>
                        <a:t>فقدان یا نقص کارت مراقبتی مادر باردار در بخش خصوصی</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0" marR="0" algn="ctr" rtl="1">
                        <a:spcBef>
                          <a:spcPts val="0"/>
                        </a:spcBef>
                        <a:spcAft>
                          <a:spcPts val="0"/>
                        </a:spcAft>
                      </a:pPr>
                      <a:r>
                        <a:rPr lang="ar-SA" sz="100">
                          <a:effectLst/>
                          <a:latin typeface="Times New Roman" panose="02020603050405020304" pitchFamily="18" charset="0"/>
                          <a:ea typeface="Times New Roman" panose="02020603050405020304" pitchFamily="18" charset="0"/>
                          <a:cs typeface="B Mitra" panose="00000400000000000000" pitchFamily="2" charset="-78"/>
                        </a:rPr>
                        <a:t>6</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0" marR="0" algn="ctr" rtl="1">
                        <a:spcBef>
                          <a:spcPts val="0"/>
                        </a:spcBef>
                        <a:spcAft>
                          <a:spcPts val="0"/>
                        </a:spcAft>
                      </a:pPr>
                      <a:r>
                        <a:rPr lang="ar-SA" sz="100">
                          <a:effectLst/>
                          <a:latin typeface="Times New Roman" panose="02020603050405020304" pitchFamily="18" charset="0"/>
                          <a:ea typeface="Times New Roman" panose="02020603050405020304" pitchFamily="18" charset="0"/>
                          <a:cs typeface="B Mitra" panose="00000400000000000000" pitchFamily="2" charset="-78"/>
                        </a:rPr>
                        <a:t>54.5</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extLst>
                  <a:ext uri="{0D108BD9-81ED-4DB2-BD59-A6C34878D82A}">
                    <a16:rowId xmlns:a16="http://schemas.microsoft.com/office/drawing/2014/main" val="3871957945"/>
                  </a:ext>
                </a:extLst>
              </a:tr>
              <a:tr h="0">
                <a:tc>
                  <a:txBody>
                    <a:bodyPr/>
                    <a:lstStyle/>
                    <a:p>
                      <a:pPr marL="0" marR="0" algn="r" rtl="1">
                        <a:spcBef>
                          <a:spcPts val="0"/>
                        </a:spcBef>
                        <a:spcAft>
                          <a:spcPts val="0"/>
                        </a:spcAft>
                      </a:pPr>
                      <a:r>
                        <a:rPr lang="ar-SA" sz="100">
                          <a:effectLst/>
                          <a:latin typeface="Times New Roman" panose="02020603050405020304" pitchFamily="18" charset="0"/>
                          <a:ea typeface="Times New Roman" panose="02020603050405020304" pitchFamily="18" charset="0"/>
                          <a:cs typeface="B Mitra" panose="00000400000000000000" pitchFamily="2" charset="-78"/>
                        </a:rPr>
                        <a:t>تشخیص یا درمان نامناسب عوارض دوران بارداری توسط متخصصین زنان و زایمان در بخش خصوصی</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0" marR="0" algn="ctr" rtl="1">
                        <a:spcBef>
                          <a:spcPts val="0"/>
                        </a:spcBef>
                        <a:spcAft>
                          <a:spcPts val="0"/>
                        </a:spcAft>
                      </a:pPr>
                      <a:r>
                        <a:rPr lang="ar-SA" sz="100">
                          <a:effectLst/>
                          <a:latin typeface="Times New Roman" panose="02020603050405020304" pitchFamily="18" charset="0"/>
                          <a:ea typeface="Times New Roman" panose="02020603050405020304" pitchFamily="18" charset="0"/>
                          <a:cs typeface="B Mitra" panose="00000400000000000000" pitchFamily="2" charset="-78"/>
                        </a:rPr>
                        <a:t>6</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0" marR="0" algn="ctr" rtl="1">
                        <a:spcBef>
                          <a:spcPts val="0"/>
                        </a:spcBef>
                        <a:spcAft>
                          <a:spcPts val="0"/>
                        </a:spcAft>
                      </a:pPr>
                      <a:r>
                        <a:rPr lang="ar-SA" sz="100">
                          <a:effectLst/>
                          <a:latin typeface="Times New Roman" panose="02020603050405020304" pitchFamily="18" charset="0"/>
                          <a:ea typeface="Times New Roman" panose="02020603050405020304" pitchFamily="18" charset="0"/>
                          <a:cs typeface="B Mitra" panose="00000400000000000000" pitchFamily="2" charset="-78"/>
                        </a:rPr>
                        <a:t>54.5</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extLst>
                  <a:ext uri="{0D108BD9-81ED-4DB2-BD59-A6C34878D82A}">
                    <a16:rowId xmlns:a16="http://schemas.microsoft.com/office/drawing/2014/main" val="137063765"/>
                  </a:ext>
                </a:extLst>
              </a:tr>
              <a:tr h="0">
                <a:tc>
                  <a:txBody>
                    <a:bodyPr/>
                    <a:lstStyle/>
                    <a:p>
                      <a:pPr marL="0" marR="0" algn="r" rtl="1">
                        <a:spcBef>
                          <a:spcPts val="0"/>
                        </a:spcBef>
                        <a:spcAft>
                          <a:spcPts val="0"/>
                        </a:spcAft>
                      </a:pPr>
                      <a:r>
                        <a:rPr lang="ar-SA" sz="100">
                          <a:effectLst/>
                          <a:latin typeface="Times New Roman" panose="02020603050405020304" pitchFamily="18" charset="0"/>
                          <a:ea typeface="Times New Roman" panose="02020603050405020304" pitchFamily="18" charset="0"/>
                          <a:cs typeface="B Mitra" panose="00000400000000000000" pitchFamily="2" charset="-78"/>
                        </a:rPr>
                        <a:t>عدم بهره مندی از مراقبت پیش از بارداری در گروه هدف</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a:txBody>
                    <a:bodyPr/>
                    <a:lstStyle/>
                    <a:p>
                      <a:pPr marL="0" marR="0" algn="ctr" rtl="1">
                        <a:spcBef>
                          <a:spcPts val="0"/>
                        </a:spcBef>
                        <a:spcAft>
                          <a:spcPts val="0"/>
                        </a:spcAft>
                      </a:pPr>
                      <a:r>
                        <a:rPr lang="ar-SA" sz="100">
                          <a:effectLst/>
                          <a:latin typeface="Times New Roman" panose="02020603050405020304" pitchFamily="18" charset="0"/>
                          <a:ea typeface="Times New Roman" panose="02020603050405020304" pitchFamily="18" charset="0"/>
                          <a:cs typeface="B Mitra" panose="00000400000000000000" pitchFamily="2" charset="-78"/>
                        </a:rPr>
                        <a:t>7</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a:txBody>
                    <a:bodyPr/>
                    <a:lstStyle/>
                    <a:p>
                      <a:pPr marL="0" marR="0" algn="ctr" rtl="1">
                        <a:spcBef>
                          <a:spcPts val="0"/>
                        </a:spcBef>
                        <a:spcAft>
                          <a:spcPts val="0"/>
                        </a:spcAft>
                      </a:pPr>
                      <a:r>
                        <a:rPr lang="fa-IR" sz="100">
                          <a:effectLst/>
                          <a:latin typeface="Times New Roman" panose="02020603050405020304" pitchFamily="18" charset="0"/>
                          <a:ea typeface="Times New Roman" panose="02020603050405020304" pitchFamily="18" charset="0"/>
                          <a:cs typeface="B Mitra" panose="00000400000000000000" pitchFamily="2" charset="-78"/>
                        </a:rPr>
                        <a:t>63.6</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extLst>
                  <a:ext uri="{0D108BD9-81ED-4DB2-BD59-A6C34878D82A}">
                    <a16:rowId xmlns:a16="http://schemas.microsoft.com/office/drawing/2014/main" val="2367176624"/>
                  </a:ext>
                </a:extLst>
              </a:tr>
              <a:tr h="0">
                <a:tc>
                  <a:txBody>
                    <a:bodyPr/>
                    <a:lstStyle/>
                    <a:p>
                      <a:pPr marL="0" marR="0" algn="r" rtl="1">
                        <a:spcBef>
                          <a:spcPts val="0"/>
                        </a:spcBef>
                        <a:spcAft>
                          <a:spcPts val="0"/>
                        </a:spcAft>
                      </a:pPr>
                      <a:r>
                        <a:rPr lang="ar-SA" sz="100">
                          <a:effectLst/>
                          <a:latin typeface="Times New Roman" panose="02020603050405020304" pitchFamily="18" charset="0"/>
                          <a:ea typeface="Times New Roman" panose="02020603050405020304" pitchFamily="18" charset="0"/>
                          <a:cs typeface="B Mitra" panose="00000400000000000000" pitchFamily="2" charset="-78"/>
                        </a:rPr>
                        <a:t>مشکلات مربوط به پی گیری مادران نیازمند مراقبت ویژه در واحدهای بهداشتی و مراکز درمانی (عدم پیگیری، پی گیری ناقص، عدم پی گیری به موقع، ...)</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a:txBody>
                    <a:bodyPr/>
                    <a:lstStyle/>
                    <a:p>
                      <a:pPr marL="0" marR="0" algn="ctr" rtl="1">
                        <a:spcBef>
                          <a:spcPts val="0"/>
                        </a:spcBef>
                        <a:spcAft>
                          <a:spcPts val="0"/>
                        </a:spcAft>
                      </a:pPr>
                      <a:r>
                        <a:rPr lang="ar-SA" sz="100">
                          <a:effectLst/>
                          <a:latin typeface="Times New Roman" panose="02020603050405020304" pitchFamily="18" charset="0"/>
                          <a:ea typeface="Times New Roman" panose="02020603050405020304" pitchFamily="18" charset="0"/>
                          <a:cs typeface="B Mitra" panose="00000400000000000000" pitchFamily="2" charset="-78"/>
                        </a:rPr>
                        <a:t>7</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a:txBody>
                    <a:bodyPr/>
                    <a:lstStyle/>
                    <a:p>
                      <a:pPr marL="0" marR="0" algn="ctr" rtl="1">
                        <a:spcBef>
                          <a:spcPts val="0"/>
                        </a:spcBef>
                        <a:spcAft>
                          <a:spcPts val="0"/>
                        </a:spcAft>
                      </a:pPr>
                      <a:r>
                        <a:rPr lang="ar-SA" sz="100">
                          <a:effectLst/>
                          <a:latin typeface="Times New Roman" panose="02020603050405020304" pitchFamily="18" charset="0"/>
                          <a:ea typeface="Times New Roman" panose="02020603050405020304" pitchFamily="18" charset="0"/>
                          <a:cs typeface="B Mitra" panose="00000400000000000000" pitchFamily="2" charset="-78"/>
                        </a:rPr>
                        <a:t>63.6</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extLst>
                  <a:ext uri="{0D108BD9-81ED-4DB2-BD59-A6C34878D82A}">
                    <a16:rowId xmlns:a16="http://schemas.microsoft.com/office/drawing/2014/main" val="415289563"/>
                  </a:ext>
                </a:extLst>
              </a:tr>
              <a:tr h="0">
                <a:tc>
                  <a:txBody>
                    <a:bodyPr/>
                    <a:lstStyle/>
                    <a:p>
                      <a:pPr marL="0" marR="0" algn="r" rtl="1">
                        <a:spcBef>
                          <a:spcPts val="0"/>
                        </a:spcBef>
                        <a:spcAft>
                          <a:spcPts val="0"/>
                        </a:spcAft>
                      </a:pPr>
                      <a:r>
                        <a:rPr lang="ar-SA" sz="100">
                          <a:effectLst/>
                          <a:latin typeface="Times New Roman" panose="02020603050405020304" pitchFamily="18" charset="0"/>
                          <a:ea typeface="Times New Roman" panose="02020603050405020304" pitchFamily="18" charset="0"/>
                          <a:cs typeface="B Mitra" panose="00000400000000000000" pitchFamily="2" charset="-78"/>
                        </a:rPr>
                        <a:t>غفلت و عدم حساسیت پزشک، ماما و سایر کادر درمانی بیمارستان در ارائه خدمات مورد نیاز</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a:txBody>
                    <a:bodyPr/>
                    <a:lstStyle/>
                    <a:p>
                      <a:pPr marL="0" marR="0" algn="ctr" rtl="1">
                        <a:spcBef>
                          <a:spcPts val="0"/>
                        </a:spcBef>
                        <a:spcAft>
                          <a:spcPts val="0"/>
                        </a:spcAft>
                      </a:pPr>
                      <a:r>
                        <a:rPr lang="ar-SA" sz="100">
                          <a:effectLst/>
                          <a:latin typeface="Times New Roman" panose="02020603050405020304" pitchFamily="18" charset="0"/>
                          <a:ea typeface="Times New Roman" panose="02020603050405020304" pitchFamily="18" charset="0"/>
                          <a:cs typeface="B Mitra" panose="00000400000000000000" pitchFamily="2" charset="-78"/>
                        </a:rPr>
                        <a:t>7</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a:txBody>
                    <a:bodyPr/>
                    <a:lstStyle/>
                    <a:p>
                      <a:pPr marL="0" marR="0" algn="ctr" rtl="1">
                        <a:spcBef>
                          <a:spcPts val="0"/>
                        </a:spcBef>
                        <a:spcAft>
                          <a:spcPts val="0"/>
                        </a:spcAft>
                      </a:pPr>
                      <a:r>
                        <a:rPr lang="ar-SA" sz="100">
                          <a:effectLst/>
                          <a:latin typeface="Times New Roman" panose="02020603050405020304" pitchFamily="18" charset="0"/>
                          <a:ea typeface="Times New Roman" panose="02020603050405020304" pitchFamily="18" charset="0"/>
                          <a:cs typeface="B Mitra" panose="00000400000000000000" pitchFamily="2" charset="-78"/>
                        </a:rPr>
                        <a:t>63.6</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extLst>
                  <a:ext uri="{0D108BD9-81ED-4DB2-BD59-A6C34878D82A}">
                    <a16:rowId xmlns:a16="http://schemas.microsoft.com/office/drawing/2014/main" val="2226839330"/>
                  </a:ext>
                </a:extLst>
              </a:tr>
              <a:tr h="0">
                <a:tc>
                  <a:txBody>
                    <a:bodyPr/>
                    <a:lstStyle/>
                    <a:p>
                      <a:pPr marL="0" marR="0" algn="r" rtl="1">
                        <a:spcBef>
                          <a:spcPts val="0"/>
                        </a:spcBef>
                        <a:spcAft>
                          <a:spcPts val="0"/>
                        </a:spcAft>
                      </a:pPr>
                      <a:r>
                        <a:rPr lang="ar-SA" sz="100">
                          <a:effectLst/>
                          <a:latin typeface="Times New Roman" panose="02020603050405020304" pitchFamily="18" charset="0"/>
                          <a:ea typeface="Times New Roman" panose="02020603050405020304" pitchFamily="18" charset="0"/>
                          <a:cs typeface="B Mitra" panose="00000400000000000000" pitchFamily="2" charset="-78"/>
                        </a:rPr>
                        <a:t>نواقص مربوط به ارائه یا ثبت خدمات توسط متخصصین زنان و زایمان در مراکز پزشکی (نظیر عدم ویزیت بیمار و صدور دستورات تلفنی، تشخیص یا درمان نامناسب، ...)</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a:txBody>
                    <a:bodyPr/>
                    <a:lstStyle/>
                    <a:p>
                      <a:pPr marL="0" marR="0" algn="ctr" rtl="1">
                        <a:spcBef>
                          <a:spcPts val="0"/>
                        </a:spcBef>
                        <a:spcAft>
                          <a:spcPts val="0"/>
                        </a:spcAft>
                      </a:pPr>
                      <a:r>
                        <a:rPr lang="ar-SA" sz="100">
                          <a:effectLst/>
                          <a:latin typeface="Times New Roman" panose="02020603050405020304" pitchFamily="18" charset="0"/>
                          <a:ea typeface="Times New Roman" panose="02020603050405020304" pitchFamily="18" charset="0"/>
                          <a:cs typeface="B Mitra" panose="00000400000000000000" pitchFamily="2" charset="-78"/>
                        </a:rPr>
                        <a:t>7</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a:txBody>
                    <a:bodyPr/>
                    <a:lstStyle/>
                    <a:p>
                      <a:pPr marL="0" marR="0" algn="ctr" rtl="1">
                        <a:spcBef>
                          <a:spcPts val="0"/>
                        </a:spcBef>
                        <a:spcAft>
                          <a:spcPts val="0"/>
                        </a:spcAft>
                      </a:pPr>
                      <a:r>
                        <a:rPr lang="ar-SA" sz="100">
                          <a:effectLst/>
                          <a:latin typeface="Times New Roman" panose="02020603050405020304" pitchFamily="18" charset="0"/>
                          <a:ea typeface="Times New Roman" panose="02020603050405020304" pitchFamily="18" charset="0"/>
                          <a:cs typeface="B Mitra" panose="00000400000000000000" pitchFamily="2" charset="-78"/>
                        </a:rPr>
                        <a:t>63.6</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extLst>
                  <a:ext uri="{0D108BD9-81ED-4DB2-BD59-A6C34878D82A}">
                    <a16:rowId xmlns:a16="http://schemas.microsoft.com/office/drawing/2014/main" val="270521763"/>
                  </a:ext>
                </a:extLst>
              </a:tr>
              <a:tr h="0">
                <a:tc>
                  <a:txBody>
                    <a:bodyPr/>
                    <a:lstStyle/>
                    <a:p>
                      <a:pPr marL="0" marR="0" algn="r" rtl="1">
                        <a:spcBef>
                          <a:spcPts val="0"/>
                        </a:spcBef>
                        <a:spcAft>
                          <a:spcPts val="0"/>
                        </a:spcAft>
                      </a:pPr>
                      <a:r>
                        <a:rPr lang="ar-SA" sz="100">
                          <a:effectLst/>
                          <a:latin typeface="Times New Roman" panose="02020603050405020304" pitchFamily="18" charset="0"/>
                          <a:ea typeface="Times New Roman" panose="02020603050405020304" pitchFamily="18" charset="0"/>
                          <a:cs typeface="B Mitra" panose="00000400000000000000" pitchFamily="2" charset="-78"/>
                        </a:rPr>
                        <a:t>عدم بهره مندی از مراقبت پیش از بارداری کلی</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92CDDC"/>
                    </a:solidFill>
                  </a:tcPr>
                </a:tc>
                <a:tc>
                  <a:txBody>
                    <a:bodyPr/>
                    <a:lstStyle/>
                    <a:p>
                      <a:pPr marL="0" marR="0" algn="ctr" rtl="1">
                        <a:spcBef>
                          <a:spcPts val="0"/>
                        </a:spcBef>
                        <a:spcAft>
                          <a:spcPts val="0"/>
                        </a:spcAft>
                      </a:pPr>
                      <a:r>
                        <a:rPr lang="ar-SA" sz="100">
                          <a:effectLst/>
                          <a:latin typeface="Times New Roman" panose="02020603050405020304" pitchFamily="18" charset="0"/>
                          <a:ea typeface="Times New Roman" panose="02020603050405020304" pitchFamily="18" charset="0"/>
                          <a:cs typeface="B Mitra" panose="00000400000000000000" pitchFamily="2" charset="-78"/>
                        </a:rPr>
                        <a:t>9</a:t>
                      </a:r>
                      <a:endParaRPr lang="en-US" sz="100">
                        <a:effectLst/>
                        <a:latin typeface="Times New Roman" panose="02020603050405020304" pitchFamily="18" charset="0"/>
                        <a:ea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92CDDC"/>
                    </a:solidFill>
                  </a:tcPr>
                </a:tc>
                <a:tc>
                  <a:txBody>
                    <a:bodyPr/>
                    <a:lstStyle/>
                    <a:p>
                      <a:pPr marL="0" marR="0" algn="ctr" rtl="1">
                        <a:spcBef>
                          <a:spcPts val="0"/>
                        </a:spcBef>
                        <a:spcAft>
                          <a:spcPts val="0"/>
                        </a:spcAft>
                      </a:pPr>
                      <a:r>
                        <a:rPr lang="fa-IR" sz="100" dirty="0">
                          <a:effectLst/>
                          <a:latin typeface="Times New Roman" panose="02020603050405020304" pitchFamily="18" charset="0"/>
                          <a:ea typeface="Times New Roman" panose="02020603050405020304" pitchFamily="18" charset="0"/>
                          <a:cs typeface="B Mitra" panose="00000400000000000000" pitchFamily="2" charset="-78"/>
                        </a:rPr>
                        <a:t>81.8</a:t>
                      </a:r>
                      <a:endParaRPr lang="en-US" sz="100" dirty="0">
                        <a:effectLst/>
                        <a:latin typeface="Times New Roman" panose="02020603050405020304" pitchFamily="18" charset="0"/>
                        <a:ea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92CDDC"/>
                    </a:solidFill>
                  </a:tcPr>
                </a:tc>
                <a:extLst>
                  <a:ext uri="{0D108BD9-81ED-4DB2-BD59-A6C34878D82A}">
                    <a16:rowId xmlns:a16="http://schemas.microsoft.com/office/drawing/2014/main" val="1083283933"/>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353693560"/>
              </p:ext>
            </p:extLst>
          </p:nvPr>
        </p:nvGraphicFramePr>
        <p:xfrm>
          <a:off x="0" y="533181"/>
          <a:ext cx="9158379" cy="6324815"/>
        </p:xfrm>
        <a:graphic>
          <a:graphicData uri="http://schemas.openxmlformats.org/drawingml/2006/table">
            <a:tbl>
              <a:tblPr rtl="1" firstRow="1" firstCol="1" bandRow="1"/>
              <a:tblGrid>
                <a:gridCol w="8015339">
                  <a:extLst>
                    <a:ext uri="{9D8B030D-6E8A-4147-A177-3AD203B41FA5}">
                      <a16:colId xmlns:a16="http://schemas.microsoft.com/office/drawing/2014/main" val="143510999"/>
                    </a:ext>
                  </a:extLst>
                </a:gridCol>
                <a:gridCol w="596285">
                  <a:extLst>
                    <a:ext uri="{9D8B030D-6E8A-4147-A177-3AD203B41FA5}">
                      <a16:colId xmlns:a16="http://schemas.microsoft.com/office/drawing/2014/main" val="55419137"/>
                    </a:ext>
                  </a:extLst>
                </a:gridCol>
                <a:gridCol w="546755">
                  <a:extLst>
                    <a:ext uri="{9D8B030D-6E8A-4147-A177-3AD203B41FA5}">
                      <a16:colId xmlns:a16="http://schemas.microsoft.com/office/drawing/2014/main" val="1722408142"/>
                    </a:ext>
                  </a:extLst>
                </a:gridCol>
              </a:tblGrid>
              <a:tr h="380281">
                <a:tc>
                  <a:txBody>
                    <a:bodyPr/>
                    <a:lstStyle/>
                    <a:p>
                      <a:pPr marL="0" marR="0" algn="ctr" rtl="1">
                        <a:spcBef>
                          <a:spcPts val="0"/>
                        </a:spcBef>
                        <a:spcAft>
                          <a:spcPts val="0"/>
                        </a:spcAft>
                      </a:pPr>
                      <a:r>
                        <a:rPr lang="fa-IR" sz="1400" dirty="0">
                          <a:effectLst/>
                          <a:latin typeface="Calibri" panose="020F0502020204030204" pitchFamily="34" charset="0"/>
                          <a:ea typeface="Calibri" panose="020F0502020204030204" pitchFamily="34" charset="0"/>
                          <a:cs typeface="B Titr" panose="00000700000000000000" pitchFamily="2" charset="-78"/>
                        </a:rPr>
                        <a:t>عامل موثر</a:t>
                      </a:r>
                      <a:endParaRPr lang="en-US" sz="1400" dirty="0">
                        <a:effectLst/>
                        <a:latin typeface="Times New Roman" panose="02020603050405020304" pitchFamily="18" charset="0"/>
                        <a:ea typeface="Times New Roman" panose="02020603050405020304" pitchFamily="18" charset="0"/>
                      </a:endParaRPr>
                    </a:p>
                  </a:txBody>
                  <a:tcPr marL="43373" marR="43373" marT="0" marB="0" anchor="ctr">
                    <a:lnL w="127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rtl="1">
                        <a:spcBef>
                          <a:spcPts val="0"/>
                        </a:spcBef>
                        <a:spcAft>
                          <a:spcPts val="0"/>
                        </a:spcAft>
                      </a:pPr>
                      <a:r>
                        <a:rPr lang="fa-IR" sz="1400" dirty="0">
                          <a:effectLst/>
                          <a:latin typeface="Calibri" panose="020F0502020204030204" pitchFamily="34" charset="0"/>
                          <a:ea typeface="Calibri" panose="020F0502020204030204" pitchFamily="34" charset="0"/>
                          <a:cs typeface="B Titr" panose="00000700000000000000" pitchFamily="2" charset="-78"/>
                        </a:rPr>
                        <a:t>فراوانی</a:t>
                      </a:r>
                      <a:endParaRPr lang="en-US" sz="1400" dirty="0">
                        <a:effectLst/>
                        <a:latin typeface="Times New Roman" panose="02020603050405020304" pitchFamily="18" charset="0"/>
                        <a:ea typeface="Times New Roman" panose="02020603050405020304" pitchFamily="18" charset="0"/>
                      </a:endParaRPr>
                    </a:p>
                  </a:txBody>
                  <a:tcPr marL="43373" marR="433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rtl="1">
                        <a:spcBef>
                          <a:spcPts val="0"/>
                        </a:spcBef>
                        <a:spcAft>
                          <a:spcPts val="0"/>
                        </a:spcAft>
                      </a:pPr>
                      <a:r>
                        <a:rPr lang="fa-IR" sz="1400" dirty="0">
                          <a:effectLst/>
                          <a:latin typeface="Calibri" panose="020F0502020204030204" pitchFamily="34" charset="0"/>
                          <a:ea typeface="Calibri" panose="020F0502020204030204" pitchFamily="34" charset="0"/>
                          <a:cs typeface="B Titr" panose="00000700000000000000" pitchFamily="2" charset="-78"/>
                        </a:rPr>
                        <a:t>درصد</a:t>
                      </a:r>
                      <a:endParaRPr lang="en-US" sz="1400" dirty="0">
                        <a:effectLst/>
                        <a:latin typeface="Times New Roman" panose="02020603050405020304" pitchFamily="18" charset="0"/>
                        <a:ea typeface="Times New Roman" panose="02020603050405020304" pitchFamily="18" charset="0"/>
                      </a:endParaRPr>
                    </a:p>
                  </a:txBody>
                  <a:tcPr marL="43373" marR="43373" marT="0" marB="0">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extLst>
                  <a:ext uri="{0D108BD9-81ED-4DB2-BD59-A6C34878D82A}">
                    <a16:rowId xmlns:a16="http://schemas.microsoft.com/office/drawing/2014/main" val="4201849593"/>
                  </a:ext>
                </a:extLst>
              </a:tr>
              <a:tr h="258458">
                <a:tc>
                  <a:txBody>
                    <a:bodyPr/>
                    <a:lstStyle/>
                    <a:p>
                      <a:pPr marL="0" marR="0" algn="r" rtl="1">
                        <a:spcBef>
                          <a:spcPts val="0"/>
                        </a:spcBef>
                        <a:spcAft>
                          <a:spcPts val="0"/>
                        </a:spcAft>
                      </a:pPr>
                      <a:r>
                        <a:rPr lang="ar-SA" sz="1400" dirty="0">
                          <a:effectLst/>
                          <a:latin typeface="Times New Roman" panose="02020603050405020304" pitchFamily="18" charset="0"/>
                          <a:ea typeface="Times New Roman" panose="02020603050405020304" pitchFamily="18" charset="0"/>
                          <a:cs typeface="B Mitra" panose="00000400000000000000" pitchFamily="2" charset="-78"/>
                        </a:rPr>
                        <a:t>ناکافی بودن یا نامطلوب بودن خدمات پیش از بارداری</a:t>
                      </a:r>
                      <a:endParaRPr lang="en-US" sz="1400" dirty="0">
                        <a:effectLst/>
                        <a:latin typeface="Times New Roman" panose="02020603050405020304" pitchFamily="18" charset="0"/>
                        <a:ea typeface="Times New Roman" panose="02020603050405020304" pitchFamily="18" charset="0"/>
                      </a:endParaRPr>
                    </a:p>
                  </a:txBody>
                  <a:tcPr marL="43373" marR="43373" marT="0" marB="0" anchor="ctr">
                    <a:lnL w="127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marL="0" marR="0" algn="ctr" rtl="1">
                        <a:spcBef>
                          <a:spcPts val="0"/>
                        </a:spcBef>
                        <a:spcAft>
                          <a:spcPts val="0"/>
                        </a:spcAft>
                      </a:pPr>
                      <a:r>
                        <a:rPr lang="ar-SA" sz="1400">
                          <a:effectLst/>
                          <a:latin typeface="Times New Roman" panose="02020603050405020304" pitchFamily="18" charset="0"/>
                          <a:ea typeface="Times New Roman" panose="02020603050405020304" pitchFamily="18" charset="0"/>
                          <a:cs typeface="B Mitra" panose="00000400000000000000" pitchFamily="2" charset="-78"/>
                        </a:rPr>
                        <a:t>1</a:t>
                      </a:r>
                      <a:endParaRPr lang="en-US" sz="1400">
                        <a:effectLst/>
                        <a:latin typeface="Times New Roman" panose="02020603050405020304" pitchFamily="18" charset="0"/>
                        <a:ea typeface="Times New Roman" panose="02020603050405020304" pitchFamily="18" charset="0"/>
                      </a:endParaRPr>
                    </a:p>
                  </a:txBody>
                  <a:tcPr marL="43373" marR="433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marL="0" marR="0" algn="ctr" rtl="1">
                        <a:spcBef>
                          <a:spcPts val="0"/>
                        </a:spcBef>
                        <a:spcAft>
                          <a:spcPts val="0"/>
                        </a:spcAft>
                      </a:pPr>
                      <a:r>
                        <a:rPr lang="fa-IR" sz="1400">
                          <a:effectLst/>
                          <a:latin typeface="Times New Roman" panose="02020603050405020304" pitchFamily="18" charset="0"/>
                          <a:ea typeface="Times New Roman" panose="02020603050405020304" pitchFamily="18" charset="0"/>
                          <a:cs typeface="B Mitra" panose="00000400000000000000" pitchFamily="2" charset="-78"/>
                        </a:rPr>
                        <a:t>9.1</a:t>
                      </a:r>
                      <a:endParaRPr lang="en-US" sz="1400">
                        <a:effectLst/>
                        <a:latin typeface="Times New Roman" panose="02020603050405020304" pitchFamily="18" charset="0"/>
                        <a:ea typeface="Times New Roman" panose="02020603050405020304" pitchFamily="18" charset="0"/>
                      </a:endParaRPr>
                    </a:p>
                  </a:txBody>
                  <a:tcPr marL="43373" marR="43373"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extLst>
                  <a:ext uri="{0D108BD9-81ED-4DB2-BD59-A6C34878D82A}">
                    <a16:rowId xmlns:a16="http://schemas.microsoft.com/office/drawing/2014/main" val="249762340"/>
                  </a:ext>
                </a:extLst>
              </a:tr>
              <a:tr h="258458">
                <a:tc>
                  <a:txBody>
                    <a:bodyPr/>
                    <a:lstStyle/>
                    <a:p>
                      <a:pPr marL="0" marR="0" algn="r" rtl="1">
                        <a:spcBef>
                          <a:spcPts val="0"/>
                        </a:spcBef>
                        <a:spcAft>
                          <a:spcPts val="0"/>
                        </a:spcAft>
                      </a:pPr>
                      <a:r>
                        <a:rPr lang="ar-SA" sz="1400" dirty="0">
                          <a:effectLst/>
                          <a:latin typeface="Times New Roman" panose="02020603050405020304" pitchFamily="18" charset="0"/>
                          <a:ea typeface="Times New Roman" panose="02020603050405020304" pitchFamily="18" charset="0"/>
                          <a:cs typeface="B Mitra" panose="00000400000000000000" pitchFamily="2" charset="-78"/>
                        </a:rPr>
                        <a:t>تشخیص یا درمان نامناسب عوارض دوران بارداری در واحدهای بهداشتی</a:t>
                      </a:r>
                      <a:endParaRPr lang="en-US" sz="1400" dirty="0">
                        <a:effectLst/>
                        <a:latin typeface="Times New Roman" panose="02020603050405020304" pitchFamily="18" charset="0"/>
                        <a:ea typeface="Times New Roman" panose="02020603050405020304" pitchFamily="18" charset="0"/>
                      </a:endParaRPr>
                    </a:p>
                  </a:txBody>
                  <a:tcPr marL="43373" marR="43373" marT="0" marB="0" anchor="ctr">
                    <a:lnL w="127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marL="0" marR="0" algn="ctr" rtl="1">
                        <a:spcBef>
                          <a:spcPts val="0"/>
                        </a:spcBef>
                        <a:spcAft>
                          <a:spcPts val="0"/>
                        </a:spcAft>
                      </a:pPr>
                      <a:r>
                        <a:rPr lang="ar-SA" sz="1400">
                          <a:effectLst/>
                          <a:latin typeface="Times New Roman" panose="02020603050405020304" pitchFamily="18" charset="0"/>
                          <a:ea typeface="Times New Roman" panose="02020603050405020304" pitchFamily="18" charset="0"/>
                          <a:cs typeface="B Mitra" panose="00000400000000000000" pitchFamily="2" charset="-78"/>
                        </a:rPr>
                        <a:t>1</a:t>
                      </a:r>
                      <a:endParaRPr lang="en-US" sz="1400">
                        <a:effectLst/>
                        <a:latin typeface="Times New Roman" panose="02020603050405020304" pitchFamily="18" charset="0"/>
                        <a:ea typeface="Times New Roman" panose="02020603050405020304" pitchFamily="18" charset="0"/>
                      </a:endParaRPr>
                    </a:p>
                  </a:txBody>
                  <a:tcPr marL="43373" marR="433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marL="0" marR="0" algn="ctr" rtl="1">
                        <a:spcBef>
                          <a:spcPts val="0"/>
                        </a:spcBef>
                        <a:spcAft>
                          <a:spcPts val="0"/>
                        </a:spcAft>
                      </a:pPr>
                      <a:r>
                        <a:rPr lang="ar-SA" sz="1400" dirty="0">
                          <a:effectLst/>
                          <a:latin typeface="Times New Roman" panose="02020603050405020304" pitchFamily="18" charset="0"/>
                          <a:ea typeface="Times New Roman" panose="02020603050405020304" pitchFamily="18" charset="0"/>
                          <a:cs typeface="B Mitra" panose="00000400000000000000" pitchFamily="2" charset="-78"/>
                        </a:rPr>
                        <a:t>9.1</a:t>
                      </a:r>
                      <a:endParaRPr lang="en-US" sz="1400" dirty="0">
                        <a:effectLst/>
                        <a:latin typeface="Times New Roman" panose="02020603050405020304" pitchFamily="18" charset="0"/>
                        <a:ea typeface="Times New Roman" panose="02020603050405020304" pitchFamily="18" charset="0"/>
                      </a:endParaRPr>
                    </a:p>
                  </a:txBody>
                  <a:tcPr marL="43373" marR="43373"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extLst>
                  <a:ext uri="{0D108BD9-81ED-4DB2-BD59-A6C34878D82A}">
                    <a16:rowId xmlns:a16="http://schemas.microsoft.com/office/drawing/2014/main" val="4162389152"/>
                  </a:ext>
                </a:extLst>
              </a:tr>
              <a:tr h="258458">
                <a:tc>
                  <a:txBody>
                    <a:bodyPr/>
                    <a:lstStyle/>
                    <a:p>
                      <a:pPr marL="0" marR="0" algn="r" rtl="1">
                        <a:spcBef>
                          <a:spcPts val="0"/>
                        </a:spcBef>
                        <a:spcAft>
                          <a:spcPts val="0"/>
                        </a:spcAft>
                      </a:pPr>
                      <a:r>
                        <a:rPr lang="ar-SA" sz="1400" dirty="0">
                          <a:effectLst/>
                          <a:latin typeface="Times New Roman" panose="02020603050405020304" pitchFamily="18" charset="0"/>
                          <a:ea typeface="Times New Roman" panose="02020603050405020304" pitchFamily="18" charset="0"/>
                          <a:cs typeface="B Mitra" panose="00000400000000000000" pitchFamily="2" charset="-78"/>
                        </a:rPr>
                        <a:t>اعتیاد مادر به مواد مخدر و معضلات اجتماعی</a:t>
                      </a:r>
                      <a:endParaRPr lang="en-US" sz="1400" dirty="0">
                        <a:effectLst/>
                        <a:latin typeface="Times New Roman" panose="02020603050405020304" pitchFamily="18" charset="0"/>
                        <a:ea typeface="Times New Roman" panose="02020603050405020304" pitchFamily="18" charset="0"/>
                      </a:endParaRPr>
                    </a:p>
                  </a:txBody>
                  <a:tcPr marL="43373" marR="43373" marT="0" marB="0" anchor="ctr">
                    <a:lnL w="127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marL="0" marR="0" algn="ctr" rtl="1">
                        <a:spcBef>
                          <a:spcPts val="0"/>
                        </a:spcBef>
                        <a:spcAft>
                          <a:spcPts val="0"/>
                        </a:spcAft>
                      </a:pPr>
                      <a:r>
                        <a:rPr lang="ar-SA" sz="1400">
                          <a:effectLst/>
                          <a:latin typeface="Times New Roman" panose="02020603050405020304" pitchFamily="18" charset="0"/>
                          <a:ea typeface="Times New Roman" panose="02020603050405020304" pitchFamily="18" charset="0"/>
                          <a:cs typeface="B Mitra" panose="00000400000000000000" pitchFamily="2" charset="-78"/>
                        </a:rPr>
                        <a:t>1</a:t>
                      </a:r>
                      <a:endParaRPr lang="en-US" sz="1400">
                        <a:effectLst/>
                        <a:latin typeface="Times New Roman" panose="02020603050405020304" pitchFamily="18" charset="0"/>
                        <a:ea typeface="Times New Roman" panose="02020603050405020304" pitchFamily="18" charset="0"/>
                      </a:endParaRPr>
                    </a:p>
                  </a:txBody>
                  <a:tcPr marL="43373" marR="433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marL="0" marR="0" algn="ctr" rtl="1">
                        <a:spcBef>
                          <a:spcPts val="0"/>
                        </a:spcBef>
                        <a:spcAft>
                          <a:spcPts val="0"/>
                        </a:spcAft>
                      </a:pPr>
                      <a:r>
                        <a:rPr lang="ar-SA" sz="1400" dirty="0">
                          <a:effectLst/>
                          <a:latin typeface="Times New Roman" panose="02020603050405020304" pitchFamily="18" charset="0"/>
                          <a:ea typeface="Times New Roman" panose="02020603050405020304" pitchFamily="18" charset="0"/>
                          <a:cs typeface="B Mitra" panose="00000400000000000000" pitchFamily="2" charset="-78"/>
                        </a:rPr>
                        <a:t>9.1</a:t>
                      </a:r>
                      <a:endParaRPr lang="en-US" sz="1400" dirty="0">
                        <a:effectLst/>
                        <a:latin typeface="Times New Roman" panose="02020603050405020304" pitchFamily="18" charset="0"/>
                        <a:ea typeface="Times New Roman" panose="02020603050405020304" pitchFamily="18" charset="0"/>
                      </a:endParaRPr>
                    </a:p>
                  </a:txBody>
                  <a:tcPr marL="43373" marR="43373"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extLst>
                  <a:ext uri="{0D108BD9-81ED-4DB2-BD59-A6C34878D82A}">
                    <a16:rowId xmlns:a16="http://schemas.microsoft.com/office/drawing/2014/main" val="2353279934"/>
                  </a:ext>
                </a:extLst>
              </a:tr>
              <a:tr h="258458">
                <a:tc>
                  <a:txBody>
                    <a:bodyPr/>
                    <a:lstStyle/>
                    <a:p>
                      <a:pPr marL="0" marR="0" algn="r" rtl="1">
                        <a:spcBef>
                          <a:spcPts val="0"/>
                        </a:spcBef>
                        <a:spcAft>
                          <a:spcPts val="0"/>
                        </a:spcAft>
                      </a:pPr>
                      <a:r>
                        <a:rPr lang="ar-SA" sz="1400" dirty="0">
                          <a:effectLst/>
                          <a:latin typeface="Times New Roman" panose="02020603050405020304" pitchFamily="18" charset="0"/>
                          <a:ea typeface="Times New Roman" panose="02020603050405020304" pitchFamily="18" charset="0"/>
                          <a:cs typeface="B Mitra" panose="00000400000000000000" pitchFamily="2" charset="-78"/>
                        </a:rPr>
                        <a:t>ضعف عملکرد دستیاران زنان و زایمان در مراکز آموزشی درمانی</a:t>
                      </a:r>
                      <a:endParaRPr lang="en-US" sz="1400" dirty="0">
                        <a:effectLst/>
                        <a:latin typeface="Times New Roman" panose="02020603050405020304" pitchFamily="18" charset="0"/>
                        <a:ea typeface="Times New Roman" panose="02020603050405020304" pitchFamily="18" charset="0"/>
                      </a:endParaRPr>
                    </a:p>
                  </a:txBody>
                  <a:tcPr marL="43373" marR="43373" marT="0" marB="0" anchor="ctr">
                    <a:lnL w="127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marL="0" marR="0" algn="ctr" rtl="1">
                        <a:spcBef>
                          <a:spcPts val="0"/>
                        </a:spcBef>
                        <a:spcAft>
                          <a:spcPts val="0"/>
                        </a:spcAft>
                      </a:pPr>
                      <a:r>
                        <a:rPr lang="ar-SA" sz="1400">
                          <a:effectLst/>
                          <a:latin typeface="Times New Roman" panose="02020603050405020304" pitchFamily="18" charset="0"/>
                          <a:ea typeface="Times New Roman" panose="02020603050405020304" pitchFamily="18" charset="0"/>
                          <a:cs typeface="B Mitra" panose="00000400000000000000" pitchFamily="2" charset="-78"/>
                        </a:rPr>
                        <a:t>1</a:t>
                      </a:r>
                      <a:endParaRPr lang="en-US" sz="1400">
                        <a:effectLst/>
                        <a:latin typeface="Times New Roman" panose="02020603050405020304" pitchFamily="18" charset="0"/>
                        <a:ea typeface="Times New Roman" panose="02020603050405020304" pitchFamily="18" charset="0"/>
                      </a:endParaRPr>
                    </a:p>
                  </a:txBody>
                  <a:tcPr marL="43373" marR="433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marL="0" marR="0" algn="ctr" rtl="1">
                        <a:spcBef>
                          <a:spcPts val="0"/>
                        </a:spcBef>
                        <a:spcAft>
                          <a:spcPts val="0"/>
                        </a:spcAft>
                      </a:pPr>
                      <a:r>
                        <a:rPr lang="ar-SA" sz="1400" dirty="0">
                          <a:effectLst/>
                          <a:latin typeface="Times New Roman" panose="02020603050405020304" pitchFamily="18" charset="0"/>
                          <a:ea typeface="Times New Roman" panose="02020603050405020304" pitchFamily="18" charset="0"/>
                          <a:cs typeface="B Mitra" panose="00000400000000000000" pitchFamily="2" charset="-78"/>
                        </a:rPr>
                        <a:t>9.1</a:t>
                      </a:r>
                      <a:endParaRPr lang="en-US" sz="1400" dirty="0">
                        <a:effectLst/>
                        <a:latin typeface="Times New Roman" panose="02020603050405020304" pitchFamily="18" charset="0"/>
                        <a:ea typeface="Times New Roman" panose="02020603050405020304" pitchFamily="18" charset="0"/>
                      </a:endParaRPr>
                    </a:p>
                  </a:txBody>
                  <a:tcPr marL="43373" marR="43373"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extLst>
                  <a:ext uri="{0D108BD9-81ED-4DB2-BD59-A6C34878D82A}">
                    <a16:rowId xmlns:a16="http://schemas.microsoft.com/office/drawing/2014/main" val="386398021"/>
                  </a:ext>
                </a:extLst>
              </a:tr>
              <a:tr h="258458">
                <a:tc>
                  <a:txBody>
                    <a:bodyPr/>
                    <a:lstStyle/>
                    <a:p>
                      <a:pPr marL="0" marR="0" algn="r" rtl="1">
                        <a:spcBef>
                          <a:spcPts val="0"/>
                        </a:spcBef>
                        <a:spcAft>
                          <a:spcPts val="0"/>
                        </a:spcAft>
                      </a:pPr>
                      <a:r>
                        <a:rPr lang="ar-SA" sz="1400" dirty="0">
                          <a:effectLst/>
                          <a:latin typeface="Arial" panose="020B0604020202020204" pitchFamily="34" charset="0"/>
                          <a:ea typeface="Times New Roman" panose="02020603050405020304" pitchFamily="18" charset="0"/>
                          <a:cs typeface="B Nazanin" panose="00000400000000000000" pitchFamily="2" charset="-78"/>
                        </a:rPr>
                        <a:t>مشکلات مرتبط با بیهوشی و ارائه خدمات نامناسب توسط متخصص بیهوشی</a:t>
                      </a:r>
                      <a:endParaRPr lang="en-US" sz="1400" dirty="0">
                        <a:effectLst/>
                        <a:latin typeface="Times New Roman" panose="02020603050405020304" pitchFamily="18" charset="0"/>
                        <a:ea typeface="Times New Roman" panose="02020603050405020304" pitchFamily="18" charset="0"/>
                      </a:endParaRPr>
                    </a:p>
                  </a:txBody>
                  <a:tcPr marL="43373" marR="43373" marT="0" marB="0" anchor="ctr">
                    <a:lnL w="127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marL="0" marR="0" algn="ctr" rtl="1">
                        <a:spcBef>
                          <a:spcPts val="0"/>
                        </a:spcBef>
                        <a:spcAft>
                          <a:spcPts val="0"/>
                        </a:spcAft>
                      </a:pPr>
                      <a:r>
                        <a:rPr lang="ar-SA" sz="1400">
                          <a:effectLst/>
                          <a:latin typeface="Times New Roman" panose="02020603050405020304" pitchFamily="18" charset="0"/>
                          <a:ea typeface="Times New Roman" panose="02020603050405020304" pitchFamily="18" charset="0"/>
                          <a:cs typeface="B Mitra" panose="00000400000000000000" pitchFamily="2" charset="-78"/>
                        </a:rPr>
                        <a:t>1</a:t>
                      </a:r>
                      <a:endParaRPr lang="en-US" sz="1400">
                        <a:effectLst/>
                        <a:latin typeface="Times New Roman" panose="02020603050405020304" pitchFamily="18" charset="0"/>
                        <a:ea typeface="Times New Roman" panose="02020603050405020304" pitchFamily="18" charset="0"/>
                      </a:endParaRPr>
                    </a:p>
                  </a:txBody>
                  <a:tcPr marL="43373" marR="433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marL="0" marR="0" algn="ctr" rtl="1">
                        <a:spcBef>
                          <a:spcPts val="0"/>
                        </a:spcBef>
                        <a:spcAft>
                          <a:spcPts val="0"/>
                        </a:spcAft>
                      </a:pPr>
                      <a:r>
                        <a:rPr lang="ar-SA" sz="1400" dirty="0">
                          <a:effectLst/>
                          <a:latin typeface="Times New Roman" panose="02020603050405020304" pitchFamily="18" charset="0"/>
                          <a:ea typeface="Times New Roman" panose="02020603050405020304" pitchFamily="18" charset="0"/>
                          <a:cs typeface="B Mitra" panose="00000400000000000000" pitchFamily="2" charset="-78"/>
                        </a:rPr>
                        <a:t>9.1</a:t>
                      </a:r>
                      <a:endParaRPr lang="en-US" sz="1400" dirty="0">
                        <a:effectLst/>
                        <a:latin typeface="Times New Roman" panose="02020603050405020304" pitchFamily="18" charset="0"/>
                        <a:ea typeface="Times New Roman" panose="02020603050405020304" pitchFamily="18" charset="0"/>
                      </a:endParaRPr>
                    </a:p>
                  </a:txBody>
                  <a:tcPr marL="43373" marR="43373"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extLst>
                  <a:ext uri="{0D108BD9-81ED-4DB2-BD59-A6C34878D82A}">
                    <a16:rowId xmlns:a16="http://schemas.microsoft.com/office/drawing/2014/main" val="1700250866"/>
                  </a:ext>
                </a:extLst>
              </a:tr>
              <a:tr h="258458">
                <a:tc>
                  <a:txBody>
                    <a:bodyPr/>
                    <a:lstStyle/>
                    <a:p>
                      <a:pPr marL="0" marR="0" algn="r" rtl="1">
                        <a:spcBef>
                          <a:spcPts val="0"/>
                        </a:spcBef>
                        <a:spcAft>
                          <a:spcPts val="0"/>
                        </a:spcAft>
                      </a:pPr>
                      <a:r>
                        <a:rPr lang="ar-SA" sz="1400" dirty="0">
                          <a:effectLst/>
                          <a:latin typeface="Times New Roman" panose="02020603050405020304" pitchFamily="18" charset="0"/>
                          <a:ea typeface="Times New Roman" panose="02020603050405020304" pitchFamily="18" charset="0"/>
                          <a:cs typeface="B Mitra" panose="00000400000000000000" pitchFamily="2" charset="-78"/>
                        </a:rPr>
                        <a:t>مشکلات و نواقص مرتبط با فرآیند اعزام و انتقال بیمار (اعم از نواقص مربوط به ارائه و ثبت خدمات مرکز فوریت های پزشکی یا شرایط اعزام مادر)</a:t>
                      </a:r>
                      <a:endParaRPr lang="en-US" sz="1400" dirty="0">
                        <a:effectLst/>
                        <a:latin typeface="Times New Roman" panose="02020603050405020304" pitchFamily="18" charset="0"/>
                        <a:ea typeface="Times New Roman" panose="02020603050405020304" pitchFamily="18" charset="0"/>
                      </a:endParaRPr>
                    </a:p>
                  </a:txBody>
                  <a:tcPr marL="43373" marR="43373" marT="0" marB="0" anchor="ctr">
                    <a:lnL w="127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marL="0" marR="0" algn="ctr" rtl="1">
                        <a:spcBef>
                          <a:spcPts val="0"/>
                        </a:spcBef>
                        <a:spcAft>
                          <a:spcPts val="0"/>
                        </a:spcAft>
                      </a:pPr>
                      <a:r>
                        <a:rPr lang="ar-SA" sz="1400">
                          <a:effectLst/>
                          <a:latin typeface="Times New Roman" panose="02020603050405020304" pitchFamily="18" charset="0"/>
                          <a:ea typeface="Times New Roman" panose="02020603050405020304" pitchFamily="18" charset="0"/>
                          <a:cs typeface="B Mitra" panose="00000400000000000000" pitchFamily="2" charset="-78"/>
                        </a:rPr>
                        <a:t>1</a:t>
                      </a:r>
                      <a:endParaRPr lang="en-US" sz="1400">
                        <a:effectLst/>
                        <a:latin typeface="Times New Roman" panose="02020603050405020304" pitchFamily="18" charset="0"/>
                        <a:ea typeface="Times New Roman" panose="02020603050405020304" pitchFamily="18" charset="0"/>
                      </a:endParaRPr>
                    </a:p>
                  </a:txBody>
                  <a:tcPr marL="43373" marR="433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marL="0" marR="0" algn="ctr" rtl="1">
                        <a:spcBef>
                          <a:spcPts val="0"/>
                        </a:spcBef>
                        <a:spcAft>
                          <a:spcPts val="0"/>
                        </a:spcAft>
                      </a:pPr>
                      <a:r>
                        <a:rPr lang="ar-SA" sz="1400">
                          <a:effectLst/>
                          <a:latin typeface="Times New Roman" panose="02020603050405020304" pitchFamily="18" charset="0"/>
                          <a:ea typeface="Times New Roman" panose="02020603050405020304" pitchFamily="18" charset="0"/>
                          <a:cs typeface="B Mitra" panose="00000400000000000000" pitchFamily="2" charset="-78"/>
                        </a:rPr>
                        <a:t>9.1</a:t>
                      </a:r>
                      <a:endParaRPr lang="en-US" sz="1400">
                        <a:effectLst/>
                        <a:latin typeface="Times New Roman" panose="02020603050405020304" pitchFamily="18" charset="0"/>
                        <a:ea typeface="Times New Roman" panose="02020603050405020304" pitchFamily="18" charset="0"/>
                      </a:endParaRPr>
                    </a:p>
                  </a:txBody>
                  <a:tcPr marL="43373" marR="43373"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extLst>
                  <a:ext uri="{0D108BD9-81ED-4DB2-BD59-A6C34878D82A}">
                    <a16:rowId xmlns:a16="http://schemas.microsoft.com/office/drawing/2014/main" val="2732767777"/>
                  </a:ext>
                </a:extLst>
              </a:tr>
              <a:tr h="258458">
                <a:tc>
                  <a:txBody>
                    <a:bodyPr/>
                    <a:lstStyle/>
                    <a:p>
                      <a:pPr marL="0" marR="0" algn="r" rtl="1">
                        <a:spcBef>
                          <a:spcPts val="0"/>
                        </a:spcBef>
                        <a:spcAft>
                          <a:spcPts val="0"/>
                        </a:spcAft>
                      </a:pPr>
                      <a:r>
                        <a:rPr lang="ar-SA" sz="1400" dirty="0">
                          <a:effectLst/>
                          <a:latin typeface="Times New Roman" panose="02020603050405020304" pitchFamily="18" charset="0"/>
                          <a:ea typeface="Times New Roman" panose="02020603050405020304" pitchFamily="18" charset="0"/>
                          <a:cs typeface="B Mitra" panose="00000400000000000000" pitchFamily="2" charset="-78"/>
                        </a:rPr>
                        <a:t>حساس نبودن مادر و خانواده به علائم نیازمند مراقبت ویژه دوران بارداری و عدم توجه به توصیه های پرسنل بهداشتی درمانی</a:t>
                      </a:r>
                      <a:endParaRPr lang="en-US" sz="1400" dirty="0">
                        <a:effectLst/>
                        <a:latin typeface="Times New Roman" panose="02020603050405020304" pitchFamily="18" charset="0"/>
                        <a:ea typeface="Times New Roman" panose="02020603050405020304" pitchFamily="18" charset="0"/>
                      </a:endParaRPr>
                    </a:p>
                  </a:txBody>
                  <a:tcPr marL="43373" marR="43373" marT="0" marB="0" anchor="ctr">
                    <a:lnL w="127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marL="0" marR="0" algn="ctr" rtl="1">
                        <a:spcBef>
                          <a:spcPts val="0"/>
                        </a:spcBef>
                        <a:spcAft>
                          <a:spcPts val="0"/>
                        </a:spcAft>
                      </a:pPr>
                      <a:r>
                        <a:rPr lang="ar-SA" sz="1400">
                          <a:effectLst/>
                          <a:latin typeface="Times New Roman" panose="02020603050405020304" pitchFamily="18" charset="0"/>
                          <a:ea typeface="Times New Roman" panose="02020603050405020304" pitchFamily="18" charset="0"/>
                          <a:cs typeface="B Mitra" panose="00000400000000000000" pitchFamily="2" charset="-78"/>
                        </a:rPr>
                        <a:t>1</a:t>
                      </a:r>
                      <a:endParaRPr lang="en-US" sz="1400">
                        <a:effectLst/>
                        <a:latin typeface="Times New Roman" panose="02020603050405020304" pitchFamily="18" charset="0"/>
                        <a:ea typeface="Times New Roman" panose="02020603050405020304" pitchFamily="18" charset="0"/>
                      </a:endParaRPr>
                    </a:p>
                  </a:txBody>
                  <a:tcPr marL="43373" marR="433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marL="0" marR="0" algn="ctr" rtl="1">
                        <a:spcBef>
                          <a:spcPts val="0"/>
                        </a:spcBef>
                        <a:spcAft>
                          <a:spcPts val="0"/>
                        </a:spcAft>
                      </a:pPr>
                      <a:r>
                        <a:rPr lang="ar-SA" sz="1400" dirty="0">
                          <a:effectLst/>
                          <a:latin typeface="Times New Roman" panose="02020603050405020304" pitchFamily="18" charset="0"/>
                          <a:ea typeface="Times New Roman" panose="02020603050405020304" pitchFamily="18" charset="0"/>
                          <a:cs typeface="B Mitra" panose="00000400000000000000" pitchFamily="2" charset="-78"/>
                        </a:rPr>
                        <a:t>9.1</a:t>
                      </a:r>
                      <a:endParaRPr lang="en-US" sz="1400" dirty="0">
                        <a:effectLst/>
                        <a:latin typeface="Times New Roman" panose="02020603050405020304" pitchFamily="18" charset="0"/>
                        <a:ea typeface="Times New Roman" panose="02020603050405020304" pitchFamily="18" charset="0"/>
                      </a:endParaRPr>
                    </a:p>
                  </a:txBody>
                  <a:tcPr marL="43373" marR="43373"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extLst>
                  <a:ext uri="{0D108BD9-81ED-4DB2-BD59-A6C34878D82A}">
                    <a16:rowId xmlns:a16="http://schemas.microsoft.com/office/drawing/2014/main" val="65570635"/>
                  </a:ext>
                </a:extLst>
              </a:tr>
              <a:tr h="258458">
                <a:tc>
                  <a:txBody>
                    <a:bodyPr/>
                    <a:lstStyle/>
                    <a:p>
                      <a:pPr marL="0" marR="0" algn="r" rtl="1">
                        <a:spcBef>
                          <a:spcPts val="0"/>
                        </a:spcBef>
                        <a:spcAft>
                          <a:spcPts val="0"/>
                        </a:spcAft>
                      </a:pPr>
                      <a:r>
                        <a:rPr lang="ar-SA" sz="1400" dirty="0">
                          <a:effectLst/>
                          <a:latin typeface="Times New Roman" panose="02020603050405020304" pitchFamily="18" charset="0"/>
                          <a:ea typeface="Times New Roman" panose="02020603050405020304" pitchFamily="18" charset="0"/>
                          <a:cs typeface="B Mitra" panose="00000400000000000000" pitchFamily="2" charset="-78"/>
                        </a:rPr>
                        <a:t>غفلت و عدم حساسیت پزشک، ماما و سایر کادر بهداشتی در ارائه خدمات مورد نیاز در زمان مناسب</a:t>
                      </a:r>
                      <a:endParaRPr lang="en-US" sz="1400" dirty="0">
                        <a:effectLst/>
                        <a:latin typeface="Times New Roman" panose="02020603050405020304" pitchFamily="18" charset="0"/>
                        <a:ea typeface="Times New Roman" panose="02020603050405020304" pitchFamily="18" charset="0"/>
                      </a:endParaRPr>
                    </a:p>
                  </a:txBody>
                  <a:tcPr marL="43373" marR="43373" marT="0" marB="0" anchor="ctr">
                    <a:lnL w="127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marL="0" marR="0" algn="ctr" rtl="1">
                        <a:spcBef>
                          <a:spcPts val="0"/>
                        </a:spcBef>
                        <a:spcAft>
                          <a:spcPts val="0"/>
                        </a:spcAft>
                      </a:pPr>
                      <a:r>
                        <a:rPr lang="ar-SA" sz="1400">
                          <a:effectLst/>
                          <a:latin typeface="Times New Roman" panose="02020603050405020304" pitchFamily="18" charset="0"/>
                          <a:ea typeface="Times New Roman" panose="02020603050405020304" pitchFamily="18" charset="0"/>
                          <a:cs typeface="B Mitra" panose="00000400000000000000" pitchFamily="2" charset="-78"/>
                        </a:rPr>
                        <a:t>2</a:t>
                      </a:r>
                      <a:endParaRPr lang="en-US" sz="1400">
                        <a:effectLst/>
                        <a:latin typeface="Times New Roman" panose="02020603050405020304" pitchFamily="18" charset="0"/>
                        <a:ea typeface="Times New Roman" panose="02020603050405020304" pitchFamily="18" charset="0"/>
                      </a:endParaRPr>
                    </a:p>
                  </a:txBody>
                  <a:tcPr marL="43373" marR="433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tc>
                  <a:txBody>
                    <a:bodyPr/>
                    <a:lstStyle/>
                    <a:p>
                      <a:pPr marL="0" marR="0" algn="ctr" rtl="1">
                        <a:spcBef>
                          <a:spcPts val="0"/>
                        </a:spcBef>
                        <a:spcAft>
                          <a:spcPts val="0"/>
                        </a:spcAft>
                      </a:pPr>
                      <a:r>
                        <a:rPr lang="ar-SA" sz="1400" dirty="0">
                          <a:effectLst/>
                          <a:latin typeface="Times New Roman" panose="02020603050405020304" pitchFamily="18" charset="0"/>
                          <a:ea typeface="Times New Roman" panose="02020603050405020304" pitchFamily="18" charset="0"/>
                          <a:cs typeface="B Mitra" panose="00000400000000000000" pitchFamily="2" charset="-78"/>
                        </a:rPr>
                        <a:t>18.2</a:t>
                      </a:r>
                      <a:endParaRPr lang="en-US" sz="1400" dirty="0">
                        <a:effectLst/>
                        <a:latin typeface="Times New Roman" panose="02020603050405020304" pitchFamily="18" charset="0"/>
                        <a:ea typeface="Times New Roman" panose="02020603050405020304" pitchFamily="18" charset="0"/>
                      </a:endParaRPr>
                    </a:p>
                  </a:txBody>
                  <a:tcPr marL="43373" marR="43373"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EEF3"/>
                    </a:solidFill>
                  </a:tcPr>
                </a:tc>
                <a:extLst>
                  <a:ext uri="{0D108BD9-81ED-4DB2-BD59-A6C34878D82A}">
                    <a16:rowId xmlns:a16="http://schemas.microsoft.com/office/drawing/2014/main" val="2988337612"/>
                  </a:ext>
                </a:extLst>
              </a:tr>
              <a:tr h="258458">
                <a:tc>
                  <a:txBody>
                    <a:bodyPr/>
                    <a:lstStyle/>
                    <a:p>
                      <a:pPr marL="0" marR="0" algn="r" rtl="1">
                        <a:spcBef>
                          <a:spcPts val="0"/>
                        </a:spcBef>
                        <a:spcAft>
                          <a:spcPts val="0"/>
                        </a:spcAft>
                      </a:pPr>
                      <a:r>
                        <a:rPr lang="ar-SA" sz="1400" dirty="0">
                          <a:effectLst/>
                          <a:latin typeface="Times New Roman" panose="02020603050405020304" pitchFamily="18" charset="0"/>
                          <a:ea typeface="Times New Roman" panose="02020603050405020304" pitchFamily="18" charset="0"/>
                          <a:cs typeface="B Mitra" panose="00000400000000000000" pitchFamily="2" charset="-78"/>
                        </a:rPr>
                        <a:t>مشکلات مرتبط با ارزیابی روند وزن گیری مادر باردار در مراقبت های واحدهای بهداشتی</a:t>
                      </a:r>
                      <a:endParaRPr lang="en-US" sz="1400" dirty="0">
                        <a:effectLst/>
                        <a:latin typeface="Times New Roman" panose="02020603050405020304" pitchFamily="18" charset="0"/>
                        <a:ea typeface="Times New Roman" panose="02020603050405020304" pitchFamily="18" charset="0"/>
                      </a:endParaRPr>
                    </a:p>
                  </a:txBody>
                  <a:tcPr marL="43373" marR="43373" marT="0" marB="0" anchor="ctr">
                    <a:lnL w="127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0" marR="0" algn="ctr" rtl="1">
                        <a:spcBef>
                          <a:spcPts val="0"/>
                        </a:spcBef>
                        <a:spcAft>
                          <a:spcPts val="0"/>
                        </a:spcAft>
                      </a:pPr>
                      <a:r>
                        <a:rPr lang="ar-SA" sz="1400">
                          <a:effectLst/>
                          <a:latin typeface="Times New Roman" panose="02020603050405020304" pitchFamily="18" charset="0"/>
                          <a:ea typeface="Times New Roman" panose="02020603050405020304" pitchFamily="18" charset="0"/>
                          <a:cs typeface="B Mitra" panose="00000400000000000000" pitchFamily="2" charset="-78"/>
                        </a:rPr>
                        <a:t>4</a:t>
                      </a:r>
                      <a:endParaRPr lang="en-US" sz="1400">
                        <a:effectLst/>
                        <a:latin typeface="Times New Roman" panose="02020603050405020304" pitchFamily="18" charset="0"/>
                        <a:ea typeface="Times New Roman" panose="02020603050405020304" pitchFamily="18" charset="0"/>
                      </a:endParaRPr>
                    </a:p>
                  </a:txBody>
                  <a:tcPr marL="43373" marR="433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0" marR="0" algn="ctr" rtl="1">
                        <a:spcBef>
                          <a:spcPts val="0"/>
                        </a:spcBef>
                        <a:spcAft>
                          <a:spcPts val="0"/>
                        </a:spcAft>
                      </a:pPr>
                      <a:r>
                        <a:rPr lang="ar-SA" sz="1400" dirty="0">
                          <a:effectLst/>
                          <a:latin typeface="Times New Roman" panose="02020603050405020304" pitchFamily="18" charset="0"/>
                          <a:ea typeface="Times New Roman" panose="02020603050405020304" pitchFamily="18" charset="0"/>
                          <a:cs typeface="B Mitra" panose="00000400000000000000" pitchFamily="2" charset="-78"/>
                        </a:rPr>
                        <a:t>36.4</a:t>
                      </a:r>
                      <a:endParaRPr lang="en-US" sz="1400" dirty="0">
                        <a:effectLst/>
                        <a:latin typeface="Times New Roman" panose="02020603050405020304" pitchFamily="18" charset="0"/>
                        <a:ea typeface="Times New Roman" panose="02020603050405020304" pitchFamily="18" charset="0"/>
                      </a:endParaRPr>
                    </a:p>
                  </a:txBody>
                  <a:tcPr marL="43373" marR="43373"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extLst>
                  <a:ext uri="{0D108BD9-81ED-4DB2-BD59-A6C34878D82A}">
                    <a16:rowId xmlns:a16="http://schemas.microsoft.com/office/drawing/2014/main" val="3473586890"/>
                  </a:ext>
                </a:extLst>
              </a:tr>
              <a:tr h="258458">
                <a:tc>
                  <a:txBody>
                    <a:bodyPr/>
                    <a:lstStyle/>
                    <a:p>
                      <a:pPr marL="0" marR="0" algn="r" rtl="1">
                        <a:spcBef>
                          <a:spcPts val="0"/>
                        </a:spcBef>
                        <a:spcAft>
                          <a:spcPts val="0"/>
                        </a:spcAft>
                      </a:pPr>
                      <a:r>
                        <a:rPr lang="ar-SA" sz="1400" dirty="0">
                          <a:effectLst/>
                          <a:latin typeface="Times New Roman" panose="02020603050405020304" pitchFamily="18" charset="0"/>
                          <a:ea typeface="Times New Roman" panose="02020603050405020304" pitchFamily="18" charset="0"/>
                          <a:cs typeface="B Mitra" panose="00000400000000000000" pitchFamily="2" charset="-78"/>
                        </a:rPr>
                        <a:t>عدم ارائه یا ثبت مراقبت ها براساس دستورالعمل ها و بوکلت مراقبت های ادغام یافته سلامت مادران در واحدهای بهداشتی</a:t>
                      </a:r>
                      <a:endParaRPr lang="en-US" sz="1400" dirty="0">
                        <a:effectLst/>
                        <a:latin typeface="Times New Roman" panose="02020603050405020304" pitchFamily="18" charset="0"/>
                        <a:ea typeface="Times New Roman" panose="02020603050405020304" pitchFamily="18" charset="0"/>
                      </a:endParaRPr>
                    </a:p>
                  </a:txBody>
                  <a:tcPr marL="43373" marR="43373" marT="0" marB="0" anchor="ctr">
                    <a:lnL w="127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0" marR="0" algn="ctr" rtl="1">
                        <a:spcBef>
                          <a:spcPts val="0"/>
                        </a:spcBef>
                        <a:spcAft>
                          <a:spcPts val="0"/>
                        </a:spcAft>
                      </a:pPr>
                      <a:r>
                        <a:rPr lang="ar-SA" sz="1400">
                          <a:effectLst/>
                          <a:latin typeface="Times New Roman" panose="02020603050405020304" pitchFamily="18" charset="0"/>
                          <a:ea typeface="Times New Roman" panose="02020603050405020304" pitchFamily="18" charset="0"/>
                          <a:cs typeface="B Mitra" panose="00000400000000000000" pitchFamily="2" charset="-78"/>
                        </a:rPr>
                        <a:t>4</a:t>
                      </a:r>
                      <a:endParaRPr lang="en-US" sz="1400">
                        <a:effectLst/>
                        <a:latin typeface="Times New Roman" panose="02020603050405020304" pitchFamily="18" charset="0"/>
                        <a:ea typeface="Times New Roman" panose="02020603050405020304" pitchFamily="18" charset="0"/>
                      </a:endParaRPr>
                    </a:p>
                  </a:txBody>
                  <a:tcPr marL="43373" marR="433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0" marR="0" algn="ctr" rtl="1">
                        <a:spcBef>
                          <a:spcPts val="0"/>
                        </a:spcBef>
                        <a:spcAft>
                          <a:spcPts val="0"/>
                        </a:spcAft>
                      </a:pPr>
                      <a:r>
                        <a:rPr lang="ar-SA" sz="1400" dirty="0">
                          <a:effectLst/>
                          <a:latin typeface="Times New Roman" panose="02020603050405020304" pitchFamily="18" charset="0"/>
                          <a:ea typeface="Times New Roman" panose="02020603050405020304" pitchFamily="18" charset="0"/>
                          <a:cs typeface="B Mitra" panose="00000400000000000000" pitchFamily="2" charset="-78"/>
                        </a:rPr>
                        <a:t>36.4</a:t>
                      </a:r>
                      <a:endParaRPr lang="en-US" sz="1400" dirty="0">
                        <a:effectLst/>
                        <a:latin typeface="Times New Roman" panose="02020603050405020304" pitchFamily="18" charset="0"/>
                        <a:ea typeface="Times New Roman" panose="02020603050405020304" pitchFamily="18" charset="0"/>
                      </a:endParaRPr>
                    </a:p>
                  </a:txBody>
                  <a:tcPr marL="43373" marR="43373"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extLst>
                  <a:ext uri="{0D108BD9-81ED-4DB2-BD59-A6C34878D82A}">
                    <a16:rowId xmlns:a16="http://schemas.microsoft.com/office/drawing/2014/main" val="1779947532"/>
                  </a:ext>
                </a:extLst>
              </a:tr>
              <a:tr h="258458">
                <a:tc>
                  <a:txBody>
                    <a:bodyPr/>
                    <a:lstStyle/>
                    <a:p>
                      <a:pPr marL="0" marR="0" algn="r" rtl="1">
                        <a:spcBef>
                          <a:spcPts val="0"/>
                        </a:spcBef>
                        <a:spcAft>
                          <a:spcPts val="0"/>
                        </a:spcAft>
                      </a:pPr>
                      <a:r>
                        <a:rPr lang="ar-SA" sz="1400" dirty="0">
                          <a:effectLst/>
                          <a:latin typeface="Times New Roman" panose="02020603050405020304" pitchFamily="18" charset="0"/>
                          <a:ea typeface="Times New Roman" panose="02020603050405020304" pitchFamily="18" charset="0"/>
                          <a:cs typeface="B Mitra" panose="00000400000000000000" pitchFamily="2" charset="-78"/>
                        </a:rPr>
                        <a:t>تاخیر در تصمیم گیری و مراجعه به موقع به علت بی توجهی مادر و خانواده به علائم نیازمند مراقبت ویژه</a:t>
                      </a:r>
                      <a:endParaRPr lang="en-US" sz="1400" dirty="0">
                        <a:effectLst/>
                        <a:latin typeface="Times New Roman" panose="02020603050405020304" pitchFamily="18" charset="0"/>
                        <a:ea typeface="Times New Roman" panose="02020603050405020304" pitchFamily="18" charset="0"/>
                      </a:endParaRPr>
                    </a:p>
                  </a:txBody>
                  <a:tcPr marL="43373" marR="43373" marT="0" marB="0" anchor="ctr">
                    <a:lnL w="127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0" marR="0" algn="ctr" rtl="1">
                        <a:spcBef>
                          <a:spcPts val="0"/>
                        </a:spcBef>
                        <a:spcAft>
                          <a:spcPts val="0"/>
                        </a:spcAft>
                      </a:pPr>
                      <a:r>
                        <a:rPr lang="ar-SA" sz="1400" dirty="0">
                          <a:effectLst/>
                          <a:latin typeface="Times New Roman" panose="02020603050405020304" pitchFamily="18" charset="0"/>
                          <a:ea typeface="Times New Roman" panose="02020603050405020304" pitchFamily="18" charset="0"/>
                          <a:cs typeface="B Mitra" panose="00000400000000000000" pitchFamily="2" charset="-78"/>
                        </a:rPr>
                        <a:t>4</a:t>
                      </a:r>
                      <a:endParaRPr lang="en-US" sz="1400" dirty="0">
                        <a:effectLst/>
                        <a:latin typeface="Times New Roman" panose="02020603050405020304" pitchFamily="18" charset="0"/>
                        <a:ea typeface="Times New Roman" panose="02020603050405020304" pitchFamily="18" charset="0"/>
                      </a:endParaRPr>
                    </a:p>
                  </a:txBody>
                  <a:tcPr marL="43373" marR="433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0" marR="0" algn="ctr" rtl="1">
                        <a:spcBef>
                          <a:spcPts val="0"/>
                        </a:spcBef>
                        <a:spcAft>
                          <a:spcPts val="0"/>
                        </a:spcAft>
                      </a:pPr>
                      <a:r>
                        <a:rPr lang="ar-SA" sz="1400">
                          <a:effectLst/>
                          <a:latin typeface="Times New Roman" panose="02020603050405020304" pitchFamily="18" charset="0"/>
                          <a:ea typeface="Times New Roman" panose="02020603050405020304" pitchFamily="18" charset="0"/>
                          <a:cs typeface="B Mitra" panose="00000400000000000000" pitchFamily="2" charset="-78"/>
                        </a:rPr>
                        <a:t>36.4</a:t>
                      </a:r>
                      <a:endParaRPr lang="en-US" sz="1400">
                        <a:effectLst/>
                        <a:latin typeface="Times New Roman" panose="02020603050405020304" pitchFamily="18" charset="0"/>
                        <a:ea typeface="Times New Roman" panose="02020603050405020304" pitchFamily="18" charset="0"/>
                      </a:endParaRPr>
                    </a:p>
                  </a:txBody>
                  <a:tcPr marL="43373" marR="43373"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extLst>
                  <a:ext uri="{0D108BD9-81ED-4DB2-BD59-A6C34878D82A}">
                    <a16:rowId xmlns:a16="http://schemas.microsoft.com/office/drawing/2014/main" val="64993187"/>
                  </a:ext>
                </a:extLst>
              </a:tr>
              <a:tr h="258458">
                <a:tc>
                  <a:txBody>
                    <a:bodyPr/>
                    <a:lstStyle/>
                    <a:p>
                      <a:pPr marL="0" marR="0" algn="r" rtl="1">
                        <a:spcBef>
                          <a:spcPts val="0"/>
                        </a:spcBef>
                        <a:spcAft>
                          <a:spcPts val="0"/>
                        </a:spcAft>
                      </a:pPr>
                      <a:r>
                        <a:rPr lang="ar-SA" sz="1400" dirty="0">
                          <a:effectLst/>
                          <a:latin typeface="Times New Roman" panose="02020603050405020304" pitchFamily="18" charset="0"/>
                          <a:ea typeface="Times New Roman" panose="02020603050405020304" pitchFamily="18" charset="0"/>
                          <a:cs typeface="B Mitra" panose="00000400000000000000" pitchFamily="2" charset="-78"/>
                        </a:rPr>
                        <a:t>عدم حساسیت و بی توجهی پزشکان و سایر کارکنان به وضعیت مادر و تاخیر در ارائه خدمات مورد نیاز به مادر در مراکز پزشکی (تاخیر در درمان)</a:t>
                      </a:r>
                      <a:endParaRPr lang="en-US" sz="1400" dirty="0">
                        <a:effectLst/>
                        <a:latin typeface="Times New Roman" panose="02020603050405020304" pitchFamily="18" charset="0"/>
                        <a:ea typeface="Times New Roman" panose="02020603050405020304" pitchFamily="18" charset="0"/>
                      </a:endParaRPr>
                    </a:p>
                  </a:txBody>
                  <a:tcPr marL="43373" marR="43373" marT="0" marB="0" anchor="ctr">
                    <a:lnL w="127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0" marR="0" algn="ctr" rtl="1">
                        <a:spcBef>
                          <a:spcPts val="0"/>
                        </a:spcBef>
                        <a:spcAft>
                          <a:spcPts val="0"/>
                        </a:spcAft>
                      </a:pPr>
                      <a:r>
                        <a:rPr lang="ar-SA" sz="1400" dirty="0">
                          <a:effectLst/>
                          <a:latin typeface="Times New Roman" panose="02020603050405020304" pitchFamily="18" charset="0"/>
                          <a:ea typeface="Times New Roman" panose="02020603050405020304" pitchFamily="18" charset="0"/>
                          <a:cs typeface="B Mitra" panose="00000400000000000000" pitchFamily="2" charset="-78"/>
                        </a:rPr>
                        <a:t>4</a:t>
                      </a:r>
                      <a:endParaRPr lang="en-US" sz="1400" dirty="0">
                        <a:effectLst/>
                        <a:latin typeface="Times New Roman" panose="02020603050405020304" pitchFamily="18" charset="0"/>
                        <a:ea typeface="Times New Roman" panose="02020603050405020304" pitchFamily="18" charset="0"/>
                      </a:endParaRPr>
                    </a:p>
                  </a:txBody>
                  <a:tcPr marL="43373" marR="433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0" marR="0" algn="ctr" rtl="1">
                        <a:spcBef>
                          <a:spcPts val="0"/>
                        </a:spcBef>
                        <a:spcAft>
                          <a:spcPts val="0"/>
                        </a:spcAft>
                      </a:pPr>
                      <a:r>
                        <a:rPr lang="ar-SA" sz="1400" dirty="0">
                          <a:effectLst/>
                          <a:latin typeface="Times New Roman" panose="02020603050405020304" pitchFamily="18" charset="0"/>
                          <a:ea typeface="Times New Roman" panose="02020603050405020304" pitchFamily="18" charset="0"/>
                          <a:cs typeface="B Mitra" panose="00000400000000000000" pitchFamily="2" charset="-78"/>
                        </a:rPr>
                        <a:t>36.4</a:t>
                      </a:r>
                      <a:endParaRPr lang="en-US" sz="1400" dirty="0">
                        <a:effectLst/>
                        <a:latin typeface="Times New Roman" panose="02020603050405020304" pitchFamily="18" charset="0"/>
                        <a:ea typeface="Times New Roman" panose="02020603050405020304" pitchFamily="18" charset="0"/>
                      </a:endParaRPr>
                    </a:p>
                  </a:txBody>
                  <a:tcPr marL="43373" marR="43373"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extLst>
                  <a:ext uri="{0D108BD9-81ED-4DB2-BD59-A6C34878D82A}">
                    <a16:rowId xmlns:a16="http://schemas.microsoft.com/office/drawing/2014/main" val="3953553360"/>
                  </a:ext>
                </a:extLst>
              </a:tr>
              <a:tr h="258458">
                <a:tc>
                  <a:txBody>
                    <a:bodyPr/>
                    <a:lstStyle/>
                    <a:p>
                      <a:pPr marL="0" marR="0" algn="r" rtl="1">
                        <a:spcBef>
                          <a:spcPts val="0"/>
                        </a:spcBef>
                        <a:spcAft>
                          <a:spcPts val="0"/>
                        </a:spcAft>
                      </a:pPr>
                      <a:r>
                        <a:rPr lang="ar-SA" sz="1400" dirty="0">
                          <a:effectLst/>
                          <a:latin typeface="Times New Roman" panose="02020603050405020304" pitchFamily="18" charset="0"/>
                          <a:ea typeface="Times New Roman" panose="02020603050405020304" pitchFamily="18" charset="0"/>
                          <a:cs typeface="B Mitra" panose="00000400000000000000" pitchFamily="2" charset="-78"/>
                        </a:rPr>
                        <a:t>مشکلات مربوط به ثبت صحیح خدمات در پرونده الکترونیک سلامت</a:t>
                      </a:r>
                      <a:endParaRPr lang="en-US" sz="1400" dirty="0">
                        <a:effectLst/>
                        <a:latin typeface="Times New Roman" panose="02020603050405020304" pitchFamily="18" charset="0"/>
                        <a:ea typeface="Times New Roman" panose="02020603050405020304" pitchFamily="18" charset="0"/>
                      </a:endParaRPr>
                    </a:p>
                  </a:txBody>
                  <a:tcPr marL="43373" marR="43373" marT="0" marB="0" anchor="ctr">
                    <a:lnL w="127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0" marR="0" algn="ctr" rtl="1">
                        <a:spcBef>
                          <a:spcPts val="0"/>
                        </a:spcBef>
                        <a:spcAft>
                          <a:spcPts val="0"/>
                        </a:spcAft>
                      </a:pPr>
                      <a:r>
                        <a:rPr lang="ar-SA" sz="1400" dirty="0">
                          <a:effectLst/>
                          <a:latin typeface="Times New Roman" panose="02020603050405020304" pitchFamily="18" charset="0"/>
                          <a:ea typeface="Times New Roman" panose="02020603050405020304" pitchFamily="18" charset="0"/>
                          <a:cs typeface="B Mitra" panose="00000400000000000000" pitchFamily="2" charset="-78"/>
                        </a:rPr>
                        <a:t>5</a:t>
                      </a:r>
                      <a:endParaRPr lang="en-US" sz="1400" dirty="0">
                        <a:effectLst/>
                        <a:latin typeface="Times New Roman" panose="02020603050405020304" pitchFamily="18" charset="0"/>
                        <a:ea typeface="Times New Roman" panose="02020603050405020304" pitchFamily="18" charset="0"/>
                      </a:endParaRPr>
                    </a:p>
                  </a:txBody>
                  <a:tcPr marL="43373" marR="433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0" marR="0" algn="ctr" rtl="1">
                        <a:spcBef>
                          <a:spcPts val="0"/>
                        </a:spcBef>
                        <a:spcAft>
                          <a:spcPts val="0"/>
                        </a:spcAft>
                      </a:pPr>
                      <a:r>
                        <a:rPr lang="ar-SA" sz="1400" dirty="0">
                          <a:effectLst/>
                          <a:latin typeface="Times New Roman" panose="02020603050405020304" pitchFamily="18" charset="0"/>
                          <a:ea typeface="Times New Roman" panose="02020603050405020304" pitchFamily="18" charset="0"/>
                          <a:cs typeface="B Mitra" panose="00000400000000000000" pitchFamily="2" charset="-78"/>
                        </a:rPr>
                        <a:t>45.5</a:t>
                      </a:r>
                      <a:endParaRPr lang="en-US" sz="1400" dirty="0">
                        <a:effectLst/>
                        <a:latin typeface="Times New Roman" panose="02020603050405020304" pitchFamily="18" charset="0"/>
                        <a:ea typeface="Times New Roman" panose="02020603050405020304" pitchFamily="18" charset="0"/>
                      </a:endParaRPr>
                    </a:p>
                  </a:txBody>
                  <a:tcPr marL="43373" marR="43373"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extLst>
                  <a:ext uri="{0D108BD9-81ED-4DB2-BD59-A6C34878D82A}">
                    <a16:rowId xmlns:a16="http://schemas.microsoft.com/office/drawing/2014/main" val="772981773"/>
                  </a:ext>
                </a:extLst>
              </a:tr>
              <a:tr h="258458">
                <a:tc>
                  <a:txBody>
                    <a:bodyPr/>
                    <a:lstStyle/>
                    <a:p>
                      <a:pPr marL="0" marR="0" algn="r" rtl="1">
                        <a:spcBef>
                          <a:spcPts val="0"/>
                        </a:spcBef>
                        <a:spcAft>
                          <a:spcPts val="0"/>
                        </a:spcAft>
                      </a:pPr>
                      <a:r>
                        <a:rPr lang="ar-SA" sz="1400" dirty="0">
                          <a:effectLst/>
                          <a:latin typeface="Times New Roman" panose="02020603050405020304" pitchFamily="18" charset="0"/>
                          <a:ea typeface="Times New Roman" panose="02020603050405020304" pitchFamily="18" charset="0"/>
                          <a:cs typeface="B Mitra" panose="00000400000000000000" pitchFamily="2" charset="-78"/>
                        </a:rPr>
                        <a:t>عدم تشکیل شورای پزشکی در مراکز پزشکی در موارد نیاز</a:t>
                      </a:r>
                      <a:endParaRPr lang="en-US" sz="1400" dirty="0">
                        <a:effectLst/>
                        <a:latin typeface="Times New Roman" panose="02020603050405020304" pitchFamily="18" charset="0"/>
                        <a:ea typeface="Times New Roman" panose="02020603050405020304" pitchFamily="18" charset="0"/>
                      </a:endParaRPr>
                    </a:p>
                  </a:txBody>
                  <a:tcPr marL="43373" marR="43373" marT="0" marB="0" anchor="ctr">
                    <a:lnL w="127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0" marR="0" algn="ctr" rtl="1">
                        <a:spcBef>
                          <a:spcPts val="0"/>
                        </a:spcBef>
                        <a:spcAft>
                          <a:spcPts val="0"/>
                        </a:spcAft>
                      </a:pPr>
                      <a:r>
                        <a:rPr lang="ar-SA" sz="1400" dirty="0">
                          <a:effectLst/>
                          <a:latin typeface="Times New Roman" panose="02020603050405020304" pitchFamily="18" charset="0"/>
                          <a:ea typeface="Times New Roman" panose="02020603050405020304" pitchFamily="18" charset="0"/>
                          <a:cs typeface="B Mitra" panose="00000400000000000000" pitchFamily="2" charset="-78"/>
                        </a:rPr>
                        <a:t>5</a:t>
                      </a:r>
                      <a:endParaRPr lang="en-US" sz="1400" dirty="0">
                        <a:effectLst/>
                        <a:latin typeface="Times New Roman" panose="02020603050405020304" pitchFamily="18" charset="0"/>
                        <a:ea typeface="Times New Roman" panose="02020603050405020304" pitchFamily="18" charset="0"/>
                      </a:endParaRPr>
                    </a:p>
                  </a:txBody>
                  <a:tcPr marL="43373" marR="433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0" marR="0" algn="ctr" rtl="1">
                        <a:spcBef>
                          <a:spcPts val="0"/>
                        </a:spcBef>
                        <a:spcAft>
                          <a:spcPts val="0"/>
                        </a:spcAft>
                      </a:pPr>
                      <a:r>
                        <a:rPr lang="ar-SA" sz="1400" dirty="0">
                          <a:effectLst/>
                          <a:latin typeface="Times New Roman" panose="02020603050405020304" pitchFamily="18" charset="0"/>
                          <a:ea typeface="Times New Roman" panose="02020603050405020304" pitchFamily="18" charset="0"/>
                          <a:cs typeface="B Mitra" panose="00000400000000000000" pitchFamily="2" charset="-78"/>
                        </a:rPr>
                        <a:t>45.5</a:t>
                      </a:r>
                      <a:endParaRPr lang="en-US" sz="1400" dirty="0">
                        <a:effectLst/>
                        <a:latin typeface="Times New Roman" panose="02020603050405020304" pitchFamily="18" charset="0"/>
                        <a:ea typeface="Times New Roman" panose="02020603050405020304" pitchFamily="18" charset="0"/>
                      </a:endParaRPr>
                    </a:p>
                  </a:txBody>
                  <a:tcPr marL="43373" marR="43373"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extLst>
                  <a:ext uri="{0D108BD9-81ED-4DB2-BD59-A6C34878D82A}">
                    <a16:rowId xmlns:a16="http://schemas.microsoft.com/office/drawing/2014/main" val="2283295155"/>
                  </a:ext>
                </a:extLst>
              </a:tr>
              <a:tr h="258458">
                <a:tc>
                  <a:txBody>
                    <a:bodyPr/>
                    <a:lstStyle/>
                    <a:p>
                      <a:pPr marL="0" marR="0" algn="r" rtl="1">
                        <a:spcBef>
                          <a:spcPts val="0"/>
                        </a:spcBef>
                        <a:spcAft>
                          <a:spcPts val="0"/>
                        </a:spcAft>
                      </a:pPr>
                      <a:r>
                        <a:rPr lang="ar-SA" sz="1400" dirty="0">
                          <a:effectLst/>
                          <a:latin typeface="Times New Roman" panose="02020603050405020304" pitchFamily="18" charset="0"/>
                          <a:ea typeface="Times New Roman" panose="02020603050405020304" pitchFamily="18" charset="0"/>
                          <a:cs typeface="B Mitra" panose="00000400000000000000" pitchFamily="2" charset="-78"/>
                        </a:rPr>
                        <a:t>تشخیص و درمان نامناسب و غلط در مراکز بیمارستانی</a:t>
                      </a:r>
                      <a:endParaRPr lang="en-US" sz="1400" dirty="0">
                        <a:effectLst/>
                        <a:latin typeface="Times New Roman" panose="02020603050405020304" pitchFamily="18" charset="0"/>
                        <a:ea typeface="Times New Roman" panose="02020603050405020304" pitchFamily="18" charset="0"/>
                      </a:endParaRPr>
                    </a:p>
                  </a:txBody>
                  <a:tcPr marL="43373" marR="43373" marT="0" marB="0" anchor="ctr">
                    <a:lnL w="127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0" marR="0" algn="ctr" rtl="1">
                        <a:spcBef>
                          <a:spcPts val="0"/>
                        </a:spcBef>
                        <a:spcAft>
                          <a:spcPts val="0"/>
                        </a:spcAft>
                      </a:pPr>
                      <a:r>
                        <a:rPr lang="ar-SA" sz="1400">
                          <a:effectLst/>
                          <a:latin typeface="Times New Roman" panose="02020603050405020304" pitchFamily="18" charset="0"/>
                          <a:ea typeface="Times New Roman" panose="02020603050405020304" pitchFamily="18" charset="0"/>
                          <a:cs typeface="B Mitra" panose="00000400000000000000" pitchFamily="2" charset="-78"/>
                        </a:rPr>
                        <a:t>5</a:t>
                      </a:r>
                      <a:endParaRPr lang="en-US" sz="1400">
                        <a:effectLst/>
                        <a:latin typeface="Times New Roman" panose="02020603050405020304" pitchFamily="18" charset="0"/>
                        <a:ea typeface="Times New Roman" panose="02020603050405020304" pitchFamily="18" charset="0"/>
                      </a:endParaRPr>
                    </a:p>
                  </a:txBody>
                  <a:tcPr marL="43373" marR="433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0" marR="0" algn="ctr" rtl="1">
                        <a:spcBef>
                          <a:spcPts val="0"/>
                        </a:spcBef>
                        <a:spcAft>
                          <a:spcPts val="0"/>
                        </a:spcAft>
                      </a:pPr>
                      <a:r>
                        <a:rPr lang="ar-SA" sz="1400" dirty="0">
                          <a:effectLst/>
                          <a:latin typeface="Times New Roman" panose="02020603050405020304" pitchFamily="18" charset="0"/>
                          <a:ea typeface="Times New Roman" panose="02020603050405020304" pitchFamily="18" charset="0"/>
                          <a:cs typeface="B Mitra" panose="00000400000000000000" pitchFamily="2" charset="-78"/>
                        </a:rPr>
                        <a:t>45.5</a:t>
                      </a:r>
                      <a:endParaRPr lang="en-US" sz="1400" dirty="0">
                        <a:effectLst/>
                        <a:latin typeface="Times New Roman" panose="02020603050405020304" pitchFamily="18" charset="0"/>
                        <a:ea typeface="Times New Roman" panose="02020603050405020304" pitchFamily="18" charset="0"/>
                      </a:endParaRPr>
                    </a:p>
                  </a:txBody>
                  <a:tcPr marL="43373" marR="43373"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extLst>
                  <a:ext uri="{0D108BD9-81ED-4DB2-BD59-A6C34878D82A}">
                    <a16:rowId xmlns:a16="http://schemas.microsoft.com/office/drawing/2014/main" val="4039768775"/>
                  </a:ext>
                </a:extLst>
              </a:tr>
              <a:tr h="258458">
                <a:tc>
                  <a:txBody>
                    <a:bodyPr/>
                    <a:lstStyle/>
                    <a:p>
                      <a:pPr marL="0" marR="0" algn="r" rtl="1">
                        <a:spcBef>
                          <a:spcPts val="0"/>
                        </a:spcBef>
                        <a:spcAft>
                          <a:spcPts val="0"/>
                        </a:spcAft>
                      </a:pPr>
                      <a:r>
                        <a:rPr lang="ar-SA" sz="1400" dirty="0">
                          <a:effectLst/>
                          <a:latin typeface="Times New Roman" panose="02020603050405020304" pitchFamily="18" charset="0"/>
                          <a:ea typeface="Times New Roman" panose="02020603050405020304" pitchFamily="18" charset="0"/>
                          <a:cs typeface="B Mitra" panose="00000400000000000000" pitchFamily="2" charset="-78"/>
                        </a:rPr>
                        <a:t>تاخیر در ارجاع به سطح بالاتر</a:t>
                      </a:r>
                      <a:endParaRPr lang="en-US" sz="1400" dirty="0">
                        <a:effectLst/>
                        <a:latin typeface="Times New Roman" panose="02020603050405020304" pitchFamily="18" charset="0"/>
                        <a:ea typeface="Times New Roman" panose="02020603050405020304" pitchFamily="18" charset="0"/>
                      </a:endParaRPr>
                    </a:p>
                  </a:txBody>
                  <a:tcPr marL="43373" marR="43373" marT="0" marB="0" anchor="ctr">
                    <a:lnL w="127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0" marR="0" algn="ctr" rtl="1">
                        <a:spcBef>
                          <a:spcPts val="0"/>
                        </a:spcBef>
                        <a:spcAft>
                          <a:spcPts val="0"/>
                        </a:spcAft>
                      </a:pPr>
                      <a:r>
                        <a:rPr lang="fa-IR" sz="1400">
                          <a:effectLst/>
                          <a:latin typeface="Calibri" panose="020F0502020204030204" pitchFamily="34" charset="0"/>
                          <a:ea typeface="Calibri" panose="020F0502020204030204" pitchFamily="34" charset="0"/>
                          <a:cs typeface="B Mitra" panose="00000400000000000000" pitchFamily="2" charset="-78"/>
                        </a:rPr>
                        <a:t>5</a:t>
                      </a:r>
                      <a:endParaRPr lang="en-US" sz="1400">
                        <a:effectLst/>
                        <a:latin typeface="Times New Roman" panose="02020603050405020304" pitchFamily="18" charset="0"/>
                        <a:ea typeface="Times New Roman" panose="02020603050405020304" pitchFamily="18" charset="0"/>
                      </a:endParaRPr>
                    </a:p>
                  </a:txBody>
                  <a:tcPr marL="43373" marR="433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0" marR="0" algn="ctr" rtl="1">
                        <a:spcBef>
                          <a:spcPts val="0"/>
                        </a:spcBef>
                        <a:spcAft>
                          <a:spcPts val="0"/>
                        </a:spcAft>
                      </a:pPr>
                      <a:r>
                        <a:rPr lang="ar-SA" sz="1400" dirty="0">
                          <a:effectLst/>
                          <a:latin typeface="Times New Roman" panose="02020603050405020304" pitchFamily="18" charset="0"/>
                          <a:ea typeface="Times New Roman" panose="02020603050405020304" pitchFamily="18" charset="0"/>
                          <a:cs typeface="B Mitra" panose="00000400000000000000" pitchFamily="2" charset="-78"/>
                        </a:rPr>
                        <a:t>45.5</a:t>
                      </a:r>
                      <a:endParaRPr lang="en-US" sz="1400" dirty="0">
                        <a:effectLst/>
                        <a:latin typeface="Times New Roman" panose="02020603050405020304" pitchFamily="18" charset="0"/>
                        <a:ea typeface="Times New Roman" panose="02020603050405020304" pitchFamily="18" charset="0"/>
                      </a:endParaRPr>
                    </a:p>
                  </a:txBody>
                  <a:tcPr marL="43373" marR="43373"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extLst>
                  <a:ext uri="{0D108BD9-81ED-4DB2-BD59-A6C34878D82A}">
                    <a16:rowId xmlns:a16="http://schemas.microsoft.com/office/drawing/2014/main" val="2831575826"/>
                  </a:ext>
                </a:extLst>
              </a:tr>
              <a:tr h="258458">
                <a:tc>
                  <a:txBody>
                    <a:bodyPr/>
                    <a:lstStyle/>
                    <a:p>
                      <a:pPr marL="0" marR="0" algn="r" defTabSz="914400" rtl="1" eaLnBrk="1" latinLnBrk="1" hangingPunct="1">
                        <a:spcBef>
                          <a:spcPts val="0"/>
                        </a:spcBef>
                        <a:spcAft>
                          <a:spcPts val="0"/>
                        </a:spcAft>
                      </a:pPr>
                      <a:r>
                        <a:rPr lang="ar-SA" sz="1400" kern="1200" dirty="0">
                          <a:solidFill>
                            <a:schemeClr val="tx1"/>
                          </a:solidFill>
                          <a:effectLst/>
                          <a:latin typeface="Times New Roman" panose="02020603050405020304" pitchFamily="18" charset="0"/>
                          <a:ea typeface="Times New Roman" panose="02020603050405020304" pitchFamily="18" charset="0"/>
                          <a:cs typeface="B Mitra" panose="00000400000000000000" pitchFamily="2" charset="-78"/>
                        </a:rPr>
                        <a:t>فقدان یا نقص کارت مراقبتی مادر باردار در بخش خصوصی</a:t>
                      </a:r>
                      <a:endParaRPr lang="en-US" sz="1400" kern="1200" dirty="0">
                        <a:solidFill>
                          <a:schemeClr val="tx1"/>
                        </a:solidFill>
                        <a:effectLst/>
                        <a:latin typeface="Times New Roman" panose="02020603050405020304" pitchFamily="18" charset="0"/>
                        <a:ea typeface="Times New Roman" panose="02020603050405020304" pitchFamily="18" charset="0"/>
                        <a:cs typeface="B Mitra" panose="00000400000000000000" pitchFamily="2" charset="-78"/>
                      </a:endParaRPr>
                    </a:p>
                  </a:txBody>
                  <a:tcPr marL="43373" marR="43373" marT="0" marB="0" anchor="ctr">
                    <a:lnL w="127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0" marR="0" algn="ctr" defTabSz="914400" rtl="1" eaLnBrk="1" latinLnBrk="1" hangingPunct="1">
                        <a:spcBef>
                          <a:spcPts val="0"/>
                        </a:spcBef>
                        <a:spcAft>
                          <a:spcPts val="0"/>
                        </a:spcAft>
                      </a:pPr>
                      <a:r>
                        <a:rPr lang="ar-SA" sz="1400" kern="1200">
                          <a:solidFill>
                            <a:schemeClr val="tx1"/>
                          </a:solidFill>
                          <a:effectLst/>
                          <a:latin typeface="Times New Roman" panose="02020603050405020304" pitchFamily="18" charset="0"/>
                          <a:ea typeface="Times New Roman" panose="02020603050405020304" pitchFamily="18" charset="0"/>
                          <a:cs typeface="B Mitra" panose="00000400000000000000" pitchFamily="2" charset="-78"/>
                        </a:rPr>
                        <a:t>6</a:t>
                      </a:r>
                      <a:endParaRPr lang="en-US" sz="1400" kern="1200">
                        <a:solidFill>
                          <a:schemeClr val="tx1"/>
                        </a:solidFill>
                        <a:effectLst/>
                        <a:latin typeface="Times New Roman" panose="02020603050405020304" pitchFamily="18" charset="0"/>
                        <a:ea typeface="Times New Roman" panose="02020603050405020304" pitchFamily="18" charset="0"/>
                        <a:cs typeface="B Mitra" panose="00000400000000000000" pitchFamily="2" charset="-78"/>
                      </a:endParaRPr>
                    </a:p>
                  </a:txBody>
                  <a:tcPr marL="43373" marR="433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0" marR="0" algn="ctr" defTabSz="914400" rtl="1" eaLnBrk="1" latinLnBrk="1" hangingPunct="1">
                        <a:spcBef>
                          <a:spcPts val="0"/>
                        </a:spcBef>
                        <a:spcAft>
                          <a:spcPts val="0"/>
                        </a:spcAft>
                      </a:pPr>
                      <a:r>
                        <a:rPr lang="ar-SA" sz="1400" kern="1200" dirty="0">
                          <a:solidFill>
                            <a:schemeClr val="tx1"/>
                          </a:solidFill>
                          <a:effectLst/>
                          <a:latin typeface="Times New Roman" panose="02020603050405020304" pitchFamily="18" charset="0"/>
                          <a:ea typeface="Times New Roman" panose="02020603050405020304" pitchFamily="18" charset="0"/>
                          <a:cs typeface="B Mitra" panose="00000400000000000000" pitchFamily="2" charset="-78"/>
                        </a:rPr>
                        <a:t>54.5</a:t>
                      </a:r>
                      <a:endParaRPr lang="en-US" sz="1400" kern="1200" dirty="0">
                        <a:solidFill>
                          <a:schemeClr val="tx1"/>
                        </a:solidFill>
                        <a:effectLst/>
                        <a:latin typeface="Times New Roman" panose="02020603050405020304" pitchFamily="18" charset="0"/>
                        <a:ea typeface="Times New Roman" panose="02020603050405020304" pitchFamily="18" charset="0"/>
                        <a:cs typeface="B Mitra" panose="00000400000000000000" pitchFamily="2" charset="-78"/>
                      </a:endParaRPr>
                    </a:p>
                  </a:txBody>
                  <a:tcPr marL="43373" marR="43373"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extLst>
                  <a:ext uri="{0D108BD9-81ED-4DB2-BD59-A6C34878D82A}">
                    <a16:rowId xmlns:a16="http://schemas.microsoft.com/office/drawing/2014/main" val="4125086973"/>
                  </a:ext>
                </a:extLst>
              </a:tr>
              <a:tr h="258458">
                <a:tc>
                  <a:txBody>
                    <a:bodyPr/>
                    <a:lstStyle/>
                    <a:p>
                      <a:pPr marL="0" marR="0" algn="r" defTabSz="914400" rtl="1" eaLnBrk="1" latinLnBrk="1" hangingPunct="1">
                        <a:spcBef>
                          <a:spcPts val="0"/>
                        </a:spcBef>
                        <a:spcAft>
                          <a:spcPts val="0"/>
                        </a:spcAft>
                      </a:pPr>
                      <a:r>
                        <a:rPr lang="ar-SA" sz="1400" kern="1200" dirty="0">
                          <a:solidFill>
                            <a:schemeClr val="tx1"/>
                          </a:solidFill>
                          <a:effectLst/>
                          <a:latin typeface="Times New Roman" panose="02020603050405020304" pitchFamily="18" charset="0"/>
                          <a:ea typeface="Times New Roman" panose="02020603050405020304" pitchFamily="18" charset="0"/>
                          <a:cs typeface="B Mitra" panose="00000400000000000000" pitchFamily="2" charset="-78"/>
                        </a:rPr>
                        <a:t>تشخیص یا درمان نامناسب عوارض دوران بارداری توسط متخصصین زنان و زایمان در بخش خصوصی</a:t>
                      </a:r>
                      <a:endParaRPr lang="en-US" sz="1400" kern="1200" dirty="0">
                        <a:solidFill>
                          <a:schemeClr val="tx1"/>
                        </a:solidFill>
                        <a:effectLst/>
                        <a:latin typeface="Times New Roman" panose="02020603050405020304" pitchFamily="18" charset="0"/>
                        <a:ea typeface="Times New Roman" panose="02020603050405020304" pitchFamily="18" charset="0"/>
                        <a:cs typeface="B Mitra" panose="00000400000000000000" pitchFamily="2" charset="-78"/>
                      </a:endParaRPr>
                    </a:p>
                  </a:txBody>
                  <a:tcPr marL="43373" marR="43373" marT="0" marB="0" anchor="ctr">
                    <a:lnL w="127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0" marR="0" algn="ctr" defTabSz="914400" rtl="1" eaLnBrk="1" latinLnBrk="1" hangingPunct="1">
                        <a:spcBef>
                          <a:spcPts val="0"/>
                        </a:spcBef>
                        <a:spcAft>
                          <a:spcPts val="0"/>
                        </a:spcAft>
                      </a:pPr>
                      <a:r>
                        <a:rPr lang="ar-SA" sz="1400" kern="1200">
                          <a:solidFill>
                            <a:schemeClr val="tx1"/>
                          </a:solidFill>
                          <a:effectLst/>
                          <a:latin typeface="Times New Roman" panose="02020603050405020304" pitchFamily="18" charset="0"/>
                          <a:ea typeface="Times New Roman" panose="02020603050405020304" pitchFamily="18" charset="0"/>
                          <a:cs typeface="B Mitra" panose="00000400000000000000" pitchFamily="2" charset="-78"/>
                        </a:rPr>
                        <a:t>6</a:t>
                      </a:r>
                      <a:endParaRPr lang="en-US" sz="1400" kern="1200">
                        <a:solidFill>
                          <a:schemeClr val="tx1"/>
                        </a:solidFill>
                        <a:effectLst/>
                        <a:latin typeface="Times New Roman" panose="02020603050405020304" pitchFamily="18" charset="0"/>
                        <a:ea typeface="Times New Roman" panose="02020603050405020304" pitchFamily="18" charset="0"/>
                        <a:cs typeface="B Mitra" panose="00000400000000000000" pitchFamily="2" charset="-78"/>
                      </a:endParaRPr>
                    </a:p>
                  </a:txBody>
                  <a:tcPr marL="43373" marR="433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tc>
                  <a:txBody>
                    <a:bodyPr/>
                    <a:lstStyle/>
                    <a:p>
                      <a:pPr marL="0" marR="0" algn="ctr" defTabSz="914400" rtl="1" eaLnBrk="1" latinLnBrk="1" hangingPunct="1">
                        <a:spcBef>
                          <a:spcPts val="0"/>
                        </a:spcBef>
                        <a:spcAft>
                          <a:spcPts val="0"/>
                        </a:spcAft>
                      </a:pPr>
                      <a:r>
                        <a:rPr lang="ar-SA" sz="1400" kern="1200" dirty="0">
                          <a:solidFill>
                            <a:schemeClr val="tx1"/>
                          </a:solidFill>
                          <a:effectLst/>
                          <a:latin typeface="Times New Roman" panose="02020603050405020304" pitchFamily="18" charset="0"/>
                          <a:ea typeface="Times New Roman" panose="02020603050405020304" pitchFamily="18" charset="0"/>
                          <a:cs typeface="B Mitra" panose="00000400000000000000" pitchFamily="2" charset="-78"/>
                        </a:rPr>
                        <a:t>54.5</a:t>
                      </a:r>
                      <a:endParaRPr lang="en-US" sz="1400" kern="1200" dirty="0">
                        <a:solidFill>
                          <a:schemeClr val="tx1"/>
                        </a:solidFill>
                        <a:effectLst/>
                        <a:latin typeface="Times New Roman" panose="02020603050405020304" pitchFamily="18" charset="0"/>
                        <a:ea typeface="Times New Roman" panose="02020603050405020304" pitchFamily="18" charset="0"/>
                        <a:cs typeface="B Mitra" panose="00000400000000000000" pitchFamily="2" charset="-78"/>
                      </a:endParaRPr>
                    </a:p>
                  </a:txBody>
                  <a:tcPr marL="43373" marR="43373"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6DDE8"/>
                    </a:solidFill>
                  </a:tcPr>
                </a:tc>
                <a:extLst>
                  <a:ext uri="{0D108BD9-81ED-4DB2-BD59-A6C34878D82A}">
                    <a16:rowId xmlns:a16="http://schemas.microsoft.com/office/drawing/2014/main" val="3294907606"/>
                  </a:ext>
                </a:extLst>
              </a:tr>
              <a:tr h="258458">
                <a:tc>
                  <a:txBody>
                    <a:bodyPr/>
                    <a:lstStyle/>
                    <a:p>
                      <a:pPr marL="0" marR="0" algn="r" rtl="1">
                        <a:spcBef>
                          <a:spcPts val="0"/>
                        </a:spcBef>
                        <a:spcAft>
                          <a:spcPts val="0"/>
                        </a:spcAft>
                      </a:pPr>
                      <a:r>
                        <a:rPr lang="ar-SA" sz="1400" dirty="0">
                          <a:effectLst/>
                          <a:latin typeface="Times New Roman" panose="02020603050405020304" pitchFamily="18" charset="0"/>
                          <a:ea typeface="Times New Roman" panose="02020603050405020304" pitchFamily="18" charset="0"/>
                          <a:cs typeface="B Mitra" panose="00000400000000000000" pitchFamily="2" charset="-78"/>
                        </a:rPr>
                        <a:t>عدم بهره مندی از مراقبت پیش از بارداری در گروه هدف</a:t>
                      </a:r>
                      <a:endParaRPr lang="en-US" sz="1400" dirty="0">
                        <a:effectLst/>
                        <a:latin typeface="Times New Roman" panose="02020603050405020304" pitchFamily="18" charset="0"/>
                        <a:ea typeface="Times New Roman" panose="02020603050405020304" pitchFamily="18" charset="0"/>
                      </a:endParaRPr>
                    </a:p>
                  </a:txBody>
                  <a:tcPr marL="43373" marR="43373" marT="0" marB="0" anchor="ctr">
                    <a:lnL w="127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a:txBody>
                    <a:bodyPr/>
                    <a:lstStyle/>
                    <a:p>
                      <a:pPr marL="0" marR="0" algn="ctr" rtl="1">
                        <a:spcBef>
                          <a:spcPts val="0"/>
                        </a:spcBef>
                        <a:spcAft>
                          <a:spcPts val="0"/>
                        </a:spcAft>
                      </a:pPr>
                      <a:r>
                        <a:rPr lang="ar-SA" sz="1400">
                          <a:effectLst/>
                          <a:latin typeface="Times New Roman" panose="02020603050405020304" pitchFamily="18" charset="0"/>
                          <a:ea typeface="Times New Roman" panose="02020603050405020304" pitchFamily="18" charset="0"/>
                          <a:cs typeface="B Mitra" panose="00000400000000000000" pitchFamily="2" charset="-78"/>
                        </a:rPr>
                        <a:t>7</a:t>
                      </a:r>
                      <a:endParaRPr lang="en-US" sz="1400">
                        <a:effectLst/>
                        <a:latin typeface="Times New Roman" panose="02020603050405020304" pitchFamily="18" charset="0"/>
                        <a:ea typeface="Times New Roman" panose="02020603050405020304" pitchFamily="18" charset="0"/>
                      </a:endParaRPr>
                    </a:p>
                  </a:txBody>
                  <a:tcPr marL="43373" marR="433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a:txBody>
                    <a:bodyPr/>
                    <a:lstStyle/>
                    <a:p>
                      <a:pPr marL="0" marR="0" algn="ctr" rtl="1">
                        <a:spcBef>
                          <a:spcPts val="0"/>
                        </a:spcBef>
                        <a:spcAft>
                          <a:spcPts val="0"/>
                        </a:spcAft>
                      </a:pPr>
                      <a:r>
                        <a:rPr lang="fa-IR" sz="1400" dirty="0">
                          <a:effectLst/>
                          <a:latin typeface="Times New Roman" panose="02020603050405020304" pitchFamily="18" charset="0"/>
                          <a:ea typeface="Times New Roman" panose="02020603050405020304" pitchFamily="18" charset="0"/>
                          <a:cs typeface="B Mitra" panose="00000400000000000000" pitchFamily="2" charset="-78"/>
                        </a:rPr>
                        <a:t>63.6</a:t>
                      </a:r>
                      <a:endParaRPr lang="en-US" sz="1400" dirty="0">
                        <a:effectLst/>
                        <a:latin typeface="Times New Roman" panose="02020603050405020304" pitchFamily="18" charset="0"/>
                        <a:ea typeface="Times New Roman" panose="02020603050405020304" pitchFamily="18" charset="0"/>
                      </a:endParaRPr>
                    </a:p>
                  </a:txBody>
                  <a:tcPr marL="43373" marR="43373"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extLst>
                  <a:ext uri="{0D108BD9-81ED-4DB2-BD59-A6C34878D82A}">
                    <a16:rowId xmlns:a16="http://schemas.microsoft.com/office/drawing/2014/main" val="4130977984"/>
                  </a:ext>
                </a:extLst>
              </a:tr>
              <a:tr h="258458">
                <a:tc>
                  <a:txBody>
                    <a:bodyPr/>
                    <a:lstStyle/>
                    <a:p>
                      <a:pPr marL="0" marR="0" algn="r" rtl="1">
                        <a:spcBef>
                          <a:spcPts val="0"/>
                        </a:spcBef>
                        <a:spcAft>
                          <a:spcPts val="0"/>
                        </a:spcAft>
                      </a:pPr>
                      <a:r>
                        <a:rPr lang="ar-SA" sz="1400" dirty="0">
                          <a:effectLst/>
                          <a:latin typeface="Times New Roman" panose="02020603050405020304" pitchFamily="18" charset="0"/>
                          <a:ea typeface="Times New Roman" panose="02020603050405020304" pitchFamily="18" charset="0"/>
                          <a:cs typeface="B Mitra" panose="00000400000000000000" pitchFamily="2" charset="-78"/>
                        </a:rPr>
                        <a:t>مشکلات مربوط به پی گیری مادران نیازمند مراقبت ویژه در واحدهای بهداشتی و مراکز درمانی (عدم پیگیری، پی گیری ناقص، عدم پی گیری به موقع، ...)</a:t>
                      </a:r>
                      <a:endParaRPr lang="en-US" sz="1400" dirty="0">
                        <a:effectLst/>
                        <a:latin typeface="Times New Roman" panose="02020603050405020304" pitchFamily="18" charset="0"/>
                        <a:ea typeface="Times New Roman" panose="02020603050405020304" pitchFamily="18" charset="0"/>
                      </a:endParaRPr>
                    </a:p>
                  </a:txBody>
                  <a:tcPr marL="43373" marR="43373" marT="0" marB="0" anchor="ctr">
                    <a:lnL w="127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a:txBody>
                    <a:bodyPr/>
                    <a:lstStyle/>
                    <a:p>
                      <a:pPr marL="0" marR="0" algn="ctr" rtl="1">
                        <a:spcBef>
                          <a:spcPts val="0"/>
                        </a:spcBef>
                        <a:spcAft>
                          <a:spcPts val="0"/>
                        </a:spcAft>
                      </a:pPr>
                      <a:r>
                        <a:rPr lang="ar-SA" sz="1400">
                          <a:effectLst/>
                          <a:latin typeface="Times New Roman" panose="02020603050405020304" pitchFamily="18" charset="0"/>
                          <a:ea typeface="Times New Roman" panose="02020603050405020304" pitchFamily="18" charset="0"/>
                          <a:cs typeface="B Mitra" panose="00000400000000000000" pitchFamily="2" charset="-78"/>
                        </a:rPr>
                        <a:t>7</a:t>
                      </a:r>
                      <a:endParaRPr lang="en-US" sz="1400">
                        <a:effectLst/>
                        <a:latin typeface="Times New Roman" panose="02020603050405020304" pitchFamily="18" charset="0"/>
                        <a:ea typeface="Times New Roman" panose="02020603050405020304" pitchFamily="18" charset="0"/>
                      </a:endParaRPr>
                    </a:p>
                  </a:txBody>
                  <a:tcPr marL="43373" marR="433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a:txBody>
                    <a:bodyPr/>
                    <a:lstStyle/>
                    <a:p>
                      <a:pPr marL="0" marR="0" algn="ctr" rtl="1">
                        <a:spcBef>
                          <a:spcPts val="0"/>
                        </a:spcBef>
                        <a:spcAft>
                          <a:spcPts val="0"/>
                        </a:spcAft>
                      </a:pPr>
                      <a:r>
                        <a:rPr lang="ar-SA" sz="1400" dirty="0">
                          <a:effectLst/>
                          <a:latin typeface="Times New Roman" panose="02020603050405020304" pitchFamily="18" charset="0"/>
                          <a:ea typeface="Times New Roman" panose="02020603050405020304" pitchFamily="18" charset="0"/>
                          <a:cs typeface="B Mitra" panose="00000400000000000000" pitchFamily="2" charset="-78"/>
                        </a:rPr>
                        <a:t>63.6</a:t>
                      </a:r>
                      <a:endParaRPr lang="en-US" sz="1400" dirty="0">
                        <a:effectLst/>
                        <a:latin typeface="Times New Roman" panose="02020603050405020304" pitchFamily="18" charset="0"/>
                        <a:ea typeface="Times New Roman" panose="02020603050405020304" pitchFamily="18" charset="0"/>
                      </a:endParaRPr>
                    </a:p>
                  </a:txBody>
                  <a:tcPr marL="43373" marR="43373"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extLst>
                  <a:ext uri="{0D108BD9-81ED-4DB2-BD59-A6C34878D82A}">
                    <a16:rowId xmlns:a16="http://schemas.microsoft.com/office/drawing/2014/main" val="1922719680"/>
                  </a:ext>
                </a:extLst>
              </a:tr>
              <a:tr h="258458">
                <a:tc>
                  <a:txBody>
                    <a:bodyPr/>
                    <a:lstStyle/>
                    <a:p>
                      <a:pPr marL="0" marR="0" algn="r" rtl="1">
                        <a:spcBef>
                          <a:spcPts val="0"/>
                        </a:spcBef>
                        <a:spcAft>
                          <a:spcPts val="0"/>
                        </a:spcAft>
                      </a:pPr>
                      <a:r>
                        <a:rPr lang="ar-SA" sz="1400" dirty="0">
                          <a:effectLst/>
                          <a:latin typeface="Times New Roman" panose="02020603050405020304" pitchFamily="18" charset="0"/>
                          <a:ea typeface="Times New Roman" panose="02020603050405020304" pitchFamily="18" charset="0"/>
                          <a:cs typeface="B Mitra" panose="00000400000000000000" pitchFamily="2" charset="-78"/>
                        </a:rPr>
                        <a:t>غفلت و عدم حساسیت پزشک، ماما و سایر کادر درمانی بیمارستان در ارائه خدمات مورد نیاز</a:t>
                      </a:r>
                      <a:endParaRPr lang="en-US" sz="1400" dirty="0">
                        <a:effectLst/>
                        <a:latin typeface="Times New Roman" panose="02020603050405020304" pitchFamily="18" charset="0"/>
                        <a:ea typeface="Times New Roman" panose="02020603050405020304" pitchFamily="18" charset="0"/>
                      </a:endParaRPr>
                    </a:p>
                  </a:txBody>
                  <a:tcPr marL="43373" marR="43373" marT="0" marB="0" anchor="ctr">
                    <a:lnL w="127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a:txBody>
                    <a:bodyPr/>
                    <a:lstStyle/>
                    <a:p>
                      <a:pPr marL="0" marR="0" algn="ctr" rtl="1">
                        <a:spcBef>
                          <a:spcPts val="0"/>
                        </a:spcBef>
                        <a:spcAft>
                          <a:spcPts val="0"/>
                        </a:spcAft>
                      </a:pPr>
                      <a:r>
                        <a:rPr lang="ar-SA" sz="1400">
                          <a:effectLst/>
                          <a:latin typeface="Times New Roman" panose="02020603050405020304" pitchFamily="18" charset="0"/>
                          <a:ea typeface="Times New Roman" panose="02020603050405020304" pitchFamily="18" charset="0"/>
                          <a:cs typeface="B Mitra" panose="00000400000000000000" pitchFamily="2" charset="-78"/>
                        </a:rPr>
                        <a:t>7</a:t>
                      </a:r>
                      <a:endParaRPr lang="en-US" sz="1400">
                        <a:effectLst/>
                        <a:latin typeface="Times New Roman" panose="02020603050405020304" pitchFamily="18" charset="0"/>
                        <a:ea typeface="Times New Roman" panose="02020603050405020304" pitchFamily="18" charset="0"/>
                      </a:endParaRPr>
                    </a:p>
                  </a:txBody>
                  <a:tcPr marL="43373" marR="433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a:txBody>
                    <a:bodyPr/>
                    <a:lstStyle/>
                    <a:p>
                      <a:pPr marL="0" marR="0" algn="ctr" rtl="1">
                        <a:spcBef>
                          <a:spcPts val="0"/>
                        </a:spcBef>
                        <a:spcAft>
                          <a:spcPts val="0"/>
                        </a:spcAft>
                      </a:pPr>
                      <a:r>
                        <a:rPr lang="ar-SA" sz="1400" dirty="0">
                          <a:effectLst/>
                          <a:latin typeface="Times New Roman" panose="02020603050405020304" pitchFamily="18" charset="0"/>
                          <a:ea typeface="Times New Roman" panose="02020603050405020304" pitchFamily="18" charset="0"/>
                          <a:cs typeface="B Mitra" panose="00000400000000000000" pitchFamily="2" charset="-78"/>
                        </a:rPr>
                        <a:t>63.6</a:t>
                      </a:r>
                      <a:endParaRPr lang="en-US" sz="1400" dirty="0">
                        <a:effectLst/>
                        <a:latin typeface="Times New Roman" panose="02020603050405020304" pitchFamily="18" charset="0"/>
                        <a:ea typeface="Times New Roman" panose="02020603050405020304" pitchFamily="18" charset="0"/>
                      </a:endParaRPr>
                    </a:p>
                  </a:txBody>
                  <a:tcPr marL="43373" marR="43373"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extLst>
                  <a:ext uri="{0D108BD9-81ED-4DB2-BD59-A6C34878D82A}">
                    <a16:rowId xmlns:a16="http://schemas.microsoft.com/office/drawing/2014/main" val="1497978969"/>
                  </a:ext>
                </a:extLst>
              </a:tr>
              <a:tr h="258458">
                <a:tc>
                  <a:txBody>
                    <a:bodyPr/>
                    <a:lstStyle/>
                    <a:p>
                      <a:pPr marL="0" marR="0" algn="r" rtl="1">
                        <a:spcBef>
                          <a:spcPts val="0"/>
                        </a:spcBef>
                        <a:spcAft>
                          <a:spcPts val="0"/>
                        </a:spcAft>
                      </a:pPr>
                      <a:r>
                        <a:rPr lang="ar-SA" sz="1400" dirty="0">
                          <a:effectLst/>
                          <a:latin typeface="Times New Roman" panose="02020603050405020304" pitchFamily="18" charset="0"/>
                          <a:ea typeface="Times New Roman" panose="02020603050405020304" pitchFamily="18" charset="0"/>
                          <a:cs typeface="B Mitra" panose="00000400000000000000" pitchFamily="2" charset="-78"/>
                        </a:rPr>
                        <a:t>نواقص مربوط به ارائه یا ثبت خدمات توسط متخصصین زنان و زایمان در مراکز پزشکی (نظیر عدم ویزیت </a:t>
                      </a:r>
                      <a:r>
                        <a:rPr lang="ar-SA" sz="1400" dirty="0" smtClean="0">
                          <a:effectLst/>
                          <a:latin typeface="Times New Roman" panose="02020603050405020304" pitchFamily="18" charset="0"/>
                          <a:ea typeface="Times New Roman" panose="02020603050405020304" pitchFamily="18" charset="0"/>
                          <a:cs typeface="B Mitra" panose="00000400000000000000" pitchFamily="2" charset="-78"/>
                        </a:rPr>
                        <a:t>بیماروصدور </a:t>
                      </a:r>
                      <a:r>
                        <a:rPr lang="ar-SA" sz="1400" dirty="0">
                          <a:effectLst/>
                          <a:latin typeface="Times New Roman" panose="02020603050405020304" pitchFamily="18" charset="0"/>
                          <a:ea typeface="Times New Roman" panose="02020603050405020304" pitchFamily="18" charset="0"/>
                          <a:cs typeface="B Mitra" panose="00000400000000000000" pitchFamily="2" charset="-78"/>
                        </a:rPr>
                        <a:t>دستورات تلفنی، تشخیص یا درمان نامناسب</a:t>
                      </a:r>
                      <a:r>
                        <a:rPr lang="ar-SA" sz="1400" dirty="0" smtClean="0">
                          <a:effectLst/>
                          <a:latin typeface="Times New Roman" panose="02020603050405020304" pitchFamily="18" charset="0"/>
                          <a:ea typeface="Times New Roman" panose="02020603050405020304" pitchFamily="18" charset="0"/>
                          <a:cs typeface="B Mitra" panose="00000400000000000000" pitchFamily="2" charset="-78"/>
                        </a:rPr>
                        <a:t>،)</a:t>
                      </a:r>
                      <a:endParaRPr lang="en-US" sz="1400" dirty="0">
                        <a:effectLst/>
                        <a:latin typeface="Times New Roman" panose="02020603050405020304" pitchFamily="18" charset="0"/>
                        <a:ea typeface="Times New Roman" panose="02020603050405020304" pitchFamily="18" charset="0"/>
                      </a:endParaRPr>
                    </a:p>
                  </a:txBody>
                  <a:tcPr marL="43373" marR="43373" marT="0" marB="0" anchor="ctr">
                    <a:lnL w="127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a:txBody>
                    <a:bodyPr/>
                    <a:lstStyle/>
                    <a:p>
                      <a:pPr marL="0" marR="0" algn="ctr" rtl="1">
                        <a:spcBef>
                          <a:spcPts val="0"/>
                        </a:spcBef>
                        <a:spcAft>
                          <a:spcPts val="0"/>
                        </a:spcAft>
                      </a:pPr>
                      <a:r>
                        <a:rPr lang="ar-SA" sz="1400">
                          <a:effectLst/>
                          <a:latin typeface="Times New Roman" panose="02020603050405020304" pitchFamily="18" charset="0"/>
                          <a:ea typeface="Times New Roman" panose="02020603050405020304" pitchFamily="18" charset="0"/>
                          <a:cs typeface="B Mitra" panose="00000400000000000000" pitchFamily="2" charset="-78"/>
                        </a:rPr>
                        <a:t>7</a:t>
                      </a:r>
                      <a:endParaRPr lang="en-US" sz="1400">
                        <a:effectLst/>
                        <a:latin typeface="Times New Roman" panose="02020603050405020304" pitchFamily="18" charset="0"/>
                        <a:ea typeface="Times New Roman" panose="02020603050405020304" pitchFamily="18" charset="0"/>
                      </a:endParaRPr>
                    </a:p>
                  </a:txBody>
                  <a:tcPr marL="43373" marR="433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a:txBody>
                    <a:bodyPr/>
                    <a:lstStyle/>
                    <a:p>
                      <a:pPr marL="0" marR="0" algn="ctr" rtl="1">
                        <a:spcBef>
                          <a:spcPts val="0"/>
                        </a:spcBef>
                        <a:spcAft>
                          <a:spcPts val="0"/>
                        </a:spcAft>
                      </a:pPr>
                      <a:r>
                        <a:rPr lang="ar-SA" sz="1400" dirty="0">
                          <a:effectLst/>
                          <a:latin typeface="Times New Roman" panose="02020603050405020304" pitchFamily="18" charset="0"/>
                          <a:ea typeface="Times New Roman" panose="02020603050405020304" pitchFamily="18" charset="0"/>
                          <a:cs typeface="B Mitra" panose="00000400000000000000" pitchFamily="2" charset="-78"/>
                        </a:rPr>
                        <a:t>63.6</a:t>
                      </a:r>
                      <a:endParaRPr lang="en-US" sz="1400" dirty="0">
                        <a:effectLst/>
                        <a:latin typeface="Times New Roman" panose="02020603050405020304" pitchFamily="18" charset="0"/>
                        <a:ea typeface="Times New Roman" panose="02020603050405020304" pitchFamily="18" charset="0"/>
                      </a:endParaRPr>
                    </a:p>
                  </a:txBody>
                  <a:tcPr marL="43373" marR="43373"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extLst>
                  <a:ext uri="{0D108BD9-81ED-4DB2-BD59-A6C34878D82A}">
                    <a16:rowId xmlns:a16="http://schemas.microsoft.com/office/drawing/2014/main" val="3897196143"/>
                  </a:ext>
                </a:extLst>
              </a:tr>
              <a:tr h="258458">
                <a:tc>
                  <a:txBody>
                    <a:bodyPr/>
                    <a:lstStyle/>
                    <a:p>
                      <a:pPr marL="0" marR="0" algn="r" rtl="1">
                        <a:spcBef>
                          <a:spcPts val="0"/>
                        </a:spcBef>
                        <a:spcAft>
                          <a:spcPts val="0"/>
                        </a:spcAft>
                      </a:pPr>
                      <a:r>
                        <a:rPr lang="ar-SA" sz="1400" dirty="0">
                          <a:effectLst/>
                          <a:latin typeface="Times New Roman" panose="02020603050405020304" pitchFamily="18" charset="0"/>
                          <a:ea typeface="Times New Roman" panose="02020603050405020304" pitchFamily="18" charset="0"/>
                          <a:cs typeface="B Mitra" panose="00000400000000000000" pitchFamily="2" charset="-78"/>
                        </a:rPr>
                        <a:t>عدم بهره مندی از مراقبت پیش از بارداری کلی</a:t>
                      </a:r>
                      <a:endParaRPr lang="en-US" sz="1400" dirty="0">
                        <a:effectLst/>
                        <a:latin typeface="Times New Roman" panose="02020603050405020304" pitchFamily="18" charset="0"/>
                        <a:ea typeface="Times New Roman" panose="02020603050405020304" pitchFamily="18" charset="0"/>
                      </a:endParaRPr>
                    </a:p>
                  </a:txBody>
                  <a:tcPr marL="43373" marR="43373" marT="0" marB="0" anchor="ctr">
                    <a:lnL w="127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92CDDC"/>
                    </a:solidFill>
                  </a:tcPr>
                </a:tc>
                <a:tc>
                  <a:txBody>
                    <a:bodyPr/>
                    <a:lstStyle/>
                    <a:p>
                      <a:pPr marL="0" marR="0" algn="ctr" rtl="1">
                        <a:spcBef>
                          <a:spcPts val="0"/>
                        </a:spcBef>
                        <a:spcAft>
                          <a:spcPts val="0"/>
                        </a:spcAft>
                      </a:pPr>
                      <a:r>
                        <a:rPr lang="ar-SA" sz="1400">
                          <a:effectLst/>
                          <a:latin typeface="Times New Roman" panose="02020603050405020304" pitchFamily="18" charset="0"/>
                          <a:ea typeface="Times New Roman" panose="02020603050405020304" pitchFamily="18" charset="0"/>
                          <a:cs typeface="B Mitra" panose="00000400000000000000" pitchFamily="2" charset="-78"/>
                        </a:rPr>
                        <a:t>9</a:t>
                      </a:r>
                      <a:endParaRPr lang="en-US" sz="1400">
                        <a:effectLst/>
                        <a:latin typeface="Times New Roman" panose="02020603050405020304" pitchFamily="18" charset="0"/>
                        <a:ea typeface="Times New Roman" panose="02020603050405020304" pitchFamily="18" charset="0"/>
                      </a:endParaRPr>
                    </a:p>
                  </a:txBody>
                  <a:tcPr marL="43373" marR="4337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92CDDC"/>
                    </a:solidFill>
                  </a:tcPr>
                </a:tc>
                <a:tc>
                  <a:txBody>
                    <a:bodyPr/>
                    <a:lstStyle/>
                    <a:p>
                      <a:pPr marL="0" marR="0" algn="ctr" rtl="1">
                        <a:spcBef>
                          <a:spcPts val="0"/>
                        </a:spcBef>
                        <a:spcAft>
                          <a:spcPts val="0"/>
                        </a:spcAft>
                      </a:pPr>
                      <a:r>
                        <a:rPr lang="fa-IR" sz="1400" dirty="0">
                          <a:effectLst/>
                          <a:latin typeface="Times New Roman" panose="02020603050405020304" pitchFamily="18" charset="0"/>
                          <a:ea typeface="Times New Roman" panose="02020603050405020304" pitchFamily="18" charset="0"/>
                          <a:cs typeface="B Mitra" panose="00000400000000000000" pitchFamily="2" charset="-78"/>
                        </a:rPr>
                        <a:t>81.8</a:t>
                      </a:r>
                      <a:endParaRPr lang="en-US" sz="1400" dirty="0">
                        <a:effectLst/>
                        <a:latin typeface="Times New Roman" panose="02020603050405020304" pitchFamily="18" charset="0"/>
                        <a:ea typeface="Times New Roman" panose="02020603050405020304" pitchFamily="18" charset="0"/>
                      </a:endParaRPr>
                    </a:p>
                  </a:txBody>
                  <a:tcPr marL="43373" marR="43373" marT="0" marB="0" anchor="ctr">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92CDDC"/>
                    </a:solidFill>
                  </a:tcPr>
                </a:tc>
                <a:extLst>
                  <a:ext uri="{0D108BD9-81ED-4DB2-BD59-A6C34878D82A}">
                    <a16:rowId xmlns:a16="http://schemas.microsoft.com/office/drawing/2014/main" val="2491906386"/>
                  </a:ext>
                </a:extLst>
              </a:tr>
            </a:tbl>
          </a:graphicData>
        </a:graphic>
      </p:graphicFrame>
      <p:sp>
        <p:nvSpPr>
          <p:cNvPr id="8" name="Rectangle 7"/>
          <p:cNvSpPr/>
          <p:nvPr/>
        </p:nvSpPr>
        <p:spPr>
          <a:xfrm>
            <a:off x="-59022" y="0"/>
            <a:ext cx="8447446" cy="523220"/>
          </a:xfrm>
          <a:prstGeom prst="rect">
            <a:avLst/>
          </a:prstGeom>
        </p:spPr>
        <p:txBody>
          <a:bodyPr wrap="square">
            <a:spAutoFit/>
          </a:bodyPr>
          <a:lstStyle/>
          <a:p>
            <a:pPr algn="r" rtl="1"/>
            <a:r>
              <a:rPr lang="fa-IR" sz="2800" b="1" dirty="0">
                <a:latin typeface="Times New Roman" panose="02020603050405020304" pitchFamily="18" charset="0"/>
                <a:ea typeface="Times New Roman" panose="02020603050405020304" pitchFamily="18" charset="0"/>
                <a:cs typeface="B Titr" panose="00000700000000000000" pitchFamily="2" charset="-78"/>
              </a:rPr>
              <a:t>عوامل قابل اجتناب منجر به مرگ </a:t>
            </a:r>
            <a:r>
              <a:rPr lang="fa-IR" sz="2800" b="1" dirty="0" smtClean="0">
                <a:latin typeface="Times New Roman" panose="02020603050405020304" pitchFamily="18" charset="0"/>
                <a:ea typeface="Times New Roman" panose="02020603050405020304" pitchFamily="18" charset="0"/>
                <a:cs typeface="B Titr" panose="00000700000000000000" pitchFamily="2" charset="-78"/>
              </a:rPr>
              <a:t>مادرد.ع .پ. اصفهان سال </a:t>
            </a:r>
            <a:r>
              <a:rPr lang="fa-IR" sz="2800" b="1" dirty="0">
                <a:latin typeface="Times New Roman" panose="02020603050405020304" pitchFamily="18" charset="0"/>
                <a:ea typeface="Times New Roman" panose="02020603050405020304" pitchFamily="18" charset="0"/>
                <a:cs typeface="B Titr" panose="00000700000000000000" pitchFamily="2" charset="-78"/>
              </a:rPr>
              <a:t>1401</a:t>
            </a:r>
            <a:endParaRPr lang="en-US" sz="2800" dirty="0"/>
          </a:p>
        </p:txBody>
      </p:sp>
    </p:spTree>
    <p:extLst>
      <p:ext uri="{BB962C8B-B14F-4D97-AF65-F5344CB8AC3E}">
        <p14:creationId xmlns:p14="http://schemas.microsoft.com/office/powerpoint/2010/main" val="179191242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blipFill dpi="0" rotWithShape="1">
          <a:blip r:embed="rId3">
            <a:duotone>
              <a:schemeClr val="accent5">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endParaRPr lang="en-US" dirty="0"/>
          </a:p>
        </p:txBody>
      </p:sp>
      <p:graphicFrame>
        <p:nvGraphicFramePr>
          <p:cNvPr id="5" name="Content Placeholder 4"/>
          <p:cNvGraphicFramePr>
            <a:graphicFrameLocks noGrp="1"/>
          </p:cNvGraphicFramePr>
          <p:nvPr>
            <p:ph idx="1"/>
          </p:nvPr>
        </p:nvGraphicFramePr>
        <p:xfrm>
          <a:off x="0" y="0"/>
          <a:ext cx="0" cy="0"/>
        </p:xfrm>
        <a:graphic>
          <a:graphicData uri="http://schemas.openxmlformats.org/drawingml/2006/table">
            <a:tbl>
              <a:tblPr rtl="1" firstRow="1" firstCol="1" bandRow="1"/>
              <a:tblGrid>
                <a:gridCol w="25400">
                  <a:extLst>
                    <a:ext uri="{9D8B030D-6E8A-4147-A177-3AD203B41FA5}">
                      <a16:colId xmlns:a16="http://schemas.microsoft.com/office/drawing/2014/main" val="2759805334"/>
                    </a:ext>
                  </a:extLst>
                </a:gridCol>
                <a:gridCol w="25400">
                  <a:extLst>
                    <a:ext uri="{9D8B030D-6E8A-4147-A177-3AD203B41FA5}">
                      <a16:colId xmlns:a16="http://schemas.microsoft.com/office/drawing/2014/main" val="1906180095"/>
                    </a:ext>
                  </a:extLst>
                </a:gridCol>
                <a:gridCol w="25400">
                  <a:extLst>
                    <a:ext uri="{9D8B030D-6E8A-4147-A177-3AD203B41FA5}">
                      <a16:colId xmlns:a16="http://schemas.microsoft.com/office/drawing/2014/main" val="454199345"/>
                    </a:ext>
                  </a:extLst>
                </a:gridCol>
              </a:tblGrid>
              <a:tr h="0">
                <a:tc>
                  <a:txBody>
                    <a:bodyPr/>
                    <a:lstStyle/>
                    <a:p>
                      <a:pPr algn="ctr" rtl="1">
                        <a:lnSpc>
                          <a:spcPct val="115000"/>
                        </a:lnSpc>
                      </a:pPr>
                      <a:r>
                        <a:rPr lang="fa-IR" sz="100" b="1">
                          <a:effectLst/>
                          <a:latin typeface="Arial" panose="020B0604020202020204" pitchFamily="34" charset="0"/>
                          <a:ea typeface="Calibri" panose="020F0502020204030204" pitchFamily="34" charset="0"/>
                          <a:cs typeface="B Nazanin" panose="00000400000000000000" pitchFamily="2" charset="-78"/>
                        </a:rPr>
                        <a:t>نوع تاخیر</a:t>
                      </a:r>
                      <a:endParaRPr lang="en-US" sz="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rtl="1">
                        <a:lnSpc>
                          <a:spcPct val="115000"/>
                        </a:lnSpc>
                      </a:pPr>
                      <a:r>
                        <a:rPr lang="fa-IR" sz="100" b="1">
                          <a:effectLst/>
                          <a:latin typeface="Arial" panose="020B0604020202020204" pitchFamily="34" charset="0"/>
                          <a:ea typeface="Calibri" panose="020F0502020204030204" pitchFamily="34" charset="0"/>
                          <a:cs typeface="B Nazanin" panose="00000400000000000000" pitchFamily="2" charset="-78"/>
                        </a:rPr>
                        <a:t>تعداد</a:t>
                      </a:r>
                      <a:endParaRPr lang="en-US" sz="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rtl="1">
                        <a:lnSpc>
                          <a:spcPct val="115000"/>
                        </a:lnSpc>
                      </a:pPr>
                      <a:r>
                        <a:rPr lang="fa-IR" sz="100" b="1">
                          <a:effectLst/>
                          <a:latin typeface="Arial" panose="020B0604020202020204" pitchFamily="34" charset="0"/>
                          <a:ea typeface="Calibri" panose="020F0502020204030204" pitchFamily="34" charset="0"/>
                          <a:cs typeface="B Nazanin" panose="00000400000000000000" pitchFamily="2" charset="-78"/>
                        </a:rPr>
                        <a:t>درصد</a:t>
                      </a:r>
                      <a:endParaRPr lang="en-US" sz="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extLst>
                  <a:ext uri="{0D108BD9-81ED-4DB2-BD59-A6C34878D82A}">
                    <a16:rowId xmlns:a16="http://schemas.microsoft.com/office/drawing/2014/main" val="3247118927"/>
                  </a:ext>
                </a:extLst>
              </a:tr>
              <a:tr h="0">
                <a:tc>
                  <a:txBody>
                    <a:bodyPr/>
                    <a:lstStyle/>
                    <a:p>
                      <a:pPr algn="ctr" rtl="1">
                        <a:lnSpc>
                          <a:spcPct val="115000"/>
                        </a:lnSpc>
                      </a:pPr>
                      <a:r>
                        <a:rPr lang="fa-IR" sz="100" b="1">
                          <a:effectLst/>
                          <a:latin typeface="Arial" panose="020B0604020202020204" pitchFamily="34" charset="0"/>
                          <a:ea typeface="Calibri" panose="020F0502020204030204" pitchFamily="34" charset="0"/>
                          <a:cs typeface="B Nazanin" panose="00000400000000000000" pitchFamily="2" charset="-78"/>
                        </a:rPr>
                        <a:t>تاخیر در تصمیم گیری توسط خانواده</a:t>
                      </a:r>
                      <a:endParaRPr lang="en-US" sz="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pPr>
                      <a:r>
                        <a:rPr lang="fa-IR" sz="100" b="1">
                          <a:effectLst/>
                          <a:latin typeface="Arial" panose="020B0604020202020204" pitchFamily="34" charset="0"/>
                          <a:ea typeface="Calibri" panose="020F0502020204030204" pitchFamily="34" charset="0"/>
                          <a:cs typeface="B Nazanin" panose="00000400000000000000" pitchFamily="2" charset="-78"/>
                        </a:rPr>
                        <a:t>4</a:t>
                      </a:r>
                      <a:endParaRPr lang="en-US" sz="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pPr>
                      <a:r>
                        <a:rPr lang="fa-IR" sz="100" b="1">
                          <a:effectLst/>
                          <a:latin typeface="Arial" panose="020B0604020202020204" pitchFamily="34" charset="0"/>
                          <a:ea typeface="Calibri" panose="020F0502020204030204" pitchFamily="34" charset="0"/>
                          <a:cs typeface="B Nazanin" panose="00000400000000000000" pitchFamily="2" charset="-78"/>
                        </a:rPr>
                        <a:t>36.4</a:t>
                      </a:r>
                      <a:endParaRPr lang="en-US" sz="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3136842"/>
                  </a:ext>
                </a:extLst>
              </a:tr>
              <a:tr h="0">
                <a:tc>
                  <a:txBody>
                    <a:bodyPr/>
                    <a:lstStyle/>
                    <a:p>
                      <a:pPr algn="ctr" rtl="1">
                        <a:lnSpc>
                          <a:spcPct val="115000"/>
                        </a:lnSpc>
                      </a:pPr>
                      <a:r>
                        <a:rPr lang="fa-IR" sz="100" b="1">
                          <a:effectLst/>
                          <a:latin typeface="Arial" panose="020B0604020202020204" pitchFamily="34" charset="0"/>
                          <a:ea typeface="Calibri" panose="020F0502020204030204" pitchFamily="34" charset="0"/>
                          <a:cs typeface="B Nazanin" panose="00000400000000000000" pitchFamily="2" charset="-78"/>
                        </a:rPr>
                        <a:t>تاخیر در ارجاع به سطح بالاتر</a:t>
                      </a:r>
                      <a:endParaRPr lang="en-US" sz="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pPr>
                      <a:r>
                        <a:rPr lang="fa-IR" sz="100" b="1">
                          <a:effectLst/>
                          <a:latin typeface="Arial" panose="020B0604020202020204" pitchFamily="34" charset="0"/>
                          <a:ea typeface="Calibri" panose="020F0502020204030204" pitchFamily="34" charset="0"/>
                          <a:cs typeface="B Nazanin" panose="00000400000000000000" pitchFamily="2" charset="-78"/>
                        </a:rPr>
                        <a:t>4</a:t>
                      </a:r>
                      <a:endParaRPr lang="en-US" sz="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pPr>
                      <a:r>
                        <a:rPr lang="fa-IR" sz="100" b="1">
                          <a:effectLst/>
                          <a:latin typeface="Arial" panose="020B0604020202020204" pitchFamily="34" charset="0"/>
                          <a:ea typeface="Calibri" panose="020F0502020204030204" pitchFamily="34" charset="0"/>
                          <a:cs typeface="B Nazanin" panose="00000400000000000000" pitchFamily="2" charset="-78"/>
                        </a:rPr>
                        <a:t>36.4</a:t>
                      </a:r>
                      <a:endParaRPr lang="en-US" sz="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7989580"/>
                  </a:ext>
                </a:extLst>
              </a:tr>
              <a:tr h="0">
                <a:tc>
                  <a:txBody>
                    <a:bodyPr/>
                    <a:lstStyle/>
                    <a:p>
                      <a:pPr algn="ctr" rtl="1">
                        <a:lnSpc>
                          <a:spcPct val="115000"/>
                        </a:lnSpc>
                      </a:pPr>
                      <a:r>
                        <a:rPr lang="fa-IR" sz="100" b="1">
                          <a:effectLst/>
                          <a:latin typeface="Arial" panose="020B0604020202020204" pitchFamily="34" charset="0"/>
                          <a:ea typeface="Calibri" panose="020F0502020204030204" pitchFamily="34" charset="0"/>
                          <a:cs typeface="B Nazanin" panose="00000400000000000000" pitchFamily="2" charset="-78"/>
                        </a:rPr>
                        <a:t>تاخیر در درمان</a:t>
                      </a:r>
                      <a:endParaRPr lang="en-US" sz="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rtl="1">
                        <a:lnSpc>
                          <a:spcPct val="115000"/>
                        </a:lnSpc>
                      </a:pPr>
                      <a:r>
                        <a:rPr lang="fa-IR" sz="100" b="1">
                          <a:effectLst/>
                          <a:latin typeface="Arial" panose="020B0604020202020204" pitchFamily="34" charset="0"/>
                          <a:ea typeface="Calibri" panose="020F0502020204030204" pitchFamily="34" charset="0"/>
                          <a:cs typeface="B Nazanin" panose="00000400000000000000" pitchFamily="2" charset="-78"/>
                        </a:rPr>
                        <a:t>5</a:t>
                      </a:r>
                      <a:endParaRPr lang="en-US" sz="10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algn="ctr" rtl="1">
                        <a:lnSpc>
                          <a:spcPct val="115000"/>
                        </a:lnSpc>
                      </a:pPr>
                      <a:r>
                        <a:rPr lang="fa-IR" sz="100" b="1" dirty="0">
                          <a:effectLst/>
                          <a:latin typeface="Arial" panose="020B0604020202020204" pitchFamily="34" charset="0"/>
                          <a:ea typeface="Calibri" panose="020F0502020204030204" pitchFamily="34" charset="0"/>
                          <a:cs typeface="B Nazanin" panose="00000400000000000000" pitchFamily="2" charset="-78"/>
                        </a:rPr>
                        <a:t>45.5</a:t>
                      </a:r>
                      <a:endParaRPr lang="en-US" sz="100" dirty="0">
                        <a:effectLst/>
                        <a:latin typeface="Calibri" panose="020F0502020204030204" pitchFamily="34" charset="0"/>
                        <a:ea typeface="Calibri" panose="020F0502020204030204" pitchFamily="34" charset="0"/>
                        <a:cs typeface="Arial" panose="020B0604020202020204" pitchFamily="34" charset="0"/>
                      </a:endParaRPr>
                    </a:p>
                  </a:txBody>
                  <a:tcPr marL="0" marR="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01032473"/>
                  </a:ext>
                </a:extLst>
              </a:tr>
            </a:tbl>
          </a:graphicData>
        </a:graphic>
      </p:graphicFrame>
      <p:sp>
        <p:nvSpPr>
          <p:cNvPr id="4" name="Rectangle 3"/>
          <p:cNvSpPr/>
          <p:nvPr/>
        </p:nvSpPr>
        <p:spPr>
          <a:xfrm>
            <a:off x="35502" y="5760"/>
            <a:ext cx="8136904" cy="1077218"/>
          </a:xfrm>
          <a:prstGeom prst="rect">
            <a:avLst/>
          </a:prstGeom>
          <a:noFill/>
          <a:ln w="28575">
            <a:noFill/>
          </a:ln>
        </p:spPr>
        <p:txBody>
          <a:bodyPr wrap="square">
            <a:spAutoFit/>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fa-IR" sz="3200" b="1" i="0" u="none" strike="noStrike" kern="1200" cap="none" spc="0" normalizeH="0" baseline="0" noProof="0" dirty="0">
                <a:ln>
                  <a:noFill/>
                </a:ln>
                <a:solidFill>
                  <a:schemeClr val="accent2">
                    <a:lumMod val="50000"/>
                  </a:schemeClr>
                </a:solidFill>
                <a:effectLst/>
                <a:uLnTx/>
                <a:uFillTx/>
                <a:latin typeface="Calibri" panose="020F0502020204030204"/>
                <a:ea typeface="+mn-ea"/>
                <a:cs typeface="B Titr" panose="00000700000000000000" pitchFamily="2" charset="-78"/>
              </a:rPr>
              <a:t>انواع تاخیر در روند ارایه خدمات در مرگ های مادری </a:t>
            </a:r>
            <a:r>
              <a:rPr kumimoji="0" lang="fa-IR" sz="3200" b="1" i="0" u="none" strike="noStrike" kern="1200" cap="none" spc="0" normalizeH="0" baseline="0" noProof="0" dirty="0" smtClean="0">
                <a:ln>
                  <a:noFill/>
                </a:ln>
                <a:solidFill>
                  <a:schemeClr val="accent2">
                    <a:lumMod val="50000"/>
                  </a:schemeClr>
                </a:solidFill>
                <a:effectLst/>
                <a:uLnTx/>
                <a:uFillTx/>
                <a:latin typeface="Calibri" panose="020F0502020204030204"/>
                <a:ea typeface="+mn-ea"/>
                <a:cs typeface="B Titr" panose="00000700000000000000" pitchFamily="2" charset="-78"/>
              </a:rPr>
              <a:t>د.ع. </a:t>
            </a:r>
            <a:r>
              <a:rPr kumimoji="0" lang="fa-IR" sz="3200" b="1" i="0" u="none" strike="noStrike" kern="1200" cap="none" spc="0" normalizeH="0" baseline="0" noProof="0" dirty="0">
                <a:ln>
                  <a:noFill/>
                </a:ln>
                <a:solidFill>
                  <a:schemeClr val="accent2">
                    <a:lumMod val="50000"/>
                  </a:schemeClr>
                </a:solidFill>
                <a:effectLst/>
                <a:uLnTx/>
                <a:uFillTx/>
                <a:latin typeface="Calibri" panose="020F0502020204030204"/>
                <a:ea typeface="+mn-ea"/>
                <a:cs typeface="B Titr" panose="00000700000000000000" pitchFamily="2" charset="-78"/>
              </a:rPr>
              <a:t>پ اصفهان – سه ساله </a:t>
            </a:r>
            <a:r>
              <a:rPr kumimoji="0" lang="fa-IR" sz="3200" b="1" i="0" u="none" strike="noStrike" kern="1200" cap="none" spc="0" normalizeH="0" baseline="0" noProof="0" dirty="0" smtClean="0">
                <a:ln>
                  <a:noFill/>
                </a:ln>
                <a:solidFill>
                  <a:schemeClr val="accent2">
                    <a:lumMod val="50000"/>
                  </a:schemeClr>
                </a:solidFill>
                <a:effectLst/>
                <a:uLnTx/>
                <a:uFillTx/>
                <a:latin typeface="Calibri" panose="020F0502020204030204"/>
                <a:ea typeface="+mn-ea"/>
                <a:cs typeface="B Titr" panose="00000700000000000000" pitchFamily="2" charset="-78"/>
              </a:rPr>
              <a:t>1401-</a:t>
            </a:r>
            <a:r>
              <a:rPr kumimoji="0" lang="fa-IR" sz="2400" b="1" i="0" u="none" strike="noStrike" kern="1200" cap="none" spc="0" normalizeH="0" baseline="0" noProof="0" dirty="0" smtClean="0">
                <a:ln>
                  <a:noFill/>
                </a:ln>
                <a:solidFill>
                  <a:schemeClr val="accent2">
                    <a:lumMod val="50000"/>
                  </a:schemeClr>
                </a:solidFill>
                <a:effectLst/>
                <a:uLnTx/>
                <a:uFillTx/>
                <a:latin typeface="Calibri" panose="020F0502020204030204"/>
                <a:ea typeface="+mn-ea"/>
                <a:cs typeface="B Titr" panose="00000700000000000000" pitchFamily="2" charset="-78"/>
              </a:rPr>
              <a:t>1399</a:t>
            </a:r>
            <a:r>
              <a:rPr kumimoji="0" lang="fa-IR" sz="2400" b="1" i="0" u="none" strike="noStrike" kern="1200" cap="none" spc="0" normalizeH="0" baseline="0" noProof="0" dirty="0" smtClean="0">
                <a:ln>
                  <a:noFill/>
                </a:ln>
                <a:solidFill>
                  <a:srgbClr val="C00000"/>
                </a:solidFill>
                <a:effectLst/>
                <a:uLnTx/>
                <a:uFillTx/>
                <a:latin typeface="Calibri" panose="020F0502020204030204"/>
                <a:ea typeface="+mn-ea"/>
                <a:cs typeface="B Titr" panose="00000700000000000000" pitchFamily="2" charset="-78"/>
              </a:rPr>
              <a:t> </a:t>
            </a:r>
            <a:endPar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aphicFrame>
        <p:nvGraphicFramePr>
          <p:cNvPr id="6" name="Table 5"/>
          <p:cNvGraphicFramePr>
            <a:graphicFrameLocks noGrp="1"/>
          </p:cNvGraphicFramePr>
          <p:nvPr>
            <p:extLst>
              <p:ext uri="{D42A27DB-BD31-4B8C-83A1-F6EECF244321}">
                <p14:modId xmlns:p14="http://schemas.microsoft.com/office/powerpoint/2010/main" val="4136041084"/>
              </p:ext>
            </p:extLst>
          </p:nvPr>
        </p:nvGraphicFramePr>
        <p:xfrm>
          <a:off x="35502" y="1412775"/>
          <a:ext cx="8856980" cy="4824535"/>
        </p:xfrm>
        <a:graphic>
          <a:graphicData uri="http://schemas.openxmlformats.org/drawingml/2006/table">
            <a:tbl>
              <a:tblPr rtl="1" firstRow="1" firstCol="1" bandRow="1"/>
              <a:tblGrid>
                <a:gridCol w="1936060">
                  <a:extLst>
                    <a:ext uri="{9D8B030D-6E8A-4147-A177-3AD203B41FA5}">
                      <a16:colId xmlns:a16="http://schemas.microsoft.com/office/drawing/2014/main" val="3942238923"/>
                    </a:ext>
                  </a:extLst>
                </a:gridCol>
                <a:gridCol w="865115">
                  <a:extLst>
                    <a:ext uri="{9D8B030D-6E8A-4147-A177-3AD203B41FA5}">
                      <a16:colId xmlns:a16="http://schemas.microsoft.com/office/drawing/2014/main" val="793062791"/>
                    </a:ext>
                  </a:extLst>
                </a:gridCol>
                <a:gridCol w="865115">
                  <a:extLst>
                    <a:ext uri="{9D8B030D-6E8A-4147-A177-3AD203B41FA5}">
                      <a16:colId xmlns:a16="http://schemas.microsoft.com/office/drawing/2014/main" val="727941531"/>
                    </a:ext>
                  </a:extLst>
                </a:gridCol>
                <a:gridCol w="865115">
                  <a:extLst>
                    <a:ext uri="{9D8B030D-6E8A-4147-A177-3AD203B41FA5}">
                      <a16:colId xmlns:a16="http://schemas.microsoft.com/office/drawing/2014/main" val="3158822610"/>
                    </a:ext>
                  </a:extLst>
                </a:gridCol>
                <a:gridCol w="865115">
                  <a:extLst>
                    <a:ext uri="{9D8B030D-6E8A-4147-A177-3AD203B41FA5}">
                      <a16:colId xmlns:a16="http://schemas.microsoft.com/office/drawing/2014/main" val="1041803154"/>
                    </a:ext>
                  </a:extLst>
                </a:gridCol>
                <a:gridCol w="865115">
                  <a:extLst>
                    <a:ext uri="{9D8B030D-6E8A-4147-A177-3AD203B41FA5}">
                      <a16:colId xmlns:a16="http://schemas.microsoft.com/office/drawing/2014/main" val="414589645"/>
                    </a:ext>
                  </a:extLst>
                </a:gridCol>
                <a:gridCol w="865115">
                  <a:extLst>
                    <a:ext uri="{9D8B030D-6E8A-4147-A177-3AD203B41FA5}">
                      <a16:colId xmlns:a16="http://schemas.microsoft.com/office/drawing/2014/main" val="675595290"/>
                    </a:ext>
                  </a:extLst>
                </a:gridCol>
                <a:gridCol w="865115">
                  <a:extLst>
                    <a:ext uri="{9D8B030D-6E8A-4147-A177-3AD203B41FA5}">
                      <a16:colId xmlns:a16="http://schemas.microsoft.com/office/drawing/2014/main" val="77269171"/>
                    </a:ext>
                  </a:extLst>
                </a:gridCol>
                <a:gridCol w="865115">
                  <a:extLst>
                    <a:ext uri="{9D8B030D-6E8A-4147-A177-3AD203B41FA5}">
                      <a16:colId xmlns:a16="http://schemas.microsoft.com/office/drawing/2014/main" val="1846915877"/>
                    </a:ext>
                  </a:extLst>
                </a:gridCol>
              </a:tblGrid>
              <a:tr h="985123">
                <a:tc rowSpan="2">
                  <a:txBody>
                    <a:bodyPr/>
                    <a:lstStyle/>
                    <a:p>
                      <a:pPr algn="ctr" rtl="1">
                        <a:lnSpc>
                          <a:spcPct val="115000"/>
                        </a:lnSpc>
                      </a:pPr>
                      <a:r>
                        <a:rPr lang="fa-IR" sz="1800" b="1" dirty="0">
                          <a:effectLst/>
                          <a:latin typeface="Arial" panose="020B0604020202020204" pitchFamily="34" charset="0"/>
                          <a:ea typeface="Calibri" panose="020F0502020204030204" pitchFamily="34" charset="0"/>
                          <a:cs typeface="B Mitra" panose="00000400000000000000" pitchFamily="2" charset="-78"/>
                        </a:rPr>
                        <a:t>نوع تاخیر</a:t>
                      </a:r>
                      <a:endParaRPr lang="en-US" sz="1800" dirty="0">
                        <a:effectLst/>
                        <a:latin typeface="Calibri" panose="020F0502020204030204" pitchFamily="34" charset="0"/>
                        <a:ea typeface="Calibri" panose="020F0502020204030204" pitchFamily="34" charset="0"/>
                        <a:cs typeface="B Mitra" panose="00000400000000000000" pitchFamily="2" charset="-78"/>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gridSpan="2">
                  <a:txBody>
                    <a:bodyPr/>
                    <a:lstStyle/>
                    <a:p>
                      <a:pPr algn="ctr" rtl="1">
                        <a:lnSpc>
                          <a:spcPct val="115000"/>
                        </a:lnSpc>
                      </a:pPr>
                      <a:endParaRPr lang="fa-IR" sz="1800" b="1" kern="1200" dirty="0" smtClean="0">
                        <a:solidFill>
                          <a:schemeClr val="tx1"/>
                        </a:solidFill>
                        <a:effectLst/>
                        <a:latin typeface="Arial" panose="020B0604020202020204" pitchFamily="34" charset="0"/>
                        <a:ea typeface="Calibri" panose="020F0502020204030204" pitchFamily="34" charset="0"/>
                        <a:cs typeface="B Mitra" panose="00000400000000000000" pitchFamily="2" charset="-78"/>
                      </a:endParaRPr>
                    </a:p>
                    <a:p>
                      <a:pPr algn="ctr" rtl="1">
                        <a:lnSpc>
                          <a:spcPct val="115000"/>
                        </a:lnSpc>
                      </a:pPr>
                      <a:r>
                        <a:rPr lang="fa-IR" sz="1800" b="1" kern="1200" dirty="0" smtClean="0">
                          <a:solidFill>
                            <a:schemeClr val="tx1"/>
                          </a:solidFill>
                          <a:effectLst/>
                          <a:latin typeface="Arial" panose="020B0604020202020204" pitchFamily="34" charset="0"/>
                          <a:ea typeface="Calibri" panose="020F0502020204030204" pitchFamily="34" charset="0"/>
                          <a:cs typeface="B Mitra" panose="00000400000000000000" pitchFamily="2" charset="-78"/>
                        </a:rPr>
                        <a:t>سال 1399</a:t>
                      </a:r>
                      <a:endParaRPr lang="en-US" sz="1800" b="1" kern="1200" dirty="0">
                        <a:solidFill>
                          <a:schemeClr val="tx1"/>
                        </a:solidFill>
                        <a:effectLst/>
                        <a:latin typeface="Arial" panose="020B0604020202020204" pitchFamily="34" charset="0"/>
                        <a:ea typeface="Calibri" panose="020F0502020204030204" pitchFamily="34" charset="0"/>
                        <a:cs typeface="B Mitra" panose="00000400000000000000" pitchFamily="2" charset="-78"/>
                      </a:endParaRPr>
                    </a:p>
                  </a:txBody>
                  <a:tcPr marL="68580" marR="6858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hMerge="1">
                  <a:txBody>
                    <a:bodyPr/>
                    <a:lstStyle/>
                    <a:p>
                      <a:pPr algn="ctr" rtl="1">
                        <a:lnSpc>
                          <a:spcPct val="115000"/>
                        </a:lnSpc>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gridSpan="2">
                  <a:txBody>
                    <a:bodyPr/>
                    <a:lstStyle/>
                    <a:p>
                      <a:pPr algn="ctr" rtl="1">
                        <a:lnSpc>
                          <a:spcPct val="115000"/>
                        </a:lnSpc>
                      </a:pPr>
                      <a:endParaRPr lang="fa-IR" sz="1800" b="1" kern="1200" dirty="0" smtClean="0">
                        <a:solidFill>
                          <a:schemeClr val="tx1"/>
                        </a:solidFill>
                        <a:effectLst/>
                        <a:latin typeface="Arial" panose="020B0604020202020204" pitchFamily="34" charset="0"/>
                        <a:ea typeface="Calibri" panose="020F0502020204030204" pitchFamily="34" charset="0"/>
                        <a:cs typeface="B Mitra" panose="00000400000000000000" pitchFamily="2" charset="-78"/>
                      </a:endParaRPr>
                    </a:p>
                    <a:p>
                      <a:pPr algn="ctr" rtl="1">
                        <a:lnSpc>
                          <a:spcPct val="115000"/>
                        </a:lnSpc>
                      </a:pPr>
                      <a:r>
                        <a:rPr lang="fa-IR" sz="1800" b="1" kern="1200" dirty="0" smtClean="0">
                          <a:solidFill>
                            <a:schemeClr val="tx1"/>
                          </a:solidFill>
                          <a:effectLst/>
                          <a:latin typeface="Arial" panose="020B0604020202020204" pitchFamily="34" charset="0"/>
                          <a:ea typeface="Calibri" panose="020F0502020204030204" pitchFamily="34" charset="0"/>
                          <a:cs typeface="B Mitra" panose="00000400000000000000" pitchFamily="2" charset="-78"/>
                        </a:rPr>
                        <a:t>سال 1400</a:t>
                      </a:r>
                      <a:endParaRPr lang="en-US" sz="1800" b="1" kern="1200" dirty="0">
                        <a:solidFill>
                          <a:schemeClr val="tx1"/>
                        </a:solidFill>
                        <a:effectLst/>
                        <a:latin typeface="Arial" panose="020B0604020202020204" pitchFamily="34" charset="0"/>
                        <a:ea typeface="Calibri" panose="020F0502020204030204" pitchFamily="34" charset="0"/>
                        <a:cs typeface="B Mitra" panose="00000400000000000000" pitchFamily="2" charset="-78"/>
                      </a:endParaRPr>
                    </a:p>
                  </a:txBody>
                  <a:tcPr marL="68580" marR="6858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hMerge="1">
                  <a:txBody>
                    <a:bodyPr/>
                    <a:lstStyle/>
                    <a:p>
                      <a:pPr algn="ctr" rtl="1">
                        <a:lnSpc>
                          <a:spcPct val="115000"/>
                        </a:lnSpc>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gridSpan="2">
                  <a:txBody>
                    <a:bodyPr/>
                    <a:lstStyle/>
                    <a:p>
                      <a:pPr algn="ctr" rtl="1">
                        <a:lnSpc>
                          <a:spcPct val="115000"/>
                        </a:lnSpc>
                      </a:pPr>
                      <a:endParaRPr lang="fa-IR" sz="1800" b="1" kern="1200" dirty="0" smtClean="0">
                        <a:solidFill>
                          <a:schemeClr val="tx1"/>
                        </a:solidFill>
                        <a:effectLst/>
                        <a:latin typeface="Arial" panose="020B0604020202020204" pitchFamily="34" charset="0"/>
                        <a:ea typeface="Calibri" panose="020F0502020204030204" pitchFamily="34" charset="0"/>
                        <a:cs typeface="B Mitra" panose="00000400000000000000" pitchFamily="2" charset="-78"/>
                      </a:endParaRPr>
                    </a:p>
                    <a:p>
                      <a:pPr algn="ctr" rtl="1">
                        <a:lnSpc>
                          <a:spcPct val="115000"/>
                        </a:lnSpc>
                      </a:pPr>
                      <a:r>
                        <a:rPr lang="fa-IR" sz="1800" b="1" kern="1200" dirty="0" smtClean="0">
                          <a:solidFill>
                            <a:schemeClr val="tx1"/>
                          </a:solidFill>
                          <a:effectLst/>
                          <a:latin typeface="Arial" panose="020B0604020202020204" pitchFamily="34" charset="0"/>
                          <a:ea typeface="Calibri" panose="020F0502020204030204" pitchFamily="34" charset="0"/>
                          <a:cs typeface="B Mitra" panose="00000400000000000000" pitchFamily="2" charset="-78"/>
                        </a:rPr>
                        <a:t>سال 1401</a:t>
                      </a:r>
                      <a:endParaRPr lang="en-US" sz="1800" b="1" kern="1200" dirty="0">
                        <a:solidFill>
                          <a:schemeClr val="tx1"/>
                        </a:solidFill>
                        <a:effectLst/>
                        <a:latin typeface="Arial" panose="020B0604020202020204" pitchFamily="34" charset="0"/>
                        <a:ea typeface="Calibri" panose="020F0502020204030204" pitchFamily="34" charset="0"/>
                        <a:cs typeface="B Mitra" panose="00000400000000000000" pitchFamily="2" charset="-78"/>
                      </a:endParaRPr>
                    </a:p>
                  </a:txBody>
                  <a:tcPr marL="68580" marR="68580"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hMerge="1">
                  <a:txBody>
                    <a:bodyPr/>
                    <a:lstStyle/>
                    <a:p>
                      <a:pPr algn="ctr" rtl="1">
                        <a:lnSpc>
                          <a:spcPct val="115000"/>
                        </a:lnSpc>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gridSpan="2">
                  <a:txBody>
                    <a:bodyPr/>
                    <a:lstStyle/>
                    <a:p>
                      <a:pPr algn="ctr" rtl="1">
                        <a:lnSpc>
                          <a:spcPct val="115000"/>
                        </a:lnSpc>
                      </a:pPr>
                      <a:endParaRPr lang="fa-IR" sz="1800" b="1" kern="1200" dirty="0" smtClean="0">
                        <a:solidFill>
                          <a:schemeClr val="tx1"/>
                        </a:solidFill>
                        <a:effectLst/>
                        <a:latin typeface="Arial" panose="020B0604020202020204" pitchFamily="34" charset="0"/>
                        <a:ea typeface="Calibri" panose="020F0502020204030204" pitchFamily="34" charset="0"/>
                        <a:cs typeface="B Mitra" panose="00000400000000000000" pitchFamily="2" charset="-78"/>
                      </a:endParaRPr>
                    </a:p>
                    <a:p>
                      <a:pPr algn="ctr" rtl="1">
                        <a:lnSpc>
                          <a:spcPct val="115000"/>
                        </a:lnSpc>
                      </a:pPr>
                      <a:r>
                        <a:rPr lang="fa-IR" sz="1800" b="1" kern="1200" dirty="0" smtClean="0">
                          <a:solidFill>
                            <a:schemeClr val="tx1"/>
                          </a:solidFill>
                          <a:effectLst/>
                          <a:latin typeface="Arial" panose="020B0604020202020204" pitchFamily="34" charset="0"/>
                          <a:ea typeface="Calibri" panose="020F0502020204030204" pitchFamily="34" charset="0"/>
                          <a:cs typeface="B Mitra" panose="00000400000000000000" pitchFamily="2" charset="-78"/>
                        </a:rPr>
                        <a:t>جمع کل</a:t>
                      </a:r>
                      <a:endParaRPr lang="en-US" sz="1800" b="1" kern="1200" dirty="0">
                        <a:solidFill>
                          <a:schemeClr val="tx1"/>
                        </a:solidFill>
                        <a:effectLst/>
                        <a:latin typeface="Arial" panose="020B0604020202020204" pitchFamily="34" charset="0"/>
                        <a:ea typeface="Calibri" panose="020F0502020204030204" pitchFamily="34" charset="0"/>
                        <a:cs typeface="B Mitra" panose="00000400000000000000" pitchFamily="2" charset="-78"/>
                      </a:endParaRPr>
                    </a:p>
                  </a:txBody>
                  <a:tcPr marL="68580" marR="68580"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hMerge="1">
                  <a:txBody>
                    <a:bodyPr/>
                    <a:lstStyle/>
                    <a:p>
                      <a:pPr algn="ctr" rtl="1">
                        <a:lnSpc>
                          <a:spcPct val="115000"/>
                        </a:lnSpc>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extLst>
                  <a:ext uri="{0D108BD9-81ED-4DB2-BD59-A6C34878D82A}">
                    <a16:rowId xmlns:a16="http://schemas.microsoft.com/office/drawing/2014/main" val="2597581762"/>
                  </a:ext>
                </a:extLst>
              </a:tr>
              <a:tr h="959853">
                <a:tc vMerge="1">
                  <a:txBody>
                    <a:bodyPr/>
                    <a:lstStyle/>
                    <a:p>
                      <a:pPr algn="ctr" rtl="1">
                        <a:lnSpc>
                          <a:spcPct val="115000"/>
                        </a:lnSpc>
                      </a:pP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BE5F1"/>
                    </a:solidFill>
                  </a:tcPr>
                </a:tc>
                <a:tc>
                  <a:txBody>
                    <a:bodyPr/>
                    <a:lstStyle/>
                    <a:p>
                      <a:pPr algn="ctr" rtl="1">
                        <a:lnSpc>
                          <a:spcPct val="115000"/>
                        </a:lnSpc>
                      </a:pPr>
                      <a:endParaRPr lang="fa-IR" sz="1800" b="1" dirty="0" smtClean="0">
                        <a:effectLst/>
                        <a:latin typeface="Arial" panose="020B0604020202020204" pitchFamily="34" charset="0"/>
                        <a:ea typeface="Calibri" panose="020F0502020204030204" pitchFamily="34" charset="0"/>
                        <a:cs typeface="B Mitra" panose="00000400000000000000" pitchFamily="2" charset="-78"/>
                      </a:endParaRPr>
                    </a:p>
                    <a:p>
                      <a:pPr algn="ctr" rtl="1">
                        <a:lnSpc>
                          <a:spcPct val="115000"/>
                        </a:lnSpc>
                      </a:pPr>
                      <a:r>
                        <a:rPr lang="fa-IR" sz="1800" b="1" dirty="0" smtClean="0">
                          <a:effectLst/>
                          <a:latin typeface="Arial" panose="020B0604020202020204" pitchFamily="34" charset="0"/>
                          <a:ea typeface="Calibri" panose="020F0502020204030204" pitchFamily="34" charset="0"/>
                          <a:cs typeface="B Mitra" panose="00000400000000000000" pitchFamily="2" charset="-78"/>
                        </a:rPr>
                        <a:t>تعداد</a:t>
                      </a:r>
                      <a:endParaRPr lang="en-US" sz="1800" dirty="0">
                        <a:effectLst/>
                        <a:latin typeface="Calibri" panose="020F0502020204030204" pitchFamily="34" charset="0"/>
                        <a:ea typeface="Calibri" panose="020F0502020204030204" pitchFamily="34" charset="0"/>
                        <a:cs typeface="B Mitra" panose="00000400000000000000" pitchFamily="2" charset="-78"/>
                      </a:endParaRPr>
                    </a:p>
                  </a:txBody>
                  <a:tcPr marL="68580" marR="6858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algn="ctr" rtl="1">
                        <a:lnSpc>
                          <a:spcPct val="115000"/>
                        </a:lnSpc>
                      </a:pPr>
                      <a:endParaRPr lang="fa-IR" sz="1800" b="1" dirty="0" smtClean="0">
                        <a:effectLst/>
                        <a:latin typeface="Arial" panose="020B0604020202020204" pitchFamily="34" charset="0"/>
                        <a:ea typeface="Calibri" panose="020F0502020204030204" pitchFamily="34" charset="0"/>
                        <a:cs typeface="B Mitra" panose="00000400000000000000" pitchFamily="2" charset="-78"/>
                      </a:endParaRPr>
                    </a:p>
                    <a:p>
                      <a:pPr algn="ctr" rtl="1">
                        <a:lnSpc>
                          <a:spcPct val="115000"/>
                        </a:lnSpc>
                      </a:pPr>
                      <a:r>
                        <a:rPr lang="fa-IR" sz="1800" b="1" dirty="0" smtClean="0">
                          <a:effectLst/>
                          <a:latin typeface="Arial" panose="020B0604020202020204" pitchFamily="34" charset="0"/>
                          <a:ea typeface="Calibri" panose="020F0502020204030204" pitchFamily="34" charset="0"/>
                          <a:cs typeface="B Mitra" panose="00000400000000000000" pitchFamily="2" charset="-78"/>
                        </a:rPr>
                        <a:t>درصد</a:t>
                      </a:r>
                      <a:endParaRPr lang="en-US" sz="1800" dirty="0">
                        <a:effectLst/>
                        <a:latin typeface="Calibri" panose="020F0502020204030204" pitchFamily="34" charset="0"/>
                        <a:ea typeface="Calibri" panose="020F0502020204030204" pitchFamily="34" charset="0"/>
                        <a:cs typeface="B Mitra" panose="00000400000000000000" pitchFamily="2" charset="-78"/>
                      </a:endParaRPr>
                    </a:p>
                  </a:txBody>
                  <a:tcPr marL="68580" marR="6858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algn="ctr" rtl="1">
                        <a:lnSpc>
                          <a:spcPct val="115000"/>
                        </a:lnSpc>
                      </a:pPr>
                      <a:endParaRPr lang="fa-IR" sz="1800" b="1" dirty="0" smtClean="0">
                        <a:effectLst/>
                        <a:latin typeface="Arial" panose="020B0604020202020204" pitchFamily="34" charset="0"/>
                        <a:ea typeface="Calibri" panose="020F0502020204030204" pitchFamily="34" charset="0"/>
                        <a:cs typeface="B Mitra" panose="00000400000000000000" pitchFamily="2" charset="-78"/>
                      </a:endParaRPr>
                    </a:p>
                    <a:p>
                      <a:pPr algn="ctr" rtl="1">
                        <a:lnSpc>
                          <a:spcPct val="115000"/>
                        </a:lnSpc>
                      </a:pPr>
                      <a:r>
                        <a:rPr lang="fa-IR" sz="1800" b="1" dirty="0" smtClean="0">
                          <a:effectLst/>
                          <a:latin typeface="Arial" panose="020B0604020202020204" pitchFamily="34" charset="0"/>
                          <a:ea typeface="Calibri" panose="020F0502020204030204" pitchFamily="34" charset="0"/>
                          <a:cs typeface="B Mitra" panose="00000400000000000000" pitchFamily="2" charset="-78"/>
                        </a:rPr>
                        <a:t>تعداد</a:t>
                      </a:r>
                      <a:endParaRPr lang="en-US" sz="1800" dirty="0">
                        <a:effectLst/>
                        <a:latin typeface="Calibri" panose="020F0502020204030204" pitchFamily="34" charset="0"/>
                        <a:ea typeface="Calibri" panose="020F0502020204030204" pitchFamily="34" charset="0"/>
                        <a:cs typeface="B Mitra" panose="00000400000000000000" pitchFamily="2" charset="-78"/>
                      </a:endParaRPr>
                    </a:p>
                  </a:txBody>
                  <a:tcPr marL="68580" marR="6858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algn="ctr" rtl="1">
                        <a:lnSpc>
                          <a:spcPct val="115000"/>
                        </a:lnSpc>
                      </a:pPr>
                      <a:endParaRPr lang="fa-IR" sz="1800" b="1" dirty="0" smtClean="0">
                        <a:effectLst/>
                        <a:latin typeface="Arial" panose="020B0604020202020204" pitchFamily="34" charset="0"/>
                        <a:ea typeface="Calibri" panose="020F0502020204030204" pitchFamily="34" charset="0"/>
                        <a:cs typeface="B Mitra" panose="00000400000000000000" pitchFamily="2" charset="-78"/>
                      </a:endParaRPr>
                    </a:p>
                    <a:p>
                      <a:pPr algn="ctr" rtl="1">
                        <a:lnSpc>
                          <a:spcPct val="115000"/>
                        </a:lnSpc>
                      </a:pPr>
                      <a:r>
                        <a:rPr lang="fa-IR" sz="1800" b="1" dirty="0" smtClean="0">
                          <a:effectLst/>
                          <a:latin typeface="Arial" panose="020B0604020202020204" pitchFamily="34" charset="0"/>
                          <a:ea typeface="Calibri" panose="020F0502020204030204" pitchFamily="34" charset="0"/>
                          <a:cs typeface="B Mitra" panose="00000400000000000000" pitchFamily="2" charset="-78"/>
                        </a:rPr>
                        <a:t>درصد</a:t>
                      </a:r>
                      <a:endParaRPr lang="en-US" sz="1800" dirty="0">
                        <a:effectLst/>
                        <a:latin typeface="Calibri" panose="020F0502020204030204" pitchFamily="34" charset="0"/>
                        <a:ea typeface="Calibri" panose="020F0502020204030204" pitchFamily="34" charset="0"/>
                        <a:cs typeface="B Mitra" panose="00000400000000000000" pitchFamily="2" charset="-78"/>
                      </a:endParaRPr>
                    </a:p>
                  </a:txBody>
                  <a:tcPr marL="68580" marR="6858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algn="ctr" rtl="1">
                        <a:lnSpc>
                          <a:spcPct val="115000"/>
                        </a:lnSpc>
                      </a:pPr>
                      <a:endParaRPr lang="fa-IR" sz="1800" b="1" dirty="0" smtClean="0">
                        <a:effectLst/>
                        <a:latin typeface="Arial" panose="020B0604020202020204" pitchFamily="34" charset="0"/>
                        <a:ea typeface="Calibri" panose="020F0502020204030204" pitchFamily="34" charset="0"/>
                        <a:cs typeface="B Mitra" panose="00000400000000000000" pitchFamily="2" charset="-78"/>
                      </a:endParaRPr>
                    </a:p>
                    <a:p>
                      <a:pPr algn="ctr" rtl="1">
                        <a:lnSpc>
                          <a:spcPct val="115000"/>
                        </a:lnSpc>
                      </a:pPr>
                      <a:r>
                        <a:rPr lang="fa-IR" sz="1800" b="1" dirty="0" smtClean="0">
                          <a:effectLst/>
                          <a:latin typeface="Arial" panose="020B0604020202020204" pitchFamily="34" charset="0"/>
                          <a:ea typeface="Calibri" panose="020F0502020204030204" pitchFamily="34" charset="0"/>
                          <a:cs typeface="B Mitra" panose="00000400000000000000" pitchFamily="2" charset="-78"/>
                        </a:rPr>
                        <a:t>تعداد</a:t>
                      </a:r>
                      <a:endParaRPr lang="en-US" sz="1800" dirty="0">
                        <a:effectLst/>
                        <a:latin typeface="Calibri" panose="020F0502020204030204" pitchFamily="34" charset="0"/>
                        <a:ea typeface="Calibri" panose="020F0502020204030204" pitchFamily="34" charset="0"/>
                        <a:cs typeface="B Mitra" panose="00000400000000000000" pitchFamily="2" charset="-78"/>
                      </a:endParaRPr>
                    </a:p>
                  </a:txBody>
                  <a:tcPr marL="68580" marR="68580"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algn="ctr" rtl="1">
                        <a:lnSpc>
                          <a:spcPct val="115000"/>
                        </a:lnSpc>
                      </a:pPr>
                      <a:endParaRPr lang="fa-IR" sz="1800" b="1" dirty="0" smtClean="0">
                        <a:effectLst/>
                        <a:latin typeface="Arial" panose="020B0604020202020204" pitchFamily="34" charset="0"/>
                        <a:ea typeface="Calibri" panose="020F0502020204030204" pitchFamily="34" charset="0"/>
                        <a:cs typeface="B Mitra" panose="00000400000000000000" pitchFamily="2" charset="-78"/>
                      </a:endParaRPr>
                    </a:p>
                    <a:p>
                      <a:pPr algn="ctr" rtl="1">
                        <a:lnSpc>
                          <a:spcPct val="115000"/>
                        </a:lnSpc>
                      </a:pPr>
                      <a:r>
                        <a:rPr lang="fa-IR" sz="1800" b="1" dirty="0" smtClean="0">
                          <a:effectLst/>
                          <a:latin typeface="Arial" panose="020B0604020202020204" pitchFamily="34" charset="0"/>
                          <a:ea typeface="Calibri" panose="020F0502020204030204" pitchFamily="34" charset="0"/>
                          <a:cs typeface="B Mitra" panose="00000400000000000000" pitchFamily="2" charset="-78"/>
                        </a:rPr>
                        <a:t>درصد</a:t>
                      </a:r>
                      <a:endParaRPr lang="en-US" sz="1800" dirty="0">
                        <a:effectLst/>
                        <a:latin typeface="Calibri" panose="020F0502020204030204" pitchFamily="34" charset="0"/>
                        <a:ea typeface="Calibri" panose="020F0502020204030204" pitchFamily="34" charset="0"/>
                        <a:cs typeface="B Mitra" panose="00000400000000000000" pitchFamily="2"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algn="ctr" rtl="1">
                        <a:lnSpc>
                          <a:spcPct val="115000"/>
                        </a:lnSpc>
                      </a:pPr>
                      <a:endParaRPr lang="fa-IR" sz="1800" b="1" dirty="0" smtClean="0">
                        <a:effectLst/>
                        <a:latin typeface="Arial" panose="020B0604020202020204" pitchFamily="34" charset="0"/>
                        <a:ea typeface="Calibri" panose="020F0502020204030204" pitchFamily="34" charset="0"/>
                        <a:cs typeface="B Mitra" panose="00000400000000000000" pitchFamily="2" charset="-78"/>
                      </a:endParaRPr>
                    </a:p>
                    <a:p>
                      <a:pPr algn="ctr" rtl="1">
                        <a:lnSpc>
                          <a:spcPct val="115000"/>
                        </a:lnSpc>
                      </a:pPr>
                      <a:r>
                        <a:rPr lang="fa-IR" sz="1800" b="1" dirty="0" smtClean="0">
                          <a:effectLst/>
                          <a:latin typeface="Arial" panose="020B0604020202020204" pitchFamily="34" charset="0"/>
                          <a:ea typeface="Calibri" panose="020F0502020204030204" pitchFamily="34" charset="0"/>
                          <a:cs typeface="B Mitra" panose="00000400000000000000" pitchFamily="2" charset="-78"/>
                        </a:rPr>
                        <a:t>تعداد</a:t>
                      </a:r>
                      <a:endParaRPr lang="en-US" sz="1800" dirty="0">
                        <a:effectLst/>
                        <a:latin typeface="Calibri" panose="020F0502020204030204" pitchFamily="34" charset="0"/>
                        <a:ea typeface="Calibri" panose="020F0502020204030204" pitchFamily="34" charset="0"/>
                        <a:cs typeface="B Mitra" panose="00000400000000000000" pitchFamily="2" charset="-7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algn="ctr" rtl="1">
                        <a:lnSpc>
                          <a:spcPct val="115000"/>
                        </a:lnSpc>
                      </a:pPr>
                      <a:endParaRPr lang="fa-IR" sz="1800" b="1" dirty="0" smtClean="0">
                        <a:effectLst/>
                        <a:latin typeface="Arial" panose="020B0604020202020204" pitchFamily="34" charset="0"/>
                        <a:ea typeface="Calibri" panose="020F0502020204030204" pitchFamily="34" charset="0"/>
                        <a:cs typeface="B Mitra" panose="00000400000000000000" pitchFamily="2" charset="-78"/>
                      </a:endParaRPr>
                    </a:p>
                    <a:p>
                      <a:pPr algn="ctr" rtl="1">
                        <a:lnSpc>
                          <a:spcPct val="115000"/>
                        </a:lnSpc>
                      </a:pPr>
                      <a:r>
                        <a:rPr lang="fa-IR" sz="1800" b="1" dirty="0" smtClean="0">
                          <a:effectLst/>
                          <a:latin typeface="Arial" panose="020B0604020202020204" pitchFamily="34" charset="0"/>
                          <a:ea typeface="Calibri" panose="020F0502020204030204" pitchFamily="34" charset="0"/>
                          <a:cs typeface="B Mitra" panose="00000400000000000000" pitchFamily="2" charset="-78"/>
                        </a:rPr>
                        <a:t>درصد</a:t>
                      </a:r>
                      <a:endParaRPr lang="en-US" sz="1800" dirty="0">
                        <a:effectLst/>
                        <a:latin typeface="Calibri" panose="020F0502020204030204" pitchFamily="34" charset="0"/>
                        <a:ea typeface="Calibri" panose="020F0502020204030204" pitchFamily="34" charset="0"/>
                        <a:cs typeface="B Mitra" panose="00000400000000000000" pitchFamily="2" charset="-78"/>
                      </a:endParaRPr>
                    </a:p>
                  </a:txBody>
                  <a:tcPr marL="68580" marR="68580"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2955227657"/>
                  </a:ext>
                </a:extLst>
              </a:tr>
              <a:tr h="959853">
                <a:tc>
                  <a:txBody>
                    <a:bodyPr/>
                    <a:lstStyle/>
                    <a:p>
                      <a:pPr algn="ctr" rtl="1">
                        <a:lnSpc>
                          <a:spcPct val="115000"/>
                        </a:lnSpc>
                      </a:pPr>
                      <a:r>
                        <a:rPr lang="fa-IR" sz="1800" b="1" dirty="0" smtClean="0">
                          <a:effectLst/>
                          <a:latin typeface="Arial" panose="020B0604020202020204" pitchFamily="34" charset="0"/>
                          <a:ea typeface="Calibri" panose="020F0502020204030204" pitchFamily="34" charset="0"/>
                          <a:cs typeface="B Mitra" panose="00000400000000000000" pitchFamily="2" charset="-78"/>
                        </a:rPr>
                        <a:t>تاخیر </a:t>
                      </a:r>
                      <a:r>
                        <a:rPr lang="fa-IR" sz="1800" b="1" dirty="0">
                          <a:effectLst/>
                          <a:latin typeface="Arial" panose="020B0604020202020204" pitchFamily="34" charset="0"/>
                          <a:ea typeface="Calibri" panose="020F0502020204030204" pitchFamily="34" charset="0"/>
                          <a:cs typeface="B Mitra" panose="00000400000000000000" pitchFamily="2" charset="-78"/>
                        </a:rPr>
                        <a:t>در تصمیم گیری توسط خانواده</a:t>
                      </a:r>
                      <a:endParaRPr lang="en-US" sz="1800" dirty="0">
                        <a:effectLst/>
                        <a:latin typeface="Calibri" panose="020F0502020204030204" pitchFamily="34" charset="0"/>
                        <a:ea typeface="Calibri" panose="020F0502020204030204" pitchFamily="34" charset="0"/>
                        <a:cs typeface="B Mitra" panose="00000400000000000000" pitchFamily="2" charset="-78"/>
                      </a:endParaRPr>
                    </a:p>
                  </a:txBody>
                  <a:tcPr marL="68580" marR="6858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marL="0" algn="ctr" defTabSz="914400" rtl="1" eaLnBrk="1" latinLnBrk="1" hangingPunct="1">
                        <a:lnSpc>
                          <a:spcPct val="115000"/>
                        </a:lnSpc>
                      </a:pPr>
                      <a:r>
                        <a:rPr lang="fa-IR" sz="1800" b="1" kern="1200" dirty="0" smtClean="0">
                          <a:solidFill>
                            <a:schemeClr val="tx1"/>
                          </a:solidFill>
                          <a:effectLst/>
                          <a:latin typeface="Arial" panose="020B0604020202020204" pitchFamily="34" charset="0"/>
                          <a:ea typeface="Calibri" panose="020F0502020204030204" pitchFamily="34" charset="0"/>
                          <a:cs typeface="B Mitra" panose="00000400000000000000" pitchFamily="2" charset="-78"/>
                        </a:rPr>
                        <a:t>3</a:t>
                      </a:r>
                      <a:endParaRPr lang="en-US" sz="1800" b="1" kern="1200" dirty="0">
                        <a:solidFill>
                          <a:schemeClr val="tx1"/>
                        </a:solidFill>
                        <a:effectLst/>
                        <a:latin typeface="Arial" panose="020B0604020202020204" pitchFamily="34" charset="0"/>
                        <a:ea typeface="Calibri" panose="020F0502020204030204" pitchFamily="34" charset="0"/>
                        <a:cs typeface="B Mitra" panose="00000400000000000000" pitchFamily="2" charset="-78"/>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marL="0" algn="ctr" defTabSz="914400" rtl="1" eaLnBrk="1" latinLnBrk="1" hangingPunct="1">
                        <a:lnSpc>
                          <a:spcPct val="115000"/>
                        </a:lnSpc>
                      </a:pPr>
                      <a:r>
                        <a:rPr lang="fa-IR" sz="1800" b="1" kern="1200" dirty="0" smtClean="0">
                          <a:solidFill>
                            <a:schemeClr val="tx1"/>
                          </a:solidFill>
                          <a:effectLst/>
                          <a:latin typeface="Arial" panose="020B0604020202020204" pitchFamily="34" charset="0"/>
                          <a:ea typeface="Calibri" panose="020F0502020204030204" pitchFamily="34" charset="0"/>
                          <a:cs typeface="B Mitra" panose="00000400000000000000" pitchFamily="2" charset="-78"/>
                        </a:rPr>
                        <a:t>18.75</a:t>
                      </a:r>
                      <a:endParaRPr lang="en-US" sz="1800" b="1" kern="1200" dirty="0">
                        <a:solidFill>
                          <a:schemeClr val="tx1"/>
                        </a:solidFill>
                        <a:effectLst/>
                        <a:latin typeface="Arial" panose="020B0604020202020204" pitchFamily="34" charset="0"/>
                        <a:ea typeface="Calibri" panose="020F0502020204030204" pitchFamily="34" charset="0"/>
                        <a:cs typeface="B Mitra" panose="00000400000000000000" pitchFamily="2" charset="-78"/>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marL="0" algn="ctr" defTabSz="914400" rtl="1" eaLnBrk="1" latinLnBrk="1" hangingPunct="1">
                        <a:lnSpc>
                          <a:spcPct val="115000"/>
                        </a:lnSpc>
                      </a:pPr>
                      <a:r>
                        <a:rPr lang="fa-IR" sz="1800" b="1" kern="1200" dirty="0" smtClean="0">
                          <a:solidFill>
                            <a:schemeClr val="tx1"/>
                          </a:solidFill>
                          <a:effectLst/>
                          <a:latin typeface="Arial" panose="020B0604020202020204" pitchFamily="34" charset="0"/>
                          <a:ea typeface="Calibri" panose="020F0502020204030204" pitchFamily="34" charset="0"/>
                          <a:cs typeface="B Mitra" panose="00000400000000000000" pitchFamily="2" charset="-78"/>
                        </a:rPr>
                        <a:t>13</a:t>
                      </a:r>
                      <a:endParaRPr lang="en-US" sz="1800" b="1" kern="1200" dirty="0">
                        <a:solidFill>
                          <a:schemeClr val="tx1"/>
                        </a:solidFill>
                        <a:effectLst/>
                        <a:latin typeface="Arial" panose="020B0604020202020204" pitchFamily="34" charset="0"/>
                        <a:ea typeface="Calibri" panose="020F0502020204030204" pitchFamily="34" charset="0"/>
                        <a:cs typeface="B Mitra" panose="00000400000000000000" pitchFamily="2" charset="-78"/>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marL="0" algn="ctr" defTabSz="914400" rtl="1" eaLnBrk="1" latinLnBrk="1" hangingPunct="1">
                        <a:lnSpc>
                          <a:spcPct val="115000"/>
                        </a:lnSpc>
                      </a:pPr>
                      <a:r>
                        <a:rPr lang="fa-IR" sz="1800" b="1" kern="1200" dirty="0" smtClean="0">
                          <a:solidFill>
                            <a:schemeClr val="tx1"/>
                          </a:solidFill>
                          <a:effectLst/>
                          <a:latin typeface="Arial" panose="020B0604020202020204" pitchFamily="34" charset="0"/>
                          <a:ea typeface="Calibri" panose="020F0502020204030204" pitchFamily="34" charset="0"/>
                          <a:cs typeface="B Mitra" panose="00000400000000000000" pitchFamily="2" charset="-78"/>
                        </a:rPr>
                        <a:t>72.22</a:t>
                      </a:r>
                      <a:endParaRPr lang="en-US" sz="1800" b="1" kern="1200" dirty="0">
                        <a:solidFill>
                          <a:schemeClr val="tx1"/>
                        </a:solidFill>
                        <a:effectLst/>
                        <a:latin typeface="Arial" panose="020B0604020202020204" pitchFamily="34" charset="0"/>
                        <a:ea typeface="Calibri" panose="020F0502020204030204" pitchFamily="34" charset="0"/>
                        <a:cs typeface="B Mitra" panose="00000400000000000000" pitchFamily="2" charset="-78"/>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algn="ctr" rtl="1">
                        <a:lnSpc>
                          <a:spcPct val="115000"/>
                        </a:lnSpc>
                      </a:pPr>
                      <a:r>
                        <a:rPr lang="fa-IR" sz="1800" b="1" dirty="0">
                          <a:effectLst/>
                          <a:latin typeface="Arial" panose="020B0604020202020204" pitchFamily="34" charset="0"/>
                          <a:ea typeface="Calibri" panose="020F0502020204030204" pitchFamily="34" charset="0"/>
                          <a:cs typeface="B Mitra" panose="00000400000000000000" pitchFamily="2" charset="-78"/>
                        </a:rPr>
                        <a:t>4</a:t>
                      </a:r>
                      <a:endParaRPr lang="en-US" sz="1800" dirty="0">
                        <a:effectLst/>
                        <a:latin typeface="Calibri" panose="020F0502020204030204" pitchFamily="34" charset="0"/>
                        <a:ea typeface="Calibri" panose="020F0502020204030204" pitchFamily="34" charset="0"/>
                        <a:cs typeface="B Mitra" panose="00000400000000000000" pitchFamily="2" charset="-78"/>
                      </a:endParaRPr>
                    </a:p>
                  </a:txBody>
                  <a:tcPr marL="68580" marR="6858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algn="ctr" rtl="1">
                        <a:lnSpc>
                          <a:spcPct val="115000"/>
                        </a:lnSpc>
                      </a:pPr>
                      <a:r>
                        <a:rPr lang="fa-IR" sz="1800" b="1" dirty="0">
                          <a:effectLst/>
                          <a:latin typeface="Arial" panose="020B0604020202020204" pitchFamily="34" charset="0"/>
                          <a:ea typeface="Calibri" panose="020F0502020204030204" pitchFamily="34" charset="0"/>
                          <a:cs typeface="B Mitra" panose="00000400000000000000" pitchFamily="2" charset="-78"/>
                        </a:rPr>
                        <a:t>36.4</a:t>
                      </a:r>
                      <a:endParaRPr lang="en-US" sz="1800" dirty="0">
                        <a:effectLst/>
                        <a:latin typeface="Calibri" panose="020F0502020204030204" pitchFamily="34" charset="0"/>
                        <a:ea typeface="Calibri" panose="020F0502020204030204" pitchFamily="34" charset="0"/>
                        <a:cs typeface="B Mitra" panose="00000400000000000000"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marL="0" algn="ctr" defTabSz="914400" rtl="1" eaLnBrk="1" latinLnBrk="1" hangingPunct="1">
                        <a:lnSpc>
                          <a:spcPct val="115000"/>
                        </a:lnSpc>
                      </a:pPr>
                      <a:r>
                        <a:rPr lang="fa-IR" sz="1800" b="1" kern="1200" dirty="0" smtClean="0">
                          <a:solidFill>
                            <a:schemeClr val="tx1"/>
                          </a:solidFill>
                          <a:effectLst/>
                          <a:latin typeface="Arial" panose="020B0604020202020204" pitchFamily="34" charset="0"/>
                          <a:ea typeface="Calibri" panose="020F0502020204030204" pitchFamily="34" charset="0"/>
                          <a:cs typeface="B Mitra" panose="00000400000000000000" pitchFamily="2" charset="-78"/>
                        </a:rPr>
                        <a:t>20</a:t>
                      </a:r>
                      <a:endParaRPr lang="en-US" sz="1800" b="1" kern="1200" dirty="0">
                        <a:solidFill>
                          <a:schemeClr val="tx1"/>
                        </a:solidFill>
                        <a:effectLst/>
                        <a:latin typeface="Arial" panose="020B0604020202020204" pitchFamily="34" charset="0"/>
                        <a:ea typeface="Calibri" panose="020F0502020204030204" pitchFamily="34" charset="0"/>
                        <a:cs typeface="B Mitra" panose="00000400000000000000"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marL="0" algn="ctr" defTabSz="914400" rtl="1" eaLnBrk="1" latinLnBrk="1" hangingPunct="1">
                        <a:lnSpc>
                          <a:spcPct val="115000"/>
                        </a:lnSpc>
                      </a:pPr>
                      <a:r>
                        <a:rPr lang="fa-IR" sz="1800" b="1" kern="1200" dirty="0" smtClean="0">
                          <a:solidFill>
                            <a:schemeClr val="tx1"/>
                          </a:solidFill>
                          <a:effectLst/>
                          <a:latin typeface="Arial" panose="020B0604020202020204" pitchFamily="34" charset="0"/>
                          <a:ea typeface="Calibri" panose="020F0502020204030204" pitchFamily="34" charset="0"/>
                          <a:cs typeface="B Mitra" panose="00000400000000000000" pitchFamily="2" charset="-78"/>
                        </a:rPr>
                        <a:t>44.4</a:t>
                      </a:r>
                      <a:endParaRPr lang="en-US" sz="1800" b="1" kern="1200" dirty="0">
                        <a:solidFill>
                          <a:schemeClr val="tx1"/>
                        </a:solidFill>
                        <a:effectLst/>
                        <a:latin typeface="Arial" panose="020B0604020202020204" pitchFamily="34" charset="0"/>
                        <a:ea typeface="Calibri" panose="020F0502020204030204" pitchFamily="34" charset="0"/>
                        <a:cs typeface="B Mitra" panose="00000400000000000000" pitchFamily="2" charset="-78"/>
                      </a:endParaRPr>
                    </a:p>
                  </a:txBody>
                  <a:tcPr marL="68580" marR="6858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40000"/>
                        <a:lumOff val="60000"/>
                      </a:schemeClr>
                    </a:solidFill>
                  </a:tcPr>
                </a:tc>
                <a:extLst>
                  <a:ext uri="{0D108BD9-81ED-4DB2-BD59-A6C34878D82A}">
                    <a16:rowId xmlns:a16="http://schemas.microsoft.com/office/drawing/2014/main" val="391105312"/>
                  </a:ext>
                </a:extLst>
              </a:tr>
              <a:tr h="959853">
                <a:tc>
                  <a:txBody>
                    <a:bodyPr/>
                    <a:lstStyle/>
                    <a:p>
                      <a:pPr algn="ctr" rtl="1">
                        <a:lnSpc>
                          <a:spcPct val="115000"/>
                        </a:lnSpc>
                      </a:pPr>
                      <a:r>
                        <a:rPr lang="fa-IR" sz="1800" b="1" dirty="0">
                          <a:effectLst/>
                          <a:latin typeface="Arial" panose="020B0604020202020204" pitchFamily="34" charset="0"/>
                          <a:ea typeface="Calibri" panose="020F0502020204030204" pitchFamily="34" charset="0"/>
                          <a:cs typeface="B Mitra" panose="00000400000000000000" pitchFamily="2" charset="-78"/>
                        </a:rPr>
                        <a:t>تاخیر در ارجاع به سطح بالاتر</a:t>
                      </a:r>
                      <a:endParaRPr lang="en-US" sz="1800" dirty="0">
                        <a:effectLst/>
                        <a:latin typeface="Calibri" panose="020F0502020204030204" pitchFamily="34" charset="0"/>
                        <a:ea typeface="Calibri" panose="020F0502020204030204" pitchFamily="34" charset="0"/>
                        <a:cs typeface="B Mitra" panose="00000400000000000000" pitchFamily="2" charset="-78"/>
                      </a:endParaRPr>
                    </a:p>
                  </a:txBody>
                  <a:tcPr marL="68580" marR="6858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c>
                  <a:txBody>
                    <a:bodyPr/>
                    <a:lstStyle/>
                    <a:p>
                      <a:pPr marL="0" algn="ctr" defTabSz="914400" rtl="1" eaLnBrk="1" latinLnBrk="1" hangingPunct="1">
                        <a:lnSpc>
                          <a:spcPct val="115000"/>
                        </a:lnSpc>
                      </a:pPr>
                      <a:r>
                        <a:rPr lang="fa-IR" sz="1800" b="1" kern="1200" dirty="0" smtClean="0">
                          <a:solidFill>
                            <a:schemeClr val="tx1"/>
                          </a:solidFill>
                          <a:effectLst/>
                          <a:latin typeface="Arial" panose="020B0604020202020204" pitchFamily="34" charset="0"/>
                          <a:ea typeface="Calibri" panose="020F0502020204030204" pitchFamily="34" charset="0"/>
                          <a:cs typeface="B Mitra" panose="00000400000000000000" pitchFamily="2" charset="-78"/>
                        </a:rPr>
                        <a:t>4</a:t>
                      </a:r>
                      <a:endParaRPr lang="en-US" sz="1800" b="1" kern="1200" dirty="0">
                        <a:solidFill>
                          <a:schemeClr val="tx1"/>
                        </a:solidFill>
                        <a:effectLst/>
                        <a:latin typeface="Arial" panose="020B0604020202020204" pitchFamily="34" charset="0"/>
                        <a:ea typeface="Calibri" panose="020F0502020204030204" pitchFamily="34" charset="0"/>
                        <a:cs typeface="B Mitra" panose="00000400000000000000" pitchFamily="2" charset="-78"/>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c>
                  <a:txBody>
                    <a:bodyPr/>
                    <a:lstStyle/>
                    <a:p>
                      <a:pPr marL="0" algn="ctr" defTabSz="914400" rtl="1" eaLnBrk="1" latinLnBrk="1" hangingPunct="1">
                        <a:lnSpc>
                          <a:spcPct val="115000"/>
                        </a:lnSpc>
                      </a:pPr>
                      <a:r>
                        <a:rPr lang="fa-IR" sz="1800" b="1" kern="1200" dirty="0" smtClean="0">
                          <a:solidFill>
                            <a:schemeClr val="tx1"/>
                          </a:solidFill>
                          <a:effectLst/>
                          <a:latin typeface="Arial" panose="020B0604020202020204" pitchFamily="34" charset="0"/>
                          <a:ea typeface="Calibri" panose="020F0502020204030204" pitchFamily="34" charset="0"/>
                          <a:cs typeface="B Mitra" panose="00000400000000000000" pitchFamily="2" charset="-78"/>
                        </a:rPr>
                        <a:t>25</a:t>
                      </a:r>
                      <a:endParaRPr lang="en-US" sz="1800" b="1" kern="1200" dirty="0">
                        <a:solidFill>
                          <a:schemeClr val="tx1"/>
                        </a:solidFill>
                        <a:effectLst/>
                        <a:latin typeface="Arial" panose="020B0604020202020204" pitchFamily="34" charset="0"/>
                        <a:ea typeface="Calibri" panose="020F0502020204030204" pitchFamily="34" charset="0"/>
                        <a:cs typeface="B Mitra" panose="00000400000000000000" pitchFamily="2" charset="-78"/>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c>
                  <a:txBody>
                    <a:bodyPr/>
                    <a:lstStyle/>
                    <a:p>
                      <a:pPr marL="0" algn="ctr" defTabSz="914400" rtl="1" eaLnBrk="1" latinLnBrk="1" hangingPunct="1">
                        <a:lnSpc>
                          <a:spcPct val="115000"/>
                        </a:lnSpc>
                      </a:pPr>
                      <a:r>
                        <a:rPr lang="fa-IR" sz="1800" b="1" kern="1200" dirty="0" smtClean="0">
                          <a:solidFill>
                            <a:schemeClr val="tx1"/>
                          </a:solidFill>
                          <a:effectLst/>
                          <a:latin typeface="Arial" panose="020B0604020202020204" pitchFamily="34" charset="0"/>
                          <a:ea typeface="Calibri" panose="020F0502020204030204" pitchFamily="34" charset="0"/>
                          <a:cs typeface="B Mitra" panose="00000400000000000000" pitchFamily="2" charset="-78"/>
                        </a:rPr>
                        <a:t>13</a:t>
                      </a:r>
                      <a:endParaRPr lang="en-US" sz="1800" b="1" kern="1200" dirty="0">
                        <a:solidFill>
                          <a:schemeClr val="tx1"/>
                        </a:solidFill>
                        <a:effectLst/>
                        <a:latin typeface="Arial" panose="020B0604020202020204" pitchFamily="34" charset="0"/>
                        <a:ea typeface="Calibri" panose="020F0502020204030204" pitchFamily="34" charset="0"/>
                        <a:cs typeface="B Mitra" panose="00000400000000000000" pitchFamily="2" charset="-78"/>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c>
                  <a:txBody>
                    <a:bodyPr/>
                    <a:lstStyle/>
                    <a:p>
                      <a:pPr marL="0" algn="ctr" defTabSz="914400" rtl="1" eaLnBrk="1" latinLnBrk="1" hangingPunct="1">
                        <a:lnSpc>
                          <a:spcPct val="115000"/>
                        </a:lnSpc>
                      </a:pPr>
                      <a:r>
                        <a:rPr lang="fa-IR" sz="1800" b="1" kern="1200" dirty="0" smtClean="0">
                          <a:solidFill>
                            <a:schemeClr val="tx1"/>
                          </a:solidFill>
                          <a:effectLst/>
                          <a:latin typeface="Arial" panose="020B0604020202020204" pitchFamily="34" charset="0"/>
                          <a:ea typeface="Calibri" panose="020F0502020204030204" pitchFamily="34" charset="0"/>
                          <a:cs typeface="B Mitra" panose="00000400000000000000" pitchFamily="2" charset="-78"/>
                        </a:rPr>
                        <a:t>72.22</a:t>
                      </a:r>
                      <a:endParaRPr lang="en-US" sz="1800" b="1" kern="1200" dirty="0">
                        <a:solidFill>
                          <a:schemeClr val="tx1"/>
                        </a:solidFill>
                        <a:effectLst/>
                        <a:latin typeface="Arial" panose="020B0604020202020204" pitchFamily="34" charset="0"/>
                        <a:ea typeface="Calibri" panose="020F0502020204030204" pitchFamily="34" charset="0"/>
                        <a:cs typeface="B Mitra" panose="00000400000000000000" pitchFamily="2" charset="-78"/>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c>
                  <a:txBody>
                    <a:bodyPr/>
                    <a:lstStyle/>
                    <a:p>
                      <a:pPr algn="ctr" rtl="1">
                        <a:lnSpc>
                          <a:spcPct val="115000"/>
                        </a:lnSpc>
                      </a:pPr>
                      <a:r>
                        <a:rPr lang="fa-IR" sz="1800" b="1" dirty="0">
                          <a:effectLst/>
                          <a:latin typeface="Arial" panose="020B0604020202020204" pitchFamily="34" charset="0"/>
                          <a:ea typeface="Calibri" panose="020F0502020204030204" pitchFamily="34" charset="0"/>
                          <a:cs typeface="B Mitra" panose="00000400000000000000" pitchFamily="2" charset="-78"/>
                        </a:rPr>
                        <a:t>4</a:t>
                      </a:r>
                      <a:endParaRPr lang="en-US" sz="1800" dirty="0">
                        <a:effectLst/>
                        <a:latin typeface="Calibri" panose="020F0502020204030204" pitchFamily="34" charset="0"/>
                        <a:ea typeface="Calibri" panose="020F0502020204030204" pitchFamily="34" charset="0"/>
                        <a:cs typeface="B Mitra" panose="00000400000000000000" pitchFamily="2" charset="-78"/>
                      </a:endParaRPr>
                    </a:p>
                  </a:txBody>
                  <a:tcPr marL="68580" marR="6858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c>
                  <a:txBody>
                    <a:bodyPr/>
                    <a:lstStyle/>
                    <a:p>
                      <a:pPr algn="ctr" rtl="1">
                        <a:lnSpc>
                          <a:spcPct val="115000"/>
                        </a:lnSpc>
                      </a:pPr>
                      <a:r>
                        <a:rPr lang="fa-IR" sz="1800" b="1" dirty="0">
                          <a:effectLst/>
                          <a:latin typeface="Arial" panose="020B0604020202020204" pitchFamily="34" charset="0"/>
                          <a:ea typeface="Calibri" panose="020F0502020204030204" pitchFamily="34" charset="0"/>
                          <a:cs typeface="B Mitra" panose="00000400000000000000" pitchFamily="2" charset="-78"/>
                        </a:rPr>
                        <a:t>36.4</a:t>
                      </a:r>
                      <a:endParaRPr lang="en-US" sz="1800" dirty="0">
                        <a:effectLst/>
                        <a:latin typeface="Calibri" panose="020F0502020204030204" pitchFamily="34" charset="0"/>
                        <a:ea typeface="Calibri" panose="020F0502020204030204" pitchFamily="34" charset="0"/>
                        <a:cs typeface="B Mitra" panose="00000400000000000000"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c>
                  <a:txBody>
                    <a:bodyPr/>
                    <a:lstStyle/>
                    <a:p>
                      <a:pPr marL="0" algn="ctr" defTabSz="914400" rtl="1" eaLnBrk="1" latinLnBrk="1" hangingPunct="1">
                        <a:lnSpc>
                          <a:spcPct val="115000"/>
                        </a:lnSpc>
                      </a:pPr>
                      <a:r>
                        <a:rPr lang="fa-IR" sz="1800" b="1" kern="1200" dirty="0" smtClean="0">
                          <a:solidFill>
                            <a:schemeClr val="tx1"/>
                          </a:solidFill>
                          <a:effectLst/>
                          <a:latin typeface="Arial" panose="020B0604020202020204" pitchFamily="34" charset="0"/>
                          <a:ea typeface="Calibri" panose="020F0502020204030204" pitchFamily="34" charset="0"/>
                          <a:cs typeface="B Mitra" panose="00000400000000000000" pitchFamily="2" charset="-78"/>
                        </a:rPr>
                        <a:t>21</a:t>
                      </a:r>
                      <a:endParaRPr lang="en-US" sz="1800" b="1" kern="1200" dirty="0">
                        <a:solidFill>
                          <a:schemeClr val="tx1"/>
                        </a:solidFill>
                        <a:effectLst/>
                        <a:latin typeface="Arial" panose="020B0604020202020204" pitchFamily="34" charset="0"/>
                        <a:ea typeface="Calibri" panose="020F0502020204030204" pitchFamily="34" charset="0"/>
                        <a:cs typeface="B Mitra" panose="00000400000000000000"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tc>
                  <a:txBody>
                    <a:bodyPr/>
                    <a:lstStyle/>
                    <a:p>
                      <a:pPr marL="0" algn="ctr" defTabSz="914400" rtl="1" eaLnBrk="1" latinLnBrk="1" hangingPunct="1">
                        <a:lnSpc>
                          <a:spcPct val="115000"/>
                        </a:lnSpc>
                      </a:pPr>
                      <a:r>
                        <a:rPr lang="fa-IR" sz="1800" b="1" kern="1200" dirty="0" smtClean="0">
                          <a:solidFill>
                            <a:schemeClr val="tx1"/>
                          </a:solidFill>
                          <a:effectLst/>
                          <a:latin typeface="Arial" panose="020B0604020202020204" pitchFamily="34" charset="0"/>
                          <a:ea typeface="Calibri" panose="020F0502020204030204" pitchFamily="34" charset="0"/>
                          <a:cs typeface="B Mitra" panose="00000400000000000000" pitchFamily="2" charset="-78"/>
                        </a:rPr>
                        <a:t>46.6</a:t>
                      </a:r>
                      <a:endParaRPr lang="en-US" sz="1800" b="1" kern="1200" dirty="0">
                        <a:solidFill>
                          <a:schemeClr val="tx1"/>
                        </a:solidFill>
                        <a:effectLst/>
                        <a:latin typeface="Arial" panose="020B0604020202020204" pitchFamily="34" charset="0"/>
                        <a:ea typeface="Calibri" panose="020F0502020204030204" pitchFamily="34" charset="0"/>
                        <a:cs typeface="B Mitra" panose="00000400000000000000" pitchFamily="2" charset="-78"/>
                      </a:endParaRPr>
                    </a:p>
                  </a:txBody>
                  <a:tcPr marL="68580" marR="6858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75000"/>
                      </a:schemeClr>
                    </a:solidFill>
                  </a:tcPr>
                </a:tc>
                <a:extLst>
                  <a:ext uri="{0D108BD9-81ED-4DB2-BD59-A6C34878D82A}">
                    <a16:rowId xmlns:a16="http://schemas.microsoft.com/office/drawing/2014/main" val="3244484041"/>
                  </a:ext>
                </a:extLst>
              </a:tr>
              <a:tr h="959853">
                <a:tc>
                  <a:txBody>
                    <a:bodyPr/>
                    <a:lstStyle/>
                    <a:p>
                      <a:pPr algn="ctr" rtl="1">
                        <a:lnSpc>
                          <a:spcPct val="115000"/>
                        </a:lnSpc>
                      </a:pPr>
                      <a:endParaRPr lang="fa-IR" sz="1800" b="1" dirty="0" smtClean="0">
                        <a:effectLst/>
                        <a:latin typeface="Arial" panose="020B0604020202020204" pitchFamily="34" charset="0"/>
                        <a:ea typeface="Calibri" panose="020F0502020204030204" pitchFamily="34" charset="0"/>
                        <a:cs typeface="B Mitra" panose="00000400000000000000" pitchFamily="2" charset="-78"/>
                      </a:endParaRPr>
                    </a:p>
                    <a:p>
                      <a:pPr algn="ctr" rtl="1">
                        <a:lnSpc>
                          <a:spcPct val="115000"/>
                        </a:lnSpc>
                      </a:pPr>
                      <a:r>
                        <a:rPr lang="fa-IR" sz="1800" b="1" dirty="0" smtClean="0">
                          <a:effectLst/>
                          <a:latin typeface="Arial" panose="020B0604020202020204" pitchFamily="34" charset="0"/>
                          <a:ea typeface="Calibri" panose="020F0502020204030204" pitchFamily="34" charset="0"/>
                          <a:cs typeface="B Mitra" panose="00000400000000000000" pitchFamily="2" charset="-78"/>
                        </a:rPr>
                        <a:t>تاخیر </a:t>
                      </a:r>
                      <a:r>
                        <a:rPr lang="fa-IR" sz="1800" b="1" dirty="0">
                          <a:effectLst/>
                          <a:latin typeface="Arial" panose="020B0604020202020204" pitchFamily="34" charset="0"/>
                          <a:ea typeface="Calibri" panose="020F0502020204030204" pitchFamily="34" charset="0"/>
                          <a:cs typeface="B Mitra" panose="00000400000000000000" pitchFamily="2" charset="-78"/>
                        </a:rPr>
                        <a:t>در درمان</a:t>
                      </a:r>
                      <a:endParaRPr lang="en-US" sz="1800" dirty="0">
                        <a:effectLst/>
                        <a:latin typeface="Calibri" panose="020F0502020204030204" pitchFamily="34" charset="0"/>
                        <a:ea typeface="Calibri" panose="020F0502020204030204" pitchFamily="34" charset="0"/>
                        <a:cs typeface="B Mitra" panose="00000400000000000000" pitchFamily="2" charset="-78"/>
                      </a:endParaRPr>
                    </a:p>
                  </a:txBody>
                  <a:tcPr marL="68580" marR="68580"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marL="0" algn="ctr" defTabSz="914400" rtl="1" eaLnBrk="1" latinLnBrk="1" hangingPunct="1">
                        <a:lnSpc>
                          <a:spcPct val="115000"/>
                        </a:lnSpc>
                      </a:pPr>
                      <a:r>
                        <a:rPr lang="fa-IR" sz="1800" b="1" kern="1200" dirty="0" smtClean="0">
                          <a:solidFill>
                            <a:schemeClr val="tx1"/>
                          </a:solidFill>
                          <a:effectLst/>
                          <a:latin typeface="Arial" panose="020B0604020202020204" pitchFamily="34" charset="0"/>
                          <a:ea typeface="Calibri" panose="020F0502020204030204" pitchFamily="34" charset="0"/>
                          <a:cs typeface="B Mitra" panose="00000400000000000000" pitchFamily="2" charset="-78"/>
                        </a:rPr>
                        <a:t>10</a:t>
                      </a:r>
                      <a:endParaRPr lang="en-US" sz="1800" b="1" kern="1200" dirty="0">
                        <a:solidFill>
                          <a:schemeClr val="tx1"/>
                        </a:solidFill>
                        <a:effectLst/>
                        <a:latin typeface="Arial" panose="020B0604020202020204" pitchFamily="34" charset="0"/>
                        <a:ea typeface="Calibri" panose="020F0502020204030204" pitchFamily="34" charset="0"/>
                        <a:cs typeface="B Mitra" panose="00000400000000000000" pitchFamily="2" charset="-78"/>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marL="0" algn="ctr" defTabSz="914400" rtl="1" eaLnBrk="1" latinLnBrk="1" hangingPunct="1">
                        <a:lnSpc>
                          <a:spcPct val="115000"/>
                        </a:lnSpc>
                      </a:pPr>
                      <a:r>
                        <a:rPr lang="fa-IR" sz="1800" b="1" kern="1200" dirty="0" smtClean="0">
                          <a:solidFill>
                            <a:schemeClr val="tx1"/>
                          </a:solidFill>
                          <a:effectLst/>
                          <a:latin typeface="Arial" panose="020B0604020202020204" pitchFamily="34" charset="0"/>
                          <a:ea typeface="Calibri" panose="020F0502020204030204" pitchFamily="34" charset="0"/>
                          <a:cs typeface="B Mitra" panose="00000400000000000000" pitchFamily="2" charset="-78"/>
                        </a:rPr>
                        <a:t>62.5</a:t>
                      </a:r>
                      <a:endParaRPr lang="en-US" sz="1800" b="1" kern="1200" dirty="0">
                        <a:solidFill>
                          <a:schemeClr val="tx1"/>
                        </a:solidFill>
                        <a:effectLst/>
                        <a:latin typeface="Arial" panose="020B0604020202020204" pitchFamily="34" charset="0"/>
                        <a:ea typeface="Calibri" panose="020F0502020204030204" pitchFamily="34" charset="0"/>
                        <a:cs typeface="B Mitra" panose="00000400000000000000" pitchFamily="2" charset="-78"/>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marL="0" algn="ctr" defTabSz="914400" rtl="1" eaLnBrk="1" latinLnBrk="1" hangingPunct="1">
                        <a:lnSpc>
                          <a:spcPct val="115000"/>
                        </a:lnSpc>
                      </a:pPr>
                      <a:r>
                        <a:rPr lang="fa-IR" sz="1800" b="1" kern="1200" dirty="0" smtClean="0">
                          <a:solidFill>
                            <a:schemeClr val="tx1"/>
                          </a:solidFill>
                          <a:effectLst/>
                          <a:latin typeface="Arial" panose="020B0604020202020204" pitchFamily="34" charset="0"/>
                          <a:ea typeface="Calibri" panose="020F0502020204030204" pitchFamily="34" charset="0"/>
                          <a:cs typeface="B Mitra" panose="00000400000000000000" pitchFamily="2" charset="-78"/>
                        </a:rPr>
                        <a:t>13</a:t>
                      </a:r>
                      <a:endParaRPr lang="en-US" sz="1800" b="1" kern="1200" dirty="0">
                        <a:solidFill>
                          <a:schemeClr val="tx1"/>
                        </a:solidFill>
                        <a:effectLst/>
                        <a:latin typeface="Arial" panose="020B0604020202020204" pitchFamily="34" charset="0"/>
                        <a:ea typeface="Calibri" panose="020F0502020204030204" pitchFamily="34" charset="0"/>
                        <a:cs typeface="B Mitra" panose="00000400000000000000" pitchFamily="2" charset="-78"/>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marL="0" algn="ctr" defTabSz="914400" rtl="1" eaLnBrk="1" latinLnBrk="1" hangingPunct="1">
                        <a:lnSpc>
                          <a:spcPct val="115000"/>
                        </a:lnSpc>
                      </a:pPr>
                      <a:r>
                        <a:rPr lang="fa-IR" sz="1800" b="1" kern="1200" dirty="0" smtClean="0">
                          <a:solidFill>
                            <a:schemeClr val="tx1"/>
                          </a:solidFill>
                          <a:effectLst/>
                          <a:latin typeface="Arial" panose="020B0604020202020204" pitchFamily="34" charset="0"/>
                          <a:ea typeface="Calibri" panose="020F0502020204030204" pitchFamily="34" charset="0"/>
                          <a:cs typeface="B Mitra" panose="00000400000000000000" pitchFamily="2" charset="-78"/>
                        </a:rPr>
                        <a:t>83.3</a:t>
                      </a:r>
                      <a:endParaRPr lang="en-US" sz="1800" b="1" kern="1200" dirty="0">
                        <a:solidFill>
                          <a:schemeClr val="tx1"/>
                        </a:solidFill>
                        <a:effectLst/>
                        <a:latin typeface="Arial" panose="020B0604020202020204" pitchFamily="34" charset="0"/>
                        <a:ea typeface="Calibri" panose="020F0502020204030204" pitchFamily="34" charset="0"/>
                        <a:cs typeface="B Mitra" panose="00000400000000000000" pitchFamily="2" charset="-78"/>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algn="ctr" rtl="1">
                        <a:lnSpc>
                          <a:spcPct val="115000"/>
                        </a:lnSpc>
                      </a:pPr>
                      <a:r>
                        <a:rPr lang="fa-IR" sz="1800" b="1" dirty="0">
                          <a:effectLst/>
                          <a:latin typeface="Arial" panose="020B0604020202020204" pitchFamily="34" charset="0"/>
                          <a:ea typeface="Calibri" panose="020F0502020204030204" pitchFamily="34" charset="0"/>
                          <a:cs typeface="B Mitra" panose="00000400000000000000" pitchFamily="2" charset="-78"/>
                        </a:rPr>
                        <a:t>5</a:t>
                      </a:r>
                      <a:endParaRPr lang="en-US" sz="1800" dirty="0">
                        <a:effectLst/>
                        <a:latin typeface="Calibri" panose="020F0502020204030204" pitchFamily="34" charset="0"/>
                        <a:ea typeface="Calibri" panose="020F0502020204030204" pitchFamily="34" charset="0"/>
                        <a:cs typeface="B Mitra" panose="00000400000000000000" pitchFamily="2" charset="-78"/>
                      </a:endParaRPr>
                    </a:p>
                  </a:txBody>
                  <a:tcPr marL="68580" marR="68580" marT="0" marB="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algn="ctr" rtl="1">
                        <a:lnSpc>
                          <a:spcPct val="115000"/>
                        </a:lnSpc>
                      </a:pPr>
                      <a:r>
                        <a:rPr lang="fa-IR" sz="1800" b="1" dirty="0">
                          <a:effectLst/>
                          <a:latin typeface="Arial" panose="020B0604020202020204" pitchFamily="34" charset="0"/>
                          <a:ea typeface="Calibri" panose="020F0502020204030204" pitchFamily="34" charset="0"/>
                          <a:cs typeface="B Mitra" panose="00000400000000000000" pitchFamily="2" charset="-78"/>
                        </a:rPr>
                        <a:t>45.5</a:t>
                      </a:r>
                      <a:endParaRPr lang="en-US" sz="1800" dirty="0">
                        <a:effectLst/>
                        <a:latin typeface="Calibri" panose="020F0502020204030204" pitchFamily="34" charset="0"/>
                        <a:ea typeface="Calibri" panose="020F0502020204030204" pitchFamily="34" charset="0"/>
                        <a:cs typeface="B Mitra" panose="00000400000000000000"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marL="0" algn="ctr" defTabSz="914400" rtl="1" eaLnBrk="1" latinLnBrk="1" hangingPunct="1">
                        <a:lnSpc>
                          <a:spcPct val="115000"/>
                        </a:lnSpc>
                      </a:pPr>
                      <a:r>
                        <a:rPr lang="fa-IR" sz="1800" b="1" kern="1200" dirty="0" smtClean="0">
                          <a:solidFill>
                            <a:schemeClr val="tx1"/>
                          </a:solidFill>
                          <a:effectLst/>
                          <a:latin typeface="Arial" panose="020B0604020202020204" pitchFamily="34" charset="0"/>
                          <a:ea typeface="Calibri" panose="020F0502020204030204" pitchFamily="34" charset="0"/>
                          <a:cs typeface="B Mitra" panose="00000400000000000000" pitchFamily="2" charset="-78"/>
                        </a:rPr>
                        <a:t>28</a:t>
                      </a:r>
                      <a:endParaRPr lang="en-US" sz="1800" b="1" kern="1200" dirty="0">
                        <a:solidFill>
                          <a:schemeClr val="tx1"/>
                        </a:solidFill>
                        <a:effectLst/>
                        <a:latin typeface="Arial" panose="020B0604020202020204" pitchFamily="34" charset="0"/>
                        <a:ea typeface="Calibri" panose="020F0502020204030204" pitchFamily="34" charset="0"/>
                        <a:cs typeface="B Mitra" panose="00000400000000000000" pitchFamily="2" charset="-7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marL="0" algn="ctr" defTabSz="914400" rtl="1" eaLnBrk="1" latinLnBrk="1" hangingPunct="1">
                        <a:lnSpc>
                          <a:spcPct val="115000"/>
                        </a:lnSpc>
                      </a:pPr>
                      <a:r>
                        <a:rPr lang="fa-IR" sz="1800" b="1" kern="1200" dirty="0" smtClean="0">
                          <a:solidFill>
                            <a:schemeClr val="tx1"/>
                          </a:solidFill>
                          <a:effectLst/>
                          <a:latin typeface="Arial" panose="020B0604020202020204" pitchFamily="34" charset="0"/>
                          <a:ea typeface="Calibri" panose="020F0502020204030204" pitchFamily="34" charset="0"/>
                          <a:cs typeface="B Mitra" panose="00000400000000000000" pitchFamily="2" charset="-78"/>
                        </a:rPr>
                        <a:t>62.2</a:t>
                      </a:r>
                      <a:endParaRPr lang="en-US" sz="1800" b="1" kern="1200" dirty="0">
                        <a:solidFill>
                          <a:schemeClr val="tx1"/>
                        </a:solidFill>
                        <a:effectLst/>
                        <a:latin typeface="Arial" panose="020B0604020202020204" pitchFamily="34" charset="0"/>
                        <a:ea typeface="Calibri" panose="020F0502020204030204" pitchFamily="34" charset="0"/>
                        <a:cs typeface="B Mitra" panose="00000400000000000000" pitchFamily="2" charset="-78"/>
                      </a:endParaRPr>
                    </a:p>
                  </a:txBody>
                  <a:tcPr marL="68580" marR="68580" marT="0" marB="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chemeClr val="accent5">
                        <a:lumMod val="60000"/>
                        <a:lumOff val="40000"/>
                      </a:schemeClr>
                    </a:solidFill>
                  </a:tcPr>
                </a:tc>
                <a:extLst>
                  <a:ext uri="{0D108BD9-81ED-4DB2-BD59-A6C34878D82A}">
                    <a16:rowId xmlns:a16="http://schemas.microsoft.com/office/drawing/2014/main" val="2295706116"/>
                  </a:ext>
                </a:extLst>
              </a:tr>
            </a:tbl>
          </a:graphicData>
        </a:graphic>
      </p:graphicFrame>
    </p:spTree>
    <p:extLst>
      <p:ext uri="{BB962C8B-B14F-4D97-AF65-F5344CB8AC3E}">
        <p14:creationId xmlns:p14="http://schemas.microsoft.com/office/powerpoint/2010/main" val="2706333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blipFill dpi="0" rotWithShape="1">
          <a:blip r:embed="rId3">
            <a:duotone>
              <a:schemeClr val="accent5">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endParaRPr lang="en-US" dirty="0"/>
          </a:p>
        </p:txBody>
      </p:sp>
      <p:sp>
        <p:nvSpPr>
          <p:cNvPr id="3" name="Content Placeholder 2"/>
          <p:cNvSpPr>
            <a:spLocks noGrp="1"/>
          </p:cNvSpPr>
          <p:nvPr>
            <p:ph idx="1"/>
          </p:nvPr>
        </p:nvSpPr>
        <p:spPr>
          <a:xfrm>
            <a:off x="-525719" y="0"/>
            <a:ext cx="0" cy="0"/>
          </a:xfrm>
        </p:spPr>
        <p:txBody>
          <a:bodyPr/>
          <a:lstStyle/>
          <a:p>
            <a:endParaRPr lang="en-US" dirty="0"/>
          </a:p>
        </p:txBody>
      </p:sp>
      <p:sp>
        <p:nvSpPr>
          <p:cNvPr id="7" name="Rectangle 6"/>
          <p:cNvSpPr/>
          <p:nvPr/>
        </p:nvSpPr>
        <p:spPr>
          <a:xfrm>
            <a:off x="0" y="0"/>
            <a:ext cx="8280412" cy="1077218"/>
          </a:xfrm>
          <a:prstGeom prst="rect">
            <a:avLst/>
          </a:prstGeom>
        </p:spPr>
        <p:txBody>
          <a:bodyPr wrap="square">
            <a:spAutoFit/>
          </a:bodyPr>
          <a:lstStyle/>
          <a:p>
            <a:pPr lvl="0" algn="ctr" rtl="1" latinLnBrk="0">
              <a:defRPr/>
            </a:pPr>
            <a:r>
              <a:rPr lang="fa-IR" sz="3200" b="1" dirty="0" smtClean="0">
                <a:solidFill>
                  <a:srgbClr val="C0504D">
                    <a:lumMod val="50000"/>
                  </a:srgbClr>
                </a:solidFill>
                <a:latin typeface="Calibri" panose="020F0502020204030204"/>
                <a:cs typeface="B Titr" panose="00000700000000000000" pitchFamily="2" charset="-78"/>
              </a:rPr>
              <a:t>انواع </a:t>
            </a:r>
            <a:r>
              <a:rPr lang="fa-IR" sz="3200" b="1" dirty="0">
                <a:solidFill>
                  <a:srgbClr val="C0504D">
                    <a:lumMod val="50000"/>
                  </a:srgbClr>
                </a:solidFill>
                <a:latin typeface="Calibri" panose="020F0502020204030204"/>
                <a:cs typeface="B Titr" panose="00000700000000000000" pitchFamily="2" charset="-78"/>
              </a:rPr>
              <a:t>تاخیر در روند ارایه خدمات در مرگ های مادری د.ع. پ اصفهان – سه ساله 1401-1399</a:t>
            </a:r>
            <a:r>
              <a:rPr lang="fa-IR" sz="2400" b="1" dirty="0">
                <a:solidFill>
                  <a:srgbClr val="C00000"/>
                </a:solidFill>
                <a:latin typeface="Calibri" panose="020F0502020204030204"/>
                <a:cs typeface="B Titr" panose="00000700000000000000" pitchFamily="2" charset="-78"/>
              </a:rPr>
              <a:t> </a:t>
            </a:r>
            <a:endParaRPr lang="en-US" sz="2400" dirty="0">
              <a:solidFill>
                <a:prstClr val="black"/>
              </a:solidFill>
              <a:latin typeface="Calibri" panose="020F0502020204030204"/>
            </a:endParaRPr>
          </a:p>
        </p:txBody>
      </p:sp>
      <p:graphicFrame>
        <p:nvGraphicFramePr>
          <p:cNvPr id="8" name="Chart 7"/>
          <p:cNvGraphicFramePr>
            <a:graphicFrameLocks/>
          </p:cNvGraphicFramePr>
          <p:nvPr>
            <p:extLst>
              <p:ext uri="{D42A27DB-BD31-4B8C-83A1-F6EECF244321}">
                <p14:modId xmlns:p14="http://schemas.microsoft.com/office/powerpoint/2010/main" val="2390808218"/>
              </p:ext>
            </p:extLst>
          </p:nvPr>
        </p:nvGraphicFramePr>
        <p:xfrm>
          <a:off x="395536" y="1700808"/>
          <a:ext cx="7884876" cy="4464496"/>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68118614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blipFill dpi="0" rotWithShape="1">
          <a:blip r:embed="rId3">
            <a:duotone>
              <a:schemeClr val="accent5">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Rectangle 3"/>
          <p:cNvSpPr/>
          <p:nvPr/>
        </p:nvSpPr>
        <p:spPr>
          <a:xfrm>
            <a:off x="294" y="27293"/>
            <a:ext cx="8208913" cy="1077218"/>
          </a:xfrm>
          <a:prstGeom prst="rect">
            <a:avLst/>
          </a:prstGeom>
          <a:noFill/>
        </p:spPr>
        <p:txBody>
          <a:bodyPr wrap="square">
            <a:spAutoFit/>
          </a:bodyPr>
          <a:lstStyle/>
          <a:p>
            <a:pPr algn="ctr" rtl="1"/>
            <a:r>
              <a:rPr lang="fa-IR" sz="3200" b="1" dirty="0">
                <a:solidFill>
                  <a:schemeClr val="accent2">
                    <a:lumMod val="50000"/>
                  </a:schemeClr>
                </a:solidFill>
                <a:latin typeface="Times New Roman" panose="02020603050405020304" pitchFamily="18" charset="0"/>
                <a:ea typeface="Times New Roman" panose="02020603050405020304" pitchFamily="18" charset="0"/>
                <a:cs typeface="B Titr" panose="00000700000000000000" pitchFamily="2" charset="-78"/>
              </a:rPr>
              <a:t>راهکارهای مداخله ای و انتظارات در راستای پیشگیری از تکرار عوامل قابل اجتناب مرگ های مادری</a:t>
            </a:r>
            <a:endParaRPr lang="en-US" sz="3200" dirty="0">
              <a:solidFill>
                <a:schemeClr val="accent2">
                  <a:lumMod val="50000"/>
                </a:schemeClr>
              </a:solidFill>
            </a:endParaRPr>
          </a:p>
        </p:txBody>
      </p:sp>
      <p:sp>
        <p:nvSpPr>
          <p:cNvPr id="5" name="Rectangle 4"/>
          <p:cNvSpPr/>
          <p:nvPr/>
        </p:nvSpPr>
        <p:spPr>
          <a:xfrm>
            <a:off x="179512" y="1628800"/>
            <a:ext cx="8640960" cy="4021101"/>
          </a:xfrm>
          <a:prstGeom prst="rect">
            <a:avLst/>
          </a:prstGeom>
        </p:spPr>
        <p:txBody>
          <a:bodyPr wrap="square">
            <a:spAutoFit/>
          </a:bodyPr>
          <a:lstStyle/>
          <a:p>
            <a:pPr algn="just" rtl="1">
              <a:lnSpc>
                <a:spcPct val="115000"/>
              </a:lnSpc>
              <a:spcAft>
                <a:spcPts val="0"/>
              </a:spcAft>
            </a:pPr>
            <a:r>
              <a:rPr lang="fa-IR" sz="2000" b="1" dirty="0">
                <a:solidFill>
                  <a:srgbClr val="943634"/>
                </a:solidFill>
                <a:latin typeface="Times New Roman" panose="02020603050405020304" pitchFamily="18" charset="0"/>
                <a:ea typeface="Times New Roman" panose="02020603050405020304" pitchFamily="18" charset="0"/>
                <a:cs typeface="B Mitra" panose="00000400000000000000" pitchFamily="2" charset="-78"/>
              </a:rPr>
              <a:t> </a:t>
            </a:r>
            <a:r>
              <a:rPr lang="fa-IR" sz="2200" b="1" dirty="0">
                <a:solidFill>
                  <a:srgbClr val="943634"/>
                </a:solidFill>
                <a:latin typeface="Times New Roman" panose="02020603050405020304" pitchFamily="18" charset="0"/>
                <a:ea typeface="Times New Roman" panose="02020603050405020304" pitchFamily="18" charset="0"/>
                <a:cs typeface="B Mitra" panose="00000400000000000000" pitchFamily="2" charset="-78"/>
              </a:rPr>
              <a:t>اجرای </a:t>
            </a:r>
            <a:r>
              <a:rPr lang="fa-IR" sz="2200" b="1" dirty="0">
                <a:solidFill>
                  <a:srgbClr val="943634"/>
                </a:solidFill>
                <a:latin typeface="Times New Roman" panose="02020603050405020304" pitchFamily="18" charset="0"/>
                <a:cs typeface="B Mitra" panose="00000400000000000000" pitchFamily="2" charset="-78"/>
              </a:rPr>
              <a:t>قانون حمایت از خانواده و جوانی جمعیت و </a:t>
            </a:r>
            <a:r>
              <a:rPr lang="fa-IR" sz="2200" b="1" dirty="0">
                <a:solidFill>
                  <a:srgbClr val="943634"/>
                </a:solidFill>
                <a:latin typeface="Times New Roman" panose="02020603050405020304" pitchFamily="18" charset="0"/>
                <a:ea typeface="Times New Roman" panose="02020603050405020304" pitchFamily="18" charset="0"/>
                <a:cs typeface="B Mitra" panose="00000400000000000000" pitchFamily="2" charset="-78"/>
              </a:rPr>
              <a:t>تقویت برنامه های باروری سالم</a:t>
            </a:r>
            <a:r>
              <a:rPr lang="fa-IR" sz="2200" dirty="0">
                <a:solidFill>
                  <a:srgbClr val="943634"/>
                </a:solidFill>
                <a:latin typeface="Times New Roman" panose="02020603050405020304" pitchFamily="18" charset="0"/>
                <a:ea typeface="Times New Roman" panose="02020603050405020304" pitchFamily="18" charset="0"/>
                <a:cs typeface="B Mitra" panose="00000400000000000000" pitchFamily="2" charset="-78"/>
              </a:rPr>
              <a:t> </a:t>
            </a:r>
            <a:endParaRPr lang="en-US" sz="2200" dirty="0">
              <a:latin typeface="Times New Roman" panose="02020603050405020304" pitchFamily="18" charset="0"/>
              <a:ea typeface="Times New Roman" panose="02020603050405020304" pitchFamily="18" charset="0"/>
            </a:endParaRPr>
          </a:p>
          <a:p>
            <a:pPr algn="just" rtl="1">
              <a:lnSpc>
                <a:spcPct val="115000"/>
              </a:lnSpc>
            </a:pPr>
            <a:r>
              <a:rPr lang="fa-IR" sz="2000" dirty="0">
                <a:latin typeface="Times New Roman" panose="02020603050405020304" pitchFamily="18" charset="0"/>
                <a:ea typeface="Times New Roman" panose="02020603050405020304" pitchFamily="18" charset="0"/>
                <a:cs typeface="B Mitra" panose="00000400000000000000" pitchFamily="2" charset="-78"/>
              </a:rPr>
              <a:t>- تقویت برنامه های باروری سالم مطابق با قانون حمایت از خانواده و جوانی جمعیت </a:t>
            </a:r>
            <a:endParaRPr lang="en-US" sz="2000" dirty="0">
              <a:latin typeface="Times New Roman" panose="02020603050405020304" pitchFamily="18" charset="0"/>
              <a:ea typeface="Times New Roman" panose="02020603050405020304" pitchFamily="18" charset="0"/>
            </a:endParaRPr>
          </a:p>
          <a:p>
            <a:pPr algn="just" rtl="1">
              <a:lnSpc>
                <a:spcPct val="115000"/>
              </a:lnSpc>
              <a:spcAft>
                <a:spcPts val="0"/>
              </a:spcAft>
              <a:buFontTx/>
              <a:buChar char="-"/>
            </a:pPr>
            <a:r>
              <a:rPr lang="fa-IR" sz="2000" smtClean="0">
                <a:latin typeface="Times New Roman" panose="02020603050405020304" pitchFamily="18" charset="0"/>
                <a:ea typeface="Times New Roman" panose="02020603050405020304" pitchFamily="18" charset="0"/>
                <a:cs typeface="B Mitra" panose="00000400000000000000" pitchFamily="2" charset="-78"/>
              </a:rPr>
              <a:t> لزوم </a:t>
            </a:r>
            <a:r>
              <a:rPr lang="fa-IR" sz="2000" dirty="0">
                <a:latin typeface="Times New Roman" panose="02020603050405020304" pitchFamily="18" charset="0"/>
                <a:ea typeface="Times New Roman" panose="02020603050405020304" pitchFamily="18" charset="0"/>
                <a:cs typeface="B Mitra" panose="00000400000000000000" pitchFamily="2" charset="-78"/>
              </a:rPr>
              <a:t>انجام پی گیری جهت مراجعه فرد به منظور دریافت خدمت مشاوره باروری سالم و فرزندآوری توسط ارائه دهندگان خدمت (غیرپزشک و پزشک/ ماما)  به صورت </a:t>
            </a:r>
            <a:r>
              <a:rPr lang="fa-IR" sz="2000" dirty="0" smtClean="0">
                <a:latin typeface="Times New Roman" panose="02020603050405020304" pitchFamily="18" charset="0"/>
                <a:ea typeface="Times New Roman" panose="02020603050405020304" pitchFamily="18" charset="0"/>
                <a:cs typeface="B Mitra" panose="00000400000000000000" pitchFamily="2" charset="-78"/>
              </a:rPr>
              <a:t>سالیانه</a:t>
            </a:r>
          </a:p>
          <a:p>
            <a:pPr algn="just" rtl="1">
              <a:lnSpc>
                <a:spcPct val="115000"/>
              </a:lnSpc>
              <a:spcAft>
                <a:spcPts val="0"/>
              </a:spcAft>
            </a:pPr>
            <a:endParaRPr lang="en-US" sz="1600" dirty="0" smtClean="0">
              <a:latin typeface="Times New Roman" panose="02020603050405020304" pitchFamily="18" charset="0"/>
              <a:ea typeface="Times New Roman" panose="02020603050405020304" pitchFamily="18" charset="0"/>
            </a:endParaRPr>
          </a:p>
          <a:p>
            <a:pPr algn="just" rtl="1">
              <a:lnSpc>
                <a:spcPct val="115000"/>
              </a:lnSpc>
              <a:spcAft>
                <a:spcPts val="0"/>
              </a:spcAft>
            </a:pPr>
            <a:r>
              <a:rPr lang="fa-IR" sz="1600" dirty="0" smtClean="0">
                <a:solidFill>
                  <a:srgbClr val="943634"/>
                </a:solidFill>
                <a:latin typeface="Calibri" panose="020F0502020204030204" pitchFamily="34" charset="0"/>
                <a:ea typeface="Calibri" panose="020F0502020204030204" pitchFamily="34" charset="0"/>
                <a:cs typeface="B Nazanin" panose="00000400000000000000" pitchFamily="2" charset="-78"/>
              </a:rPr>
              <a:t> </a:t>
            </a:r>
            <a:r>
              <a:rPr lang="fa-IR" sz="2400" b="1" dirty="0">
                <a:solidFill>
                  <a:srgbClr val="943634"/>
                </a:solidFill>
                <a:latin typeface="Times New Roman" panose="02020603050405020304" pitchFamily="18" charset="0"/>
                <a:ea typeface="Times New Roman" panose="02020603050405020304" pitchFamily="18" charset="0"/>
                <a:cs typeface="B Mitra" panose="00000400000000000000" pitchFamily="2" charset="-78"/>
              </a:rPr>
              <a:t>برنامه ریزی به منظور ارتقاء کمی و کیفی مراقبت پیش از بارداری</a:t>
            </a:r>
            <a:endParaRPr lang="en-US" sz="2400" dirty="0">
              <a:latin typeface="Times New Roman" panose="02020603050405020304" pitchFamily="18" charset="0"/>
              <a:ea typeface="Times New Roman" panose="02020603050405020304" pitchFamily="18" charset="0"/>
            </a:endParaRPr>
          </a:p>
          <a:p>
            <a:pPr algn="just" rtl="1">
              <a:lnSpc>
                <a:spcPct val="115000"/>
              </a:lnSpc>
            </a:pPr>
            <a:r>
              <a:rPr lang="fa-IR" sz="2000" dirty="0">
                <a:latin typeface="Times New Roman" panose="02020603050405020304" pitchFamily="18" charset="0"/>
                <a:ea typeface="Times New Roman" panose="02020603050405020304" pitchFamily="18" charset="0"/>
                <a:cs typeface="B Mitra" panose="00000400000000000000" pitchFamily="2" charset="-78"/>
              </a:rPr>
              <a:t>- استفاده از استراتژی های جمعی جهت حساس سازی و آموزش جامعه در خصوص ضرورت انجام مراقبت قبل از بارداری</a:t>
            </a:r>
            <a:endParaRPr lang="en-US" sz="2000" dirty="0">
              <a:latin typeface="Times New Roman" panose="02020603050405020304" pitchFamily="18" charset="0"/>
              <a:ea typeface="Times New Roman" panose="02020603050405020304" pitchFamily="18" charset="0"/>
            </a:endParaRPr>
          </a:p>
          <a:p>
            <a:pPr algn="just" rtl="1">
              <a:lnSpc>
                <a:spcPct val="115000"/>
              </a:lnSpc>
            </a:pPr>
            <a:r>
              <a:rPr lang="fa-IR" sz="2000" dirty="0" smtClean="0">
                <a:latin typeface="Times New Roman" panose="02020603050405020304" pitchFamily="18" charset="0"/>
                <a:ea typeface="Times New Roman" panose="02020603050405020304" pitchFamily="18" charset="0"/>
                <a:cs typeface="B Mitra" panose="00000400000000000000" pitchFamily="2" charset="-78"/>
              </a:rPr>
              <a:t>- </a:t>
            </a:r>
            <a:r>
              <a:rPr lang="fa-IR" sz="2000" dirty="0" smtClean="0">
                <a:solidFill>
                  <a:srgbClr val="C00000"/>
                </a:solidFill>
                <a:latin typeface="Times New Roman" panose="02020603050405020304" pitchFamily="18" charset="0"/>
                <a:ea typeface="Times New Roman" panose="02020603050405020304" pitchFamily="18" charset="0"/>
                <a:cs typeface="B Mitra" panose="00000400000000000000" pitchFamily="2" charset="-78"/>
              </a:rPr>
              <a:t>اطلاع </a:t>
            </a:r>
            <a:r>
              <a:rPr lang="fa-IR" sz="2000" dirty="0">
                <a:solidFill>
                  <a:srgbClr val="C00000"/>
                </a:solidFill>
                <a:latin typeface="Times New Roman" panose="02020603050405020304" pitchFamily="18" charset="0"/>
                <a:ea typeface="Times New Roman" panose="02020603050405020304" pitchFamily="18" charset="0"/>
                <a:cs typeface="B Mitra" panose="00000400000000000000" pitchFamily="2" charset="-78"/>
              </a:rPr>
              <a:t>رسانی به گروه هدف از طریق توزیع رسانه های آموزشی در کلاس های حین ازدواج، ایجاد تقاضا برای </a:t>
            </a:r>
            <a:r>
              <a:rPr lang="fa-IR" sz="2000" dirty="0" smtClean="0">
                <a:solidFill>
                  <a:srgbClr val="C00000"/>
                </a:solidFill>
                <a:latin typeface="Times New Roman" panose="02020603050405020304" pitchFamily="18" charset="0"/>
                <a:ea typeface="Times New Roman" panose="02020603050405020304" pitchFamily="18" charset="0"/>
                <a:cs typeface="B Mitra" panose="00000400000000000000" pitchFamily="2" charset="-78"/>
              </a:rPr>
              <a:t>دریافت</a:t>
            </a:r>
          </a:p>
          <a:p>
            <a:pPr algn="just" rtl="1">
              <a:lnSpc>
                <a:spcPct val="115000"/>
              </a:lnSpc>
            </a:pPr>
            <a:r>
              <a:rPr lang="fa-IR" sz="2000" dirty="0" smtClean="0">
                <a:solidFill>
                  <a:srgbClr val="C00000"/>
                </a:solidFill>
                <a:latin typeface="Times New Roman" panose="02020603050405020304" pitchFamily="18" charset="0"/>
                <a:ea typeface="Times New Roman" panose="02020603050405020304" pitchFamily="18" charset="0"/>
                <a:cs typeface="B Mitra" panose="00000400000000000000" pitchFamily="2" charset="-78"/>
              </a:rPr>
              <a:t> </a:t>
            </a:r>
            <a:r>
              <a:rPr lang="fa-IR" sz="2000" dirty="0">
                <a:solidFill>
                  <a:srgbClr val="C00000"/>
                </a:solidFill>
                <a:latin typeface="Times New Roman" panose="02020603050405020304" pitchFamily="18" charset="0"/>
                <a:ea typeface="Times New Roman" panose="02020603050405020304" pitchFamily="18" charset="0"/>
                <a:cs typeface="B Mitra" panose="00000400000000000000" pitchFamily="2" charset="-78"/>
              </a:rPr>
              <a:t>خدمت در بخش خصوصی</a:t>
            </a:r>
            <a:endParaRPr lang="en-US" sz="2000" dirty="0">
              <a:solidFill>
                <a:srgbClr val="C00000"/>
              </a:solidFill>
              <a:latin typeface="Times New Roman" panose="02020603050405020304" pitchFamily="18" charset="0"/>
              <a:ea typeface="Times New Roman" panose="02020603050405020304" pitchFamily="18" charset="0"/>
            </a:endParaRPr>
          </a:p>
          <a:p>
            <a:pPr algn="just" rtl="1">
              <a:lnSpc>
                <a:spcPct val="115000"/>
              </a:lnSpc>
            </a:pPr>
            <a:r>
              <a:rPr lang="fa-IR" sz="2000" dirty="0">
                <a:latin typeface="Times New Roman" panose="02020603050405020304" pitchFamily="18" charset="0"/>
                <a:ea typeface="Times New Roman" panose="02020603050405020304" pitchFamily="18" charset="0"/>
                <a:cs typeface="B Mitra" panose="00000400000000000000" pitchFamily="2" charset="-78"/>
              </a:rPr>
              <a:t>-  </a:t>
            </a:r>
            <a:r>
              <a:rPr lang="fa-IR" sz="2000" dirty="0">
                <a:solidFill>
                  <a:srgbClr val="C00000"/>
                </a:solidFill>
                <a:latin typeface="Times New Roman" panose="02020603050405020304" pitchFamily="18" charset="0"/>
                <a:ea typeface="Times New Roman" panose="02020603050405020304" pitchFamily="18" charset="0"/>
                <a:cs typeface="B Mitra" panose="00000400000000000000" pitchFamily="2" charset="-78"/>
              </a:rPr>
              <a:t>ثبت خدمات مراقبت پیش از بارداری در کارت مراقبتی بخش خصوصی</a:t>
            </a:r>
            <a:endParaRPr lang="en-US" sz="2000" dirty="0">
              <a:solidFill>
                <a:srgbClr val="C00000"/>
              </a:solidFill>
              <a:latin typeface="Times New Roman" panose="02020603050405020304" pitchFamily="18" charset="0"/>
              <a:ea typeface="Times New Roman" panose="02020603050405020304" pitchFamily="18" charset="0"/>
            </a:endParaRPr>
          </a:p>
          <a:p>
            <a:pPr algn="just" rtl="1">
              <a:lnSpc>
                <a:spcPct val="115000"/>
              </a:lnSpc>
            </a:pPr>
            <a:r>
              <a:rPr lang="fa-IR" sz="2000" dirty="0">
                <a:latin typeface="Times New Roman" panose="02020603050405020304" pitchFamily="18" charset="0"/>
                <a:ea typeface="Times New Roman" panose="02020603050405020304" pitchFamily="18" charset="0"/>
                <a:cs typeface="B Mitra" panose="00000400000000000000" pitchFamily="2" charset="-78"/>
              </a:rPr>
              <a:t>- ضرورت پیگیری کلیه ارجاعیات و آزمایشات قبل از بارداری مادر تا حصول نتیجه قطعی</a:t>
            </a:r>
            <a:endParaRPr lang="en-US" sz="2000"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9959434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Content Placeholder 2"/>
          <p:cNvSpPr txBox="1">
            <a:spLocks/>
          </p:cNvSpPr>
          <p:nvPr/>
        </p:nvSpPr>
        <p:spPr>
          <a:xfrm>
            <a:off x="179512" y="548680"/>
            <a:ext cx="8964488" cy="5112568"/>
          </a:xfrm>
        </p:spPr>
        <p:txBody>
          <a:bodyPr>
            <a:normAutofit/>
          </a:bodyP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rtl="1">
              <a:lnSpc>
                <a:spcPct val="115000"/>
              </a:lnSpc>
              <a:buNone/>
            </a:pPr>
            <a:r>
              <a:rPr lang="fa-IR" sz="2400" b="1" dirty="0" smtClean="0">
                <a:solidFill>
                  <a:srgbClr val="943634"/>
                </a:solidFill>
                <a:latin typeface="Times New Roman" panose="02020603050405020304" pitchFamily="18" charset="0"/>
                <a:ea typeface="Times New Roman" panose="02020603050405020304" pitchFamily="18" charset="0"/>
                <a:cs typeface="B Mitra" panose="00000400000000000000" pitchFamily="2" charset="-78"/>
              </a:rPr>
              <a:t>- تقویت کمی و کیفی مراقبت های دوران بارداری تا پس از زایمان </a:t>
            </a:r>
            <a:endParaRPr lang="en-US" sz="2400" dirty="0" smtClean="0">
              <a:latin typeface="Times New Roman" panose="02020603050405020304" pitchFamily="18" charset="0"/>
              <a:ea typeface="Times New Roman" panose="02020603050405020304" pitchFamily="18" charset="0"/>
            </a:endParaRPr>
          </a:p>
          <a:p>
            <a:pPr marL="0" indent="0" algn="just" rtl="1">
              <a:lnSpc>
                <a:spcPct val="115000"/>
              </a:lnSpc>
              <a:buFont typeface="Arial" pitchFamily="34" charset="0"/>
              <a:buNone/>
            </a:pPr>
            <a:r>
              <a:rPr lang="fa-IR" sz="2400" dirty="0" smtClean="0">
                <a:latin typeface="Times New Roman" panose="02020603050405020304" pitchFamily="18" charset="0"/>
                <a:ea typeface="Times New Roman" panose="02020603050405020304" pitchFamily="18" charset="0"/>
                <a:cs typeface="B Mitra" panose="00000400000000000000" pitchFamily="2" charset="-78"/>
              </a:rPr>
              <a:t>- توجه به رعایت اصول اخذ شرح حال و سوابق در هنگام تشکیل پرونده مراقبتی </a:t>
            </a:r>
          </a:p>
          <a:p>
            <a:pPr marL="0" indent="0" algn="just" rtl="1">
              <a:lnSpc>
                <a:spcPct val="115000"/>
              </a:lnSpc>
              <a:buFont typeface="Arial" pitchFamily="34" charset="0"/>
              <a:buNone/>
            </a:pPr>
            <a:r>
              <a:rPr lang="fa-IR" sz="2400" dirty="0" smtClean="0">
                <a:latin typeface="Times New Roman" panose="02020603050405020304" pitchFamily="18" charset="0"/>
                <a:ea typeface="Times New Roman" panose="02020603050405020304" pitchFamily="18" charset="0"/>
                <a:cs typeface="B Mitra" panose="00000400000000000000" pitchFamily="2" charset="-78"/>
              </a:rPr>
              <a:t>- توجیه مراجع در اولین مراقبت در خصوص ضرورت بیان هرگونه سابقه بیماری زمینه ای قبلی به منظور ارایه خدمات مراقبتی کامل و پیشگیری از بروز عوارض احتمالی</a:t>
            </a:r>
          </a:p>
          <a:p>
            <a:pPr marL="0" indent="0" algn="just" rtl="1">
              <a:lnSpc>
                <a:spcPct val="115000"/>
              </a:lnSpc>
              <a:buFont typeface="Arial" pitchFamily="34" charset="0"/>
              <a:buNone/>
            </a:pPr>
            <a:r>
              <a:rPr lang="fa-IR" sz="2400" dirty="0" smtClean="0">
                <a:solidFill>
                  <a:srgbClr val="C00000"/>
                </a:solidFill>
                <a:latin typeface="Times New Roman" panose="02020603050405020304" pitchFamily="18" charset="0"/>
                <a:ea typeface="Times New Roman" panose="02020603050405020304" pitchFamily="18" charset="0"/>
                <a:cs typeface="B Mitra" panose="00000400000000000000" pitchFamily="2" charset="-78"/>
              </a:rPr>
              <a:t>- ارائه و ثبت خدمات و مراقبت ها </a:t>
            </a:r>
            <a:r>
              <a:rPr lang="fa-IR" sz="2400" dirty="0" smtClean="0">
                <a:latin typeface="Times New Roman" panose="02020603050405020304" pitchFamily="18" charset="0"/>
                <a:ea typeface="Times New Roman" panose="02020603050405020304" pitchFamily="18" charset="0"/>
                <a:cs typeface="B Mitra" panose="00000400000000000000" pitchFamily="2" charset="-78"/>
              </a:rPr>
              <a:t>مطابق دستور العمل ابلاغی وزارت بهداشت</a:t>
            </a:r>
            <a:endParaRPr lang="en-US" sz="2400" dirty="0" smtClean="0">
              <a:latin typeface="Times New Roman" panose="02020603050405020304" pitchFamily="18" charset="0"/>
              <a:ea typeface="Times New Roman" panose="02020603050405020304" pitchFamily="18" charset="0"/>
            </a:endParaRPr>
          </a:p>
          <a:p>
            <a:pPr marL="0" indent="0" algn="just" rtl="1">
              <a:lnSpc>
                <a:spcPct val="115000"/>
              </a:lnSpc>
              <a:buFont typeface="Arial" pitchFamily="34" charset="0"/>
              <a:buNone/>
            </a:pPr>
            <a:r>
              <a:rPr lang="fa-IR" sz="2400" dirty="0" smtClean="0">
                <a:latin typeface="Times New Roman" panose="02020603050405020304" pitchFamily="18" charset="0"/>
                <a:ea typeface="Times New Roman" panose="02020603050405020304" pitchFamily="18" charset="0"/>
                <a:cs typeface="B Mitra" panose="00000400000000000000" pitchFamily="2" charset="-78"/>
              </a:rPr>
              <a:t>- تاکید بر انجام پی گیری های لازم در موعد مقرر بر اساس نوع پی گیری تا حصول نتیجه مورد نظر </a:t>
            </a:r>
          </a:p>
          <a:p>
            <a:pPr marL="0" indent="0" algn="just" rtl="1">
              <a:lnSpc>
                <a:spcPct val="115000"/>
              </a:lnSpc>
              <a:buFont typeface="Arial" pitchFamily="34" charset="0"/>
              <a:buNone/>
            </a:pPr>
            <a:r>
              <a:rPr lang="fa-IR" sz="2400" dirty="0" smtClean="0">
                <a:latin typeface="Times New Roman" panose="02020603050405020304" pitchFamily="18" charset="0"/>
                <a:ea typeface="Times New Roman" panose="02020603050405020304" pitchFamily="18" charset="0"/>
                <a:cs typeface="B Mitra" panose="00000400000000000000" pitchFamily="2" charset="-78"/>
              </a:rPr>
              <a:t>- توجه به آموزش های ضروری به مادران باردار و </a:t>
            </a:r>
            <a:r>
              <a:rPr lang="fa-IR" sz="2400" dirty="0" smtClean="0">
                <a:solidFill>
                  <a:srgbClr val="C00000"/>
                </a:solidFill>
                <a:latin typeface="Times New Roman" panose="02020603050405020304" pitchFamily="18" charset="0"/>
                <a:ea typeface="Times New Roman" panose="02020603050405020304" pitchFamily="18" charset="0"/>
                <a:cs typeface="B Mitra" panose="00000400000000000000" pitchFamily="2" charset="-78"/>
              </a:rPr>
              <a:t>خانواده ایشان </a:t>
            </a:r>
            <a:r>
              <a:rPr lang="fa-IR" sz="2400" dirty="0" smtClean="0">
                <a:latin typeface="Times New Roman" panose="02020603050405020304" pitchFamily="18" charset="0"/>
                <a:ea typeface="Times New Roman" panose="02020603050405020304" pitchFamily="18" charset="0"/>
                <a:cs typeface="B Mitra" panose="00000400000000000000" pitchFamily="2" charset="-78"/>
              </a:rPr>
              <a:t>بویژه علایم خطر در هر بار مراجعه و یا پی گیری مادردر بخش های خصوصی و  واحدهای بهداشتی</a:t>
            </a:r>
            <a:endParaRPr lang="en-US" sz="2400" dirty="0" smtClean="0">
              <a:latin typeface="Times New Roman" panose="02020603050405020304" pitchFamily="18" charset="0"/>
              <a:ea typeface="Times New Roman" panose="02020603050405020304" pitchFamily="18" charset="0"/>
            </a:endParaRPr>
          </a:p>
          <a:p>
            <a:pPr marL="0" indent="0" algn="just" rtl="1">
              <a:lnSpc>
                <a:spcPct val="115000"/>
              </a:lnSpc>
              <a:buFont typeface="Arial" pitchFamily="34" charset="0"/>
              <a:buNone/>
            </a:pPr>
            <a:r>
              <a:rPr lang="fa-IR" sz="2400" dirty="0" smtClean="0">
                <a:latin typeface="Times New Roman" panose="02020603050405020304" pitchFamily="18" charset="0"/>
                <a:ea typeface="Times New Roman" panose="02020603050405020304" pitchFamily="18" charset="0"/>
                <a:cs typeface="B Mitra" panose="00000400000000000000" pitchFamily="2" charset="-78"/>
              </a:rPr>
              <a:t>- توجه به کیفیت خدمات مامایی در فوریت ها و به خصوص حساس نمودن کارکنان واحد های بهداشتی و مراکز درمانی به منظور کاهش مرگ های داخل و خارج بیمارستانی</a:t>
            </a:r>
            <a:endParaRPr lang="en-US" sz="2400" dirty="0" smtClean="0">
              <a:latin typeface="Times New Roman" panose="02020603050405020304" pitchFamily="18" charset="0"/>
              <a:ea typeface="Times New Roman" panose="02020603050405020304" pitchFamily="18" charset="0"/>
            </a:endParaRPr>
          </a:p>
          <a:p>
            <a:pPr algn="r" rtl="1"/>
            <a:endParaRPr lang="en-US" dirty="0"/>
          </a:p>
        </p:txBody>
      </p:sp>
    </p:spTree>
    <p:extLst>
      <p:ext uri="{BB962C8B-B14F-4D97-AF65-F5344CB8AC3E}">
        <p14:creationId xmlns:p14="http://schemas.microsoft.com/office/powerpoint/2010/main" val="4204967429"/>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bg>
      <p:bgPr>
        <a:blipFill dpi="0" rotWithShape="1">
          <a:blip r:embed="rId3">
            <a:duotone>
              <a:schemeClr val="accent5">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5" name="Content Placeholder 2"/>
          <p:cNvSpPr txBox="1">
            <a:spLocks/>
          </p:cNvSpPr>
          <p:nvPr/>
        </p:nvSpPr>
        <p:spPr>
          <a:xfrm>
            <a:off x="0" y="1268759"/>
            <a:ext cx="9144000" cy="5400601"/>
          </a:xfrm>
        </p:spPr>
        <p:txBody>
          <a:bodyPr>
            <a:normAutofit fontScale="70000" lnSpcReduction="20000"/>
          </a:bodyP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algn="just" rtl="1">
              <a:lnSpc>
                <a:spcPct val="115000"/>
              </a:lnSpc>
              <a:buFontTx/>
              <a:buChar char="-"/>
            </a:pPr>
            <a:r>
              <a:rPr lang="fa-IR" dirty="0" smtClean="0">
                <a:solidFill>
                  <a:srgbClr val="000000"/>
                </a:solidFill>
                <a:latin typeface="Calibri" panose="020F0502020204030204" pitchFamily="34" charset="0"/>
                <a:ea typeface="Calibri" panose="020F0502020204030204" pitchFamily="34" charset="0"/>
                <a:cs typeface="B Mitra" panose="00000400000000000000" pitchFamily="2" charset="-78"/>
              </a:rPr>
              <a:t>پی گیری کلیه ارجاعات مادران باردار به سطوح تخصصی تا حصول نتیجه نهایی</a:t>
            </a:r>
          </a:p>
          <a:p>
            <a:pPr algn="just" rtl="1">
              <a:lnSpc>
                <a:spcPct val="115000"/>
              </a:lnSpc>
              <a:buFontTx/>
              <a:buChar char="-"/>
            </a:pPr>
            <a:r>
              <a:rPr lang="fa-IR" dirty="0" smtClean="0">
                <a:latin typeface="Times New Roman" panose="02020603050405020304" pitchFamily="18" charset="0"/>
                <a:ea typeface="Times New Roman" panose="02020603050405020304" pitchFamily="18" charset="0"/>
                <a:cs typeface="B Mitra" panose="00000400000000000000" pitchFamily="2" charset="-78"/>
              </a:rPr>
              <a:t>الزام بر</a:t>
            </a:r>
            <a:r>
              <a:rPr lang="fa-IR" dirty="0" smtClean="0">
                <a:solidFill>
                  <a:srgbClr val="000000"/>
                </a:solidFill>
                <a:latin typeface="Calibri" panose="020F0502020204030204" pitchFamily="34" charset="0"/>
                <a:ea typeface="Calibri" panose="020F0502020204030204" pitchFamily="34" charset="0"/>
                <a:cs typeface="B Mitra" panose="00000400000000000000" pitchFamily="2" charset="-78"/>
              </a:rPr>
              <a:t> اطلاع رسانی</a:t>
            </a:r>
            <a:r>
              <a:rPr lang="fa-IR" dirty="0" smtClean="0">
                <a:solidFill>
                  <a:srgbClr val="000000"/>
                </a:solidFill>
                <a:latin typeface="Times New Roman" panose="02020603050405020304" pitchFamily="18" charset="0"/>
                <a:ea typeface="Calibri" panose="020F0502020204030204" pitchFamily="34" charset="0"/>
                <a:cs typeface="Calibri" panose="020F0502020204030204" pitchFamily="34" charset="0"/>
              </a:rPr>
              <a:t> </a:t>
            </a:r>
            <a:r>
              <a:rPr lang="fa-IR" dirty="0" smtClean="0">
                <a:solidFill>
                  <a:srgbClr val="000000"/>
                </a:solidFill>
                <a:latin typeface="Calibri" panose="020F0502020204030204" pitchFamily="34" charset="0"/>
                <a:ea typeface="Calibri" panose="020F0502020204030204" pitchFamily="34" charset="0"/>
                <a:cs typeface="B Mitra" panose="00000400000000000000" pitchFamily="2" charset="-78"/>
              </a:rPr>
              <a:t> واحدهای محیطی به ستاد شهرستان</a:t>
            </a:r>
            <a:r>
              <a:rPr lang="fa-IR" dirty="0" smtClean="0">
                <a:latin typeface="Times New Roman" panose="02020603050405020304" pitchFamily="18" charset="0"/>
                <a:ea typeface="Times New Roman" panose="02020603050405020304" pitchFamily="18" charset="0"/>
                <a:cs typeface="B Mitra" panose="00000400000000000000" pitchFamily="2" charset="-78"/>
              </a:rPr>
              <a:t> جهت </a:t>
            </a:r>
            <a:r>
              <a:rPr lang="fa-IR" dirty="0" smtClean="0">
                <a:solidFill>
                  <a:srgbClr val="000000"/>
                </a:solidFill>
                <a:latin typeface="Calibri" panose="020F0502020204030204" pitchFamily="34" charset="0"/>
                <a:ea typeface="Calibri" panose="020F0502020204030204" pitchFamily="34" charset="0"/>
                <a:cs typeface="B Mitra" panose="00000400000000000000" pitchFamily="2" charset="-78"/>
              </a:rPr>
              <a:t>هماهنگی با رابط پرخطر درمان در موارد ارجاع</a:t>
            </a:r>
          </a:p>
          <a:p>
            <a:pPr marL="0" indent="0" algn="just" rtl="1">
              <a:lnSpc>
                <a:spcPct val="115000"/>
              </a:lnSpc>
              <a:buNone/>
            </a:pPr>
            <a:r>
              <a:rPr lang="fa-IR" dirty="0" smtClean="0">
                <a:solidFill>
                  <a:srgbClr val="000000"/>
                </a:solidFill>
                <a:latin typeface="Calibri" panose="020F0502020204030204" pitchFamily="34" charset="0"/>
                <a:ea typeface="Calibri" panose="020F0502020204030204" pitchFamily="34" charset="0"/>
                <a:cs typeface="B Mitra" panose="00000400000000000000" pitchFamily="2" charset="-78"/>
              </a:rPr>
              <a:t> فوری مادران به  بیمارستان</a:t>
            </a:r>
            <a:endParaRPr lang="en-US" sz="2400" dirty="0" smtClean="0">
              <a:latin typeface="Times New Roman" panose="02020603050405020304" pitchFamily="18" charset="0"/>
              <a:ea typeface="Times New Roman" panose="02020603050405020304" pitchFamily="18" charset="0"/>
            </a:endParaRPr>
          </a:p>
          <a:p>
            <a:pPr marL="0" indent="0" algn="just" rtl="1">
              <a:lnSpc>
                <a:spcPct val="115000"/>
              </a:lnSpc>
              <a:buFont typeface="Arial" pitchFamily="34" charset="0"/>
              <a:buNone/>
            </a:pPr>
            <a:r>
              <a:rPr lang="fa-IR" dirty="0" smtClean="0">
                <a:latin typeface="Times New Roman" panose="02020603050405020304" pitchFamily="18" charset="0"/>
                <a:ea typeface="Times New Roman" panose="02020603050405020304" pitchFamily="18" charset="0"/>
                <a:cs typeface="B Mitra" panose="00000400000000000000" pitchFamily="2" charset="-78"/>
              </a:rPr>
              <a:t>- تاکید بر ارسال پسخوراند توسط سطوح تخصصی به پزشک/ مامای ارجاع دهنده در جلسات هماهنگی بین بخشی با بیمارستان ها</a:t>
            </a:r>
            <a:endParaRPr lang="en-US" sz="2400" dirty="0" smtClean="0">
              <a:latin typeface="Times New Roman" panose="02020603050405020304" pitchFamily="18" charset="0"/>
              <a:ea typeface="Times New Roman" panose="02020603050405020304" pitchFamily="18" charset="0"/>
            </a:endParaRPr>
          </a:p>
          <a:p>
            <a:pPr marL="0" indent="0" algn="just" rtl="1">
              <a:lnSpc>
                <a:spcPct val="115000"/>
              </a:lnSpc>
              <a:buNone/>
            </a:pPr>
            <a:r>
              <a:rPr lang="fa-IR" dirty="0" smtClean="0">
                <a:latin typeface="Calibri" panose="020F0502020204030204" pitchFamily="34" charset="0"/>
                <a:ea typeface="Calibri" panose="020F0502020204030204" pitchFamily="34" charset="0"/>
                <a:cs typeface="B Mitra" panose="00000400000000000000" pitchFamily="2" charset="-78"/>
              </a:rPr>
              <a:t>- اجرای پروتکل ابلاغی رابط سلامت حوزه بهداشت و درمان به منظور ساماندهی ارجاعات مادران نیازمند مراقبت ویژه به کلینیک های زنان/ مامایی بیمارستان های ریفرال و منتخب و پیگیری پس از ترخیص در موارد لازم</a:t>
            </a:r>
          </a:p>
          <a:p>
            <a:pPr marL="0" indent="0" algn="just" rtl="1">
              <a:lnSpc>
                <a:spcPct val="115000"/>
              </a:lnSpc>
              <a:buFont typeface="Arial" pitchFamily="34" charset="0"/>
              <a:buNone/>
            </a:pPr>
            <a:r>
              <a:rPr lang="fa-IR" dirty="0" smtClean="0">
                <a:solidFill>
                  <a:srgbClr val="C00000"/>
                </a:solidFill>
                <a:latin typeface="Calibri" panose="020F0502020204030204" pitchFamily="34" charset="0"/>
                <a:cs typeface="B Mitra" panose="00000400000000000000" pitchFamily="2" charset="-78"/>
              </a:rPr>
              <a:t>- معرفی سامانه مشاوره تلفنی شبانه روزی4030  و اورژانس 115به کلیه ی مراجعان</a:t>
            </a:r>
            <a:endParaRPr lang="en-US" dirty="0" smtClean="0">
              <a:solidFill>
                <a:srgbClr val="C00000"/>
              </a:solidFill>
              <a:latin typeface="Calibri" panose="020F0502020204030204" pitchFamily="34" charset="0"/>
              <a:cs typeface="B Mitra" panose="00000400000000000000" pitchFamily="2" charset="-78"/>
            </a:endParaRPr>
          </a:p>
          <a:p>
            <a:pPr marL="0" indent="0" algn="just" rtl="1">
              <a:lnSpc>
                <a:spcPct val="115000"/>
              </a:lnSpc>
              <a:buFont typeface="Arial" pitchFamily="34" charset="0"/>
              <a:buNone/>
            </a:pPr>
            <a:r>
              <a:rPr lang="fa-IR" dirty="0" smtClean="0">
                <a:latin typeface="Times New Roman" panose="02020603050405020304" pitchFamily="18" charset="0"/>
                <a:ea typeface="Times New Roman" panose="02020603050405020304" pitchFamily="18" charset="0"/>
                <a:cs typeface="B Mitra" panose="00000400000000000000" pitchFamily="2" charset="-78"/>
              </a:rPr>
              <a:t>- ضرورت دسترسی و آگاهی کلیه ارایه دهندگان خدمات به مادران باردار از پروتکل های ابلاغی وزارت بهداشت</a:t>
            </a:r>
          </a:p>
          <a:p>
            <a:pPr algn="just" rtl="1">
              <a:lnSpc>
                <a:spcPct val="115000"/>
              </a:lnSpc>
              <a:buFontTx/>
              <a:buChar char="-"/>
            </a:pPr>
            <a:r>
              <a:rPr lang="fa-IR" dirty="0" smtClean="0">
                <a:solidFill>
                  <a:srgbClr val="C00000"/>
                </a:solidFill>
                <a:latin typeface="Calibri" panose="020F0502020204030204" pitchFamily="34" charset="0"/>
                <a:cs typeface="B Mitra" panose="00000400000000000000" pitchFamily="2" charset="-78"/>
              </a:rPr>
              <a:t>ثبت نام مادران باردار تحت مراقبت بخش خصوصی در سامانه آنلاین معرفی مادران باردار تحت مراقبت بخش </a:t>
            </a:r>
          </a:p>
          <a:p>
            <a:pPr marL="0" indent="0" algn="just" rtl="1">
              <a:lnSpc>
                <a:spcPct val="115000"/>
              </a:lnSpc>
              <a:buNone/>
            </a:pPr>
            <a:r>
              <a:rPr lang="fa-IR" dirty="0" smtClean="0">
                <a:solidFill>
                  <a:srgbClr val="C00000"/>
                </a:solidFill>
                <a:latin typeface="Calibri" panose="020F0502020204030204" pitchFamily="34" charset="0"/>
                <a:cs typeface="B Mitra" panose="00000400000000000000" pitchFamily="2" charset="-78"/>
              </a:rPr>
              <a:t>خصوصی به حوزه بهداشت به منظور فراهم سازی امکان دریافت خدمات رایگان این حوزه و انجام پیگیری های موارد مبتلا/ مشکوک به کووید 19</a:t>
            </a:r>
            <a:endParaRPr lang="en-US" dirty="0" smtClean="0">
              <a:solidFill>
                <a:srgbClr val="C00000"/>
              </a:solidFill>
              <a:latin typeface="Calibri" panose="020F0502020204030204" pitchFamily="34" charset="0"/>
              <a:cs typeface="B Mitra" panose="00000400000000000000" pitchFamily="2" charset="-78"/>
            </a:endParaRPr>
          </a:p>
          <a:p>
            <a:pPr marL="0" indent="0" algn="just" rtl="1">
              <a:lnSpc>
                <a:spcPct val="115000"/>
              </a:lnSpc>
              <a:buFont typeface="Arial" pitchFamily="34" charset="0"/>
              <a:buNone/>
            </a:pPr>
            <a:r>
              <a:rPr lang="fa-IR" dirty="0" smtClean="0">
                <a:solidFill>
                  <a:srgbClr val="000000"/>
                </a:solidFill>
                <a:latin typeface="Calibri" panose="020F0502020204030204" pitchFamily="34" charset="0"/>
                <a:ea typeface="Calibri" panose="020F0502020204030204" pitchFamily="34" charset="0"/>
                <a:cs typeface="B Mitra" panose="00000400000000000000" pitchFamily="2" charset="-78"/>
              </a:rPr>
              <a:t>- انجام پی گیری به موقع و حساس سازی مادر نسبت به علایم خطر در موارد ارجاع مادر به سطوح تخصصی به ویژه در موارد مبتلا/ مشکوک به کووید 19</a:t>
            </a:r>
            <a:r>
              <a:rPr lang="fa-IR" sz="2400" dirty="0" smtClean="0">
                <a:solidFill>
                  <a:srgbClr val="000000"/>
                </a:solidFill>
                <a:latin typeface="Calibri" panose="020F0502020204030204" pitchFamily="34" charset="0"/>
                <a:ea typeface="Calibri" panose="020F0502020204030204" pitchFamily="34" charset="0"/>
                <a:cs typeface="B Nazanin" panose="00000400000000000000" pitchFamily="2" charset="-78"/>
              </a:rPr>
              <a:t> </a:t>
            </a:r>
            <a:endParaRPr lang="en-US" sz="2400" dirty="0" smtClean="0">
              <a:latin typeface="Times New Roman" panose="02020603050405020304" pitchFamily="18" charset="0"/>
              <a:ea typeface="Times New Roman" panose="02020603050405020304" pitchFamily="18" charset="0"/>
            </a:endParaRPr>
          </a:p>
          <a:p>
            <a:pPr algn="r" rtl="1"/>
            <a:endParaRPr lang="en-US" dirty="0"/>
          </a:p>
        </p:txBody>
      </p:sp>
      <p:sp>
        <p:nvSpPr>
          <p:cNvPr id="6" name="Rectangle 5"/>
          <p:cNvSpPr/>
          <p:nvPr/>
        </p:nvSpPr>
        <p:spPr>
          <a:xfrm>
            <a:off x="971600" y="188640"/>
            <a:ext cx="6840760" cy="658642"/>
          </a:xfrm>
          <a:prstGeom prst="rect">
            <a:avLst/>
          </a:prstGeom>
        </p:spPr>
        <p:txBody>
          <a:bodyPr wrap="square">
            <a:spAutoFit/>
          </a:bodyPr>
          <a:lstStyle/>
          <a:p>
            <a:pPr algn="just" rtl="1">
              <a:lnSpc>
                <a:spcPct val="115000"/>
              </a:lnSpc>
            </a:pPr>
            <a:r>
              <a:rPr lang="fa-IR" sz="3200" b="1" dirty="0">
                <a:solidFill>
                  <a:srgbClr val="943634"/>
                </a:solidFill>
                <a:latin typeface="Times New Roman" panose="02020603050405020304" pitchFamily="18" charset="0"/>
                <a:ea typeface="Times New Roman" panose="02020603050405020304" pitchFamily="18" charset="0"/>
                <a:cs typeface="B Mitra" panose="00000400000000000000" pitchFamily="2" charset="-78"/>
              </a:rPr>
              <a:t>ساماندهی مراقبت مادر نیازمند مراقبت ویژه</a:t>
            </a:r>
            <a:endParaRPr lang="en-US" sz="3200"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03918690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035496"/>
            <a:ext cx="9453530" cy="9156798"/>
          </a:xfrm>
        </p:spPr>
      </p:pic>
    </p:spTree>
    <p:extLst>
      <p:ext uri="{BB962C8B-B14F-4D97-AF65-F5344CB8AC3E}">
        <p14:creationId xmlns:p14="http://schemas.microsoft.com/office/powerpoint/2010/main" val="3575493268"/>
      </p:ext>
    </p:extLst>
  </p:cSld>
  <p:clrMapOvr>
    <a:masterClrMapping/>
  </p:clrMapOvr>
  <p:transition spd="slow">
    <p:randomBar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duotone>
              <a:schemeClr val="accent5">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99592" y="188640"/>
            <a:ext cx="6624736" cy="1124744"/>
          </a:xfrm>
        </p:spPr>
        <p:txBody>
          <a:bodyPr>
            <a:normAutofit/>
          </a:bodyPr>
          <a:lstStyle/>
          <a:p>
            <a:pPr rtl="1">
              <a:lnSpc>
                <a:spcPct val="107000"/>
              </a:lnSpc>
              <a:spcAft>
                <a:spcPts val="800"/>
              </a:spcAft>
              <a:defRPr/>
            </a:pPr>
            <a:r>
              <a:rPr lang="fa-IR" sz="3400" b="1" dirty="0">
                <a:solidFill>
                  <a:schemeClr val="accent2">
                    <a:lumMod val="50000"/>
                  </a:schemeClr>
                </a:solidFill>
                <a:latin typeface="Calibri" panose="020F0502020204030204" pitchFamily="34" charset="0"/>
                <a:ea typeface="Calibri" panose="020F0502020204030204" pitchFamily="34" charset="0"/>
                <a:cs typeface="B Titr" panose="00000700000000000000" pitchFamily="2" charset="-78"/>
              </a:rPr>
              <a:t>  </a:t>
            </a:r>
            <a:r>
              <a:rPr lang="ar-SA" sz="3400" b="1" dirty="0">
                <a:solidFill>
                  <a:schemeClr val="accent2">
                    <a:lumMod val="50000"/>
                  </a:schemeClr>
                </a:solidFill>
                <a:latin typeface="Calibri" panose="020F0502020204030204" pitchFamily="34" charset="0"/>
                <a:ea typeface="Calibri" panose="020F0502020204030204" pitchFamily="34" charset="0"/>
                <a:cs typeface="B Titr" panose="00000700000000000000" pitchFamily="2" charset="-78"/>
              </a:rPr>
              <a:t>میزان موالید</a:t>
            </a:r>
            <a:r>
              <a:rPr lang="fa-IR" sz="3400" b="1" dirty="0">
                <a:solidFill>
                  <a:schemeClr val="accent2">
                    <a:lumMod val="50000"/>
                  </a:schemeClr>
                </a:solidFill>
                <a:latin typeface="Calibri" panose="020F0502020204030204" pitchFamily="34" charset="0"/>
                <a:ea typeface="Calibri" panose="020F0502020204030204" pitchFamily="34" charset="0"/>
                <a:cs typeface="B Titr" panose="00000700000000000000" pitchFamily="2" charset="-78"/>
              </a:rPr>
              <a:t> کشور </a:t>
            </a:r>
            <a:r>
              <a:rPr lang="ar-SA" sz="3400" b="1" dirty="0">
                <a:solidFill>
                  <a:schemeClr val="accent2">
                    <a:lumMod val="50000"/>
                  </a:schemeClr>
                </a:solidFill>
                <a:latin typeface="Calibri" panose="020F0502020204030204" pitchFamily="34" charset="0"/>
                <a:ea typeface="Calibri" panose="020F0502020204030204" pitchFamily="34" charset="0"/>
                <a:cs typeface="B Titr" panose="00000700000000000000" pitchFamily="2" charset="-78"/>
              </a:rPr>
              <a:t>از سال </a:t>
            </a:r>
            <a:r>
              <a:rPr lang="fa-IR" sz="3400" b="1" dirty="0">
                <a:solidFill>
                  <a:schemeClr val="accent2">
                    <a:lumMod val="50000"/>
                  </a:schemeClr>
                </a:solidFill>
                <a:latin typeface="Calibri" panose="020F0502020204030204" pitchFamily="34" charset="0"/>
                <a:ea typeface="Calibri" panose="020F0502020204030204" pitchFamily="34" charset="0"/>
                <a:cs typeface="B Titr" panose="00000700000000000000" pitchFamily="2" charset="-78"/>
              </a:rPr>
              <a:t>1401</a:t>
            </a:r>
            <a:r>
              <a:rPr lang="ar-SA" sz="3400" b="1" dirty="0">
                <a:solidFill>
                  <a:schemeClr val="accent2">
                    <a:lumMod val="50000"/>
                  </a:schemeClr>
                </a:solidFill>
                <a:latin typeface="Calibri" panose="020F0502020204030204" pitchFamily="34" charset="0"/>
                <a:ea typeface="Calibri" panose="020F0502020204030204" pitchFamily="34" charset="0"/>
                <a:cs typeface="B Titr" panose="00000700000000000000" pitchFamily="2" charset="-78"/>
              </a:rPr>
              <a:t>-</a:t>
            </a:r>
            <a:r>
              <a:rPr lang="fa-IR" sz="3400" b="1" dirty="0">
                <a:solidFill>
                  <a:schemeClr val="accent2">
                    <a:lumMod val="50000"/>
                  </a:schemeClr>
                </a:solidFill>
                <a:latin typeface="Calibri" panose="020F0502020204030204" pitchFamily="34" charset="0"/>
                <a:ea typeface="Calibri" panose="020F0502020204030204" pitchFamily="34" charset="0"/>
                <a:cs typeface="B Titr" panose="00000700000000000000" pitchFamily="2" charset="-78"/>
              </a:rPr>
              <a:t>1391</a:t>
            </a:r>
            <a:endParaRPr lang="en-US" sz="3400" b="1" dirty="0">
              <a:solidFill>
                <a:schemeClr val="accent2">
                  <a:lumMod val="50000"/>
                </a:schemeClr>
              </a:solidFill>
              <a:latin typeface="Calibri" panose="020F0502020204030204" pitchFamily="34" charset="0"/>
              <a:ea typeface="Calibri" panose="020F0502020204030204" pitchFamily="34" charset="0"/>
              <a:cs typeface="B Titr" panose="00000700000000000000" pitchFamily="2"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943354837"/>
              </p:ext>
            </p:extLst>
          </p:nvPr>
        </p:nvGraphicFramePr>
        <p:xfrm>
          <a:off x="165956" y="1412776"/>
          <a:ext cx="8654516" cy="468052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47031846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duotone>
              <a:schemeClr val="accent5">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37592" y="188640"/>
            <a:ext cx="8316416" cy="1124744"/>
          </a:xfrm>
        </p:spPr>
        <p:txBody>
          <a:bodyPr>
            <a:normAutofit/>
          </a:bodyPr>
          <a:lstStyle/>
          <a:p>
            <a:pPr rtl="1">
              <a:lnSpc>
                <a:spcPct val="107000"/>
              </a:lnSpc>
              <a:spcAft>
                <a:spcPts val="800"/>
              </a:spcAft>
              <a:defRPr/>
            </a:pPr>
            <a:r>
              <a:rPr lang="fa-IR" sz="3400" b="1" dirty="0">
                <a:solidFill>
                  <a:schemeClr val="accent2">
                    <a:lumMod val="50000"/>
                  </a:schemeClr>
                </a:solidFill>
                <a:latin typeface="Calibri" panose="020F0502020204030204" pitchFamily="34" charset="0"/>
                <a:ea typeface="Calibri" panose="020F0502020204030204" pitchFamily="34" charset="0"/>
                <a:cs typeface="B Titr" panose="00000700000000000000" pitchFamily="2" charset="-78"/>
              </a:rPr>
              <a:t>  </a:t>
            </a:r>
            <a:r>
              <a:rPr lang="ar-SA" sz="3400" b="1" dirty="0">
                <a:solidFill>
                  <a:schemeClr val="accent2">
                    <a:lumMod val="50000"/>
                  </a:schemeClr>
                </a:solidFill>
                <a:latin typeface="Calibri" panose="020F0502020204030204" pitchFamily="34" charset="0"/>
                <a:ea typeface="Calibri" panose="020F0502020204030204" pitchFamily="34" charset="0"/>
                <a:cs typeface="B Titr" panose="00000700000000000000" pitchFamily="2" charset="-78"/>
              </a:rPr>
              <a:t>میزان موالید</a:t>
            </a:r>
            <a:r>
              <a:rPr lang="fa-IR" sz="3400" b="1" dirty="0">
                <a:solidFill>
                  <a:schemeClr val="accent2">
                    <a:lumMod val="50000"/>
                  </a:schemeClr>
                </a:solidFill>
                <a:latin typeface="Calibri" panose="020F0502020204030204" pitchFamily="34" charset="0"/>
                <a:ea typeface="Calibri" panose="020F0502020204030204" pitchFamily="34" charset="0"/>
                <a:cs typeface="B Titr" panose="00000700000000000000" pitchFamily="2" charset="-78"/>
              </a:rPr>
              <a:t> د.ع.پ.اصفهان</a:t>
            </a:r>
            <a:r>
              <a:rPr lang="ar-SA" sz="3400" b="1" dirty="0">
                <a:solidFill>
                  <a:schemeClr val="accent2">
                    <a:lumMod val="50000"/>
                  </a:schemeClr>
                </a:solidFill>
                <a:latin typeface="Calibri" panose="020F0502020204030204" pitchFamily="34" charset="0"/>
                <a:ea typeface="Calibri" panose="020F0502020204030204" pitchFamily="34" charset="0"/>
                <a:cs typeface="B Titr" panose="00000700000000000000" pitchFamily="2" charset="-78"/>
              </a:rPr>
              <a:t> از سال </a:t>
            </a:r>
            <a:r>
              <a:rPr lang="fa-IR" sz="3400" b="1" dirty="0">
                <a:solidFill>
                  <a:schemeClr val="accent2">
                    <a:lumMod val="50000"/>
                  </a:schemeClr>
                </a:solidFill>
                <a:latin typeface="Calibri" panose="020F0502020204030204" pitchFamily="34" charset="0"/>
                <a:ea typeface="Calibri" panose="020F0502020204030204" pitchFamily="34" charset="0"/>
                <a:cs typeface="B Titr" panose="00000700000000000000" pitchFamily="2" charset="-78"/>
              </a:rPr>
              <a:t>1401</a:t>
            </a:r>
            <a:r>
              <a:rPr lang="ar-SA" sz="3400" b="1" dirty="0">
                <a:solidFill>
                  <a:schemeClr val="accent2">
                    <a:lumMod val="50000"/>
                  </a:schemeClr>
                </a:solidFill>
                <a:latin typeface="Calibri" panose="020F0502020204030204" pitchFamily="34" charset="0"/>
                <a:ea typeface="Calibri" panose="020F0502020204030204" pitchFamily="34" charset="0"/>
                <a:cs typeface="B Titr" panose="00000700000000000000" pitchFamily="2" charset="-78"/>
              </a:rPr>
              <a:t>-</a:t>
            </a:r>
            <a:r>
              <a:rPr lang="fa-IR" sz="3400" b="1" dirty="0">
                <a:solidFill>
                  <a:schemeClr val="accent2">
                    <a:lumMod val="50000"/>
                  </a:schemeClr>
                </a:solidFill>
                <a:latin typeface="Calibri" panose="020F0502020204030204" pitchFamily="34" charset="0"/>
                <a:ea typeface="Calibri" panose="020F0502020204030204" pitchFamily="34" charset="0"/>
                <a:cs typeface="B Titr" panose="00000700000000000000" pitchFamily="2" charset="-78"/>
              </a:rPr>
              <a:t>1391</a:t>
            </a:r>
            <a:endParaRPr lang="en-US" sz="3400" b="1" dirty="0">
              <a:solidFill>
                <a:schemeClr val="accent2">
                  <a:lumMod val="50000"/>
                </a:schemeClr>
              </a:solidFill>
              <a:latin typeface="Calibri" panose="020F0502020204030204" pitchFamily="34" charset="0"/>
              <a:ea typeface="Calibri" panose="020F0502020204030204" pitchFamily="34" charset="0"/>
              <a:cs typeface="B Titr" panose="00000700000000000000" pitchFamily="2"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498240406"/>
              </p:ext>
            </p:extLst>
          </p:nvPr>
        </p:nvGraphicFramePr>
        <p:xfrm>
          <a:off x="3944" y="1052736"/>
          <a:ext cx="8991600" cy="54102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71353470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duotone>
              <a:schemeClr val="accent5">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8735888" cy="1295400"/>
          </a:xfrm>
        </p:spPr>
        <p:txBody>
          <a:bodyPr>
            <a:noAutofit/>
          </a:bodyPr>
          <a:lstStyle/>
          <a:p>
            <a:pPr algn="ctr" rtl="1"/>
            <a:r>
              <a:rPr lang="fa-IR" sz="3200" b="1" dirty="0">
                <a:solidFill>
                  <a:schemeClr val="accent2">
                    <a:lumMod val="50000"/>
                  </a:schemeClr>
                </a:solidFill>
                <a:latin typeface="Calibri" panose="020F0502020204030204" pitchFamily="34" charset="0"/>
                <a:ea typeface="Calibri" panose="020F0502020204030204" pitchFamily="34" charset="0"/>
                <a:cs typeface="B Titr" panose="00000700000000000000" pitchFamily="2" charset="-78"/>
              </a:rPr>
              <a:t>    </a:t>
            </a:r>
            <a:r>
              <a:rPr lang="ar-SA" sz="3200" b="1" dirty="0">
                <a:solidFill>
                  <a:schemeClr val="accent2">
                    <a:lumMod val="50000"/>
                  </a:schemeClr>
                </a:solidFill>
                <a:latin typeface="Calibri" panose="020F0502020204030204" pitchFamily="34" charset="0"/>
                <a:ea typeface="Calibri" panose="020F0502020204030204" pitchFamily="34" charset="0"/>
                <a:cs typeface="B Titr" panose="00000700000000000000" pitchFamily="2" charset="-78"/>
              </a:rPr>
              <a:t>نسبت مرگ مادران</a:t>
            </a:r>
            <a:r>
              <a:rPr lang="en-US" sz="3200" b="1" dirty="0">
                <a:solidFill>
                  <a:schemeClr val="accent2">
                    <a:lumMod val="50000"/>
                  </a:schemeClr>
                </a:solidFill>
                <a:latin typeface="Calibri" panose="020F0502020204030204" pitchFamily="34" charset="0"/>
                <a:ea typeface="Calibri" panose="020F0502020204030204" pitchFamily="34" charset="0"/>
                <a:cs typeface="B Titr" panose="00000700000000000000" pitchFamily="2" charset="-78"/>
              </a:rPr>
              <a:t>(MMR)</a:t>
            </a:r>
            <a:r>
              <a:rPr lang="ar-SA" sz="3200" b="1" dirty="0">
                <a:solidFill>
                  <a:schemeClr val="accent2">
                    <a:lumMod val="50000"/>
                  </a:schemeClr>
                </a:solidFill>
                <a:latin typeface="Calibri" panose="020F0502020204030204" pitchFamily="34" charset="0"/>
                <a:ea typeface="Calibri" panose="020F0502020204030204" pitchFamily="34" charset="0"/>
                <a:cs typeface="B Titr" panose="00000700000000000000" pitchFamily="2" charset="-78"/>
              </a:rPr>
              <a:t> در</a:t>
            </a:r>
            <a:r>
              <a:rPr lang="fa-IR" sz="3200" b="1" dirty="0">
                <a:solidFill>
                  <a:schemeClr val="accent2">
                    <a:lumMod val="50000"/>
                  </a:schemeClr>
                </a:solidFill>
                <a:latin typeface="Calibri" panose="020F0502020204030204" pitchFamily="34" charset="0"/>
                <a:ea typeface="Calibri" panose="020F0502020204030204" pitchFamily="34" charset="0"/>
                <a:cs typeface="B Titr" panose="00000700000000000000" pitchFamily="2" charset="-78"/>
              </a:rPr>
              <a:t>کشور و </a:t>
            </a:r>
            <a:r>
              <a:rPr lang="ar-SA" sz="3200" b="1" dirty="0">
                <a:solidFill>
                  <a:schemeClr val="accent2">
                    <a:lumMod val="50000"/>
                  </a:schemeClr>
                </a:solidFill>
                <a:latin typeface="Calibri" panose="020F0502020204030204" pitchFamily="34" charset="0"/>
                <a:ea typeface="Calibri" panose="020F0502020204030204" pitchFamily="34" charset="0"/>
                <a:cs typeface="B Titr" panose="00000700000000000000" pitchFamily="2" charset="-78"/>
              </a:rPr>
              <a:t>اصفهان</a:t>
            </a:r>
            <a:r>
              <a:rPr lang="en-US" sz="3200" b="1" dirty="0">
                <a:solidFill>
                  <a:schemeClr val="accent2">
                    <a:lumMod val="50000"/>
                  </a:schemeClr>
                </a:solidFill>
                <a:latin typeface="Calibri" panose="020F0502020204030204" pitchFamily="34" charset="0"/>
                <a:ea typeface="Calibri" panose="020F0502020204030204" pitchFamily="34" charset="0"/>
                <a:cs typeface="B Titr" panose="00000700000000000000" pitchFamily="2" charset="-78"/>
              </a:rPr>
              <a:t> </a:t>
            </a:r>
            <a:r>
              <a:rPr lang="fa-IR" sz="3200" b="1" dirty="0">
                <a:solidFill>
                  <a:schemeClr val="accent2">
                    <a:lumMod val="50000"/>
                  </a:schemeClr>
                </a:solidFill>
                <a:latin typeface="Calibri" panose="020F0502020204030204" pitchFamily="34" charset="0"/>
                <a:ea typeface="Calibri" panose="020F0502020204030204" pitchFamily="34" charset="0"/>
                <a:cs typeface="B Titr" panose="00000700000000000000" pitchFamily="2" charset="-78"/>
              </a:rPr>
              <a:t>از سال </a:t>
            </a:r>
            <a:br>
              <a:rPr lang="fa-IR" sz="3200" b="1" dirty="0">
                <a:solidFill>
                  <a:schemeClr val="accent2">
                    <a:lumMod val="50000"/>
                  </a:schemeClr>
                </a:solidFill>
                <a:latin typeface="Calibri" panose="020F0502020204030204" pitchFamily="34" charset="0"/>
                <a:ea typeface="Calibri" panose="020F0502020204030204" pitchFamily="34" charset="0"/>
                <a:cs typeface="B Titr" panose="00000700000000000000" pitchFamily="2" charset="-78"/>
              </a:rPr>
            </a:br>
            <a:r>
              <a:rPr lang="fa-IR" sz="3200" b="1" dirty="0">
                <a:solidFill>
                  <a:schemeClr val="accent2">
                    <a:lumMod val="50000"/>
                  </a:schemeClr>
                </a:solidFill>
                <a:latin typeface="Calibri" panose="020F0502020204030204" pitchFamily="34" charset="0"/>
                <a:ea typeface="Calibri" panose="020F0502020204030204" pitchFamily="34" charset="0"/>
                <a:cs typeface="B Titr" panose="00000700000000000000" pitchFamily="2" charset="-78"/>
              </a:rPr>
              <a:t>1401-1392 با احتساب موارد کووید</a:t>
            </a:r>
            <a:endParaRPr lang="en-US" sz="3200" b="1" dirty="0">
              <a:solidFill>
                <a:schemeClr val="accent2">
                  <a:lumMod val="50000"/>
                </a:schemeClr>
              </a:solidFill>
              <a:latin typeface="Calibri" panose="020F0502020204030204" pitchFamily="34" charset="0"/>
              <a:ea typeface="Calibri" panose="020F0502020204030204" pitchFamily="34" charset="0"/>
              <a:cs typeface="B Titr" panose="00000700000000000000" pitchFamily="2"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899061161"/>
              </p:ext>
            </p:extLst>
          </p:nvPr>
        </p:nvGraphicFramePr>
        <p:xfrm>
          <a:off x="251520" y="836712"/>
          <a:ext cx="8686800" cy="525658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77208746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duotone>
              <a:schemeClr val="accent5">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487" y="0"/>
            <a:ext cx="8820472" cy="1295400"/>
          </a:xfrm>
        </p:spPr>
        <p:txBody>
          <a:bodyPr>
            <a:normAutofit/>
          </a:bodyPr>
          <a:lstStyle/>
          <a:p>
            <a:pPr algn="ctr" rtl="1"/>
            <a:r>
              <a:rPr lang="fa-IR" sz="3200" b="1" dirty="0">
                <a:solidFill>
                  <a:schemeClr val="accent2">
                    <a:lumMod val="50000"/>
                  </a:schemeClr>
                </a:solidFill>
                <a:latin typeface="Calibri" panose="020F0502020204030204" pitchFamily="34" charset="0"/>
                <a:ea typeface="Calibri" panose="020F0502020204030204" pitchFamily="34" charset="0"/>
                <a:cs typeface="B Titr" panose="00000700000000000000" pitchFamily="2" charset="-78"/>
              </a:rPr>
              <a:t>   </a:t>
            </a:r>
            <a:r>
              <a:rPr lang="ar-SA" sz="3200" b="1" dirty="0">
                <a:solidFill>
                  <a:schemeClr val="accent2">
                    <a:lumMod val="50000"/>
                  </a:schemeClr>
                </a:solidFill>
                <a:latin typeface="Calibri" panose="020F0502020204030204" pitchFamily="34" charset="0"/>
                <a:ea typeface="Calibri" panose="020F0502020204030204" pitchFamily="34" charset="0"/>
                <a:cs typeface="B Titr" panose="00000700000000000000" pitchFamily="2" charset="-78"/>
              </a:rPr>
              <a:t>نسبت مرگ مادران</a:t>
            </a:r>
            <a:r>
              <a:rPr lang="fa-IR" sz="3200" b="1" dirty="0">
                <a:solidFill>
                  <a:schemeClr val="accent2">
                    <a:lumMod val="50000"/>
                  </a:schemeClr>
                </a:solidFill>
                <a:latin typeface="Calibri" panose="020F0502020204030204" pitchFamily="34" charset="0"/>
                <a:ea typeface="Calibri" panose="020F0502020204030204" pitchFamily="34" charset="0"/>
                <a:cs typeface="B Titr" panose="00000700000000000000" pitchFamily="2" charset="-78"/>
              </a:rPr>
              <a:t> </a:t>
            </a:r>
            <a:r>
              <a:rPr lang="en-US" sz="3200" b="1" dirty="0">
                <a:solidFill>
                  <a:schemeClr val="accent2">
                    <a:lumMod val="50000"/>
                  </a:schemeClr>
                </a:solidFill>
                <a:latin typeface="Calibri" panose="020F0502020204030204" pitchFamily="34" charset="0"/>
                <a:ea typeface="Calibri" panose="020F0502020204030204" pitchFamily="34" charset="0"/>
                <a:cs typeface="B Titr" panose="00000700000000000000" pitchFamily="2" charset="-78"/>
              </a:rPr>
              <a:t>(MMR)</a:t>
            </a:r>
            <a:r>
              <a:rPr lang="ar-SA" sz="3200" b="1" dirty="0">
                <a:solidFill>
                  <a:schemeClr val="accent2">
                    <a:lumMod val="50000"/>
                  </a:schemeClr>
                </a:solidFill>
                <a:latin typeface="Calibri" panose="020F0502020204030204" pitchFamily="34" charset="0"/>
                <a:ea typeface="Calibri" panose="020F0502020204030204" pitchFamily="34" charset="0"/>
                <a:cs typeface="B Titr" panose="00000700000000000000" pitchFamily="2" charset="-78"/>
              </a:rPr>
              <a:t> در</a:t>
            </a:r>
            <a:r>
              <a:rPr lang="fa-IR" sz="3200" b="1" dirty="0">
                <a:solidFill>
                  <a:schemeClr val="accent2">
                    <a:lumMod val="50000"/>
                  </a:schemeClr>
                </a:solidFill>
                <a:latin typeface="Calibri" panose="020F0502020204030204" pitchFamily="34" charset="0"/>
                <a:ea typeface="Calibri" panose="020F0502020204030204" pitchFamily="34" charset="0"/>
                <a:cs typeface="B Titr" panose="00000700000000000000" pitchFamily="2" charset="-78"/>
              </a:rPr>
              <a:t>کشور و </a:t>
            </a:r>
            <a:r>
              <a:rPr lang="ar-SA" sz="3200" b="1" dirty="0">
                <a:solidFill>
                  <a:schemeClr val="accent2">
                    <a:lumMod val="50000"/>
                  </a:schemeClr>
                </a:solidFill>
                <a:latin typeface="Calibri" panose="020F0502020204030204" pitchFamily="34" charset="0"/>
                <a:ea typeface="Calibri" panose="020F0502020204030204" pitchFamily="34" charset="0"/>
                <a:cs typeface="B Titr" panose="00000700000000000000" pitchFamily="2" charset="-78"/>
              </a:rPr>
              <a:t>اصفهان</a:t>
            </a:r>
            <a:r>
              <a:rPr lang="en-US" sz="3200" b="1" dirty="0">
                <a:solidFill>
                  <a:schemeClr val="accent2">
                    <a:lumMod val="50000"/>
                  </a:schemeClr>
                </a:solidFill>
                <a:latin typeface="Calibri" panose="020F0502020204030204" pitchFamily="34" charset="0"/>
                <a:ea typeface="Calibri" panose="020F0502020204030204" pitchFamily="34" charset="0"/>
                <a:cs typeface="B Titr" panose="00000700000000000000" pitchFamily="2" charset="-78"/>
              </a:rPr>
              <a:t> </a:t>
            </a:r>
            <a:r>
              <a:rPr lang="fa-IR" sz="3200" b="1" dirty="0">
                <a:solidFill>
                  <a:schemeClr val="accent2">
                    <a:lumMod val="50000"/>
                  </a:schemeClr>
                </a:solidFill>
                <a:latin typeface="Calibri" panose="020F0502020204030204" pitchFamily="34" charset="0"/>
                <a:ea typeface="Calibri" panose="020F0502020204030204" pitchFamily="34" charset="0"/>
                <a:cs typeface="B Titr" panose="00000700000000000000" pitchFamily="2" charset="-78"/>
              </a:rPr>
              <a:t>از سال </a:t>
            </a:r>
            <a:br>
              <a:rPr lang="fa-IR" sz="3200" b="1" dirty="0">
                <a:solidFill>
                  <a:schemeClr val="accent2">
                    <a:lumMod val="50000"/>
                  </a:schemeClr>
                </a:solidFill>
                <a:latin typeface="Calibri" panose="020F0502020204030204" pitchFamily="34" charset="0"/>
                <a:ea typeface="Calibri" panose="020F0502020204030204" pitchFamily="34" charset="0"/>
                <a:cs typeface="B Titr" panose="00000700000000000000" pitchFamily="2" charset="-78"/>
              </a:rPr>
            </a:br>
            <a:r>
              <a:rPr lang="fa-IR" sz="3200" b="1" dirty="0">
                <a:solidFill>
                  <a:schemeClr val="accent2">
                    <a:lumMod val="50000"/>
                  </a:schemeClr>
                </a:solidFill>
                <a:latin typeface="Calibri" panose="020F0502020204030204" pitchFamily="34" charset="0"/>
                <a:ea typeface="Calibri" panose="020F0502020204030204" pitchFamily="34" charset="0"/>
                <a:cs typeface="B Titr" panose="00000700000000000000" pitchFamily="2" charset="-78"/>
              </a:rPr>
              <a:t>1401-1398بدون احتساب کووید</a:t>
            </a:r>
            <a:endParaRPr lang="en-US" sz="3200" b="1" dirty="0">
              <a:solidFill>
                <a:schemeClr val="accent2">
                  <a:lumMod val="50000"/>
                </a:schemeClr>
              </a:solidFill>
              <a:latin typeface="Calibri" panose="020F0502020204030204" pitchFamily="34" charset="0"/>
              <a:ea typeface="Calibri" panose="020F0502020204030204" pitchFamily="34" charset="0"/>
              <a:cs typeface="B Titr" panose="00000700000000000000" pitchFamily="2" charset="-78"/>
            </a:endParaRPr>
          </a:p>
        </p:txBody>
      </p:sp>
      <p:sp>
        <p:nvSpPr>
          <p:cNvPr id="5" name="Content Placeholder 4">
            <a:extLst>
              <a:ext uri="{FF2B5EF4-FFF2-40B4-BE49-F238E27FC236}">
                <a16:creationId xmlns:a16="http://schemas.microsoft.com/office/drawing/2014/main" id="{65C67CB5-3DC4-419B-8147-5D7A373F9618}"/>
              </a:ext>
            </a:extLst>
          </p:cNvPr>
          <p:cNvSpPr>
            <a:spLocks noGrp="1"/>
          </p:cNvSpPr>
          <p:nvPr>
            <p:ph idx="1"/>
          </p:nvPr>
        </p:nvSpPr>
        <p:spPr/>
        <p:txBody>
          <a:bodyPr>
            <a:normAutofit fontScale="25000" lnSpcReduction="20000"/>
          </a:bodyPr>
          <a:lstStyle/>
          <a:p>
            <a:pPr algn="ctr" rtl="1">
              <a:spcBef>
                <a:spcPct val="0"/>
              </a:spcBef>
              <a:buNone/>
            </a:pPr>
            <a:endParaRPr lang="en-US" sz="3600" b="1" dirty="0">
              <a:solidFill>
                <a:schemeClr val="accent2">
                  <a:lumMod val="50000"/>
                </a:schemeClr>
              </a:solidFill>
              <a:latin typeface="Calibri" panose="020F0502020204030204" pitchFamily="34" charset="0"/>
              <a:cs typeface="B Titr" panose="00000700000000000000" pitchFamily="2" charset="-78"/>
            </a:endParaRPr>
          </a:p>
        </p:txBody>
      </p:sp>
      <p:graphicFrame>
        <p:nvGraphicFramePr>
          <p:cNvPr id="6" name="Chart 5">
            <a:extLst>
              <a:ext uri="{FF2B5EF4-FFF2-40B4-BE49-F238E27FC236}">
                <a16:creationId xmlns:a16="http://schemas.microsoft.com/office/drawing/2014/main" id="{BE842E6B-AD64-4024-B5E4-A456A87E0CAA}"/>
              </a:ext>
            </a:extLst>
          </p:cNvPr>
          <p:cNvGraphicFramePr>
            <a:graphicFrameLocks/>
          </p:cNvGraphicFramePr>
          <p:nvPr>
            <p:extLst>
              <p:ext uri="{D42A27DB-BD31-4B8C-83A1-F6EECF244321}">
                <p14:modId xmlns:p14="http://schemas.microsoft.com/office/powerpoint/2010/main" val="2153851926"/>
              </p:ext>
            </p:extLst>
          </p:nvPr>
        </p:nvGraphicFramePr>
        <p:xfrm>
          <a:off x="827584" y="1628800"/>
          <a:ext cx="7344816" cy="439248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42956040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duotone>
              <a:schemeClr val="accent5">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10940" y="0"/>
            <a:ext cx="8384232" cy="1052736"/>
          </a:xfrm>
        </p:spPr>
        <p:txBody>
          <a:bodyPr>
            <a:noAutofit/>
          </a:bodyPr>
          <a:lstStyle/>
          <a:p>
            <a:pPr algn="ctr" rtl="1"/>
            <a:r>
              <a:rPr lang="en-US" sz="2800" b="1" dirty="0">
                <a:solidFill>
                  <a:schemeClr val="accent2">
                    <a:lumMod val="50000"/>
                  </a:schemeClr>
                </a:solidFill>
                <a:latin typeface="Calibri" panose="020F0502020204030204" pitchFamily="34" charset="0"/>
                <a:ea typeface="Calibri" panose="020F0502020204030204" pitchFamily="34" charset="0"/>
                <a:cs typeface="B Titr" panose="00000700000000000000" pitchFamily="2" charset="-78"/>
              </a:rPr>
              <a:t>     </a:t>
            </a:r>
            <a:r>
              <a:rPr lang="fa-IR" sz="2800" b="1" dirty="0">
                <a:solidFill>
                  <a:schemeClr val="accent2">
                    <a:lumMod val="50000"/>
                  </a:schemeClr>
                </a:solidFill>
                <a:latin typeface="Calibri" panose="020F0502020204030204" pitchFamily="34" charset="0"/>
                <a:ea typeface="Calibri" panose="020F0502020204030204" pitchFamily="34" charset="0"/>
                <a:cs typeface="B Titr" panose="00000700000000000000" pitchFamily="2" charset="-78"/>
              </a:rPr>
              <a:t>وضعیت </a:t>
            </a:r>
            <a:r>
              <a:rPr lang="ar-SA" sz="2800" b="1" dirty="0">
                <a:solidFill>
                  <a:schemeClr val="accent2">
                    <a:lumMod val="50000"/>
                  </a:schemeClr>
                </a:solidFill>
                <a:latin typeface="Calibri" panose="020F0502020204030204" pitchFamily="34" charset="0"/>
                <a:ea typeface="Calibri" panose="020F0502020204030204" pitchFamily="34" charset="0"/>
                <a:cs typeface="B Titr" panose="00000700000000000000" pitchFamily="2" charset="-78"/>
              </a:rPr>
              <a:t>رتبه </a:t>
            </a:r>
            <a:r>
              <a:rPr lang="fa-IR" sz="2800" b="1" dirty="0">
                <a:solidFill>
                  <a:schemeClr val="accent2">
                    <a:lumMod val="50000"/>
                  </a:schemeClr>
                </a:solidFill>
                <a:latin typeface="Calibri" panose="020F0502020204030204" pitchFamily="34" charset="0"/>
                <a:ea typeface="Calibri" panose="020F0502020204030204" pitchFamily="34" charset="0"/>
                <a:cs typeface="B Titr" panose="00000700000000000000" pitchFamily="2" charset="-78"/>
              </a:rPr>
              <a:t>و </a:t>
            </a:r>
            <a:r>
              <a:rPr lang="en-US" sz="2800" b="1" dirty="0">
                <a:solidFill>
                  <a:schemeClr val="accent2">
                    <a:lumMod val="50000"/>
                  </a:schemeClr>
                </a:solidFill>
                <a:latin typeface="Calibri" panose="020F0502020204030204" pitchFamily="34" charset="0"/>
                <a:ea typeface="Calibri" panose="020F0502020204030204" pitchFamily="34" charset="0"/>
                <a:cs typeface="B Titr" panose="00000700000000000000" pitchFamily="2" charset="-78"/>
              </a:rPr>
              <a:t> MMR</a:t>
            </a:r>
            <a:r>
              <a:rPr lang="ar-SA" sz="2800" b="1" dirty="0">
                <a:solidFill>
                  <a:schemeClr val="accent2">
                    <a:lumMod val="50000"/>
                  </a:schemeClr>
                </a:solidFill>
                <a:latin typeface="Calibri" panose="020F0502020204030204" pitchFamily="34" charset="0"/>
                <a:ea typeface="Calibri" panose="020F0502020204030204" pitchFamily="34" charset="0"/>
                <a:cs typeface="B Titr" panose="00000700000000000000" pitchFamily="2" charset="-78"/>
              </a:rPr>
              <a:t>دانشگاه </a:t>
            </a:r>
            <a:r>
              <a:rPr lang="fa-IR" sz="2800" b="1" dirty="0">
                <a:solidFill>
                  <a:schemeClr val="accent2">
                    <a:lumMod val="50000"/>
                  </a:schemeClr>
                </a:solidFill>
                <a:latin typeface="Calibri" panose="020F0502020204030204" pitchFamily="34" charset="0"/>
                <a:ea typeface="Calibri" panose="020F0502020204030204" pitchFamily="34" charset="0"/>
                <a:cs typeface="B Titr" panose="00000700000000000000" pitchFamily="2" charset="-78"/>
              </a:rPr>
              <a:t>های نامطلوبتر ازمیانگین کشوری</a:t>
            </a:r>
            <a:r>
              <a:rPr lang="en-US" sz="2800" b="1" dirty="0">
                <a:solidFill>
                  <a:schemeClr val="accent2">
                    <a:lumMod val="50000"/>
                  </a:schemeClr>
                </a:solidFill>
                <a:latin typeface="Calibri" panose="020F0502020204030204" pitchFamily="34" charset="0"/>
                <a:ea typeface="Calibri" panose="020F0502020204030204" pitchFamily="34" charset="0"/>
                <a:cs typeface="B Titr" panose="00000700000000000000" pitchFamily="2" charset="-78"/>
              </a:rPr>
              <a:t/>
            </a:r>
            <a:br>
              <a:rPr lang="en-US" sz="2800" b="1" dirty="0">
                <a:solidFill>
                  <a:schemeClr val="accent2">
                    <a:lumMod val="50000"/>
                  </a:schemeClr>
                </a:solidFill>
                <a:latin typeface="Calibri" panose="020F0502020204030204" pitchFamily="34" charset="0"/>
                <a:ea typeface="Calibri" panose="020F0502020204030204" pitchFamily="34" charset="0"/>
                <a:cs typeface="B Titr" panose="00000700000000000000" pitchFamily="2" charset="-78"/>
              </a:rPr>
            </a:br>
            <a:r>
              <a:rPr lang="fa-IR" sz="2800" b="1" dirty="0">
                <a:solidFill>
                  <a:schemeClr val="accent2">
                    <a:lumMod val="50000"/>
                  </a:schemeClr>
                </a:solidFill>
                <a:latin typeface="Calibri" panose="020F0502020204030204" pitchFamily="34" charset="0"/>
                <a:ea typeface="Calibri" panose="020F0502020204030204" pitchFamily="34" charset="0"/>
                <a:cs typeface="B Titr" panose="00000700000000000000" pitchFamily="2" charset="-78"/>
              </a:rPr>
              <a:t>سال های 1401-1397</a:t>
            </a:r>
            <a:endParaRPr lang="en-US" sz="3200" b="1" dirty="0">
              <a:solidFill>
                <a:schemeClr val="accent2">
                  <a:lumMod val="50000"/>
                </a:schemeClr>
              </a:solidFill>
              <a:latin typeface="Calibri" panose="020F0502020204030204" pitchFamily="34" charset="0"/>
              <a:ea typeface="Calibri" panose="020F0502020204030204" pitchFamily="34" charset="0"/>
              <a:cs typeface="B Titr" panose="00000700000000000000" pitchFamily="2"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116050679"/>
              </p:ext>
            </p:extLst>
          </p:nvPr>
        </p:nvGraphicFramePr>
        <p:xfrm>
          <a:off x="76200" y="1417638"/>
          <a:ext cx="8991600" cy="544036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40523621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73caffca8b1043c5c1f4bc19fbe04eacb69ef8c5"/>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Office Theme">
  <a:themeElements>
    <a:clrScheme name="Custom 254">
      <a:dk1>
        <a:sysClr val="windowText" lastClr="000000"/>
      </a:dk1>
      <a:lt1>
        <a:srgbClr val="FFFFFF"/>
      </a:lt1>
      <a:dk2>
        <a:srgbClr val="000000"/>
      </a:dk2>
      <a:lt2>
        <a:srgbClr val="FFFFFF"/>
      </a:lt2>
      <a:accent1>
        <a:srgbClr val="F88528"/>
      </a:accent1>
      <a:accent2>
        <a:srgbClr val="6BA7F8"/>
      </a:accent2>
      <a:accent3>
        <a:srgbClr val="C3DBFC"/>
      </a:accent3>
      <a:accent4>
        <a:srgbClr val="0A2793"/>
      </a:accent4>
      <a:accent5>
        <a:srgbClr val="C0E8FD"/>
      </a:accent5>
      <a:accent6>
        <a:srgbClr val="6097E1"/>
      </a:accent6>
      <a:hlink>
        <a:srgbClr val="0B6DEF"/>
      </a:hlink>
      <a:folHlink>
        <a:srgbClr val="237DF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1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1861</TotalTime>
  <Words>2285</Words>
  <Application>Microsoft Office PowerPoint</Application>
  <PresentationFormat>On-screen Show (4:3)</PresentationFormat>
  <Paragraphs>373</Paragraphs>
  <Slides>47</Slides>
  <Notes>1</Notes>
  <HiddenSlides>0</HiddenSlides>
  <MMClips>0</MMClips>
  <ScaleCrop>false</ScaleCrop>
  <HeadingPairs>
    <vt:vector size="6" baseType="variant">
      <vt:variant>
        <vt:lpstr>Fonts Used</vt:lpstr>
      </vt:variant>
      <vt:variant>
        <vt:i4>11</vt:i4>
      </vt:variant>
      <vt:variant>
        <vt:lpstr>Theme</vt:lpstr>
      </vt:variant>
      <vt:variant>
        <vt:i4>4</vt:i4>
      </vt:variant>
      <vt:variant>
        <vt:lpstr>Slide Titles</vt:lpstr>
      </vt:variant>
      <vt:variant>
        <vt:i4>47</vt:i4>
      </vt:variant>
    </vt:vector>
  </HeadingPairs>
  <TitlesOfParts>
    <vt:vector size="62" baseType="lpstr">
      <vt:lpstr>Malgun Gothic</vt:lpstr>
      <vt:lpstr>Aldhabi</vt:lpstr>
      <vt:lpstr>Andalus</vt:lpstr>
      <vt:lpstr>Arial</vt:lpstr>
      <vt:lpstr>B Mitra</vt:lpstr>
      <vt:lpstr>B Nazanin</vt:lpstr>
      <vt:lpstr>B Titr</vt:lpstr>
      <vt:lpstr>B Yekan</vt:lpstr>
      <vt:lpstr>Calibri</vt:lpstr>
      <vt:lpstr>Times New Roman</vt:lpstr>
      <vt:lpstr>Titr</vt:lpstr>
      <vt:lpstr>Office Theme</vt:lpstr>
      <vt:lpstr>Custom Design</vt:lpstr>
      <vt:lpstr>1_Office Theme</vt:lpstr>
      <vt:lpstr>2_Office Theme</vt:lpstr>
      <vt:lpstr>PowerPoint Presentation</vt:lpstr>
      <vt:lpstr>تحلیل مرگ های مادری د.ع.پ.اصفهان سال 1401</vt:lpstr>
      <vt:lpstr>    تعداد موارد مرگ مادری کشور- سال1401</vt:lpstr>
      <vt:lpstr>    تعداد موارد مرگ مادر د.ع.پ.اصفهان - سال1401</vt:lpstr>
      <vt:lpstr>  میزان موالید کشور از سال 1401-1391</vt:lpstr>
      <vt:lpstr>  میزان موالید د.ع.پ.اصفهان از سال 1401-1391</vt:lpstr>
      <vt:lpstr>    نسبت مرگ مادران(MMR) درکشور و اصفهان از سال  1401-1392 با احتساب موارد کووید</vt:lpstr>
      <vt:lpstr>   نسبت مرگ مادران (MMR) درکشور و اصفهان از سال  1401-1398بدون احتساب کووید</vt:lpstr>
      <vt:lpstr>     وضعیت رتبه و  MMRدانشگاه های نامطلوبتر ازمیانگین کشوری سال های 1401-1397</vt:lpstr>
      <vt:lpstr>       وضعیت رتبه و  MMRدانشگاه های مطلوبتر ازمیانگین کشوری سال های 1401-1397 اصفهان رتبه 10 در بین 33 رتبه </vt:lpstr>
      <vt:lpstr>   نسبت مرگ مادران درکشور براساس گزارش نظام مراقبت    مرگ مادربه تفکیک ده قطب آمایشی کشوردر سال1401</vt:lpstr>
      <vt:lpstr>  MMRدردانشگاه های سرگروه ده قطب آمایشی کشور</vt:lpstr>
      <vt:lpstr>دکتر ناتالیا کانم- مدیر اجرایی صندوق جمعیت ملل متحد: چندین دهه پیشرفت در پیشگیری از مرگ مادران متوقف شده و نرخ مرگ و میر مادران راکد مانده است</vt:lpstr>
      <vt:lpstr>نسبت سهم مرگ به سهم موالید د.ع.پ. اصفهان  1401-1392 </vt:lpstr>
      <vt:lpstr>عوامل جمعیت شناختی در مرگ های مادری سال 1401</vt:lpstr>
      <vt:lpstr>بر اساس گزارش سامانه ایمان در سال 1401، در د.ع.پ اصفهان، 87 درصد از مادران زایمان کرده ایرانی و 13 درصد آنان ملیت غیر ایرانی داشته اند.  براساس گزارش ثبت احوال 15/2 درصد ملیت غیرایرانی داشتند      Iranian Maternal and Neonatal Network (IMaN)      </vt:lpstr>
      <vt:lpstr>تعداد و درصد زایمان به تفکیک جمعیت کل و جمعیت غیر ایرانی طی  سال های 1401-1397  </vt:lpstr>
      <vt:lpstr>درصد زایمان های اتباع در شهرستان های تابعه د ع پ اصفهان  1401  استخراج در تاریخ 13.8.1402</vt:lpstr>
      <vt:lpstr>منطقه سکونت در مرگ های مادری کشور 1401</vt:lpstr>
      <vt:lpstr>منطقه سکونت درمرگ های مادری د ع پ اصفهان1401</vt:lpstr>
      <vt:lpstr>   توزیع سنی موارد مرگ مادری د.ع.پ.اصفهان  سال 1401</vt:lpstr>
      <vt:lpstr>      نسبت مرگ مادران د.ع.پ اصفهان درصد هزارتولد زنده درگروه سنی مختلف – سال 1401 </vt:lpstr>
      <vt:lpstr>    درصد رتبه بارداری در موارد مرگ مادری د.ع.پ اصفهان  سال 1401</vt:lpstr>
      <vt:lpstr>درصد فراوانی مرگ ها بر اساس سطوح تحصیلی مادران فوت شده سال 1401 کشور(نسبت  به کل مرگ ها) </vt:lpstr>
      <vt:lpstr>     درصد فراوانی مرگ ها بر اساس سطوح تحصیلی مادران فوت شده سال 1401  د.ع.پ اصفهان(نسبت  به کل مرگ ها)</vt:lpstr>
      <vt:lpstr>  شغل مادران فوت شده در د.ع.پ.اصفهان - سال1401</vt:lpstr>
      <vt:lpstr>       درصد موارد مرگ کشوری ثبت شده مادران با احتساب موارد کووید – 19 به  تفکیک گروه بندی ICD- 10 در سال 1401 </vt:lpstr>
      <vt:lpstr>       درصد علل مرگ مادری د.ع. پ اصفهان به تفکیک گروه بندی  ICD-10 در سال 1401    </vt:lpstr>
      <vt:lpstr>PowerPoint Presentation</vt:lpstr>
      <vt:lpstr>    وضعیت حاملگی های برنامه ریزی شده در مرگ های مادری در سال 1401</vt:lpstr>
      <vt:lpstr>      وضعیت دریافت مراقبت پیش ازبارداری درموارد مرگ  مادری د.ع.پ.اصفهان - سال 1401</vt:lpstr>
      <vt:lpstr>PowerPoint Presentation</vt:lpstr>
      <vt:lpstr>      درصد محل دریافت مراقبت های بارداری درموارد مرگ     مادری د.ع.پ.اصفهان - سال1401</vt:lpstr>
      <vt:lpstr>PowerPoint Presentation</vt:lpstr>
      <vt:lpstr>   درصد نوع زایمان در کل زایمان ها و موارد مرگ مادری  د.ع.پ.اصفهان - سال 1401</vt:lpstr>
      <vt:lpstr>    </vt:lpstr>
      <vt:lpstr> </vt:lpstr>
      <vt:lpstr>PowerPoint Presentation</vt:lpstr>
      <vt:lpstr> </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www.Ghalamo.com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Registered User</dc:creator>
  <dc:description>www.Ghalamo.com</dc:description>
  <cp:lastModifiedBy>M.B.O</cp:lastModifiedBy>
  <cp:revision>242</cp:revision>
  <dcterms:created xsi:type="dcterms:W3CDTF">2014-04-01T16:35:38Z</dcterms:created>
  <dcterms:modified xsi:type="dcterms:W3CDTF">2023-11-20T10:20:25Z</dcterms:modified>
</cp:coreProperties>
</file>