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5.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25"/>
  </p:notesMasterIdLst>
  <p:sldIdLst>
    <p:sldId id="302" r:id="rId2"/>
    <p:sldId id="256" r:id="rId3"/>
    <p:sldId id="257" r:id="rId4"/>
    <p:sldId id="258" r:id="rId5"/>
    <p:sldId id="259" r:id="rId6"/>
    <p:sldId id="260" r:id="rId7"/>
    <p:sldId id="305"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303" r:id="rId22"/>
    <p:sldId id="304" r:id="rId23"/>
    <p:sldId id="300" r:id="rId24"/>
  </p:sldIdLst>
  <p:sldSz cx="9144000" cy="5143500" type="screen16x9"/>
  <p:notesSz cx="6858000" cy="9144000"/>
  <p:embeddedFontLst>
    <p:embeddedFont>
      <p:font typeface="2  Yekan" panose="00000400000000000000" pitchFamily="2" charset="-78"/>
      <p:regular r:id="rId26"/>
    </p:embeddedFont>
    <p:embeddedFont>
      <p:font typeface="Roboto Black" panose="020B0604020202020204" charset="0"/>
      <p:bold r:id="rId27"/>
      <p:boldItalic r:id="rId28"/>
    </p:embeddedFont>
    <p:embeddedFont>
      <p:font typeface="Roboto Medium" panose="020B0604020202020204" charset="0"/>
      <p:regular r:id="rId29"/>
      <p:bold r:id="rId30"/>
      <p:italic r:id="rId31"/>
      <p:boldItalic r:id="rId32"/>
    </p:embeddedFont>
    <p:embeddedFont>
      <p:font typeface="Calibri" panose="020F0502020204030204" pitchFamily="34" charset="0"/>
      <p:regular r:id="rId33"/>
      <p:bold r:id="rId34"/>
      <p:italic r:id="rId35"/>
      <p:boldItalic r:id="rId36"/>
    </p:embeddedFont>
    <p:embeddedFont>
      <p:font typeface="B Mitra" panose="00000400000000000000" pitchFamily="2" charset="-78"/>
      <p:regular r:id="rId37"/>
      <p:bold r:id="rId38"/>
    </p:embeddedFont>
    <p:embeddedFont>
      <p:font typeface="Oswald" panose="020B0604020202020204" charset="0"/>
      <p:regular r:id="rId39"/>
    </p:embeddedFont>
    <p:embeddedFont>
      <p:font typeface="B Titr" panose="00000700000000000000" pitchFamily="2" charset="-78"/>
      <p:bold r:id="rId40"/>
    </p:embeddedFont>
    <p:embeddedFont>
      <p:font typeface="Aviny" panose="020B0604020202020204" charset="-78"/>
      <p:regular r:id="rId41"/>
    </p:embeddedFont>
    <p:embeddedFont>
      <p:font typeface="B Yagut" panose="00000400000000000000" pitchFamily="2" charset="-78"/>
      <p:regular r:id="rId42"/>
      <p:bold r:id="rId43"/>
    </p:embeddedFont>
    <p:embeddedFont>
      <p:font typeface="Oswald Regular" panose="020B0604020202020204" charset="0"/>
      <p:regular r:id="rId44"/>
    </p:embeddedFont>
    <p:embeddedFont>
      <p:font typeface="Livvic" panose="020B0604020202020204" charset="0"/>
      <p:regular r:id="rId45"/>
      <p:bold r:id="rId46"/>
      <p:italic r:id="rId47"/>
      <p:boldItalic r:id="rId48"/>
    </p:embeddedFont>
    <p:embeddedFont>
      <p:font typeface="Calibri Light" panose="020F0302020204030204" pitchFamily="34" charset="0"/>
      <p:regular r:id="rId49"/>
      <p:italic r:id="rId50"/>
    </p:embeddedFont>
    <p:embeddedFont>
      <p:font typeface="Roboto Condensed Light" panose="020B0604020202020204" charset="0"/>
      <p:regular r:id="rId51"/>
      <p:italic r:id="rId52"/>
    </p:embeddedFont>
    <p:embeddedFont>
      <p:font typeface="Roboto" panose="020B0604020202020204" charset="0"/>
      <p:regular r:id="rId53"/>
      <p:bold r:id="rId54"/>
      <p:italic r:id="rId55"/>
      <p:boldItalic r:id="rId56"/>
    </p:embeddedFont>
    <p:embeddedFont>
      <p:font typeface="B Nazanin" panose="00000400000000000000" pitchFamily="2" charset="-78"/>
      <p:regular r:id="rId57"/>
      <p:bold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0">
          <p15:clr>
            <a:srgbClr val="00FF00"/>
          </p15:clr>
        </p15:guide>
        <p15:guide id="2" pos="449">
          <p15:clr>
            <a:srgbClr val="00FF00"/>
          </p15:clr>
        </p15:guide>
        <p15:guide id="3" orient="horz" pos="2900">
          <p15:clr>
            <a:srgbClr val="9AA0A6"/>
          </p15:clr>
        </p15:guide>
        <p15:guide id="4" pos="5311">
          <p15:clr>
            <a:srgbClr val="9AA0A6"/>
          </p15:clr>
        </p15:guide>
        <p15:guide id="5" orient="horz" pos="602">
          <p15:clr>
            <a:srgbClr val="00FFFF"/>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1D1651-14B4-439C-AF47-C176E56B1F47}">
  <a:tblStyle styleId="{E61D1651-14B4-439C-AF47-C176E56B1F4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5126" autoAdjust="0"/>
  </p:normalViewPr>
  <p:slideViewPr>
    <p:cSldViewPr snapToGrid="0">
      <p:cViewPr varScale="1">
        <p:scale>
          <a:sx n="87" d="100"/>
          <a:sy n="87" d="100"/>
        </p:scale>
        <p:origin x="-18" y="174"/>
      </p:cViewPr>
      <p:guideLst>
        <p:guide orient="horz" pos="340"/>
        <p:guide pos="449"/>
        <p:guide orient="horz" pos="2900"/>
        <p:guide pos="5311"/>
        <p:guide orient="horz" pos="60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font" Target="fonts/font25.fntdata"/><Relationship Id="rId55" Type="http://schemas.openxmlformats.org/officeDocument/2006/relationships/font" Target="fonts/font3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font" Target="fonts/font28.fntdata"/><Relationship Id="rId58" Type="http://schemas.openxmlformats.org/officeDocument/2006/relationships/font" Target="fonts/font33.fntdata"/><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font" Target="fonts/font31.fntdata"/><Relationship Id="rId8" Type="http://schemas.openxmlformats.org/officeDocument/2006/relationships/slide" Target="slides/slide7.xml"/><Relationship Id="rId51" Type="http://schemas.openxmlformats.org/officeDocument/2006/relationships/font" Target="fonts/font2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6.fntdata"/><Relationship Id="rId54" Type="http://schemas.openxmlformats.org/officeDocument/2006/relationships/font" Target="fonts/font29.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font" Target="fonts/font24.fntdata"/><Relationship Id="rId57" Type="http://schemas.openxmlformats.org/officeDocument/2006/relationships/font" Target="fonts/font32.fntdata"/><Relationship Id="rId10" Type="http://schemas.openxmlformats.org/officeDocument/2006/relationships/slide" Target="slides/slide9.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font" Target="fonts/font27.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32000262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9c5dcfed49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9c5dcfed49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8f5384933e_1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8f5384933e_1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8f5384933e_1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8f5384933e_1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9f7a052d43_1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9f7a052d43_1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96b4090b72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96b4090b72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95282b4b06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95282b4b06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9f7a052d43_1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9f7a052d43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9d1cfd01f0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9d1cfd01f0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96b4090b72_0_5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96b4090b72_0_5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10"/>
        <p:cNvGrpSpPr/>
        <p:nvPr/>
      </p:nvGrpSpPr>
      <p:grpSpPr>
        <a:xfrm>
          <a:off x="0" y="0"/>
          <a:ext cx="0" cy="0"/>
          <a:chOff x="0" y="0"/>
          <a:chExt cx="0" cy="0"/>
        </a:xfrm>
      </p:grpSpPr>
      <p:sp>
        <p:nvSpPr>
          <p:cNvPr id="12611" name="Google Shape;12611;g9321161396_0_48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12" name="Google Shape;12612;g9321161396_0_48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92308feca9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92308feca9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8f5384933e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8f5384933e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9eb84fbe48_2_1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9eb84fbe48_2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96b4090b72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96b4090b72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8f5384933e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8f5384933e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8f5384933e_0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8f5384933e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96b4090b72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96b4090b72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8f5384933e_0_3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8f5384933e_0_3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50800" y="1906706"/>
            <a:ext cx="5042400" cy="8304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6000">
                <a:solidFill>
                  <a:schemeClr val="l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371800" y="2947594"/>
            <a:ext cx="4400400" cy="289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Font typeface="Roboto"/>
              <a:buNone/>
              <a:defRPr sz="1600">
                <a:solidFill>
                  <a:schemeClr val="lt1"/>
                </a:solidFill>
                <a:latin typeface="Roboto"/>
                <a:ea typeface="Roboto"/>
                <a:cs typeface="Roboto"/>
                <a:sym typeface="Roboto"/>
              </a:defRPr>
            </a:lvl1pPr>
            <a:lvl2pPr lvl="1" algn="ctr">
              <a:lnSpc>
                <a:spcPct val="100000"/>
              </a:lnSpc>
              <a:spcBef>
                <a:spcPts val="0"/>
              </a:spcBef>
              <a:spcAft>
                <a:spcPts val="0"/>
              </a:spcAft>
              <a:buSzPts val="1600"/>
              <a:buFont typeface="Roboto"/>
              <a:buNone/>
              <a:defRPr sz="1600">
                <a:latin typeface="Roboto"/>
                <a:ea typeface="Roboto"/>
                <a:cs typeface="Roboto"/>
                <a:sym typeface="Roboto"/>
              </a:defRPr>
            </a:lvl2pPr>
            <a:lvl3pPr lvl="2" algn="ctr">
              <a:lnSpc>
                <a:spcPct val="100000"/>
              </a:lnSpc>
              <a:spcBef>
                <a:spcPts val="0"/>
              </a:spcBef>
              <a:spcAft>
                <a:spcPts val="0"/>
              </a:spcAft>
              <a:buSzPts val="1600"/>
              <a:buFont typeface="Roboto"/>
              <a:buNone/>
              <a:defRPr sz="1600">
                <a:latin typeface="Roboto"/>
                <a:ea typeface="Roboto"/>
                <a:cs typeface="Roboto"/>
                <a:sym typeface="Roboto"/>
              </a:defRPr>
            </a:lvl3pPr>
            <a:lvl4pPr lvl="3" algn="ctr">
              <a:lnSpc>
                <a:spcPct val="100000"/>
              </a:lnSpc>
              <a:spcBef>
                <a:spcPts val="0"/>
              </a:spcBef>
              <a:spcAft>
                <a:spcPts val="0"/>
              </a:spcAft>
              <a:buSzPts val="1600"/>
              <a:buFont typeface="Roboto"/>
              <a:buNone/>
              <a:defRPr sz="1600">
                <a:latin typeface="Roboto"/>
                <a:ea typeface="Roboto"/>
                <a:cs typeface="Roboto"/>
                <a:sym typeface="Roboto"/>
              </a:defRPr>
            </a:lvl4pPr>
            <a:lvl5pPr lvl="4" algn="ctr">
              <a:lnSpc>
                <a:spcPct val="100000"/>
              </a:lnSpc>
              <a:spcBef>
                <a:spcPts val="0"/>
              </a:spcBef>
              <a:spcAft>
                <a:spcPts val="0"/>
              </a:spcAft>
              <a:buSzPts val="1600"/>
              <a:buFont typeface="Roboto"/>
              <a:buNone/>
              <a:defRPr sz="1600">
                <a:latin typeface="Roboto"/>
                <a:ea typeface="Roboto"/>
                <a:cs typeface="Roboto"/>
                <a:sym typeface="Roboto"/>
              </a:defRPr>
            </a:lvl5pPr>
            <a:lvl6pPr lvl="5" algn="ctr">
              <a:lnSpc>
                <a:spcPct val="100000"/>
              </a:lnSpc>
              <a:spcBef>
                <a:spcPts val="0"/>
              </a:spcBef>
              <a:spcAft>
                <a:spcPts val="0"/>
              </a:spcAft>
              <a:buSzPts val="1600"/>
              <a:buFont typeface="Roboto"/>
              <a:buNone/>
              <a:defRPr sz="1600">
                <a:latin typeface="Roboto"/>
                <a:ea typeface="Roboto"/>
                <a:cs typeface="Roboto"/>
                <a:sym typeface="Roboto"/>
              </a:defRPr>
            </a:lvl6pPr>
            <a:lvl7pPr lvl="6" algn="ctr">
              <a:lnSpc>
                <a:spcPct val="100000"/>
              </a:lnSpc>
              <a:spcBef>
                <a:spcPts val="0"/>
              </a:spcBef>
              <a:spcAft>
                <a:spcPts val="0"/>
              </a:spcAft>
              <a:buSzPts val="1600"/>
              <a:buFont typeface="Roboto"/>
              <a:buNone/>
              <a:defRPr sz="1600">
                <a:latin typeface="Roboto"/>
                <a:ea typeface="Roboto"/>
                <a:cs typeface="Roboto"/>
                <a:sym typeface="Roboto"/>
              </a:defRPr>
            </a:lvl7pPr>
            <a:lvl8pPr lvl="7" algn="ctr">
              <a:lnSpc>
                <a:spcPct val="100000"/>
              </a:lnSpc>
              <a:spcBef>
                <a:spcPts val="0"/>
              </a:spcBef>
              <a:spcAft>
                <a:spcPts val="0"/>
              </a:spcAft>
              <a:buSzPts val="1600"/>
              <a:buFont typeface="Roboto"/>
              <a:buNone/>
              <a:defRPr sz="1600">
                <a:latin typeface="Roboto"/>
                <a:ea typeface="Roboto"/>
                <a:cs typeface="Roboto"/>
                <a:sym typeface="Roboto"/>
              </a:defRPr>
            </a:lvl8pPr>
            <a:lvl9pPr lvl="8" algn="ctr">
              <a:lnSpc>
                <a:spcPct val="100000"/>
              </a:lnSpc>
              <a:spcBef>
                <a:spcPts val="0"/>
              </a:spcBef>
              <a:spcAft>
                <a:spcPts val="0"/>
              </a:spcAft>
              <a:buSzPts val="1600"/>
              <a:buFont typeface="Roboto"/>
              <a:buNone/>
              <a:defRPr sz="1600">
                <a:latin typeface="Roboto"/>
                <a:ea typeface="Roboto"/>
                <a:cs typeface="Roboto"/>
                <a:sym typeface="Roboto"/>
              </a:defRPr>
            </a:lvl9pPr>
          </a:lstStyle>
          <a:p>
            <a:endParaRPr/>
          </a:p>
        </p:txBody>
      </p:sp>
      <p:sp>
        <p:nvSpPr>
          <p:cNvPr id="11" name="Google Shape;11;p2"/>
          <p:cNvSpPr/>
          <p:nvPr/>
        </p:nvSpPr>
        <p:spPr>
          <a:xfrm>
            <a:off x="8270200" y="890292"/>
            <a:ext cx="873800" cy="1219250"/>
          </a:xfrm>
          <a:custGeom>
            <a:avLst/>
            <a:gdLst/>
            <a:ahLst/>
            <a:cxnLst/>
            <a:rect l="l" t="t" r="r" b="b"/>
            <a:pathLst>
              <a:path w="34952" h="48770" extrusionOk="0">
                <a:moveTo>
                  <a:pt x="34952" y="1"/>
                </a:moveTo>
                <a:lnTo>
                  <a:pt x="1" y="22218"/>
                </a:lnTo>
                <a:lnTo>
                  <a:pt x="34952" y="48770"/>
                </a:lnTo>
                <a:lnTo>
                  <a:pt x="34952" y="1"/>
                </a:lnTo>
                <a:close/>
              </a:path>
            </a:pathLst>
          </a:custGeom>
          <a:gradFill>
            <a:gsLst>
              <a:gs pos="0">
                <a:srgbClr val="DE5926"/>
              </a:gs>
              <a:gs pos="100000">
                <a:srgbClr val="B8481D"/>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a:off x="5797875" y="0"/>
            <a:ext cx="3346125" cy="1601300"/>
          </a:xfrm>
          <a:custGeom>
            <a:avLst/>
            <a:gdLst/>
            <a:ahLst/>
            <a:cxnLst/>
            <a:rect l="l" t="t" r="r" b="b"/>
            <a:pathLst>
              <a:path w="133845" h="64052" extrusionOk="0">
                <a:moveTo>
                  <a:pt x="1" y="0"/>
                </a:moveTo>
                <a:lnTo>
                  <a:pt x="81824" y="62225"/>
                </a:lnTo>
                <a:cubicBezTo>
                  <a:pt x="83425" y="63438"/>
                  <a:pt x="85313" y="64052"/>
                  <a:pt x="87194" y="64052"/>
                </a:cubicBezTo>
                <a:cubicBezTo>
                  <a:pt x="88814" y="64052"/>
                  <a:pt x="90428" y="63597"/>
                  <a:pt x="91849" y="62677"/>
                </a:cubicBezTo>
                <a:lnTo>
                  <a:pt x="133845" y="36035"/>
                </a:lnTo>
                <a:lnTo>
                  <a:pt x="13384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a:off x="8536625" y="0"/>
            <a:ext cx="607375" cy="792500"/>
          </a:xfrm>
          <a:custGeom>
            <a:avLst/>
            <a:gdLst/>
            <a:ahLst/>
            <a:cxnLst/>
            <a:rect l="l" t="t" r="r" b="b"/>
            <a:pathLst>
              <a:path w="24295" h="31700" extrusionOk="0">
                <a:moveTo>
                  <a:pt x="18244" y="0"/>
                </a:moveTo>
                <a:lnTo>
                  <a:pt x="0" y="24746"/>
                </a:lnTo>
                <a:lnTo>
                  <a:pt x="24295" y="31700"/>
                </a:lnTo>
                <a:lnTo>
                  <a:pt x="24295" y="0"/>
                </a:lnTo>
                <a:close/>
              </a:path>
            </a:pathLst>
          </a:custGeom>
          <a:gradFill>
            <a:gsLst>
              <a:gs pos="0">
                <a:srgbClr val="B23363"/>
              </a:gs>
              <a:gs pos="100000">
                <a:srgbClr val="95265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a:off x="5292125" y="0"/>
            <a:ext cx="3700600" cy="846000"/>
          </a:xfrm>
          <a:custGeom>
            <a:avLst/>
            <a:gdLst/>
            <a:ahLst/>
            <a:cxnLst/>
            <a:rect l="l" t="t" r="r" b="b"/>
            <a:pathLst>
              <a:path w="148024" h="33840" extrusionOk="0">
                <a:moveTo>
                  <a:pt x="1" y="0"/>
                </a:moveTo>
                <a:lnTo>
                  <a:pt x="116143" y="33506"/>
                </a:lnTo>
                <a:cubicBezTo>
                  <a:pt x="116940" y="33731"/>
                  <a:pt x="117750" y="33840"/>
                  <a:pt x="118553" y="33840"/>
                </a:cubicBezTo>
                <a:cubicBezTo>
                  <a:pt x="121302" y="33840"/>
                  <a:pt x="123969" y="32561"/>
                  <a:pt x="125716" y="30255"/>
                </a:cubicBezTo>
                <a:lnTo>
                  <a:pt x="1480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0" y="3023400"/>
            <a:ext cx="876050" cy="1219250"/>
          </a:xfrm>
          <a:custGeom>
            <a:avLst/>
            <a:gdLst/>
            <a:ahLst/>
            <a:cxnLst/>
            <a:rect l="l" t="t" r="r" b="b"/>
            <a:pathLst>
              <a:path w="35042" h="48770" extrusionOk="0">
                <a:moveTo>
                  <a:pt x="0" y="0"/>
                </a:moveTo>
                <a:lnTo>
                  <a:pt x="0" y="48769"/>
                </a:lnTo>
                <a:lnTo>
                  <a:pt x="35041" y="26552"/>
                </a:lnTo>
                <a:lnTo>
                  <a:pt x="0" y="0"/>
                </a:lnTo>
                <a:close/>
              </a:path>
            </a:pathLst>
          </a:custGeom>
          <a:gradFill>
            <a:gsLst>
              <a:gs pos="0">
                <a:srgbClr val="622D57"/>
              </a:gs>
              <a:gs pos="100000">
                <a:srgbClr val="30062B"/>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2"/>
          <p:cNvSpPr/>
          <p:nvPr/>
        </p:nvSpPr>
        <p:spPr>
          <a:xfrm>
            <a:off x="0" y="3542200"/>
            <a:ext cx="3346100" cy="1601300"/>
          </a:xfrm>
          <a:custGeom>
            <a:avLst/>
            <a:gdLst/>
            <a:ahLst/>
            <a:cxnLst/>
            <a:rect l="l" t="t" r="r" b="b"/>
            <a:pathLst>
              <a:path w="133844" h="64052" extrusionOk="0">
                <a:moveTo>
                  <a:pt x="46651" y="0"/>
                </a:moveTo>
                <a:cubicBezTo>
                  <a:pt x="45031" y="0"/>
                  <a:pt x="43417" y="455"/>
                  <a:pt x="41995" y="1375"/>
                </a:cubicBezTo>
                <a:lnTo>
                  <a:pt x="0" y="28017"/>
                </a:lnTo>
                <a:lnTo>
                  <a:pt x="0" y="64052"/>
                </a:lnTo>
                <a:lnTo>
                  <a:pt x="133844" y="64052"/>
                </a:lnTo>
                <a:lnTo>
                  <a:pt x="52020" y="1826"/>
                </a:lnTo>
                <a:cubicBezTo>
                  <a:pt x="50419" y="614"/>
                  <a:pt x="48531" y="0"/>
                  <a:pt x="4665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p:cNvSpPr/>
          <p:nvPr/>
        </p:nvSpPr>
        <p:spPr>
          <a:xfrm>
            <a:off x="0" y="4351000"/>
            <a:ext cx="607375" cy="792500"/>
          </a:xfrm>
          <a:custGeom>
            <a:avLst/>
            <a:gdLst/>
            <a:ahLst/>
            <a:cxnLst/>
            <a:rect l="l" t="t" r="r" b="b"/>
            <a:pathLst>
              <a:path w="24295" h="31700" extrusionOk="0">
                <a:moveTo>
                  <a:pt x="0" y="0"/>
                </a:moveTo>
                <a:lnTo>
                  <a:pt x="0" y="31700"/>
                </a:lnTo>
                <a:lnTo>
                  <a:pt x="6051" y="31700"/>
                </a:lnTo>
                <a:lnTo>
                  <a:pt x="24294" y="6954"/>
                </a:lnTo>
                <a:lnTo>
                  <a:pt x="0" y="0"/>
                </a:lnTo>
                <a:close/>
              </a:path>
            </a:pathLst>
          </a:custGeom>
          <a:gradFill>
            <a:gsLst>
              <a:gs pos="0">
                <a:srgbClr val="F79324"/>
              </a:gs>
              <a:gs pos="100000">
                <a:srgbClr val="A45C0A"/>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126450" y="4297500"/>
            <a:ext cx="3700600" cy="846000"/>
          </a:xfrm>
          <a:custGeom>
            <a:avLst/>
            <a:gdLst/>
            <a:ahLst/>
            <a:cxnLst/>
            <a:rect l="l" t="t" r="r" b="b"/>
            <a:pathLst>
              <a:path w="148024" h="33840" extrusionOk="0">
                <a:moveTo>
                  <a:pt x="29472" y="0"/>
                </a:moveTo>
                <a:cubicBezTo>
                  <a:pt x="26727" y="0"/>
                  <a:pt x="24076" y="1279"/>
                  <a:pt x="22399" y="3585"/>
                </a:cubicBezTo>
                <a:lnTo>
                  <a:pt x="1" y="33840"/>
                </a:lnTo>
                <a:lnTo>
                  <a:pt x="148024" y="33840"/>
                </a:lnTo>
                <a:lnTo>
                  <a:pt x="31881" y="334"/>
                </a:lnTo>
                <a:cubicBezTo>
                  <a:pt x="31085" y="109"/>
                  <a:pt x="30275" y="0"/>
                  <a:pt x="294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four columns - 3">
  <p:cSld name="CUSTOM_11">
    <p:spTree>
      <p:nvGrpSpPr>
        <p:cNvPr id="1" name="Shape 91"/>
        <p:cNvGrpSpPr/>
        <p:nvPr/>
      </p:nvGrpSpPr>
      <p:grpSpPr>
        <a:xfrm>
          <a:off x="0" y="0"/>
          <a:ext cx="0" cy="0"/>
          <a:chOff x="0" y="0"/>
          <a:chExt cx="0" cy="0"/>
        </a:xfrm>
      </p:grpSpPr>
      <p:sp>
        <p:nvSpPr>
          <p:cNvPr id="92" name="Google Shape;92;p11"/>
          <p:cNvSpPr txBox="1">
            <a:spLocks noGrp="1"/>
          </p:cNvSpPr>
          <p:nvPr>
            <p:ph type="title"/>
          </p:nvPr>
        </p:nvSpPr>
        <p:spPr>
          <a:xfrm>
            <a:off x="2671800" y="539500"/>
            <a:ext cx="3800400" cy="50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3500"/>
              <a:buFont typeface="Oswald Regular"/>
              <a:buNone/>
              <a:defRPr sz="3500" b="0">
                <a:latin typeface="Oswald Regular"/>
                <a:ea typeface="Oswald Regular"/>
                <a:cs typeface="Oswald Regular"/>
                <a:sym typeface="Oswald Regular"/>
              </a:defRPr>
            </a:lvl1pPr>
            <a:lvl2pPr lvl="1" algn="ctr">
              <a:spcBef>
                <a:spcPts val="0"/>
              </a:spcBef>
              <a:spcAft>
                <a:spcPts val="0"/>
              </a:spcAft>
              <a:buSzPts val="3500"/>
              <a:buFont typeface="Oswald Regular"/>
              <a:buNone/>
              <a:defRPr sz="3500" b="0">
                <a:latin typeface="Oswald Regular"/>
                <a:ea typeface="Oswald Regular"/>
                <a:cs typeface="Oswald Regular"/>
                <a:sym typeface="Oswald Regular"/>
              </a:defRPr>
            </a:lvl2pPr>
            <a:lvl3pPr lvl="2" algn="ctr">
              <a:spcBef>
                <a:spcPts val="0"/>
              </a:spcBef>
              <a:spcAft>
                <a:spcPts val="0"/>
              </a:spcAft>
              <a:buSzPts val="3500"/>
              <a:buFont typeface="Oswald Regular"/>
              <a:buNone/>
              <a:defRPr sz="3500" b="0">
                <a:latin typeface="Oswald Regular"/>
                <a:ea typeface="Oswald Regular"/>
                <a:cs typeface="Oswald Regular"/>
                <a:sym typeface="Oswald Regular"/>
              </a:defRPr>
            </a:lvl3pPr>
            <a:lvl4pPr lvl="3" algn="ctr">
              <a:spcBef>
                <a:spcPts val="0"/>
              </a:spcBef>
              <a:spcAft>
                <a:spcPts val="0"/>
              </a:spcAft>
              <a:buSzPts val="3500"/>
              <a:buFont typeface="Oswald Regular"/>
              <a:buNone/>
              <a:defRPr sz="3500" b="0">
                <a:latin typeface="Oswald Regular"/>
                <a:ea typeface="Oswald Regular"/>
                <a:cs typeface="Oswald Regular"/>
                <a:sym typeface="Oswald Regular"/>
              </a:defRPr>
            </a:lvl4pPr>
            <a:lvl5pPr lvl="4" algn="ctr">
              <a:spcBef>
                <a:spcPts val="0"/>
              </a:spcBef>
              <a:spcAft>
                <a:spcPts val="0"/>
              </a:spcAft>
              <a:buSzPts val="3500"/>
              <a:buFont typeface="Oswald Regular"/>
              <a:buNone/>
              <a:defRPr sz="3500" b="0">
                <a:latin typeface="Oswald Regular"/>
                <a:ea typeface="Oswald Regular"/>
                <a:cs typeface="Oswald Regular"/>
                <a:sym typeface="Oswald Regular"/>
              </a:defRPr>
            </a:lvl5pPr>
            <a:lvl6pPr lvl="5" algn="ctr">
              <a:spcBef>
                <a:spcPts val="0"/>
              </a:spcBef>
              <a:spcAft>
                <a:spcPts val="0"/>
              </a:spcAft>
              <a:buSzPts val="3500"/>
              <a:buFont typeface="Oswald Regular"/>
              <a:buNone/>
              <a:defRPr sz="3500" b="0">
                <a:latin typeface="Oswald Regular"/>
                <a:ea typeface="Oswald Regular"/>
                <a:cs typeface="Oswald Regular"/>
                <a:sym typeface="Oswald Regular"/>
              </a:defRPr>
            </a:lvl6pPr>
            <a:lvl7pPr lvl="6" algn="ctr">
              <a:spcBef>
                <a:spcPts val="0"/>
              </a:spcBef>
              <a:spcAft>
                <a:spcPts val="0"/>
              </a:spcAft>
              <a:buSzPts val="3500"/>
              <a:buFont typeface="Oswald Regular"/>
              <a:buNone/>
              <a:defRPr sz="3500" b="0">
                <a:latin typeface="Oswald Regular"/>
                <a:ea typeface="Oswald Regular"/>
                <a:cs typeface="Oswald Regular"/>
                <a:sym typeface="Oswald Regular"/>
              </a:defRPr>
            </a:lvl7pPr>
            <a:lvl8pPr lvl="7" algn="ctr">
              <a:spcBef>
                <a:spcPts val="0"/>
              </a:spcBef>
              <a:spcAft>
                <a:spcPts val="0"/>
              </a:spcAft>
              <a:buSzPts val="3500"/>
              <a:buFont typeface="Oswald Regular"/>
              <a:buNone/>
              <a:defRPr sz="3500" b="0">
                <a:latin typeface="Oswald Regular"/>
                <a:ea typeface="Oswald Regular"/>
                <a:cs typeface="Oswald Regular"/>
                <a:sym typeface="Oswald Regular"/>
              </a:defRPr>
            </a:lvl8pPr>
            <a:lvl9pPr lvl="8" algn="ctr">
              <a:spcBef>
                <a:spcPts val="0"/>
              </a:spcBef>
              <a:spcAft>
                <a:spcPts val="0"/>
              </a:spcAft>
              <a:buSzPts val="3500"/>
              <a:buFont typeface="Oswald Regular"/>
              <a:buNone/>
              <a:defRPr sz="3500" b="0">
                <a:latin typeface="Oswald Regular"/>
                <a:ea typeface="Oswald Regular"/>
                <a:cs typeface="Oswald Regular"/>
                <a:sym typeface="Oswald Regular"/>
              </a:defRPr>
            </a:lvl9pPr>
          </a:lstStyle>
          <a:p>
            <a:endParaRPr/>
          </a:p>
        </p:txBody>
      </p:sp>
      <p:sp>
        <p:nvSpPr>
          <p:cNvPr id="93" name="Google Shape;93;p11"/>
          <p:cNvSpPr txBox="1">
            <a:spLocks noGrp="1"/>
          </p:cNvSpPr>
          <p:nvPr>
            <p:ph type="subTitle" idx="1"/>
          </p:nvPr>
        </p:nvSpPr>
        <p:spPr>
          <a:xfrm>
            <a:off x="1101919" y="2677750"/>
            <a:ext cx="1557300" cy="1737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b="1"/>
            </a:lvl1pPr>
            <a:lvl2pPr lvl="1" algn="ctr">
              <a:lnSpc>
                <a:spcPct val="100000"/>
              </a:lnSpc>
              <a:spcBef>
                <a:spcPts val="0"/>
              </a:spcBef>
              <a:spcAft>
                <a:spcPts val="0"/>
              </a:spcAft>
              <a:buSzPts val="1600"/>
              <a:buNone/>
              <a:defRPr b="1"/>
            </a:lvl2pPr>
            <a:lvl3pPr lvl="2" algn="ctr">
              <a:lnSpc>
                <a:spcPct val="100000"/>
              </a:lnSpc>
              <a:spcBef>
                <a:spcPts val="0"/>
              </a:spcBef>
              <a:spcAft>
                <a:spcPts val="0"/>
              </a:spcAft>
              <a:buSzPts val="1600"/>
              <a:buNone/>
              <a:defRPr b="1"/>
            </a:lvl3pPr>
            <a:lvl4pPr lvl="3" algn="ctr">
              <a:lnSpc>
                <a:spcPct val="100000"/>
              </a:lnSpc>
              <a:spcBef>
                <a:spcPts val="0"/>
              </a:spcBef>
              <a:spcAft>
                <a:spcPts val="0"/>
              </a:spcAft>
              <a:buSzPts val="1600"/>
              <a:buNone/>
              <a:defRPr b="1"/>
            </a:lvl4pPr>
            <a:lvl5pPr lvl="4" algn="ctr">
              <a:lnSpc>
                <a:spcPct val="100000"/>
              </a:lnSpc>
              <a:spcBef>
                <a:spcPts val="0"/>
              </a:spcBef>
              <a:spcAft>
                <a:spcPts val="0"/>
              </a:spcAft>
              <a:buSzPts val="1600"/>
              <a:buNone/>
              <a:defRPr b="1"/>
            </a:lvl5pPr>
            <a:lvl6pPr lvl="5" algn="ctr">
              <a:lnSpc>
                <a:spcPct val="100000"/>
              </a:lnSpc>
              <a:spcBef>
                <a:spcPts val="0"/>
              </a:spcBef>
              <a:spcAft>
                <a:spcPts val="0"/>
              </a:spcAft>
              <a:buSzPts val="1600"/>
              <a:buNone/>
              <a:defRPr b="1"/>
            </a:lvl6pPr>
            <a:lvl7pPr lvl="6" algn="ctr">
              <a:lnSpc>
                <a:spcPct val="100000"/>
              </a:lnSpc>
              <a:spcBef>
                <a:spcPts val="0"/>
              </a:spcBef>
              <a:spcAft>
                <a:spcPts val="0"/>
              </a:spcAft>
              <a:buSzPts val="1600"/>
              <a:buNone/>
              <a:defRPr b="1"/>
            </a:lvl7pPr>
            <a:lvl8pPr lvl="7" algn="ctr">
              <a:lnSpc>
                <a:spcPct val="100000"/>
              </a:lnSpc>
              <a:spcBef>
                <a:spcPts val="0"/>
              </a:spcBef>
              <a:spcAft>
                <a:spcPts val="0"/>
              </a:spcAft>
              <a:buSzPts val="1600"/>
              <a:buNone/>
              <a:defRPr b="1"/>
            </a:lvl8pPr>
            <a:lvl9pPr lvl="8" algn="ctr">
              <a:lnSpc>
                <a:spcPct val="100000"/>
              </a:lnSpc>
              <a:spcBef>
                <a:spcPts val="0"/>
              </a:spcBef>
              <a:spcAft>
                <a:spcPts val="0"/>
              </a:spcAft>
              <a:buSzPts val="1600"/>
              <a:buNone/>
              <a:defRPr b="1"/>
            </a:lvl9pPr>
          </a:lstStyle>
          <a:p>
            <a:endParaRPr/>
          </a:p>
        </p:txBody>
      </p:sp>
      <p:sp>
        <p:nvSpPr>
          <p:cNvPr id="94" name="Google Shape;94;p11"/>
          <p:cNvSpPr txBox="1">
            <a:spLocks noGrp="1"/>
          </p:cNvSpPr>
          <p:nvPr>
            <p:ph type="subTitle" idx="2"/>
          </p:nvPr>
        </p:nvSpPr>
        <p:spPr>
          <a:xfrm>
            <a:off x="1101919" y="3134359"/>
            <a:ext cx="1557300" cy="6843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95" name="Google Shape;95;p11"/>
          <p:cNvSpPr txBox="1">
            <a:spLocks noGrp="1"/>
          </p:cNvSpPr>
          <p:nvPr>
            <p:ph type="subTitle" idx="3"/>
          </p:nvPr>
        </p:nvSpPr>
        <p:spPr>
          <a:xfrm>
            <a:off x="2956919" y="2677750"/>
            <a:ext cx="1557300" cy="173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b="1"/>
            </a:lvl1pPr>
            <a:lvl2pPr lvl="1" algn="ctr" rtl="0">
              <a:lnSpc>
                <a:spcPct val="100000"/>
              </a:lnSpc>
              <a:spcBef>
                <a:spcPts val="0"/>
              </a:spcBef>
              <a:spcAft>
                <a:spcPts val="0"/>
              </a:spcAft>
              <a:buSzPts val="1600"/>
              <a:buNone/>
              <a:defRPr b="1"/>
            </a:lvl2pPr>
            <a:lvl3pPr lvl="2" algn="ctr" rtl="0">
              <a:lnSpc>
                <a:spcPct val="100000"/>
              </a:lnSpc>
              <a:spcBef>
                <a:spcPts val="0"/>
              </a:spcBef>
              <a:spcAft>
                <a:spcPts val="0"/>
              </a:spcAft>
              <a:buSzPts val="1600"/>
              <a:buNone/>
              <a:defRPr b="1"/>
            </a:lvl3pPr>
            <a:lvl4pPr lvl="3" algn="ctr" rtl="0">
              <a:lnSpc>
                <a:spcPct val="100000"/>
              </a:lnSpc>
              <a:spcBef>
                <a:spcPts val="0"/>
              </a:spcBef>
              <a:spcAft>
                <a:spcPts val="0"/>
              </a:spcAft>
              <a:buSzPts val="1600"/>
              <a:buNone/>
              <a:defRPr b="1"/>
            </a:lvl4pPr>
            <a:lvl5pPr lvl="4" algn="ctr" rtl="0">
              <a:lnSpc>
                <a:spcPct val="100000"/>
              </a:lnSpc>
              <a:spcBef>
                <a:spcPts val="0"/>
              </a:spcBef>
              <a:spcAft>
                <a:spcPts val="0"/>
              </a:spcAft>
              <a:buSzPts val="1600"/>
              <a:buNone/>
              <a:defRPr b="1"/>
            </a:lvl5pPr>
            <a:lvl6pPr lvl="5" algn="ctr" rtl="0">
              <a:lnSpc>
                <a:spcPct val="100000"/>
              </a:lnSpc>
              <a:spcBef>
                <a:spcPts val="0"/>
              </a:spcBef>
              <a:spcAft>
                <a:spcPts val="0"/>
              </a:spcAft>
              <a:buSzPts val="1600"/>
              <a:buNone/>
              <a:defRPr b="1"/>
            </a:lvl6pPr>
            <a:lvl7pPr lvl="6" algn="ctr" rtl="0">
              <a:lnSpc>
                <a:spcPct val="100000"/>
              </a:lnSpc>
              <a:spcBef>
                <a:spcPts val="0"/>
              </a:spcBef>
              <a:spcAft>
                <a:spcPts val="0"/>
              </a:spcAft>
              <a:buSzPts val="1600"/>
              <a:buNone/>
              <a:defRPr b="1"/>
            </a:lvl7pPr>
            <a:lvl8pPr lvl="7" algn="ctr" rtl="0">
              <a:lnSpc>
                <a:spcPct val="100000"/>
              </a:lnSpc>
              <a:spcBef>
                <a:spcPts val="0"/>
              </a:spcBef>
              <a:spcAft>
                <a:spcPts val="0"/>
              </a:spcAft>
              <a:buSzPts val="1600"/>
              <a:buNone/>
              <a:defRPr b="1"/>
            </a:lvl8pPr>
            <a:lvl9pPr lvl="8" algn="ctr" rtl="0">
              <a:lnSpc>
                <a:spcPct val="100000"/>
              </a:lnSpc>
              <a:spcBef>
                <a:spcPts val="0"/>
              </a:spcBef>
              <a:spcAft>
                <a:spcPts val="0"/>
              </a:spcAft>
              <a:buSzPts val="1600"/>
              <a:buNone/>
              <a:defRPr b="1"/>
            </a:lvl9pPr>
          </a:lstStyle>
          <a:p>
            <a:endParaRPr/>
          </a:p>
        </p:txBody>
      </p:sp>
      <p:sp>
        <p:nvSpPr>
          <p:cNvPr id="96" name="Google Shape;96;p11"/>
          <p:cNvSpPr txBox="1">
            <a:spLocks noGrp="1"/>
          </p:cNvSpPr>
          <p:nvPr>
            <p:ph type="subTitle" idx="4"/>
          </p:nvPr>
        </p:nvSpPr>
        <p:spPr>
          <a:xfrm>
            <a:off x="2956919" y="3134359"/>
            <a:ext cx="1557300" cy="684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97" name="Google Shape;97;p11"/>
          <p:cNvSpPr txBox="1">
            <a:spLocks noGrp="1"/>
          </p:cNvSpPr>
          <p:nvPr>
            <p:ph type="subTitle" idx="5"/>
          </p:nvPr>
        </p:nvSpPr>
        <p:spPr>
          <a:xfrm>
            <a:off x="4811906" y="2677750"/>
            <a:ext cx="1557300" cy="173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b="1"/>
            </a:lvl1pPr>
            <a:lvl2pPr lvl="1" algn="ctr" rtl="0">
              <a:lnSpc>
                <a:spcPct val="100000"/>
              </a:lnSpc>
              <a:spcBef>
                <a:spcPts val="0"/>
              </a:spcBef>
              <a:spcAft>
                <a:spcPts val="0"/>
              </a:spcAft>
              <a:buSzPts val="1600"/>
              <a:buNone/>
              <a:defRPr b="1"/>
            </a:lvl2pPr>
            <a:lvl3pPr lvl="2" algn="ctr" rtl="0">
              <a:lnSpc>
                <a:spcPct val="100000"/>
              </a:lnSpc>
              <a:spcBef>
                <a:spcPts val="0"/>
              </a:spcBef>
              <a:spcAft>
                <a:spcPts val="0"/>
              </a:spcAft>
              <a:buSzPts val="1600"/>
              <a:buNone/>
              <a:defRPr b="1"/>
            </a:lvl3pPr>
            <a:lvl4pPr lvl="3" algn="ctr" rtl="0">
              <a:lnSpc>
                <a:spcPct val="100000"/>
              </a:lnSpc>
              <a:spcBef>
                <a:spcPts val="0"/>
              </a:spcBef>
              <a:spcAft>
                <a:spcPts val="0"/>
              </a:spcAft>
              <a:buSzPts val="1600"/>
              <a:buNone/>
              <a:defRPr b="1"/>
            </a:lvl4pPr>
            <a:lvl5pPr lvl="4" algn="ctr" rtl="0">
              <a:lnSpc>
                <a:spcPct val="100000"/>
              </a:lnSpc>
              <a:spcBef>
                <a:spcPts val="0"/>
              </a:spcBef>
              <a:spcAft>
                <a:spcPts val="0"/>
              </a:spcAft>
              <a:buSzPts val="1600"/>
              <a:buNone/>
              <a:defRPr b="1"/>
            </a:lvl5pPr>
            <a:lvl6pPr lvl="5" algn="ctr" rtl="0">
              <a:lnSpc>
                <a:spcPct val="100000"/>
              </a:lnSpc>
              <a:spcBef>
                <a:spcPts val="0"/>
              </a:spcBef>
              <a:spcAft>
                <a:spcPts val="0"/>
              </a:spcAft>
              <a:buSzPts val="1600"/>
              <a:buNone/>
              <a:defRPr b="1"/>
            </a:lvl6pPr>
            <a:lvl7pPr lvl="6" algn="ctr" rtl="0">
              <a:lnSpc>
                <a:spcPct val="100000"/>
              </a:lnSpc>
              <a:spcBef>
                <a:spcPts val="0"/>
              </a:spcBef>
              <a:spcAft>
                <a:spcPts val="0"/>
              </a:spcAft>
              <a:buSzPts val="1600"/>
              <a:buNone/>
              <a:defRPr b="1"/>
            </a:lvl7pPr>
            <a:lvl8pPr lvl="7" algn="ctr" rtl="0">
              <a:lnSpc>
                <a:spcPct val="100000"/>
              </a:lnSpc>
              <a:spcBef>
                <a:spcPts val="0"/>
              </a:spcBef>
              <a:spcAft>
                <a:spcPts val="0"/>
              </a:spcAft>
              <a:buSzPts val="1600"/>
              <a:buNone/>
              <a:defRPr b="1"/>
            </a:lvl8pPr>
            <a:lvl9pPr lvl="8" algn="ctr" rtl="0">
              <a:lnSpc>
                <a:spcPct val="100000"/>
              </a:lnSpc>
              <a:spcBef>
                <a:spcPts val="0"/>
              </a:spcBef>
              <a:spcAft>
                <a:spcPts val="0"/>
              </a:spcAft>
              <a:buSzPts val="1600"/>
              <a:buNone/>
              <a:defRPr b="1"/>
            </a:lvl9pPr>
          </a:lstStyle>
          <a:p>
            <a:endParaRPr/>
          </a:p>
        </p:txBody>
      </p:sp>
      <p:sp>
        <p:nvSpPr>
          <p:cNvPr id="98" name="Google Shape;98;p11"/>
          <p:cNvSpPr txBox="1">
            <a:spLocks noGrp="1"/>
          </p:cNvSpPr>
          <p:nvPr>
            <p:ph type="subTitle" idx="6"/>
          </p:nvPr>
        </p:nvSpPr>
        <p:spPr>
          <a:xfrm>
            <a:off x="4811906" y="3134359"/>
            <a:ext cx="1557300" cy="684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99" name="Google Shape;99;p11"/>
          <p:cNvSpPr txBox="1">
            <a:spLocks noGrp="1"/>
          </p:cNvSpPr>
          <p:nvPr>
            <p:ph type="subTitle" idx="7"/>
          </p:nvPr>
        </p:nvSpPr>
        <p:spPr>
          <a:xfrm>
            <a:off x="6666894" y="2677750"/>
            <a:ext cx="1557300" cy="173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b="1"/>
            </a:lvl1pPr>
            <a:lvl2pPr lvl="1" algn="ctr" rtl="0">
              <a:lnSpc>
                <a:spcPct val="100000"/>
              </a:lnSpc>
              <a:spcBef>
                <a:spcPts val="0"/>
              </a:spcBef>
              <a:spcAft>
                <a:spcPts val="0"/>
              </a:spcAft>
              <a:buSzPts val="1600"/>
              <a:buNone/>
              <a:defRPr b="1"/>
            </a:lvl2pPr>
            <a:lvl3pPr lvl="2" algn="ctr" rtl="0">
              <a:lnSpc>
                <a:spcPct val="100000"/>
              </a:lnSpc>
              <a:spcBef>
                <a:spcPts val="0"/>
              </a:spcBef>
              <a:spcAft>
                <a:spcPts val="0"/>
              </a:spcAft>
              <a:buSzPts val="1600"/>
              <a:buNone/>
              <a:defRPr b="1"/>
            </a:lvl3pPr>
            <a:lvl4pPr lvl="3" algn="ctr" rtl="0">
              <a:lnSpc>
                <a:spcPct val="100000"/>
              </a:lnSpc>
              <a:spcBef>
                <a:spcPts val="0"/>
              </a:spcBef>
              <a:spcAft>
                <a:spcPts val="0"/>
              </a:spcAft>
              <a:buSzPts val="1600"/>
              <a:buNone/>
              <a:defRPr b="1"/>
            </a:lvl4pPr>
            <a:lvl5pPr lvl="4" algn="ctr" rtl="0">
              <a:lnSpc>
                <a:spcPct val="100000"/>
              </a:lnSpc>
              <a:spcBef>
                <a:spcPts val="0"/>
              </a:spcBef>
              <a:spcAft>
                <a:spcPts val="0"/>
              </a:spcAft>
              <a:buSzPts val="1600"/>
              <a:buNone/>
              <a:defRPr b="1"/>
            </a:lvl5pPr>
            <a:lvl6pPr lvl="5" algn="ctr" rtl="0">
              <a:lnSpc>
                <a:spcPct val="100000"/>
              </a:lnSpc>
              <a:spcBef>
                <a:spcPts val="0"/>
              </a:spcBef>
              <a:spcAft>
                <a:spcPts val="0"/>
              </a:spcAft>
              <a:buSzPts val="1600"/>
              <a:buNone/>
              <a:defRPr b="1"/>
            </a:lvl6pPr>
            <a:lvl7pPr lvl="6" algn="ctr" rtl="0">
              <a:lnSpc>
                <a:spcPct val="100000"/>
              </a:lnSpc>
              <a:spcBef>
                <a:spcPts val="0"/>
              </a:spcBef>
              <a:spcAft>
                <a:spcPts val="0"/>
              </a:spcAft>
              <a:buSzPts val="1600"/>
              <a:buNone/>
              <a:defRPr b="1"/>
            </a:lvl7pPr>
            <a:lvl8pPr lvl="7" algn="ctr" rtl="0">
              <a:lnSpc>
                <a:spcPct val="100000"/>
              </a:lnSpc>
              <a:spcBef>
                <a:spcPts val="0"/>
              </a:spcBef>
              <a:spcAft>
                <a:spcPts val="0"/>
              </a:spcAft>
              <a:buSzPts val="1600"/>
              <a:buNone/>
              <a:defRPr b="1"/>
            </a:lvl8pPr>
            <a:lvl9pPr lvl="8" algn="ctr" rtl="0">
              <a:lnSpc>
                <a:spcPct val="100000"/>
              </a:lnSpc>
              <a:spcBef>
                <a:spcPts val="0"/>
              </a:spcBef>
              <a:spcAft>
                <a:spcPts val="0"/>
              </a:spcAft>
              <a:buSzPts val="1600"/>
              <a:buNone/>
              <a:defRPr b="1"/>
            </a:lvl9pPr>
          </a:lstStyle>
          <a:p>
            <a:endParaRPr/>
          </a:p>
        </p:txBody>
      </p:sp>
      <p:sp>
        <p:nvSpPr>
          <p:cNvPr id="100" name="Google Shape;100;p11"/>
          <p:cNvSpPr txBox="1">
            <a:spLocks noGrp="1"/>
          </p:cNvSpPr>
          <p:nvPr>
            <p:ph type="subTitle" idx="8"/>
          </p:nvPr>
        </p:nvSpPr>
        <p:spPr>
          <a:xfrm>
            <a:off x="6666894" y="3134359"/>
            <a:ext cx="1557300" cy="684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101" name="Google Shape;101;p11"/>
          <p:cNvSpPr/>
          <p:nvPr/>
        </p:nvSpPr>
        <p:spPr>
          <a:xfrm rot="-5400000">
            <a:off x="6520596" y="-2181640"/>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1"/>
          <p:cNvSpPr/>
          <p:nvPr/>
        </p:nvSpPr>
        <p:spPr>
          <a:xfrm rot="5400000">
            <a:off x="629321" y="2813435"/>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1"/>
          <p:cNvSpPr/>
          <p:nvPr/>
        </p:nvSpPr>
        <p:spPr>
          <a:xfrm rot="-5400000">
            <a:off x="5302321" y="-2536015"/>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 4">
  <p:cSld name="CUSTOM_3">
    <p:spTree>
      <p:nvGrpSpPr>
        <p:cNvPr id="1" name="Shape 104"/>
        <p:cNvGrpSpPr/>
        <p:nvPr/>
      </p:nvGrpSpPr>
      <p:grpSpPr>
        <a:xfrm>
          <a:off x="0" y="0"/>
          <a:ext cx="0" cy="0"/>
          <a:chOff x="0" y="0"/>
          <a:chExt cx="0" cy="0"/>
        </a:xfrm>
      </p:grpSpPr>
      <p:sp>
        <p:nvSpPr>
          <p:cNvPr id="105" name="Google Shape;105;p12"/>
          <p:cNvSpPr txBox="1">
            <a:spLocks noGrp="1"/>
          </p:cNvSpPr>
          <p:nvPr>
            <p:ph type="title"/>
          </p:nvPr>
        </p:nvSpPr>
        <p:spPr>
          <a:xfrm>
            <a:off x="3383250" y="539500"/>
            <a:ext cx="2377500" cy="50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3500" b="0">
                <a:latin typeface="Oswald Regular"/>
                <a:ea typeface="Oswald Regular"/>
                <a:cs typeface="Oswald Regular"/>
                <a:sym typeface="Oswald Regular"/>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106" name="Google Shape;106;p12"/>
          <p:cNvSpPr txBox="1">
            <a:spLocks noGrp="1"/>
          </p:cNvSpPr>
          <p:nvPr>
            <p:ph type="subTitle" idx="1"/>
          </p:nvPr>
        </p:nvSpPr>
        <p:spPr>
          <a:xfrm>
            <a:off x="659800" y="1316320"/>
            <a:ext cx="1941000" cy="8010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107" name="Google Shape;107;p12"/>
          <p:cNvSpPr txBox="1">
            <a:spLocks noGrp="1"/>
          </p:cNvSpPr>
          <p:nvPr>
            <p:ph type="subTitle" idx="2"/>
          </p:nvPr>
        </p:nvSpPr>
        <p:spPr>
          <a:xfrm>
            <a:off x="4586463" y="1316320"/>
            <a:ext cx="19410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108" name="Google Shape;108;p12"/>
          <p:cNvSpPr txBox="1">
            <a:spLocks noGrp="1"/>
          </p:cNvSpPr>
          <p:nvPr>
            <p:ph type="subTitle" idx="3"/>
          </p:nvPr>
        </p:nvSpPr>
        <p:spPr>
          <a:xfrm>
            <a:off x="2623138" y="3879199"/>
            <a:ext cx="19410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109" name="Google Shape;109;p12"/>
          <p:cNvSpPr txBox="1">
            <a:spLocks noGrp="1"/>
          </p:cNvSpPr>
          <p:nvPr>
            <p:ph type="subTitle" idx="4"/>
          </p:nvPr>
        </p:nvSpPr>
        <p:spPr>
          <a:xfrm>
            <a:off x="6549788" y="3879199"/>
            <a:ext cx="19410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110" name="Google Shape;110;p12"/>
          <p:cNvSpPr/>
          <p:nvPr/>
        </p:nvSpPr>
        <p:spPr>
          <a:xfrm>
            <a:off x="0" y="4351000"/>
            <a:ext cx="607375" cy="792500"/>
          </a:xfrm>
          <a:custGeom>
            <a:avLst/>
            <a:gdLst/>
            <a:ahLst/>
            <a:cxnLst/>
            <a:rect l="l" t="t" r="r" b="b"/>
            <a:pathLst>
              <a:path w="24295" h="31700" extrusionOk="0">
                <a:moveTo>
                  <a:pt x="0" y="0"/>
                </a:moveTo>
                <a:lnTo>
                  <a:pt x="0" y="31700"/>
                </a:lnTo>
                <a:lnTo>
                  <a:pt x="6051" y="31700"/>
                </a:lnTo>
                <a:lnTo>
                  <a:pt x="24294" y="6954"/>
                </a:lnTo>
                <a:lnTo>
                  <a:pt x="0" y="0"/>
                </a:lnTo>
                <a:close/>
              </a:path>
            </a:pathLst>
          </a:custGeom>
          <a:gradFill>
            <a:gsLst>
              <a:gs pos="0">
                <a:srgbClr val="F79324"/>
              </a:gs>
              <a:gs pos="100000">
                <a:srgbClr val="A45C0A"/>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12"/>
          <p:cNvSpPr/>
          <p:nvPr/>
        </p:nvSpPr>
        <p:spPr>
          <a:xfrm>
            <a:off x="126450" y="4297500"/>
            <a:ext cx="3700600" cy="846000"/>
          </a:xfrm>
          <a:custGeom>
            <a:avLst/>
            <a:gdLst/>
            <a:ahLst/>
            <a:cxnLst/>
            <a:rect l="l" t="t" r="r" b="b"/>
            <a:pathLst>
              <a:path w="148024" h="33840" extrusionOk="0">
                <a:moveTo>
                  <a:pt x="29472" y="0"/>
                </a:moveTo>
                <a:cubicBezTo>
                  <a:pt x="26727" y="0"/>
                  <a:pt x="24076" y="1279"/>
                  <a:pt x="22399" y="3585"/>
                </a:cubicBezTo>
                <a:lnTo>
                  <a:pt x="1" y="33840"/>
                </a:lnTo>
                <a:lnTo>
                  <a:pt x="148024" y="33840"/>
                </a:lnTo>
                <a:lnTo>
                  <a:pt x="31881" y="334"/>
                </a:lnTo>
                <a:cubicBezTo>
                  <a:pt x="31085" y="109"/>
                  <a:pt x="30275" y="0"/>
                  <a:pt x="294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2"/>
          <p:cNvSpPr/>
          <p:nvPr/>
        </p:nvSpPr>
        <p:spPr>
          <a:xfrm>
            <a:off x="8536631" y="0"/>
            <a:ext cx="607375" cy="792500"/>
          </a:xfrm>
          <a:custGeom>
            <a:avLst/>
            <a:gdLst/>
            <a:ahLst/>
            <a:cxnLst/>
            <a:rect l="l" t="t" r="r" b="b"/>
            <a:pathLst>
              <a:path w="24295" h="31700" extrusionOk="0">
                <a:moveTo>
                  <a:pt x="18244" y="0"/>
                </a:moveTo>
                <a:lnTo>
                  <a:pt x="0" y="24746"/>
                </a:lnTo>
                <a:lnTo>
                  <a:pt x="24295" y="31700"/>
                </a:lnTo>
                <a:lnTo>
                  <a:pt x="24295" y="0"/>
                </a:lnTo>
                <a:close/>
              </a:path>
            </a:pathLst>
          </a:custGeom>
          <a:gradFill>
            <a:gsLst>
              <a:gs pos="0">
                <a:srgbClr val="B23363"/>
              </a:gs>
              <a:gs pos="100000">
                <a:srgbClr val="95265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2"/>
          <p:cNvSpPr/>
          <p:nvPr/>
        </p:nvSpPr>
        <p:spPr>
          <a:xfrm>
            <a:off x="5304525" y="0"/>
            <a:ext cx="3700600" cy="846000"/>
          </a:xfrm>
          <a:custGeom>
            <a:avLst/>
            <a:gdLst/>
            <a:ahLst/>
            <a:cxnLst/>
            <a:rect l="l" t="t" r="r" b="b"/>
            <a:pathLst>
              <a:path w="148024" h="33840" extrusionOk="0">
                <a:moveTo>
                  <a:pt x="1" y="0"/>
                </a:moveTo>
                <a:lnTo>
                  <a:pt x="116143" y="33506"/>
                </a:lnTo>
                <a:cubicBezTo>
                  <a:pt x="116940" y="33731"/>
                  <a:pt x="117750" y="33840"/>
                  <a:pt x="118553" y="33840"/>
                </a:cubicBezTo>
                <a:cubicBezTo>
                  <a:pt x="121302" y="33840"/>
                  <a:pt x="123969" y="32561"/>
                  <a:pt x="125716" y="30255"/>
                </a:cubicBezTo>
                <a:lnTo>
                  <a:pt x="1480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2"/>
          <p:cNvSpPr txBox="1">
            <a:spLocks noGrp="1"/>
          </p:cNvSpPr>
          <p:nvPr>
            <p:ph type="title" idx="5" hasCustomPrompt="1"/>
          </p:nvPr>
        </p:nvSpPr>
        <p:spPr>
          <a:xfrm>
            <a:off x="3354083" y="2804200"/>
            <a:ext cx="4791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5" name="Google Shape;115;p12"/>
          <p:cNvSpPr txBox="1">
            <a:spLocks noGrp="1"/>
          </p:cNvSpPr>
          <p:nvPr>
            <p:ph type="title" idx="6" hasCustomPrompt="1"/>
          </p:nvPr>
        </p:nvSpPr>
        <p:spPr>
          <a:xfrm>
            <a:off x="5317417" y="2804200"/>
            <a:ext cx="4791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6" name="Google Shape;116;p12"/>
          <p:cNvSpPr txBox="1">
            <a:spLocks noGrp="1"/>
          </p:cNvSpPr>
          <p:nvPr>
            <p:ph type="title" idx="7" hasCustomPrompt="1"/>
          </p:nvPr>
        </p:nvSpPr>
        <p:spPr>
          <a:xfrm>
            <a:off x="7280750" y="2804200"/>
            <a:ext cx="4791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7" name="Google Shape;117;p12"/>
          <p:cNvSpPr txBox="1">
            <a:spLocks noGrp="1"/>
          </p:cNvSpPr>
          <p:nvPr>
            <p:ph type="title" idx="8" hasCustomPrompt="1"/>
          </p:nvPr>
        </p:nvSpPr>
        <p:spPr>
          <a:xfrm>
            <a:off x="1390750" y="2804200"/>
            <a:ext cx="4791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18"/>
        <p:cNvGrpSpPr/>
        <p:nvPr/>
      </p:nvGrpSpPr>
      <p:grpSpPr>
        <a:xfrm>
          <a:off x="0" y="0"/>
          <a:ext cx="0" cy="0"/>
          <a:chOff x="0" y="0"/>
          <a:chExt cx="0" cy="0"/>
        </a:xfrm>
      </p:grpSpPr>
      <p:sp>
        <p:nvSpPr>
          <p:cNvPr id="119" name="Google Shape;119;p13"/>
          <p:cNvSpPr/>
          <p:nvPr/>
        </p:nvSpPr>
        <p:spPr>
          <a:xfrm rot="-5400000" flipH="1">
            <a:off x="4404615" y="1519307"/>
            <a:ext cx="3321695" cy="2806150"/>
          </a:xfrm>
          <a:custGeom>
            <a:avLst/>
            <a:gdLst/>
            <a:ahLst/>
            <a:cxnLst/>
            <a:rect l="l" t="t" r="r" b="b"/>
            <a:pathLst>
              <a:path w="141635" h="119678" extrusionOk="0">
                <a:moveTo>
                  <a:pt x="21729" y="0"/>
                </a:moveTo>
                <a:cubicBezTo>
                  <a:pt x="8419" y="0"/>
                  <a:pt x="1" y="14448"/>
                  <a:pt x="6713" y="26052"/>
                </a:cubicBezTo>
                <a:lnTo>
                  <a:pt x="55858" y="111032"/>
                </a:lnTo>
                <a:cubicBezTo>
                  <a:pt x="58930" y="116379"/>
                  <a:pt x="64618" y="119678"/>
                  <a:pt x="70875" y="119678"/>
                </a:cubicBezTo>
                <a:cubicBezTo>
                  <a:pt x="77018" y="119678"/>
                  <a:pt x="82706" y="116379"/>
                  <a:pt x="85777" y="111032"/>
                </a:cubicBezTo>
                <a:lnTo>
                  <a:pt x="134922" y="26052"/>
                </a:lnTo>
                <a:cubicBezTo>
                  <a:pt x="141634" y="14448"/>
                  <a:pt x="133216" y="0"/>
                  <a:pt x="119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13"/>
          <p:cNvSpPr/>
          <p:nvPr/>
        </p:nvSpPr>
        <p:spPr>
          <a:xfrm rot="5400000">
            <a:off x="1417690" y="1519307"/>
            <a:ext cx="3321695" cy="2806150"/>
          </a:xfrm>
          <a:custGeom>
            <a:avLst/>
            <a:gdLst/>
            <a:ahLst/>
            <a:cxnLst/>
            <a:rect l="l" t="t" r="r" b="b"/>
            <a:pathLst>
              <a:path w="141635" h="119678" extrusionOk="0">
                <a:moveTo>
                  <a:pt x="21729" y="0"/>
                </a:moveTo>
                <a:cubicBezTo>
                  <a:pt x="8419" y="0"/>
                  <a:pt x="1" y="14448"/>
                  <a:pt x="6713" y="26052"/>
                </a:cubicBezTo>
                <a:lnTo>
                  <a:pt x="55858" y="111032"/>
                </a:lnTo>
                <a:cubicBezTo>
                  <a:pt x="58930" y="116379"/>
                  <a:pt x="64618" y="119678"/>
                  <a:pt x="70875" y="119678"/>
                </a:cubicBezTo>
                <a:cubicBezTo>
                  <a:pt x="77018" y="119678"/>
                  <a:pt x="82706" y="116379"/>
                  <a:pt x="85777" y="111032"/>
                </a:cubicBezTo>
                <a:lnTo>
                  <a:pt x="134922" y="26052"/>
                </a:lnTo>
                <a:cubicBezTo>
                  <a:pt x="141634" y="14448"/>
                  <a:pt x="133216" y="0"/>
                  <a:pt x="1199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3"/>
          <p:cNvSpPr txBox="1">
            <a:spLocks noGrp="1"/>
          </p:cNvSpPr>
          <p:nvPr>
            <p:ph type="title"/>
          </p:nvPr>
        </p:nvSpPr>
        <p:spPr>
          <a:xfrm>
            <a:off x="2414850" y="539500"/>
            <a:ext cx="4314300" cy="50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000"/>
              <a:buFont typeface="Oswald Regular"/>
              <a:buNone/>
              <a:defRPr sz="3500" b="0">
                <a:latin typeface="Oswald Regular"/>
                <a:ea typeface="Oswald Regular"/>
                <a:cs typeface="Oswald Regular"/>
                <a:sym typeface="Oswald Regular"/>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122" name="Google Shape;122;p13"/>
          <p:cNvSpPr txBox="1">
            <a:spLocks noGrp="1"/>
          </p:cNvSpPr>
          <p:nvPr>
            <p:ph type="subTitle" idx="1"/>
          </p:nvPr>
        </p:nvSpPr>
        <p:spPr>
          <a:xfrm>
            <a:off x="2621038" y="2683198"/>
            <a:ext cx="1524600" cy="2181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1600"/>
              <a:buNone/>
              <a:defRPr b="1">
                <a:solidFill>
                  <a:schemeClr val="accent1"/>
                </a:solidFill>
              </a:defRPr>
            </a:lvl1pPr>
            <a:lvl2pPr lvl="1" algn="r">
              <a:spcBef>
                <a:spcPts val="0"/>
              </a:spcBef>
              <a:spcAft>
                <a:spcPts val="0"/>
              </a:spcAft>
              <a:buSzPts val="1600"/>
              <a:buNone/>
              <a:defRPr/>
            </a:lvl2pPr>
            <a:lvl3pPr lvl="2" algn="r">
              <a:spcBef>
                <a:spcPts val="1600"/>
              </a:spcBef>
              <a:spcAft>
                <a:spcPts val="0"/>
              </a:spcAft>
              <a:buSzPts val="1600"/>
              <a:buNone/>
              <a:defRPr/>
            </a:lvl3pPr>
            <a:lvl4pPr lvl="3" algn="r">
              <a:spcBef>
                <a:spcPts val="1600"/>
              </a:spcBef>
              <a:spcAft>
                <a:spcPts val="0"/>
              </a:spcAft>
              <a:buSzPts val="1600"/>
              <a:buNone/>
              <a:defRPr/>
            </a:lvl4pPr>
            <a:lvl5pPr lvl="4" algn="r">
              <a:spcBef>
                <a:spcPts val="1600"/>
              </a:spcBef>
              <a:spcAft>
                <a:spcPts val="0"/>
              </a:spcAft>
              <a:buSzPts val="1600"/>
              <a:buNone/>
              <a:defRPr/>
            </a:lvl5pPr>
            <a:lvl6pPr lvl="5" algn="r">
              <a:spcBef>
                <a:spcPts val="1600"/>
              </a:spcBef>
              <a:spcAft>
                <a:spcPts val="0"/>
              </a:spcAft>
              <a:buSzPts val="1600"/>
              <a:buNone/>
              <a:defRPr/>
            </a:lvl6pPr>
            <a:lvl7pPr lvl="6" algn="r">
              <a:spcBef>
                <a:spcPts val="1600"/>
              </a:spcBef>
              <a:spcAft>
                <a:spcPts val="0"/>
              </a:spcAft>
              <a:buSzPts val="1600"/>
              <a:buNone/>
              <a:defRPr/>
            </a:lvl7pPr>
            <a:lvl8pPr lvl="7" algn="r">
              <a:spcBef>
                <a:spcPts val="1600"/>
              </a:spcBef>
              <a:spcAft>
                <a:spcPts val="0"/>
              </a:spcAft>
              <a:buSzPts val="1600"/>
              <a:buNone/>
              <a:defRPr/>
            </a:lvl8pPr>
            <a:lvl9pPr lvl="8" algn="r">
              <a:spcBef>
                <a:spcPts val="1600"/>
              </a:spcBef>
              <a:spcAft>
                <a:spcPts val="1600"/>
              </a:spcAft>
              <a:buSzPts val="1600"/>
              <a:buNone/>
              <a:defRPr/>
            </a:lvl9pPr>
          </a:lstStyle>
          <a:p>
            <a:endParaRPr/>
          </a:p>
        </p:txBody>
      </p:sp>
      <p:sp>
        <p:nvSpPr>
          <p:cNvPr id="123" name="Google Shape;123;p13"/>
          <p:cNvSpPr/>
          <p:nvPr/>
        </p:nvSpPr>
        <p:spPr>
          <a:xfrm flipH="1">
            <a:off x="-1116642" y="9088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124;p13"/>
          <p:cNvSpPr/>
          <p:nvPr/>
        </p:nvSpPr>
        <p:spPr>
          <a:xfrm rot="-5400000">
            <a:off x="6237227" y="-214990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p13"/>
          <p:cNvSpPr txBox="1">
            <a:spLocks noGrp="1"/>
          </p:cNvSpPr>
          <p:nvPr>
            <p:ph type="subTitle" idx="2"/>
          </p:nvPr>
        </p:nvSpPr>
        <p:spPr>
          <a:xfrm>
            <a:off x="2621038" y="2983375"/>
            <a:ext cx="1524600" cy="6969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1600"/>
              <a:buNone/>
              <a:defRPr>
                <a:solidFill>
                  <a:schemeClr val="accent1"/>
                </a:solidFill>
              </a:defRPr>
            </a:lvl1pPr>
            <a:lvl2pPr lvl="1" algn="r">
              <a:spcBef>
                <a:spcPts val="0"/>
              </a:spcBef>
              <a:spcAft>
                <a:spcPts val="0"/>
              </a:spcAft>
              <a:buSzPts val="1600"/>
              <a:buNone/>
              <a:defRPr/>
            </a:lvl2pPr>
            <a:lvl3pPr lvl="2" algn="r">
              <a:spcBef>
                <a:spcPts val="1600"/>
              </a:spcBef>
              <a:spcAft>
                <a:spcPts val="0"/>
              </a:spcAft>
              <a:buSzPts val="1600"/>
              <a:buNone/>
              <a:defRPr/>
            </a:lvl3pPr>
            <a:lvl4pPr lvl="3" algn="r">
              <a:spcBef>
                <a:spcPts val="1600"/>
              </a:spcBef>
              <a:spcAft>
                <a:spcPts val="0"/>
              </a:spcAft>
              <a:buSzPts val="1600"/>
              <a:buNone/>
              <a:defRPr/>
            </a:lvl4pPr>
            <a:lvl5pPr lvl="4" algn="r">
              <a:spcBef>
                <a:spcPts val="1600"/>
              </a:spcBef>
              <a:spcAft>
                <a:spcPts val="0"/>
              </a:spcAft>
              <a:buSzPts val="1600"/>
              <a:buNone/>
              <a:defRPr/>
            </a:lvl5pPr>
            <a:lvl6pPr lvl="5" algn="r">
              <a:spcBef>
                <a:spcPts val="1600"/>
              </a:spcBef>
              <a:spcAft>
                <a:spcPts val="0"/>
              </a:spcAft>
              <a:buSzPts val="1600"/>
              <a:buNone/>
              <a:defRPr/>
            </a:lvl6pPr>
            <a:lvl7pPr lvl="6" algn="r">
              <a:spcBef>
                <a:spcPts val="1600"/>
              </a:spcBef>
              <a:spcAft>
                <a:spcPts val="0"/>
              </a:spcAft>
              <a:buSzPts val="1600"/>
              <a:buNone/>
              <a:defRPr/>
            </a:lvl7pPr>
            <a:lvl8pPr lvl="7" algn="r">
              <a:spcBef>
                <a:spcPts val="1600"/>
              </a:spcBef>
              <a:spcAft>
                <a:spcPts val="0"/>
              </a:spcAft>
              <a:buSzPts val="1600"/>
              <a:buNone/>
              <a:defRPr/>
            </a:lvl8pPr>
            <a:lvl9pPr lvl="8" algn="r">
              <a:spcBef>
                <a:spcPts val="1600"/>
              </a:spcBef>
              <a:spcAft>
                <a:spcPts val="1600"/>
              </a:spcAft>
              <a:buSzPts val="1600"/>
              <a:buNone/>
              <a:defRPr/>
            </a:lvl9pPr>
          </a:lstStyle>
          <a:p>
            <a:endParaRPr/>
          </a:p>
        </p:txBody>
      </p:sp>
      <p:sp>
        <p:nvSpPr>
          <p:cNvPr id="126" name="Google Shape;126;p13"/>
          <p:cNvSpPr txBox="1">
            <a:spLocks noGrp="1"/>
          </p:cNvSpPr>
          <p:nvPr>
            <p:ph type="subTitle" idx="3"/>
          </p:nvPr>
        </p:nvSpPr>
        <p:spPr>
          <a:xfrm>
            <a:off x="4998363" y="2683198"/>
            <a:ext cx="1524600" cy="218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b="1">
                <a:solidFill>
                  <a:schemeClr val="accent1"/>
                </a:solidFill>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127" name="Google Shape;127;p13"/>
          <p:cNvSpPr txBox="1">
            <a:spLocks noGrp="1"/>
          </p:cNvSpPr>
          <p:nvPr>
            <p:ph type="subTitle" idx="4"/>
          </p:nvPr>
        </p:nvSpPr>
        <p:spPr>
          <a:xfrm>
            <a:off x="4998363" y="2983375"/>
            <a:ext cx="1524600" cy="696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solidFill>
                  <a:schemeClr val="accent1"/>
                </a:solidFill>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15"/>
          <p:cNvSpPr txBox="1">
            <a:spLocks noGrp="1"/>
          </p:cNvSpPr>
          <p:nvPr>
            <p:ph type="title"/>
          </p:nvPr>
        </p:nvSpPr>
        <p:spPr>
          <a:xfrm>
            <a:off x="2641200" y="539500"/>
            <a:ext cx="3861600" cy="50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3500" b="0">
                <a:latin typeface="Oswald Regular"/>
                <a:ea typeface="Oswald Regular"/>
                <a:cs typeface="Oswald Regular"/>
                <a:sym typeface="Oswald Regular"/>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40" name="Google Shape;140;p15"/>
          <p:cNvSpPr/>
          <p:nvPr/>
        </p:nvSpPr>
        <p:spPr>
          <a:xfrm rot="-5400000">
            <a:off x="5987499" y="-3259700"/>
            <a:ext cx="3143154" cy="5143361"/>
          </a:xfrm>
          <a:custGeom>
            <a:avLst/>
            <a:gdLst/>
            <a:ahLst/>
            <a:cxnLst/>
            <a:rect l="l" t="t" r="r" b="b"/>
            <a:pathLst>
              <a:path w="125138" h="204772" extrusionOk="0">
                <a:moveTo>
                  <a:pt x="110008" y="0"/>
                </a:moveTo>
                <a:lnTo>
                  <a:pt x="3072" y="140838"/>
                </a:lnTo>
                <a:cubicBezTo>
                  <a:pt x="228" y="144478"/>
                  <a:pt x="0" y="149484"/>
                  <a:pt x="2503" y="153351"/>
                </a:cubicBezTo>
                <a:lnTo>
                  <a:pt x="35153" y="204772"/>
                </a:lnTo>
                <a:lnTo>
                  <a:pt x="125138" y="204772"/>
                </a:lnTo>
                <a:lnTo>
                  <a:pt x="12513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141;p15"/>
          <p:cNvSpPr/>
          <p:nvPr/>
        </p:nvSpPr>
        <p:spPr>
          <a:xfrm rot="5400000">
            <a:off x="105352" y="286791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 1">
  <p:cSld name="CUSTOM_12">
    <p:spTree>
      <p:nvGrpSpPr>
        <p:cNvPr id="1" name="Shape 181"/>
        <p:cNvGrpSpPr/>
        <p:nvPr/>
      </p:nvGrpSpPr>
      <p:grpSpPr>
        <a:xfrm>
          <a:off x="0" y="0"/>
          <a:ext cx="0" cy="0"/>
          <a:chOff x="0" y="0"/>
          <a:chExt cx="0" cy="0"/>
        </a:xfrm>
      </p:grpSpPr>
      <p:sp>
        <p:nvSpPr>
          <p:cNvPr id="182" name="Google Shape;182;p19"/>
          <p:cNvSpPr txBox="1">
            <a:spLocks noGrp="1"/>
          </p:cNvSpPr>
          <p:nvPr>
            <p:ph type="title"/>
          </p:nvPr>
        </p:nvSpPr>
        <p:spPr>
          <a:xfrm>
            <a:off x="2128500" y="539500"/>
            <a:ext cx="4887000" cy="50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3500"/>
              <a:buFont typeface="Oswald Regular"/>
              <a:buNone/>
              <a:defRPr sz="3500" b="0">
                <a:latin typeface="Oswald Regular"/>
                <a:ea typeface="Oswald Regular"/>
                <a:cs typeface="Oswald Regular"/>
                <a:sym typeface="Oswald Regular"/>
              </a:defRPr>
            </a:lvl1pPr>
            <a:lvl2pPr lvl="1" algn="ctr">
              <a:spcBef>
                <a:spcPts val="0"/>
              </a:spcBef>
              <a:spcAft>
                <a:spcPts val="0"/>
              </a:spcAft>
              <a:buSzPts val="3500"/>
              <a:buFont typeface="Oswald Regular"/>
              <a:buNone/>
              <a:defRPr sz="3500" b="0">
                <a:latin typeface="Oswald Regular"/>
                <a:ea typeface="Oswald Regular"/>
                <a:cs typeface="Oswald Regular"/>
                <a:sym typeface="Oswald Regular"/>
              </a:defRPr>
            </a:lvl2pPr>
            <a:lvl3pPr lvl="2" algn="ctr">
              <a:spcBef>
                <a:spcPts val="0"/>
              </a:spcBef>
              <a:spcAft>
                <a:spcPts val="0"/>
              </a:spcAft>
              <a:buSzPts val="3500"/>
              <a:buFont typeface="Oswald Regular"/>
              <a:buNone/>
              <a:defRPr sz="3500" b="0">
                <a:latin typeface="Oswald Regular"/>
                <a:ea typeface="Oswald Regular"/>
                <a:cs typeface="Oswald Regular"/>
                <a:sym typeface="Oswald Regular"/>
              </a:defRPr>
            </a:lvl3pPr>
            <a:lvl4pPr lvl="3" algn="ctr">
              <a:spcBef>
                <a:spcPts val="0"/>
              </a:spcBef>
              <a:spcAft>
                <a:spcPts val="0"/>
              </a:spcAft>
              <a:buSzPts val="3500"/>
              <a:buFont typeface="Oswald Regular"/>
              <a:buNone/>
              <a:defRPr sz="3500" b="0">
                <a:latin typeface="Oswald Regular"/>
                <a:ea typeface="Oswald Regular"/>
                <a:cs typeface="Oswald Regular"/>
                <a:sym typeface="Oswald Regular"/>
              </a:defRPr>
            </a:lvl4pPr>
            <a:lvl5pPr lvl="4" algn="ctr">
              <a:spcBef>
                <a:spcPts val="0"/>
              </a:spcBef>
              <a:spcAft>
                <a:spcPts val="0"/>
              </a:spcAft>
              <a:buSzPts val="3500"/>
              <a:buFont typeface="Oswald Regular"/>
              <a:buNone/>
              <a:defRPr sz="3500" b="0">
                <a:latin typeface="Oswald Regular"/>
                <a:ea typeface="Oswald Regular"/>
                <a:cs typeface="Oswald Regular"/>
                <a:sym typeface="Oswald Regular"/>
              </a:defRPr>
            </a:lvl5pPr>
            <a:lvl6pPr lvl="5" algn="ctr">
              <a:spcBef>
                <a:spcPts val="0"/>
              </a:spcBef>
              <a:spcAft>
                <a:spcPts val="0"/>
              </a:spcAft>
              <a:buSzPts val="3500"/>
              <a:buFont typeface="Oswald Regular"/>
              <a:buNone/>
              <a:defRPr sz="3500" b="0">
                <a:latin typeface="Oswald Regular"/>
                <a:ea typeface="Oswald Regular"/>
                <a:cs typeface="Oswald Regular"/>
                <a:sym typeface="Oswald Regular"/>
              </a:defRPr>
            </a:lvl6pPr>
            <a:lvl7pPr lvl="6" algn="ctr">
              <a:spcBef>
                <a:spcPts val="0"/>
              </a:spcBef>
              <a:spcAft>
                <a:spcPts val="0"/>
              </a:spcAft>
              <a:buSzPts val="3500"/>
              <a:buFont typeface="Oswald Regular"/>
              <a:buNone/>
              <a:defRPr sz="3500" b="0">
                <a:latin typeface="Oswald Regular"/>
                <a:ea typeface="Oswald Regular"/>
                <a:cs typeface="Oswald Regular"/>
                <a:sym typeface="Oswald Regular"/>
              </a:defRPr>
            </a:lvl7pPr>
            <a:lvl8pPr lvl="7" algn="ctr">
              <a:spcBef>
                <a:spcPts val="0"/>
              </a:spcBef>
              <a:spcAft>
                <a:spcPts val="0"/>
              </a:spcAft>
              <a:buSzPts val="3500"/>
              <a:buFont typeface="Oswald Regular"/>
              <a:buNone/>
              <a:defRPr sz="3500" b="0">
                <a:latin typeface="Oswald Regular"/>
                <a:ea typeface="Oswald Regular"/>
                <a:cs typeface="Oswald Regular"/>
                <a:sym typeface="Oswald Regular"/>
              </a:defRPr>
            </a:lvl8pPr>
            <a:lvl9pPr lvl="8" algn="ctr">
              <a:spcBef>
                <a:spcPts val="0"/>
              </a:spcBef>
              <a:spcAft>
                <a:spcPts val="0"/>
              </a:spcAft>
              <a:buSzPts val="3500"/>
              <a:buFont typeface="Oswald Regular"/>
              <a:buNone/>
              <a:defRPr sz="3500" b="0">
                <a:latin typeface="Oswald Regular"/>
                <a:ea typeface="Oswald Regular"/>
                <a:cs typeface="Oswald Regular"/>
                <a:sym typeface="Oswald Regular"/>
              </a:defRPr>
            </a:lvl9pPr>
          </a:lstStyle>
          <a:p>
            <a:endParaRPr/>
          </a:p>
        </p:txBody>
      </p:sp>
      <p:sp>
        <p:nvSpPr>
          <p:cNvPr id="183" name="Google Shape;183;p19"/>
          <p:cNvSpPr/>
          <p:nvPr/>
        </p:nvSpPr>
        <p:spPr>
          <a:xfrm rot="5400000" flipH="1">
            <a:off x="1243333" y="-2455647"/>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9"/>
          <p:cNvSpPr/>
          <p:nvPr/>
        </p:nvSpPr>
        <p:spPr>
          <a:xfrm rot="5400000" flipH="1">
            <a:off x="47633" y="-2230697"/>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85;p19"/>
          <p:cNvSpPr/>
          <p:nvPr/>
        </p:nvSpPr>
        <p:spPr>
          <a:xfrm rot="-5400000" flipH="1">
            <a:off x="6937658" y="3176828"/>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97"/>
        <p:cNvGrpSpPr/>
        <p:nvPr/>
      </p:nvGrpSpPr>
      <p:grpSpPr>
        <a:xfrm>
          <a:off x="0" y="0"/>
          <a:ext cx="0" cy="0"/>
          <a:chOff x="0" y="0"/>
          <a:chExt cx="0" cy="0"/>
        </a:xfrm>
      </p:grpSpPr>
      <p:sp>
        <p:nvSpPr>
          <p:cNvPr id="198" name="Google Shape;198;p21"/>
          <p:cNvSpPr txBox="1">
            <a:spLocks noGrp="1"/>
          </p:cNvSpPr>
          <p:nvPr>
            <p:ph type="title"/>
          </p:nvPr>
        </p:nvSpPr>
        <p:spPr>
          <a:xfrm>
            <a:off x="2980925" y="539500"/>
            <a:ext cx="3240900" cy="501600"/>
          </a:xfrm>
          <a:prstGeom prst="rect">
            <a:avLst/>
          </a:prstGeom>
        </p:spPr>
        <p:txBody>
          <a:bodyPr spcFirstLastPara="1" wrap="square" lIns="91425" tIns="91425" rIns="91425" bIns="91425" anchor="ctr" anchorCtr="0">
            <a:noAutofit/>
          </a:bodyPr>
          <a:lstStyle>
            <a:lvl1pPr lvl="0">
              <a:spcBef>
                <a:spcPts val="0"/>
              </a:spcBef>
              <a:spcAft>
                <a:spcPts val="0"/>
              </a:spcAft>
              <a:buSzPts val="4000"/>
              <a:buFont typeface="Oswald Regular"/>
              <a:buNone/>
              <a:defRPr sz="3500" b="0">
                <a:latin typeface="Oswald Regular"/>
                <a:ea typeface="Oswald Regular"/>
                <a:cs typeface="Oswald Regular"/>
                <a:sym typeface="Oswald Regular"/>
              </a:defRPr>
            </a:lvl1pPr>
            <a:lvl2pPr lvl="1">
              <a:spcBef>
                <a:spcPts val="0"/>
              </a:spcBef>
              <a:spcAft>
                <a:spcPts val="0"/>
              </a:spcAft>
              <a:buSzPts val="4000"/>
              <a:buFont typeface="Oswald Regular"/>
              <a:buNone/>
              <a:defRPr sz="4000" b="0">
                <a:latin typeface="Oswald Regular"/>
                <a:ea typeface="Oswald Regular"/>
                <a:cs typeface="Oswald Regular"/>
                <a:sym typeface="Oswald Regular"/>
              </a:defRPr>
            </a:lvl2pPr>
            <a:lvl3pPr lvl="2">
              <a:spcBef>
                <a:spcPts val="0"/>
              </a:spcBef>
              <a:spcAft>
                <a:spcPts val="0"/>
              </a:spcAft>
              <a:buSzPts val="4000"/>
              <a:buFont typeface="Oswald Regular"/>
              <a:buNone/>
              <a:defRPr sz="4000" b="0">
                <a:latin typeface="Oswald Regular"/>
                <a:ea typeface="Oswald Regular"/>
                <a:cs typeface="Oswald Regular"/>
                <a:sym typeface="Oswald Regular"/>
              </a:defRPr>
            </a:lvl3pPr>
            <a:lvl4pPr lvl="3">
              <a:spcBef>
                <a:spcPts val="0"/>
              </a:spcBef>
              <a:spcAft>
                <a:spcPts val="0"/>
              </a:spcAft>
              <a:buSzPts val="4000"/>
              <a:buFont typeface="Oswald Regular"/>
              <a:buNone/>
              <a:defRPr sz="4000" b="0">
                <a:latin typeface="Oswald Regular"/>
                <a:ea typeface="Oswald Regular"/>
                <a:cs typeface="Oswald Regular"/>
                <a:sym typeface="Oswald Regular"/>
              </a:defRPr>
            </a:lvl4pPr>
            <a:lvl5pPr lvl="4">
              <a:spcBef>
                <a:spcPts val="0"/>
              </a:spcBef>
              <a:spcAft>
                <a:spcPts val="0"/>
              </a:spcAft>
              <a:buSzPts val="4000"/>
              <a:buFont typeface="Oswald Regular"/>
              <a:buNone/>
              <a:defRPr sz="4000" b="0">
                <a:latin typeface="Oswald Regular"/>
                <a:ea typeface="Oswald Regular"/>
                <a:cs typeface="Oswald Regular"/>
                <a:sym typeface="Oswald Regular"/>
              </a:defRPr>
            </a:lvl5pPr>
            <a:lvl6pPr lvl="5">
              <a:spcBef>
                <a:spcPts val="0"/>
              </a:spcBef>
              <a:spcAft>
                <a:spcPts val="0"/>
              </a:spcAft>
              <a:buSzPts val="4000"/>
              <a:buFont typeface="Oswald Regular"/>
              <a:buNone/>
              <a:defRPr sz="4000" b="0">
                <a:latin typeface="Oswald Regular"/>
                <a:ea typeface="Oswald Regular"/>
                <a:cs typeface="Oswald Regular"/>
                <a:sym typeface="Oswald Regular"/>
              </a:defRPr>
            </a:lvl6pPr>
            <a:lvl7pPr lvl="6">
              <a:spcBef>
                <a:spcPts val="0"/>
              </a:spcBef>
              <a:spcAft>
                <a:spcPts val="0"/>
              </a:spcAft>
              <a:buSzPts val="4000"/>
              <a:buFont typeface="Oswald Regular"/>
              <a:buNone/>
              <a:defRPr sz="4000" b="0">
                <a:latin typeface="Oswald Regular"/>
                <a:ea typeface="Oswald Regular"/>
                <a:cs typeface="Oswald Regular"/>
                <a:sym typeface="Oswald Regular"/>
              </a:defRPr>
            </a:lvl7pPr>
            <a:lvl8pPr lvl="7">
              <a:spcBef>
                <a:spcPts val="0"/>
              </a:spcBef>
              <a:spcAft>
                <a:spcPts val="0"/>
              </a:spcAft>
              <a:buSzPts val="4000"/>
              <a:buFont typeface="Oswald Regular"/>
              <a:buNone/>
              <a:defRPr sz="4000" b="0">
                <a:latin typeface="Oswald Regular"/>
                <a:ea typeface="Oswald Regular"/>
                <a:cs typeface="Oswald Regular"/>
                <a:sym typeface="Oswald Regular"/>
              </a:defRPr>
            </a:lvl8pPr>
            <a:lvl9pPr lvl="8">
              <a:spcBef>
                <a:spcPts val="0"/>
              </a:spcBef>
              <a:spcAft>
                <a:spcPts val="0"/>
              </a:spcAft>
              <a:buSzPts val="4000"/>
              <a:buFont typeface="Oswald Regular"/>
              <a:buNone/>
              <a:defRPr sz="4000" b="0">
                <a:latin typeface="Oswald Regular"/>
                <a:ea typeface="Oswald Regular"/>
                <a:cs typeface="Oswald Regular"/>
                <a:sym typeface="Oswald Regular"/>
              </a:defRPr>
            </a:lvl9pPr>
          </a:lstStyle>
          <a:p>
            <a:endParaRPr/>
          </a:p>
        </p:txBody>
      </p:sp>
      <p:sp>
        <p:nvSpPr>
          <p:cNvPr id="199" name="Google Shape;199;p21"/>
          <p:cNvSpPr txBox="1">
            <a:spLocks noGrp="1"/>
          </p:cNvSpPr>
          <p:nvPr>
            <p:ph type="subTitle" idx="1"/>
          </p:nvPr>
        </p:nvSpPr>
        <p:spPr>
          <a:xfrm>
            <a:off x="2980925" y="1898238"/>
            <a:ext cx="4009200" cy="5016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accent4"/>
              </a:buClr>
              <a:buSzPts val="1800"/>
              <a:buNone/>
              <a:defRPr sz="1800">
                <a:solidFill>
                  <a:schemeClr val="accent4"/>
                </a:solidFill>
              </a:defRPr>
            </a:lvl1pPr>
            <a:lvl2pPr lvl="1">
              <a:lnSpc>
                <a:spcPct val="100000"/>
              </a:lnSpc>
              <a:spcBef>
                <a:spcPts val="0"/>
              </a:spcBef>
              <a:spcAft>
                <a:spcPts val="0"/>
              </a:spcAft>
              <a:buClr>
                <a:schemeClr val="accent4"/>
              </a:buClr>
              <a:buSzPts val="1800"/>
              <a:buNone/>
              <a:defRPr sz="1800">
                <a:solidFill>
                  <a:schemeClr val="accent4"/>
                </a:solidFill>
              </a:defRPr>
            </a:lvl2pPr>
            <a:lvl3pPr lvl="2">
              <a:lnSpc>
                <a:spcPct val="100000"/>
              </a:lnSpc>
              <a:spcBef>
                <a:spcPts val="0"/>
              </a:spcBef>
              <a:spcAft>
                <a:spcPts val="0"/>
              </a:spcAft>
              <a:buClr>
                <a:schemeClr val="accent4"/>
              </a:buClr>
              <a:buSzPts val="1800"/>
              <a:buNone/>
              <a:defRPr sz="1800">
                <a:solidFill>
                  <a:schemeClr val="accent4"/>
                </a:solidFill>
              </a:defRPr>
            </a:lvl3pPr>
            <a:lvl4pPr lvl="3">
              <a:lnSpc>
                <a:spcPct val="100000"/>
              </a:lnSpc>
              <a:spcBef>
                <a:spcPts val="0"/>
              </a:spcBef>
              <a:spcAft>
                <a:spcPts val="0"/>
              </a:spcAft>
              <a:buClr>
                <a:schemeClr val="accent4"/>
              </a:buClr>
              <a:buSzPts val="1800"/>
              <a:buNone/>
              <a:defRPr sz="1800">
                <a:solidFill>
                  <a:schemeClr val="accent4"/>
                </a:solidFill>
              </a:defRPr>
            </a:lvl4pPr>
            <a:lvl5pPr lvl="4">
              <a:lnSpc>
                <a:spcPct val="100000"/>
              </a:lnSpc>
              <a:spcBef>
                <a:spcPts val="0"/>
              </a:spcBef>
              <a:spcAft>
                <a:spcPts val="0"/>
              </a:spcAft>
              <a:buClr>
                <a:schemeClr val="accent4"/>
              </a:buClr>
              <a:buSzPts val="1800"/>
              <a:buNone/>
              <a:defRPr sz="1800">
                <a:solidFill>
                  <a:schemeClr val="accent4"/>
                </a:solidFill>
              </a:defRPr>
            </a:lvl5pPr>
            <a:lvl6pPr lvl="5">
              <a:lnSpc>
                <a:spcPct val="100000"/>
              </a:lnSpc>
              <a:spcBef>
                <a:spcPts val="0"/>
              </a:spcBef>
              <a:spcAft>
                <a:spcPts val="0"/>
              </a:spcAft>
              <a:buClr>
                <a:schemeClr val="accent4"/>
              </a:buClr>
              <a:buSzPts val="1800"/>
              <a:buNone/>
              <a:defRPr sz="1800">
                <a:solidFill>
                  <a:schemeClr val="accent4"/>
                </a:solidFill>
              </a:defRPr>
            </a:lvl6pPr>
            <a:lvl7pPr lvl="6">
              <a:lnSpc>
                <a:spcPct val="100000"/>
              </a:lnSpc>
              <a:spcBef>
                <a:spcPts val="0"/>
              </a:spcBef>
              <a:spcAft>
                <a:spcPts val="0"/>
              </a:spcAft>
              <a:buClr>
                <a:schemeClr val="accent4"/>
              </a:buClr>
              <a:buSzPts val="1800"/>
              <a:buNone/>
              <a:defRPr sz="1800">
                <a:solidFill>
                  <a:schemeClr val="accent4"/>
                </a:solidFill>
              </a:defRPr>
            </a:lvl7pPr>
            <a:lvl8pPr lvl="7">
              <a:lnSpc>
                <a:spcPct val="100000"/>
              </a:lnSpc>
              <a:spcBef>
                <a:spcPts val="0"/>
              </a:spcBef>
              <a:spcAft>
                <a:spcPts val="0"/>
              </a:spcAft>
              <a:buClr>
                <a:schemeClr val="accent4"/>
              </a:buClr>
              <a:buSzPts val="1800"/>
              <a:buNone/>
              <a:defRPr sz="1800">
                <a:solidFill>
                  <a:schemeClr val="accent4"/>
                </a:solidFill>
              </a:defRPr>
            </a:lvl8pPr>
            <a:lvl9pPr lvl="8">
              <a:lnSpc>
                <a:spcPct val="100000"/>
              </a:lnSpc>
              <a:spcBef>
                <a:spcPts val="0"/>
              </a:spcBef>
              <a:spcAft>
                <a:spcPts val="0"/>
              </a:spcAft>
              <a:buClr>
                <a:schemeClr val="accent4"/>
              </a:buClr>
              <a:buSzPts val="1800"/>
              <a:buNone/>
              <a:defRPr sz="1800">
                <a:solidFill>
                  <a:schemeClr val="accent4"/>
                </a:solidFill>
              </a:defRPr>
            </a:lvl9pPr>
          </a:lstStyle>
          <a:p>
            <a:endParaRPr/>
          </a:p>
        </p:txBody>
      </p:sp>
      <p:sp>
        <p:nvSpPr>
          <p:cNvPr id="200" name="Google Shape;200;p21"/>
          <p:cNvSpPr txBox="1">
            <a:spLocks noGrp="1"/>
          </p:cNvSpPr>
          <p:nvPr>
            <p:ph type="subTitle" idx="2"/>
          </p:nvPr>
        </p:nvSpPr>
        <p:spPr>
          <a:xfrm>
            <a:off x="2980925" y="2598163"/>
            <a:ext cx="4009200" cy="1561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accent4"/>
              </a:buClr>
              <a:buSzPts val="1400"/>
              <a:buChar char="●"/>
              <a:defRPr/>
            </a:lvl1pPr>
            <a:lvl2pPr lvl="1">
              <a:lnSpc>
                <a:spcPct val="100000"/>
              </a:lnSpc>
              <a:spcBef>
                <a:spcPts val="0"/>
              </a:spcBef>
              <a:spcAft>
                <a:spcPts val="0"/>
              </a:spcAft>
              <a:buSzPts val="1600"/>
              <a:buChar char="○"/>
              <a:defRPr/>
            </a:lvl2pPr>
            <a:lvl3pPr lvl="2">
              <a:lnSpc>
                <a:spcPct val="100000"/>
              </a:lnSpc>
              <a:spcBef>
                <a:spcPts val="0"/>
              </a:spcBef>
              <a:spcAft>
                <a:spcPts val="0"/>
              </a:spcAft>
              <a:buSzPts val="1600"/>
              <a:buChar char="■"/>
              <a:defRPr/>
            </a:lvl3pPr>
            <a:lvl4pPr lvl="3">
              <a:lnSpc>
                <a:spcPct val="100000"/>
              </a:lnSpc>
              <a:spcBef>
                <a:spcPts val="0"/>
              </a:spcBef>
              <a:spcAft>
                <a:spcPts val="0"/>
              </a:spcAft>
              <a:buSzPts val="1600"/>
              <a:buChar char="●"/>
              <a:defRPr/>
            </a:lvl4pPr>
            <a:lvl5pPr lvl="4">
              <a:lnSpc>
                <a:spcPct val="100000"/>
              </a:lnSpc>
              <a:spcBef>
                <a:spcPts val="0"/>
              </a:spcBef>
              <a:spcAft>
                <a:spcPts val="0"/>
              </a:spcAft>
              <a:buSzPts val="1600"/>
              <a:buChar char="○"/>
              <a:defRPr/>
            </a:lvl5pPr>
            <a:lvl6pPr lvl="5">
              <a:lnSpc>
                <a:spcPct val="100000"/>
              </a:lnSpc>
              <a:spcBef>
                <a:spcPts val="0"/>
              </a:spcBef>
              <a:spcAft>
                <a:spcPts val="0"/>
              </a:spcAft>
              <a:buSzPts val="1600"/>
              <a:buChar char="■"/>
              <a:defRPr/>
            </a:lvl6pPr>
            <a:lvl7pPr lvl="6">
              <a:lnSpc>
                <a:spcPct val="100000"/>
              </a:lnSpc>
              <a:spcBef>
                <a:spcPts val="0"/>
              </a:spcBef>
              <a:spcAft>
                <a:spcPts val="0"/>
              </a:spcAft>
              <a:buSzPts val="1600"/>
              <a:buChar char="●"/>
              <a:defRPr/>
            </a:lvl7pPr>
            <a:lvl8pPr lvl="7">
              <a:lnSpc>
                <a:spcPct val="100000"/>
              </a:lnSpc>
              <a:spcBef>
                <a:spcPts val="0"/>
              </a:spcBef>
              <a:spcAft>
                <a:spcPts val="0"/>
              </a:spcAft>
              <a:buSzPts val="1600"/>
              <a:buChar char="○"/>
              <a:defRPr/>
            </a:lvl8pPr>
            <a:lvl9pPr lvl="8">
              <a:lnSpc>
                <a:spcPct val="100000"/>
              </a:lnSpc>
              <a:spcBef>
                <a:spcPts val="0"/>
              </a:spcBef>
              <a:spcAft>
                <a:spcPts val="0"/>
              </a:spcAft>
              <a:buSzPts val="1600"/>
              <a:buChar char="■"/>
              <a:defRPr/>
            </a:lvl9pPr>
          </a:lstStyle>
          <a:p>
            <a:endParaRPr/>
          </a:p>
        </p:txBody>
      </p:sp>
      <p:sp>
        <p:nvSpPr>
          <p:cNvPr id="201" name="Google Shape;201;p21"/>
          <p:cNvSpPr/>
          <p:nvPr/>
        </p:nvSpPr>
        <p:spPr>
          <a:xfrm>
            <a:off x="7798758" y="6802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02;p21"/>
          <p:cNvSpPr/>
          <p:nvPr/>
        </p:nvSpPr>
        <p:spPr>
          <a:xfrm rot="5400000" flipH="1">
            <a:off x="141227" y="-214990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03"/>
        <p:cNvGrpSpPr/>
        <p:nvPr/>
      </p:nvGrpSpPr>
      <p:grpSpPr>
        <a:xfrm>
          <a:off x="0" y="0"/>
          <a:ext cx="0" cy="0"/>
          <a:chOff x="0" y="0"/>
          <a:chExt cx="0" cy="0"/>
        </a:xfrm>
      </p:grpSpPr>
      <p:sp>
        <p:nvSpPr>
          <p:cNvPr id="204" name="Google Shape;204;p22"/>
          <p:cNvSpPr txBox="1">
            <a:spLocks noGrp="1"/>
          </p:cNvSpPr>
          <p:nvPr>
            <p:ph type="title"/>
          </p:nvPr>
        </p:nvSpPr>
        <p:spPr>
          <a:xfrm>
            <a:off x="1129883" y="1793850"/>
            <a:ext cx="3789000" cy="15558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7500" b="0">
                <a:latin typeface="Oswald Regular"/>
                <a:ea typeface="Oswald Regular"/>
                <a:cs typeface="Oswald Regular"/>
                <a:sym typeface="Oswald Regular"/>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205" name="Google Shape;205;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06"/>
        <p:cNvGrpSpPr/>
        <p:nvPr/>
      </p:nvGrpSpPr>
      <p:grpSpPr>
        <a:xfrm>
          <a:off x="0" y="0"/>
          <a:ext cx="0" cy="0"/>
          <a:chOff x="0" y="0"/>
          <a:chExt cx="0" cy="0"/>
        </a:xfrm>
      </p:grpSpPr>
      <p:sp>
        <p:nvSpPr>
          <p:cNvPr id="207" name="Google Shape;207;p23"/>
          <p:cNvSpPr txBox="1">
            <a:spLocks noGrp="1"/>
          </p:cNvSpPr>
          <p:nvPr>
            <p:ph type="title"/>
          </p:nvPr>
        </p:nvSpPr>
        <p:spPr>
          <a:xfrm>
            <a:off x="1983725" y="1243250"/>
            <a:ext cx="2721300" cy="18759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200"/>
              <a:buNone/>
              <a:defRPr sz="8500" b="0">
                <a:solidFill>
                  <a:schemeClr val="accent2"/>
                </a:solidFill>
                <a:latin typeface="Oswald Regular"/>
                <a:ea typeface="Oswald Regular"/>
                <a:cs typeface="Oswald Regular"/>
                <a:sym typeface="Oswald Regular"/>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208" name="Google Shape;208;p23"/>
          <p:cNvSpPr txBox="1">
            <a:spLocks noGrp="1"/>
          </p:cNvSpPr>
          <p:nvPr>
            <p:ph type="subTitle" idx="1"/>
          </p:nvPr>
        </p:nvSpPr>
        <p:spPr>
          <a:xfrm>
            <a:off x="1983725" y="3423550"/>
            <a:ext cx="2721300" cy="4767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209" name="Google Shape;209;p23"/>
          <p:cNvSpPr/>
          <p:nvPr/>
        </p:nvSpPr>
        <p:spPr>
          <a:xfrm>
            <a:off x="5613832" y="250"/>
            <a:ext cx="4014681" cy="5143361"/>
          </a:xfrm>
          <a:custGeom>
            <a:avLst/>
            <a:gdLst/>
            <a:ahLst/>
            <a:cxnLst/>
            <a:rect l="l" t="t" r="r" b="b"/>
            <a:pathLst>
              <a:path w="159836" h="204772" extrusionOk="0">
                <a:moveTo>
                  <a:pt x="108985" y="0"/>
                </a:moveTo>
                <a:lnTo>
                  <a:pt x="3072" y="139245"/>
                </a:lnTo>
                <a:cubicBezTo>
                  <a:pt x="228" y="142999"/>
                  <a:pt x="1" y="148005"/>
                  <a:pt x="2504" y="151873"/>
                </a:cubicBezTo>
                <a:lnTo>
                  <a:pt x="36177" y="204772"/>
                </a:lnTo>
                <a:lnTo>
                  <a:pt x="159836" y="204772"/>
                </a:lnTo>
                <a:lnTo>
                  <a:pt x="1598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0" name="Google Shape;210;p23"/>
          <p:cNvSpPr/>
          <p:nvPr/>
        </p:nvSpPr>
        <p:spPr>
          <a:xfrm>
            <a:off x="6485336" y="250"/>
            <a:ext cx="3143154" cy="5143361"/>
          </a:xfrm>
          <a:custGeom>
            <a:avLst/>
            <a:gdLst/>
            <a:ahLst/>
            <a:cxnLst/>
            <a:rect l="l" t="t" r="r" b="b"/>
            <a:pathLst>
              <a:path w="125138" h="204772" extrusionOk="0">
                <a:moveTo>
                  <a:pt x="110008" y="0"/>
                </a:moveTo>
                <a:lnTo>
                  <a:pt x="3072" y="140838"/>
                </a:lnTo>
                <a:cubicBezTo>
                  <a:pt x="228" y="144478"/>
                  <a:pt x="0" y="149484"/>
                  <a:pt x="2503" y="153351"/>
                </a:cubicBezTo>
                <a:lnTo>
                  <a:pt x="35153" y="204772"/>
                </a:lnTo>
                <a:lnTo>
                  <a:pt x="125138" y="204772"/>
                </a:lnTo>
                <a:lnTo>
                  <a:pt x="12513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1" name="Google Shape;211;p23"/>
          <p:cNvSpPr/>
          <p:nvPr/>
        </p:nvSpPr>
        <p:spPr>
          <a:xfrm>
            <a:off x="7353952" y="6802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12"/>
        <p:cNvGrpSpPr/>
        <p:nvPr/>
      </p:nvGrpSpPr>
      <p:grpSpPr>
        <a:xfrm>
          <a:off x="0" y="0"/>
          <a:ext cx="0" cy="0"/>
          <a:chOff x="0" y="0"/>
          <a:chExt cx="0" cy="0"/>
        </a:xfrm>
      </p:grpSpPr>
      <p:sp>
        <p:nvSpPr>
          <p:cNvPr id="213" name="Google Shape;213;p24"/>
          <p:cNvSpPr/>
          <p:nvPr/>
        </p:nvSpPr>
        <p:spPr>
          <a:xfrm rot="5400000" flipH="1">
            <a:off x="1624333" y="-2455647"/>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4" name="Google Shape;214;p24"/>
          <p:cNvSpPr/>
          <p:nvPr/>
        </p:nvSpPr>
        <p:spPr>
          <a:xfrm rot="5400000" flipH="1">
            <a:off x="428633" y="-2230697"/>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5" name="Google Shape;215;p24"/>
          <p:cNvSpPr/>
          <p:nvPr/>
        </p:nvSpPr>
        <p:spPr>
          <a:xfrm rot="-5400000" flipH="1">
            <a:off x="6087633" y="2664928"/>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6" name="Google Shape;216;p24"/>
          <p:cNvSpPr/>
          <p:nvPr/>
        </p:nvSpPr>
        <p:spPr>
          <a:xfrm rot="-5400000" flipH="1">
            <a:off x="7283333" y="2439978"/>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217;p24"/>
          <p:cNvSpPr txBox="1">
            <a:spLocks noGrp="1"/>
          </p:cNvSpPr>
          <p:nvPr>
            <p:ph type="body" idx="1"/>
          </p:nvPr>
        </p:nvSpPr>
        <p:spPr>
          <a:xfrm>
            <a:off x="4522925" y="497426"/>
            <a:ext cx="3984000" cy="1122300"/>
          </a:xfrm>
          <a:prstGeom prst="rect">
            <a:avLst/>
          </a:prstGeom>
        </p:spPr>
        <p:txBody>
          <a:bodyPr spcFirstLastPara="1" wrap="square" lIns="91425" tIns="91425" rIns="91425" bIns="91425" anchor="t" anchorCtr="0">
            <a:noAutofit/>
          </a:bodyPr>
          <a:lstStyle>
            <a:lvl1pPr marL="457200" lvl="0" indent="-228600" algn="r">
              <a:lnSpc>
                <a:spcPct val="100000"/>
              </a:lnSpc>
              <a:spcBef>
                <a:spcPts val="0"/>
              </a:spcBef>
              <a:spcAft>
                <a:spcPts val="0"/>
              </a:spcAft>
              <a:buSzPts val="1600"/>
              <a:buNone/>
              <a:defRPr sz="3000">
                <a:solidFill>
                  <a:schemeClr val="accent4"/>
                </a:solidFill>
                <a:latin typeface="Oswald Regular"/>
                <a:ea typeface="Oswald Regular"/>
                <a:cs typeface="Oswald Regular"/>
                <a:sym typeface="Oswald Regular"/>
              </a:defRPr>
            </a:lvl1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253"/>
        <p:cNvGrpSpPr/>
        <p:nvPr/>
      </p:nvGrpSpPr>
      <p:grpSpPr>
        <a:xfrm>
          <a:off x="0" y="0"/>
          <a:ext cx="0" cy="0"/>
          <a:chOff x="0" y="0"/>
          <a:chExt cx="0" cy="0"/>
        </a:xfrm>
      </p:grpSpPr>
    </p:spTree>
    <p:extLst>
      <p:ext uri="{BB962C8B-B14F-4D97-AF65-F5344CB8AC3E}">
        <p14:creationId xmlns:p14="http://schemas.microsoft.com/office/powerpoint/2010/main" val="1099252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ext">
  <p:cSld name="CUSTOM_5">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713275" y="539500"/>
            <a:ext cx="5644800" cy="50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Font typeface="Roboto"/>
              <a:buNone/>
              <a:defRPr sz="3500" b="0">
                <a:latin typeface="Oswald Regular"/>
                <a:ea typeface="Oswald Regular"/>
                <a:cs typeface="Oswald Regular"/>
                <a:sym typeface="Oswald Regular"/>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21" name="Google Shape;21;p3"/>
          <p:cNvSpPr txBox="1">
            <a:spLocks noGrp="1"/>
          </p:cNvSpPr>
          <p:nvPr>
            <p:ph type="body" idx="1"/>
          </p:nvPr>
        </p:nvSpPr>
        <p:spPr>
          <a:xfrm>
            <a:off x="713250" y="1241900"/>
            <a:ext cx="7717500" cy="3362100"/>
          </a:xfrm>
          <a:prstGeom prst="rect">
            <a:avLst/>
          </a:prstGeom>
        </p:spPr>
        <p:txBody>
          <a:bodyPr spcFirstLastPara="1" wrap="square" lIns="91425" tIns="91425" rIns="91425" bIns="91425" anchor="ctr" anchorCtr="0">
            <a:noAutofit/>
          </a:bodyPr>
          <a:lstStyle>
            <a:lvl1pPr marL="457200" lvl="0" indent="-304800">
              <a:lnSpc>
                <a:spcPct val="100000"/>
              </a:lnSpc>
              <a:spcBef>
                <a:spcPts val="0"/>
              </a:spcBef>
              <a:spcAft>
                <a:spcPts val="0"/>
              </a:spcAft>
              <a:buSzPts val="1200"/>
              <a:buFont typeface="Livvic"/>
              <a:buAutoNum type="arabicPeriod"/>
              <a:defRPr sz="1200"/>
            </a:lvl1pPr>
            <a:lvl2pPr marL="914400" lvl="1" indent="-304800">
              <a:spcBef>
                <a:spcPts val="1600"/>
              </a:spcBef>
              <a:spcAft>
                <a:spcPts val="0"/>
              </a:spcAft>
              <a:buSzPts val="1200"/>
              <a:buFont typeface="Roboto Condensed Light"/>
              <a:buAutoNum type="alphaLcPeriod"/>
              <a:defRPr sz="1200"/>
            </a:lvl2pPr>
            <a:lvl3pPr marL="1371600" lvl="2" indent="-304800">
              <a:spcBef>
                <a:spcPts val="1600"/>
              </a:spcBef>
              <a:spcAft>
                <a:spcPts val="0"/>
              </a:spcAft>
              <a:buSzPts val="1200"/>
              <a:buFont typeface="Roboto Condensed Light"/>
              <a:buAutoNum type="romanLcPeriod"/>
              <a:defRPr sz="1200"/>
            </a:lvl3pPr>
            <a:lvl4pPr marL="1828800" lvl="3" indent="-304800">
              <a:spcBef>
                <a:spcPts val="1600"/>
              </a:spcBef>
              <a:spcAft>
                <a:spcPts val="0"/>
              </a:spcAft>
              <a:buSzPts val="1200"/>
              <a:buFont typeface="Roboto Condensed Light"/>
              <a:buAutoNum type="arabicPeriod"/>
              <a:defRPr sz="1200"/>
            </a:lvl4pPr>
            <a:lvl5pPr marL="2286000" lvl="4" indent="-304800">
              <a:spcBef>
                <a:spcPts val="1600"/>
              </a:spcBef>
              <a:spcAft>
                <a:spcPts val="0"/>
              </a:spcAft>
              <a:buSzPts val="1200"/>
              <a:buFont typeface="Roboto Condensed Light"/>
              <a:buAutoNum type="alphaLcPeriod"/>
              <a:defRPr sz="1200"/>
            </a:lvl5pPr>
            <a:lvl6pPr marL="2743200" lvl="5" indent="-304800">
              <a:spcBef>
                <a:spcPts val="1600"/>
              </a:spcBef>
              <a:spcAft>
                <a:spcPts val="0"/>
              </a:spcAft>
              <a:buSzPts val="1200"/>
              <a:buFont typeface="Roboto Condensed Light"/>
              <a:buAutoNum type="romanLcPeriod"/>
              <a:defRPr sz="1200"/>
            </a:lvl6pPr>
            <a:lvl7pPr marL="3200400" lvl="6" indent="-304800">
              <a:spcBef>
                <a:spcPts val="1600"/>
              </a:spcBef>
              <a:spcAft>
                <a:spcPts val="0"/>
              </a:spcAft>
              <a:buSzPts val="1200"/>
              <a:buFont typeface="Roboto Condensed Light"/>
              <a:buAutoNum type="arabicPeriod"/>
              <a:defRPr sz="1200"/>
            </a:lvl7pPr>
            <a:lvl8pPr marL="3657600" lvl="7" indent="-304800">
              <a:spcBef>
                <a:spcPts val="1600"/>
              </a:spcBef>
              <a:spcAft>
                <a:spcPts val="0"/>
              </a:spcAft>
              <a:buSzPts val="1200"/>
              <a:buFont typeface="Roboto Condensed Light"/>
              <a:buAutoNum type="alphaLcPeriod"/>
              <a:defRPr sz="1200"/>
            </a:lvl8pPr>
            <a:lvl9pPr marL="4114800" lvl="8" indent="-304800">
              <a:spcBef>
                <a:spcPts val="1600"/>
              </a:spcBef>
              <a:spcAft>
                <a:spcPts val="1600"/>
              </a:spcAft>
              <a:buSzPts val="1200"/>
              <a:buFont typeface="Roboto Condensed Light"/>
              <a:buAutoNum type="romanLcPeriod"/>
              <a:defRPr sz="1200"/>
            </a:lvl9pPr>
          </a:lstStyle>
          <a:p>
            <a:endParaRPr/>
          </a:p>
        </p:txBody>
      </p:sp>
      <p:sp>
        <p:nvSpPr>
          <p:cNvPr id="22" name="Google Shape;22;p3"/>
          <p:cNvSpPr/>
          <p:nvPr/>
        </p:nvSpPr>
        <p:spPr>
          <a:xfrm flipH="1">
            <a:off x="-1793748" y="-1972014"/>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rgbClr val="DE59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3;p3"/>
          <p:cNvSpPr/>
          <p:nvPr/>
        </p:nvSpPr>
        <p:spPr>
          <a:xfrm>
            <a:off x="8430777" y="145011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four columns">
  <p:cSld name="CUSTOM">
    <p:spTree>
      <p:nvGrpSpPr>
        <p:cNvPr id="1" name="Shape 24"/>
        <p:cNvGrpSpPr/>
        <p:nvPr/>
      </p:nvGrpSpPr>
      <p:grpSpPr>
        <a:xfrm>
          <a:off x="0" y="0"/>
          <a:ext cx="0" cy="0"/>
          <a:chOff x="0" y="0"/>
          <a:chExt cx="0" cy="0"/>
        </a:xfrm>
      </p:grpSpPr>
      <p:sp>
        <p:nvSpPr>
          <p:cNvPr id="25" name="Google Shape;25;p4"/>
          <p:cNvSpPr txBox="1">
            <a:spLocks noGrp="1"/>
          </p:cNvSpPr>
          <p:nvPr>
            <p:ph type="subTitle" idx="1"/>
          </p:nvPr>
        </p:nvSpPr>
        <p:spPr>
          <a:xfrm>
            <a:off x="713225" y="2277575"/>
            <a:ext cx="2584800" cy="2832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800" b="1"/>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26" name="Google Shape;26;p4"/>
          <p:cNvSpPr txBox="1">
            <a:spLocks noGrp="1"/>
          </p:cNvSpPr>
          <p:nvPr>
            <p:ph type="subTitle" idx="2"/>
          </p:nvPr>
        </p:nvSpPr>
        <p:spPr>
          <a:xfrm>
            <a:off x="713225" y="2647618"/>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27" name="Google Shape;27;p4"/>
          <p:cNvSpPr txBox="1">
            <a:spLocks noGrp="1"/>
          </p:cNvSpPr>
          <p:nvPr>
            <p:ph type="subTitle" idx="3"/>
          </p:nvPr>
        </p:nvSpPr>
        <p:spPr>
          <a:xfrm>
            <a:off x="3719050" y="2277575"/>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00" b="1"/>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28" name="Google Shape;28;p4"/>
          <p:cNvSpPr txBox="1">
            <a:spLocks noGrp="1"/>
          </p:cNvSpPr>
          <p:nvPr>
            <p:ph type="subTitle" idx="4"/>
          </p:nvPr>
        </p:nvSpPr>
        <p:spPr>
          <a:xfrm>
            <a:off x="3719050" y="2647618"/>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29" name="Google Shape;29;p4"/>
          <p:cNvSpPr txBox="1">
            <a:spLocks noGrp="1"/>
          </p:cNvSpPr>
          <p:nvPr>
            <p:ph type="subTitle" idx="5"/>
          </p:nvPr>
        </p:nvSpPr>
        <p:spPr>
          <a:xfrm>
            <a:off x="713225" y="3950750"/>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00" b="1"/>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0" name="Google Shape;30;p4"/>
          <p:cNvSpPr txBox="1">
            <a:spLocks noGrp="1"/>
          </p:cNvSpPr>
          <p:nvPr>
            <p:ph type="subTitle" idx="6"/>
          </p:nvPr>
        </p:nvSpPr>
        <p:spPr>
          <a:xfrm>
            <a:off x="713225" y="4320803"/>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1" name="Google Shape;31;p4"/>
          <p:cNvSpPr txBox="1">
            <a:spLocks noGrp="1"/>
          </p:cNvSpPr>
          <p:nvPr>
            <p:ph type="subTitle" idx="7"/>
          </p:nvPr>
        </p:nvSpPr>
        <p:spPr>
          <a:xfrm>
            <a:off x="3719050" y="3950750"/>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800" b="1"/>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2" name="Google Shape;32;p4"/>
          <p:cNvSpPr txBox="1">
            <a:spLocks noGrp="1"/>
          </p:cNvSpPr>
          <p:nvPr>
            <p:ph type="subTitle" idx="8"/>
          </p:nvPr>
        </p:nvSpPr>
        <p:spPr>
          <a:xfrm>
            <a:off x="3719050" y="4320798"/>
            <a:ext cx="2584800" cy="28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33" name="Google Shape;33;p4"/>
          <p:cNvSpPr txBox="1">
            <a:spLocks noGrp="1"/>
          </p:cNvSpPr>
          <p:nvPr>
            <p:ph type="title" hasCustomPrompt="1"/>
          </p:nvPr>
        </p:nvSpPr>
        <p:spPr>
          <a:xfrm>
            <a:off x="713225" y="1789775"/>
            <a:ext cx="7128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4100"/>
              <a:buNone/>
              <a:defRPr sz="4100" b="0">
                <a:solidFill>
                  <a:schemeClr val="accent2"/>
                </a:solidFill>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r>
              <a:t>xx%</a:t>
            </a:r>
          </a:p>
        </p:txBody>
      </p:sp>
      <p:sp>
        <p:nvSpPr>
          <p:cNvPr id="34" name="Google Shape;34;p4"/>
          <p:cNvSpPr txBox="1">
            <a:spLocks noGrp="1"/>
          </p:cNvSpPr>
          <p:nvPr>
            <p:ph type="title" idx="9" hasCustomPrompt="1"/>
          </p:nvPr>
        </p:nvSpPr>
        <p:spPr>
          <a:xfrm>
            <a:off x="3719050" y="1789775"/>
            <a:ext cx="7128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4100"/>
              <a:buNone/>
              <a:defRPr sz="4100" b="0">
                <a:solidFill>
                  <a:schemeClr val="accent5"/>
                </a:solidFill>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r>
              <a:t>xx%</a:t>
            </a:r>
          </a:p>
        </p:txBody>
      </p:sp>
      <p:sp>
        <p:nvSpPr>
          <p:cNvPr id="35" name="Google Shape;35;p4"/>
          <p:cNvSpPr txBox="1">
            <a:spLocks noGrp="1"/>
          </p:cNvSpPr>
          <p:nvPr>
            <p:ph type="title" idx="13" hasCustomPrompt="1"/>
          </p:nvPr>
        </p:nvSpPr>
        <p:spPr>
          <a:xfrm>
            <a:off x="713225" y="3462950"/>
            <a:ext cx="7128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4100"/>
              <a:buNone/>
              <a:defRPr sz="4100" b="0">
                <a:solidFill>
                  <a:schemeClr val="accent4"/>
                </a:solidFill>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r>
              <a:t>xx%</a:t>
            </a:r>
          </a:p>
        </p:txBody>
      </p:sp>
      <p:sp>
        <p:nvSpPr>
          <p:cNvPr id="36" name="Google Shape;36;p4"/>
          <p:cNvSpPr txBox="1">
            <a:spLocks noGrp="1"/>
          </p:cNvSpPr>
          <p:nvPr>
            <p:ph type="title" idx="14" hasCustomPrompt="1"/>
          </p:nvPr>
        </p:nvSpPr>
        <p:spPr>
          <a:xfrm>
            <a:off x="3719050" y="3462950"/>
            <a:ext cx="712800" cy="411600"/>
          </a:xfrm>
          <a:prstGeom prst="rect">
            <a:avLst/>
          </a:prstGeom>
        </p:spPr>
        <p:txBody>
          <a:bodyPr spcFirstLastPara="1" wrap="square" lIns="91425" tIns="91425" rIns="91425" bIns="91425" anchor="ctr" anchorCtr="0">
            <a:noAutofit/>
          </a:bodyPr>
          <a:lstStyle>
            <a:lvl1pPr lvl="0" rtl="0">
              <a:spcBef>
                <a:spcPts val="0"/>
              </a:spcBef>
              <a:spcAft>
                <a:spcPts val="0"/>
              </a:spcAft>
              <a:buSzPts val="4100"/>
              <a:buNone/>
              <a:defRPr sz="4100" b="0">
                <a:solidFill>
                  <a:schemeClr val="accent2"/>
                </a:solidFill>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r>
              <a:t>xx%</a:t>
            </a:r>
          </a:p>
        </p:txBody>
      </p:sp>
      <p:sp>
        <p:nvSpPr>
          <p:cNvPr id="37" name="Google Shape;37;p4"/>
          <p:cNvSpPr/>
          <p:nvPr/>
        </p:nvSpPr>
        <p:spPr>
          <a:xfrm>
            <a:off x="6604432" y="250"/>
            <a:ext cx="4014681" cy="5143361"/>
          </a:xfrm>
          <a:custGeom>
            <a:avLst/>
            <a:gdLst/>
            <a:ahLst/>
            <a:cxnLst/>
            <a:rect l="l" t="t" r="r" b="b"/>
            <a:pathLst>
              <a:path w="159836" h="204772" extrusionOk="0">
                <a:moveTo>
                  <a:pt x="108985" y="0"/>
                </a:moveTo>
                <a:lnTo>
                  <a:pt x="3072" y="139245"/>
                </a:lnTo>
                <a:cubicBezTo>
                  <a:pt x="228" y="142999"/>
                  <a:pt x="1" y="148005"/>
                  <a:pt x="2504" y="151873"/>
                </a:cubicBezTo>
                <a:lnTo>
                  <a:pt x="36177" y="204772"/>
                </a:lnTo>
                <a:lnTo>
                  <a:pt x="159836" y="204772"/>
                </a:lnTo>
                <a:lnTo>
                  <a:pt x="1598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38;p4"/>
          <p:cNvSpPr/>
          <p:nvPr/>
        </p:nvSpPr>
        <p:spPr>
          <a:xfrm>
            <a:off x="7475936" y="250"/>
            <a:ext cx="3143154" cy="5143361"/>
          </a:xfrm>
          <a:custGeom>
            <a:avLst/>
            <a:gdLst/>
            <a:ahLst/>
            <a:cxnLst/>
            <a:rect l="l" t="t" r="r" b="b"/>
            <a:pathLst>
              <a:path w="125138" h="204772" extrusionOk="0">
                <a:moveTo>
                  <a:pt x="110008" y="0"/>
                </a:moveTo>
                <a:lnTo>
                  <a:pt x="3072" y="140838"/>
                </a:lnTo>
                <a:cubicBezTo>
                  <a:pt x="228" y="144478"/>
                  <a:pt x="0" y="149484"/>
                  <a:pt x="2503" y="153351"/>
                </a:cubicBezTo>
                <a:lnTo>
                  <a:pt x="35153" y="204772"/>
                </a:lnTo>
                <a:lnTo>
                  <a:pt x="125138" y="204772"/>
                </a:lnTo>
                <a:lnTo>
                  <a:pt x="12513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9;p4"/>
          <p:cNvSpPr/>
          <p:nvPr/>
        </p:nvSpPr>
        <p:spPr>
          <a:xfrm>
            <a:off x="8344552" y="6802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40;p4"/>
          <p:cNvSpPr/>
          <p:nvPr/>
        </p:nvSpPr>
        <p:spPr>
          <a:xfrm rot="5400000" flipH="1">
            <a:off x="141227" y="-214990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41;p4"/>
          <p:cNvSpPr txBox="1">
            <a:spLocks noGrp="1"/>
          </p:cNvSpPr>
          <p:nvPr>
            <p:ph type="title" idx="15"/>
          </p:nvPr>
        </p:nvSpPr>
        <p:spPr>
          <a:xfrm>
            <a:off x="3094834" y="539500"/>
            <a:ext cx="3924900" cy="50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Font typeface="Roboto"/>
              <a:buNone/>
              <a:defRPr sz="3500" b="0">
                <a:latin typeface="Oswald Regular"/>
                <a:ea typeface="Oswald Regular"/>
                <a:cs typeface="Oswald Regular"/>
                <a:sym typeface="Oswald Regular"/>
              </a:defRPr>
            </a:lvl1pPr>
            <a:lvl2pPr lvl="1" rtl="0">
              <a:spcBef>
                <a:spcPts val="0"/>
              </a:spcBef>
              <a:spcAft>
                <a:spcPts val="0"/>
              </a:spcAft>
              <a:buSzPts val="2800"/>
              <a:buNone/>
              <a:defRPr>
                <a:latin typeface="Roboto"/>
                <a:ea typeface="Roboto"/>
                <a:cs typeface="Roboto"/>
                <a:sym typeface="Roboto"/>
              </a:defRPr>
            </a:lvl2pPr>
            <a:lvl3pPr lvl="2" rtl="0">
              <a:spcBef>
                <a:spcPts val="0"/>
              </a:spcBef>
              <a:spcAft>
                <a:spcPts val="0"/>
              </a:spcAft>
              <a:buSzPts val="2800"/>
              <a:buNone/>
              <a:defRPr>
                <a:latin typeface="Roboto"/>
                <a:ea typeface="Roboto"/>
                <a:cs typeface="Roboto"/>
                <a:sym typeface="Roboto"/>
              </a:defRPr>
            </a:lvl3pPr>
            <a:lvl4pPr lvl="3" rtl="0">
              <a:spcBef>
                <a:spcPts val="0"/>
              </a:spcBef>
              <a:spcAft>
                <a:spcPts val="0"/>
              </a:spcAft>
              <a:buSzPts val="2800"/>
              <a:buNone/>
              <a:defRPr>
                <a:latin typeface="Roboto"/>
                <a:ea typeface="Roboto"/>
                <a:cs typeface="Roboto"/>
                <a:sym typeface="Roboto"/>
              </a:defRPr>
            </a:lvl4pPr>
            <a:lvl5pPr lvl="4" rtl="0">
              <a:spcBef>
                <a:spcPts val="0"/>
              </a:spcBef>
              <a:spcAft>
                <a:spcPts val="0"/>
              </a:spcAft>
              <a:buSzPts val="2800"/>
              <a:buNone/>
              <a:defRPr>
                <a:latin typeface="Roboto"/>
                <a:ea typeface="Roboto"/>
                <a:cs typeface="Roboto"/>
                <a:sym typeface="Roboto"/>
              </a:defRPr>
            </a:lvl5pPr>
            <a:lvl6pPr lvl="5" rtl="0">
              <a:spcBef>
                <a:spcPts val="0"/>
              </a:spcBef>
              <a:spcAft>
                <a:spcPts val="0"/>
              </a:spcAft>
              <a:buSzPts val="2800"/>
              <a:buNone/>
              <a:defRPr>
                <a:latin typeface="Roboto"/>
                <a:ea typeface="Roboto"/>
                <a:cs typeface="Roboto"/>
                <a:sym typeface="Roboto"/>
              </a:defRPr>
            </a:lvl6pPr>
            <a:lvl7pPr lvl="6" rtl="0">
              <a:spcBef>
                <a:spcPts val="0"/>
              </a:spcBef>
              <a:spcAft>
                <a:spcPts val="0"/>
              </a:spcAft>
              <a:buSzPts val="2800"/>
              <a:buNone/>
              <a:defRPr>
                <a:latin typeface="Roboto"/>
                <a:ea typeface="Roboto"/>
                <a:cs typeface="Roboto"/>
                <a:sym typeface="Roboto"/>
              </a:defRPr>
            </a:lvl7pPr>
            <a:lvl8pPr lvl="7" rtl="0">
              <a:spcBef>
                <a:spcPts val="0"/>
              </a:spcBef>
              <a:spcAft>
                <a:spcPts val="0"/>
              </a:spcAft>
              <a:buSzPts val="2800"/>
              <a:buNone/>
              <a:defRPr>
                <a:latin typeface="Roboto"/>
                <a:ea typeface="Roboto"/>
                <a:cs typeface="Roboto"/>
                <a:sym typeface="Roboto"/>
              </a:defRPr>
            </a:lvl8pPr>
            <a:lvl9pPr lvl="8" rtl="0">
              <a:spcBef>
                <a:spcPts val="0"/>
              </a:spcBef>
              <a:spcAft>
                <a:spcPts val="0"/>
              </a:spcAft>
              <a:buSzPts val="2800"/>
              <a:buNone/>
              <a:defRPr>
                <a:latin typeface="Roboto"/>
                <a:ea typeface="Roboto"/>
                <a:cs typeface="Roboto"/>
                <a:sym typeface="Roboto"/>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CUSTOM_19">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745150" y="3382800"/>
            <a:ext cx="3653700" cy="273300"/>
          </a:xfrm>
          <a:prstGeom prst="rect">
            <a:avLst/>
          </a:prstGeom>
        </p:spPr>
        <p:txBody>
          <a:bodyPr spcFirstLastPara="1" wrap="square" lIns="91425" tIns="91425" rIns="91425" bIns="91425" anchor="ctr" anchorCtr="0">
            <a:noAutofit/>
          </a:bodyPr>
          <a:lstStyle>
            <a:lvl1pPr lvl="0" algn="ctr">
              <a:spcBef>
                <a:spcPts val="0"/>
              </a:spcBef>
              <a:spcAft>
                <a:spcPts val="0"/>
              </a:spcAft>
              <a:buSzPts val="1600"/>
              <a:buFont typeface="Roboto"/>
              <a:buNone/>
              <a:defRPr sz="1600" b="0">
                <a:solidFill>
                  <a:schemeClr val="accent5"/>
                </a:solidFill>
              </a:defRPr>
            </a:lvl1pPr>
            <a:lvl2pPr lvl="1" algn="ctr">
              <a:spcBef>
                <a:spcPts val="0"/>
              </a:spcBef>
              <a:spcAft>
                <a:spcPts val="0"/>
              </a:spcAft>
              <a:buSzPts val="1600"/>
              <a:buFont typeface="Roboto"/>
              <a:buNone/>
              <a:defRPr sz="1600">
                <a:latin typeface="Roboto"/>
                <a:ea typeface="Roboto"/>
                <a:cs typeface="Roboto"/>
                <a:sym typeface="Roboto"/>
              </a:defRPr>
            </a:lvl2pPr>
            <a:lvl3pPr lvl="2" algn="ctr">
              <a:spcBef>
                <a:spcPts val="0"/>
              </a:spcBef>
              <a:spcAft>
                <a:spcPts val="0"/>
              </a:spcAft>
              <a:buSzPts val="1600"/>
              <a:buFont typeface="Roboto"/>
              <a:buNone/>
              <a:defRPr sz="1600">
                <a:latin typeface="Roboto"/>
                <a:ea typeface="Roboto"/>
                <a:cs typeface="Roboto"/>
                <a:sym typeface="Roboto"/>
              </a:defRPr>
            </a:lvl3pPr>
            <a:lvl4pPr lvl="3" algn="ctr">
              <a:spcBef>
                <a:spcPts val="0"/>
              </a:spcBef>
              <a:spcAft>
                <a:spcPts val="0"/>
              </a:spcAft>
              <a:buSzPts val="1600"/>
              <a:buFont typeface="Roboto"/>
              <a:buNone/>
              <a:defRPr sz="1600">
                <a:latin typeface="Roboto"/>
                <a:ea typeface="Roboto"/>
                <a:cs typeface="Roboto"/>
                <a:sym typeface="Roboto"/>
              </a:defRPr>
            </a:lvl4pPr>
            <a:lvl5pPr lvl="4" algn="ctr">
              <a:spcBef>
                <a:spcPts val="0"/>
              </a:spcBef>
              <a:spcAft>
                <a:spcPts val="0"/>
              </a:spcAft>
              <a:buSzPts val="1600"/>
              <a:buFont typeface="Roboto"/>
              <a:buNone/>
              <a:defRPr sz="1600">
                <a:latin typeface="Roboto"/>
                <a:ea typeface="Roboto"/>
                <a:cs typeface="Roboto"/>
                <a:sym typeface="Roboto"/>
              </a:defRPr>
            </a:lvl5pPr>
            <a:lvl6pPr lvl="5" algn="ctr">
              <a:spcBef>
                <a:spcPts val="0"/>
              </a:spcBef>
              <a:spcAft>
                <a:spcPts val="0"/>
              </a:spcAft>
              <a:buSzPts val="1600"/>
              <a:buFont typeface="Roboto"/>
              <a:buNone/>
              <a:defRPr sz="1600">
                <a:latin typeface="Roboto"/>
                <a:ea typeface="Roboto"/>
                <a:cs typeface="Roboto"/>
                <a:sym typeface="Roboto"/>
              </a:defRPr>
            </a:lvl6pPr>
            <a:lvl7pPr lvl="6" algn="ctr">
              <a:spcBef>
                <a:spcPts val="0"/>
              </a:spcBef>
              <a:spcAft>
                <a:spcPts val="0"/>
              </a:spcAft>
              <a:buSzPts val="1600"/>
              <a:buFont typeface="Roboto"/>
              <a:buNone/>
              <a:defRPr sz="1600">
                <a:latin typeface="Roboto"/>
                <a:ea typeface="Roboto"/>
                <a:cs typeface="Roboto"/>
                <a:sym typeface="Roboto"/>
              </a:defRPr>
            </a:lvl7pPr>
            <a:lvl8pPr lvl="7" algn="ctr">
              <a:spcBef>
                <a:spcPts val="0"/>
              </a:spcBef>
              <a:spcAft>
                <a:spcPts val="0"/>
              </a:spcAft>
              <a:buSzPts val="1600"/>
              <a:buFont typeface="Roboto"/>
              <a:buNone/>
              <a:defRPr sz="1600">
                <a:latin typeface="Roboto"/>
                <a:ea typeface="Roboto"/>
                <a:cs typeface="Roboto"/>
                <a:sym typeface="Roboto"/>
              </a:defRPr>
            </a:lvl8pPr>
            <a:lvl9pPr lvl="8" algn="ctr">
              <a:spcBef>
                <a:spcPts val="0"/>
              </a:spcBef>
              <a:spcAft>
                <a:spcPts val="0"/>
              </a:spcAft>
              <a:buSzPts val="1600"/>
              <a:buFont typeface="Roboto"/>
              <a:buNone/>
              <a:defRPr sz="1600">
                <a:latin typeface="Roboto"/>
                <a:ea typeface="Roboto"/>
                <a:cs typeface="Roboto"/>
                <a:sym typeface="Roboto"/>
              </a:defRPr>
            </a:lvl9pPr>
          </a:lstStyle>
          <a:p>
            <a:endParaRPr/>
          </a:p>
        </p:txBody>
      </p:sp>
      <p:sp>
        <p:nvSpPr>
          <p:cNvPr id="44" name="Google Shape;44;p5"/>
          <p:cNvSpPr txBox="1">
            <a:spLocks noGrp="1"/>
          </p:cNvSpPr>
          <p:nvPr>
            <p:ph type="subTitle" idx="1"/>
          </p:nvPr>
        </p:nvSpPr>
        <p:spPr>
          <a:xfrm>
            <a:off x="1711650" y="1945499"/>
            <a:ext cx="5720700" cy="1096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sz="2500">
                <a:latin typeface="Roboto Medium"/>
                <a:ea typeface="Roboto Medium"/>
                <a:cs typeface="Roboto Medium"/>
                <a:sym typeface="Roboto Medium"/>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45" name="Google Shape;45;p5"/>
          <p:cNvSpPr/>
          <p:nvPr/>
        </p:nvSpPr>
        <p:spPr>
          <a:xfrm rot="5400000" flipH="1">
            <a:off x="2252021" y="-2185315"/>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46;p5"/>
          <p:cNvSpPr/>
          <p:nvPr/>
        </p:nvSpPr>
        <p:spPr>
          <a:xfrm rot="5400000" flipH="1">
            <a:off x="195546" y="-1734540"/>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47;p5"/>
          <p:cNvSpPr/>
          <p:nvPr/>
        </p:nvSpPr>
        <p:spPr>
          <a:xfrm rot="-5400000" flipH="1">
            <a:off x="6065671" y="259471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641650" y="2965984"/>
            <a:ext cx="3860700" cy="6249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b="0">
                <a:latin typeface="Oswald Regular"/>
                <a:ea typeface="Oswald Regular"/>
                <a:cs typeface="Oswald Regular"/>
                <a:sym typeface="Oswald Regular"/>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50" name="Google Shape;50;p6"/>
          <p:cNvSpPr txBox="1">
            <a:spLocks noGrp="1"/>
          </p:cNvSpPr>
          <p:nvPr>
            <p:ph type="subTitle" idx="1"/>
          </p:nvPr>
        </p:nvSpPr>
        <p:spPr>
          <a:xfrm>
            <a:off x="2641650" y="3749959"/>
            <a:ext cx="3860700" cy="2610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a:endParaRPr/>
          </a:p>
        </p:txBody>
      </p:sp>
      <p:sp>
        <p:nvSpPr>
          <p:cNvPr id="51" name="Google Shape;51;p6"/>
          <p:cNvSpPr txBox="1">
            <a:spLocks noGrp="1"/>
          </p:cNvSpPr>
          <p:nvPr>
            <p:ph type="title" idx="2" hasCustomPrompt="1"/>
          </p:nvPr>
        </p:nvSpPr>
        <p:spPr>
          <a:xfrm>
            <a:off x="4124100" y="1460463"/>
            <a:ext cx="895800" cy="62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700"/>
              <a:buFont typeface="Oswald Regular"/>
              <a:buNone/>
              <a:defRPr sz="6000" b="0"/>
            </a:lvl1pPr>
            <a:lvl2pPr lvl="1" algn="ctr" rtl="0">
              <a:spcBef>
                <a:spcPts val="0"/>
              </a:spcBef>
              <a:spcAft>
                <a:spcPts val="0"/>
              </a:spcAft>
              <a:buSzPts val="2500"/>
              <a:buFont typeface="Oswald Regular"/>
              <a:buNone/>
              <a:defRPr sz="2500" b="0">
                <a:latin typeface="Oswald Regular"/>
                <a:ea typeface="Oswald Regular"/>
                <a:cs typeface="Oswald Regular"/>
                <a:sym typeface="Oswald Regular"/>
              </a:defRPr>
            </a:lvl2pPr>
            <a:lvl3pPr lvl="2" algn="ctr" rtl="0">
              <a:spcBef>
                <a:spcPts val="0"/>
              </a:spcBef>
              <a:spcAft>
                <a:spcPts val="0"/>
              </a:spcAft>
              <a:buSzPts val="2500"/>
              <a:buFont typeface="Oswald Regular"/>
              <a:buNone/>
              <a:defRPr sz="2500" b="0">
                <a:latin typeface="Oswald Regular"/>
                <a:ea typeface="Oswald Regular"/>
                <a:cs typeface="Oswald Regular"/>
                <a:sym typeface="Oswald Regular"/>
              </a:defRPr>
            </a:lvl3pPr>
            <a:lvl4pPr lvl="3" algn="ctr" rtl="0">
              <a:spcBef>
                <a:spcPts val="0"/>
              </a:spcBef>
              <a:spcAft>
                <a:spcPts val="0"/>
              </a:spcAft>
              <a:buSzPts val="2500"/>
              <a:buFont typeface="Oswald Regular"/>
              <a:buNone/>
              <a:defRPr sz="2500" b="0">
                <a:latin typeface="Oswald Regular"/>
                <a:ea typeface="Oswald Regular"/>
                <a:cs typeface="Oswald Regular"/>
                <a:sym typeface="Oswald Regular"/>
              </a:defRPr>
            </a:lvl4pPr>
            <a:lvl5pPr lvl="4" algn="ctr" rtl="0">
              <a:spcBef>
                <a:spcPts val="0"/>
              </a:spcBef>
              <a:spcAft>
                <a:spcPts val="0"/>
              </a:spcAft>
              <a:buSzPts val="2500"/>
              <a:buFont typeface="Oswald Regular"/>
              <a:buNone/>
              <a:defRPr sz="2500" b="0">
                <a:latin typeface="Oswald Regular"/>
                <a:ea typeface="Oswald Regular"/>
                <a:cs typeface="Oswald Regular"/>
                <a:sym typeface="Oswald Regular"/>
              </a:defRPr>
            </a:lvl5pPr>
            <a:lvl6pPr lvl="5" algn="ctr" rtl="0">
              <a:spcBef>
                <a:spcPts val="0"/>
              </a:spcBef>
              <a:spcAft>
                <a:spcPts val="0"/>
              </a:spcAft>
              <a:buSzPts val="2500"/>
              <a:buFont typeface="Oswald Regular"/>
              <a:buNone/>
              <a:defRPr sz="2500" b="0">
                <a:latin typeface="Oswald Regular"/>
                <a:ea typeface="Oswald Regular"/>
                <a:cs typeface="Oswald Regular"/>
                <a:sym typeface="Oswald Regular"/>
              </a:defRPr>
            </a:lvl6pPr>
            <a:lvl7pPr lvl="6" algn="ctr" rtl="0">
              <a:spcBef>
                <a:spcPts val="0"/>
              </a:spcBef>
              <a:spcAft>
                <a:spcPts val="0"/>
              </a:spcAft>
              <a:buSzPts val="2500"/>
              <a:buFont typeface="Oswald Regular"/>
              <a:buNone/>
              <a:defRPr sz="2500" b="0">
                <a:latin typeface="Oswald Regular"/>
                <a:ea typeface="Oswald Regular"/>
                <a:cs typeface="Oswald Regular"/>
                <a:sym typeface="Oswald Regular"/>
              </a:defRPr>
            </a:lvl7pPr>
            <a:lvl8pPr lvl="7" algn="ctr" rtl="0">
              <a:spcBef>
                <a:spcPts val="0"/>
              </a:spcBef>
              <a:spcAft>
                <a:spcPts val="0"/>
              </a:spcAft>
              <a:buSzPts val="2500"/>
              <a:buFont typeface="Oswald Regular"/>
              <a:buNone/>
              <a:defRPr sz="2500" b="0">
                <a:latin typeface="Oswald Regular"/>
                <a:ea typeface="Oswald Regular"/>
                <a:cs typeface="Oswald Regular"/>
                <a:sym typeface="Oswald Regular"/>
              </a:defRPr>
            </a:lvl8pPr>
            <a:lvl9pPr lvl="8" algn="ctr" rtl="0">
              <a:spcBef>
                <a:spcPts val="0"/>
              </a:spcBef>
              <a:spcAft>
                <a:spcPts val="0"/>
              </a:spcAft>
              <a:buSzPts val="2500"/>
              <a:buFont typeface="Oswald Regular"/>
              <a:buNone/>
              <a:defRPr sz="2500" b="0">
                <a:latin typeface="Oswald Regular"/>
                <a:ea typeface="Oswald Regular"/>
                <a:cs typeface="Oswald Regular"/>
                <a:sym typeface="Oswald Regular"/>
              </a:defRPr>
            </a:lvl9pPr>
          </a:lstStyle>
          <a:p>
            <a:r>
              <a:t>xx%</a:t>
            </a:r>
          </a:p>
        </p:txBody>
      </p:sp>
      <p:sp>
        <p:nvSpPr>
          <p:cNvPr id="52" name="Google Shape;52;p6"/>
          <p:cNvSpPr/>
          <p:nvPr/>
        </p:nvSpPr>
        <p:spPr>
          <a:xfrm flipH="1">
            <a:off x="-1817043" y="250"/>
            <a:ext cx="4014681" cy="5143361"/>
          </a:xfrm>
          <a:custGeom>
            <a:avLst/>
            <a:gdLst/>
            <a:ahLst/>
            <a:cxnLst/>
            <a:rect l="l" t="t" r="r" b="b"/>
            <a:pathLst>
              <a:path w="159836" h="204772" extrusionOk="0">
                <a:moveTo>
                  <a:pt x="108985" y="0"/>
                </a:moveTo>
                <a:lnTo>
                  <a:pt x="3072" y="139245"/>
                </a:lnTo>
                <a:cubicBezTo>
                  <a:pt x="228" y="142999"/>
                  <a:pt x="1" y="148005"/>
                  <a:pt x="2504" y="151873"/>
                </a:cubicBezTo>
                <a:lnTo>
                  <a:pt x="36177" y="204772"/>
                </a:lnTo>
                <a:lnTo>
                  <a:pt x="159836" y="204772"/>
                </a:lnTo>
                <a:lnTo>
                  <a:pt x="1598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53;p6"/>
          <p:cNvSpPr/>
          <p:nvPr/>
        </p:nvSpPr>
        <p:spPr>
          <a:xfrm flipH="1">
            <a:off x="-1817020" y="250"/>
            <a:ext cx="3143154" cy="5143361"/>
          </a:xfrm>
          <a:custGeom>
            <a:avLst/>
            <a:gdLst/>
            <a:ahLst/>
            <a:cxnLst/>
            <a:rect l="l" t="t" r="r" b="b"/>
            <a:pathLst>
              <a:path w="125138" h="204772" extrusionOk="0">
                <a:moveTo>
                  <a:pt x="110008" y="0"/>
                </a:moveTo>
                <a:lnTo>
                  <a:pt x="3072" y="140838"/>
                </a:lnTo>
                <a:cubicBezTo>
                  <a:pt x="228" y="144478"/>
                  <a:pt x="0" y="149484"/>
                  <a:pt x="2503" y="153351"/>
                </a:cubicBezTo>
                <a:lnTo>
                  <a:pt x="35153" y="204772"/>
                </a:lnTo>
                <a:lnTo>
                  <a:pt x="125138" y="204772"/>
                </a:lnTo>
                <a:lnTo>
                  <a:pt x="12513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6"/>
          <p:cNvSpPr/>
          <p:nvPr/>
        </p:nvSpPr>
        <p:spPr>
          <a:xfrm flipH="1">
            <a:off x="-1816998" y="6802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6"/>
          <p:cNvSpPr/>
          <p:nvPr/>
        </p:nvSpPr>
        <p:spPr>
          <a:xfrm rot="-5400000">
            <a:off x="6784852" y="-214990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6"/>
        <p:cNvGrpSpPr/>
        <p:nvPr/>
      </p:nvGrpSpPr>
      <p:grpSpPr>
        <a:xfrm>
          <a:off x="0" y="0"/>
          <a:ext cx="0" cy="0"/>
          <a:chOff x="0" y="0"/>
          <a:chExt cx="0" cy="0"/>
        </a:xfrm>
      </p:grpSpPr>
      <p:sp>
        <p:nvSpPr>
          <p:cNvPr id="57" name="Google Shape;57;p7"/>
          <p:cNvSpPr txBox="1">
            <a:spLocks noGrp="1"/>
          </p:cNvSpPr>
          <p:nvPr>
            <p:ph type="title"/>
          </p:nvPr>
        </p:nvSpPr>
        <p:spPr>
          <a:xfrm>
            <a:off x="4395600" y="1513825"/>
            <a:ext cx="3573600" cy="501600"/>
          </a:xfrm>
          <a:prstGeom prst="rect">
            <a:avLst/>
          </a:prstGeom>
        </p:spPr>
        <p:txBody>
          <a:bodyPr spcFirstLastPara="1" wrap="square" lIns="91425" tIns="91425" rIns="91425" bIns="91425" anchor="ctr" anchorCtr="0">
            <a:noAutofit/>
          </a:bodyPr>
          <a:lstStyle>
            <a:lvl1pPr lvl="0">
              <a:spcBef>
                <a:spcPts val="0"/>
              </a:spcBef>
              <a:spcAft>
                <a:spcPts val="0"/>
              </a:spcAft>
              <a:buSzPts val="4000"/>
              <a:buNone/>
              <a:defRPr sz="4000" b="0">
                <a:solidFill>
                  <a:schemeClr val="accent4"/>
                </a:solidFill>
                <a:latin typeface="Oswald Regular"/>
                <a:ea typeface="Oswald Regular"/>
                <a:cs typeface="Oswald Regular"/>
                <a:sym typeface="Oswald Regular"/>
              </a:defRPr>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58" name="Google Shape;58;p7"/>
          <p:cNvSpPr txBox="1">
            <a:spLocks noGrp="1"/>
          </p:cNvSpPr>
          <p:nvPr>
            <p:ph type="subTitle" idx="1"/>
          </p:nvPr>
        </p:nvSpPr>
        <p:spPr>
          <a:xfrm>
            <a:off x="4395600" y="2293775"/>
            <a:ext cx="3573600" cy="1335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600"/>
              <a:buNone/>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four columns - 2">
  <p:cSld name="CUSTOM_1">
    <p:spTree>
      <p:nvGrpSpPr>
        <p:cNvPr id="1" name="Shape 59"/>
        <p:cNvGrpSpPr/>
        <p:nvPr/>
      </p:nvGrpSpPr>
      <p:grpSpPr>
        <a:xfrm>
          <a:off x="0" y="0"/>
          <a:ext cx="0" cy="0"/>
          <a:chOff x="0" y="0"/>
          <a:chExt cx="0" cy="0"/>
        </a:xfrm>
      </p:grpSpPr>
      <p:sp>
        <p:nvSpPr>
          <p:cNvPr id="60" name="Google Shape;60;p8"/>
          <p:cNvSpPr txBox="1">
            <a:spLocks noGrp="1"/>
          </p:cNvSpPr>
          <p:nvPr>
            <p:ph type="title"/>
          </p:nvPr>
        </p:nvSpPr>
        <p:spPr>
          <a:xfrm>
            <a:off x="2846700" y="539500"/>
            <a:ext cx="3450600" cy="50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3500" b="0">
                <a:latin typeface="Oswald Regular"/>
                <a:ea typeface="Oswald Regular"/>
                <a:cs typeface="Oswald Regular"/>
                <a:sym typeface="Oswald Regular"/>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61" name="Google Shape;61;p8"/>
          <p:cNvSpPr txBox="1">
            <a:spLocks noGrp="1"/>
          </p:cNvSpPr>
          <p:nvPr>
            <p:ph type="subTitle" idx="1"/>
          </p:nvPr>
        </p:nvSpPr>
        <p:spPr>
          <a:xfrm>
            <a:off x="865689" y="1675300"/>
            <a:ext cx="2469600" cy="2331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1600"/>
              <a:buNone/>
              <a:defRPr>
                <a:solidFill>
                  <a:schemeClr val="accent4"/>
                </a:solidFill>
                <a:latin typeface="Roboto Black"/>
                <a:ea typeface="Roboto Black"/>
                <a:cs typeface="Roboto Black"/>
                <a:sym typeface="Roboto Black"/>
              </a:defRPr>
            </a:lvl1pPr>
            <a:lvl2pPr lvl="1">
              <a:spcBef>
                <a:spcPts val="0"/>
              </a:spcBef>
              <a:spcAft>
                <a:spcPts val="0"/>
              </a:spcAft>
              <a:buSzPts val="1600"/>
              <a:buNone/>
              <a:defRPr/>
            </a:lvl2pPr>
            <a:lvl3pPr lvl="2">
              <a:spcBef>
                <a:spcPts val="1600"/>
              </a:spcBef>
              <a:spcAft>
                <a:spcPts val="0"/>
              </a:spcAft>
              <a:buSzPts val="1600"/>
              <a:buNone/>
              <a:defRPr/>
            </a:lvl3pPr>
            <a:lvl4pPr lvl="3">
              <a:spcBef>
                <a:spcPts val="1600"/>
              </a:spcBef>
              <a:spcAft>
                <a:spcPts val="0"/>
              </a:spcAft>
              <a:buSzPts val="1600"/>
              <a:buNone/>
              <a:defRPr/>
            </a:lvl4pPr>
            <a:lvl5pPr lvl="4">
              <a:spcBef>
                <a:spcPts val="1600"/>
              </a:spcBef>
              <a:spcAft>
                <a:spcPts val="0"/>
              </a:spcAft>
              <a:buSzPts val="1600"/>
              <a:buNone/>
              <a:defRPr/>
            </a:lvl5pPr>
            <a:lvl6pPr lvl="5">
              <a:spcBef>
                <a:spcPts val="1600"/>
              </a:spcBef>
              <a:spcAft>
                <a:spcPts val="0"/>
              </a:spcAft>
              <a:buSzPts val="1600"/>
              <a:buNone/>
              <a:defRPr/>
            </a:lvl6pPr>
            <a:lvl7pPr lvl="6">
              <a:spcBef>
                <a:spcPts val="1600"/>
              </a:spcBef>
              <a:spcAft>
                <a:spcPts val="0"/>
              </a:spcAft>
              <a:buSzPts val="1600"/>
              <a:buNone/>
              <a:defRPr/>
            </a:lvl7pPr>
            <a:lvl8pPr lvl="7">
              <a:spcBef>
                <a:spcPts val="1600"/>
              </a:spcBef>
              <a:spcAft>
                <a:spcPts val="0"/>
              </a:spcAft>
              <a:buSzPts val="1600"/>
              <a:buNone/>
              <a:defRPr/>
            </a:lvl8pPr>
            <a:lvl9pPr lvl="8">
              <a:spcBef>
                <a:spcPts val="1600"/>
              </a:spcBef>
              <a:spcAft>
                <a:spcPts val="1600"/>
              </a:spcAft>
              <a:buSzPts val="1600"/>
              <a:buNone/>
              <a:defRPr/>
            </a:lvl9pPr>
          </a:lstStyle>
          <a:p>
            <a:endParaRPr/>
          </a:p>
        </p:txBody>
      </p:sp>
      <p:sp>
        <p:nvSpPr>
          <p:cNvPr id="62" name="Google Shape;62;p8"/>
          <p:cNvSpPr txBox="1">
            <a:spLocks noGrp="1"/>
          </p:cNvSpPr>
          <p:nvPr>
            <p:ph type="subTitle" idx="2"/>
          </p:nvPr>
        </p:nvSpPr>
        <p:spPr>
          <a:xfrm>
            <a:off x="865689" y="1983543"/>
            <a:ext cx="24696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3" name="Google Shape;63;p8"/>
          <p:cNvSpPr txBox="1">
            <a:spLocks noGrp="1"/>
          </p:cNvSpPr>
          <p:nvPr>
            <p:ph type="subTitle" idx="3"/>
          </p:nvPr>
        </p:nvSpPr>
        <p:spPr>
          <a:xfrm>
            <a:off x="865689" y="3115550"/>
            <a:ext cx="2469600" cy="2331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600"/>
              <a:buNone/>
              <a:defRPr>
                <a:solidFill>
                  <a:schemeClr val="accent2"/>
                </a:solidFill>
                <a:latin typeface="Roboto Black"/>
                <a:ea typeface="Roboto Black"/>
                <a:cs typeface="Roboto Black"/>
                <a:sym typeface="Roboto Black"/>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4" name="Google Shape;64;p8"/>
          <p:cNvSpPr txBox="1">
            <a:spLocks noGrp="1"/>
          </p:cNvSpPr>
          <p:nvPr>
            <p:ph type="subTitle" idx="4"/>
          </p:nvPr>
        </p:nvSpPr>
        <p:spPr>
          <a:xfrm>
            <a:off x="865689" y="3423804"/>
            <a:ext cx="24696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5" name="Google Shape;65;p8"/>
          <p:cNvSpPr txBox="1">
            <a:spLocks noGrp="1"/>
          </p:cNvSpPr>
          <p:nvPr>
            <p:ph type="subTitle" idx="5"/>
          </p:nvPr>
        </p:nvSpPr>
        <p:spPr>
          <a:xfrm>
            <a:off x="5808711" y="1675300"/>
            <a:ext cx="2469600" cy="23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solidFill>
                  <a:schemeClr val="accent2"/>
                </a:solidFill>
                <a:latin typeface="Roboto Black"/>
                <a:ea typeface="Roboto Black"/>
                <a:cs typeface="Roboto Black"/>
                <a:sym typeface="Roboto Black"/>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6" name="Google Shape;66;p8"/>
          <p:cNvSpPr txBox="1">
            <a:spLocks noGrp="1"/>
          </p:cNvSpPr>
          <p:nvPr>
            <p:ph type="subTitle" idx="6"/>
          </p:nvPr>
        </p:nvSpPr>
        <p:spPr>
          <a:xfrm>
            <a:off x="5808711" y="1983543"/>
            <a:ext cx="24696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7" name="Google Shape;67;p8"/>
          <p:cNvSpPr txBox="1">
            <a:spLocks noGrp="1"/>
          </p:cNvSpPr>
          <p:nvPr>
            <p:ph type="subTitle" idx="7"/>
          </p:nvPr>
        </p:nvSpPr>
        <p:spPr>
          <a:xfrm>
            <a:off x="5808711" y="3115550"/>
            <a:ext cx="2469600" cy="23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solidFill>
                  <a:schemeClr val="accent4"/>
                </a:solidFill>
                <a:latin typeface="Roboto Black"/>
                <a:ea typeface="Roboto Black"/>
                <a:cs typeface="Roboto Black"/>
                <a:sym typeface="Roboto Black"/>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8" name="Google Shape;68;p8"/>
          <p:cNvSpPr txBox="1">
            <a:spLocks noGrp="1"/>
          </p:cNvSpPr>
          <p:nvPr>
            <p:ph type="subTitle" idx="8"/>
          </p:nvPr>
        </p:nvSpPr>
        <p:spPr>
          <a:xfrm>
            <a:off x="5808711" y="3423804"/>
            <a:ext cx="24696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a:lvl1pPr>
            <a:lvl2pPr lvl="1" rtl="0">
              <a:spcBef>
                <a:spcPts val="0"/>
              </a:spcBef>
              <a:spcAft>
                <a:spcPts val="0"/>
              </a:spcAft>
              <a:buSzPts val="1600"/>
              <a:buNone/>
              <a:defRPr/>
            </a:lvl2pPr>
            <a:lvl3pPr lvl="2" rtl="0">
              <a:spcBef>
                <a:spcPts val="1600"/>
              </a:spcBef>
              <a:spcAft>
                <a:spcPts val="0"/>
              </a:spcAft>
              <a:buSzPts val="1600"/>
              <a:buNone/>
              <a:defRPr/>
            </a:lvl3pPr>
            <a:lvl4pPr lvl="3" rtl="0">
              <a:spcBef>
                <a:spcPts val="1600"/>
              </a:spcBef>
              <a:spcAft>
                <a:spcPts val="0"/>
              </a:spcAft>
              <a:buSzPts val="1600"/>
              <a:buNone/>
              <a:defRPr/>
            </a:lvl4pPr>
            <a:lvl5pPr lvl="4" rtl="0">
              <a:spcBef>
                <a:spcPts val="1600"/>
              </a:spcBef>
              <a:spcAft>
                <a:spcPts val="0"/>
              </a:spcAft>
              <a:buSzPts val="1600"/>
              <a:buNone/>
              <a:defRPr/>
            </a:lvl5pPr>
            <a:lvl6pPr lvl="5" rtl="0">
              <a:spcBef>
                <a:spcPts val="1600"/>
              </a:spcBef>
              <a:spcAft>
                <a:spcPts val="0"/>
              </a:spcAft>
              <a:buSzPts val="1600"/>
              <a:buNone/>
              <a:defRPr/>
            </a:lvl6pPr>
            <a:lvl7pPr lvl="6" rtl="0">
              <a:spcBef>
                <a:spcPts val="1600"/>
              </a:spcBef>
              <a:spcAft>
                <a:spcPts val="0"/>
              </a:spcAft>
              <a:buSzPts val="1600"/>
              <a:buNone/>
              <a:defRPr/>
            </a:lvl7pPr>
            <a:lvl8pPr lvl="7" rtl="0">
              <a:spcBef>
                <a:spcPts val="1600"/>
              </a:spcBef>
              <a:spcAft>
                <a:spcPts val="0"/>
              </a:spcAft>
              <a:buSzPts val="1600"/>
              <a:buNone/>
              <a:defRPr/>
            </a:lvl8pPr>
            <a:lvl9pPr lvl="8" rtl="0">
              <a:spcBef>
                <a:spcPts val="1600"/>
              </a:spcBef>
              <a:spcAft>
                <a:spcPts val="1600"/>
              </a:spcAft>
              <a:buSzPts val="1600"/>
              <a:buNone/>
              <a:defRPr/>
            </a:lvl9pPr>
          </a:lstStyle>
          <a:p>
            <a:endParaRPr/>
          </a:p>
        </p:txBody>
      </p:sp>
      <p:sp>
        <p:nvSpPr>
          <p:cNvPr id="69" name="Google Shape;69;p8"/>
          <p:cNvSpPr/>
          <p:nvPr/>
        </p:nvSpPr>
        <p:spPr>
          <a:xfrm>
            <a:off x="0" y="4351000"/>
            <a:ext cx="607375" cy="792500"/>
          </a:xfrm>
          <a:custGeom>
            <a:avLst/>
            <a:gdLst/>
            <a:ahLst/>
            <a:cxnLst/>
            <a:rect l="l" t="t" r="r" b="b"/>
            <a:pathLst>
              <a:path w="24295" h="31700" extrusionOk="0">
                <a:moveTo>
                  <a:pt x="0" y="0"/>
                </a:moveTo>
                <a:lnTo>
                  <a:pt x="0" y="31700"/>
                </a:lnTo>
                <a:lnTo>
                  <a:pt x="6051" y="31700"/>
                </a:lnTo>
                <a:lnTo>
                  <a:pt x="24294" y="6954"/>
                </a:lnTo>
                <a:lnTo>
                  <a:pt x="0" y="0"/>
                </a:lnTo>
                <a:close/>
              </a:path>
            </a:pathLst>
          </a:custGeom>
          <a:gradFill>
            <a:gsLst>
              <a:gs pos="0">
                <a:srgbClr val="F79324"/>
              </a:gs>
              <a:gs pos="100000">
                <a:srgbClr val="A45C0A"/>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70;p8"/>
          <p:cNvSpPr/>
          <p:nvPr/>
        </p:nvSpPr>
        <p:spPr>
          <a:xfrm>
            <a:off x="126450" y="4297500"/>
            <a:ext cx="3700600" cy="846000"/>
          </a:xfrm>
          <a:custGeom>
            <a:avLst/>
            <a:gdLst/>
            <a:ahLst/>
            <a:cxnLst/>
            <a:rect l="l" t="t" r="r" b="b"/>
            <a:pathLst>
              <a:path w="148024" h="33840" extrusionOk="0">
                <a:moveTo>
                  <a:pt x="29472" y="0"/>
                </a:moveTo>
                <a:cubicBezTo>
                  <a:pt x="26727" y="0"/>
                  <a:pt x="24076" y="1279"/>
                  <a:pt x="22399" y="3585"/>
                </a:cubicBezTo>
                <a:lnTo>
                  <a:pt x="1" y="33840"/>
                </a:lnTo>
                <a:lnTo>
                  <a:pt x="148024" y="33840"/>
                </a:lnTo>
                <a:lnTo>
                  <a:pt x="31881" y="334"/>
                </a:lnTo>
                <a:cubicBezTo>
                  <a:pt x="31085" y="109"/>
                  <a:pt x="30275" y="0"/>
                  <a:pt x="294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8"/>
          <p:cNvSpPr/>
          <p:nvPr/>
        </p:nvSpPr>
        <p:spPr>
          <a:xfrm>
            <a:off x="8536631" y="0"/>
            <a:ext cx="607375" cy="792500"/>
          </a:xfrm>
          <a:custGeom>
            <a:avLst/>
            <a:gdLst/>
            <a:ahLst/>
            <a:cxnLst/>
            <a:rect l="l" t="t" r="r" b="b"/>
            <a:pathLst>
              <a:path w="24295" h="31700" extrusionOk="0">
                <a:moveTo>
                  <a:pt x="18244" y="0"/>
                </a:moveTo>
                <a:lnTo>
                  <a:pt x="0" y="24746"/>
                </a:lnTo>
                <a:lnTo>
                  <a:pt x="24295" y="31700"/>
                </a:lnTo>
                <a:lnTo>
                  <a:pt x="24295" y="0"/>
                </a:lnTo>
                <a:close/>
              </a:path>
            </a:pathLst>
          </a:custGeom>
          <a:gradFill>
            <a:gsLst>
              <a:gs pos="0">
                <a:srgbClr val="B23363"/>
              </a:gs>
              <a:gs pos="100000">
                <a:srgbClr val="95265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8"/>
          <p:cNvSpPr/>
          <p:nvPr/>
        </p:nvSpPr>
        <p:spPr>
          <a:xfrm>
            <a:off x="5304525" y="0"/>
            <a:ext cx="3700600" cy="846000"/>
          </a:xfrm>
          <a:custGeom>
            <a:avLst/>
            <a:gdLst/>
            <a:ahLst/>
            <a:cxnLst/>
            <a:rect l="l" t="t" r="r" b="b"/>
            <a:pathLst>
              <a:path w="148024" h="33840" extrusionOk="0">
                <a:moveTo>
                  <a:pt x="1" y="0"/>
                </a:moveTo>
                <a:lnTo>
                  <a:pt x="116143" y="33506"/>
                </a:lnTo>
                <a:cubicBezTo>
                  <a:pt x="116940" y="33731"/>
                  <a:pt x="117750" y="33840"/>
                  <a:pt x="118553" y="33840"/>
                </a:cubicBezTo>
                <a:cubicBezTo>
                  <a:pt x="121302" y="33840"/>
                  <a:pt x="123969" y="32561"/>
                  <a:pt x="125716" y="30255"/>
                </a:cubicBezTo>
                <a:lnTo>
                  <a:pt x="1480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8"/>
          <p:cNvSpPr txBox="1">
            <a:spLocks noGrp="1"/>
          </p:cNvSpPr>
          <p:nvPr>
            <p:ph type="title" idx="9" hasCustomPrompt="1"/>
          </p:nvPr>
        </p:nvSpPr>
        <p:spPr>
          <a:xfrm>
            <a:off x="3787766" y="1863625"/>
            <a:ext cx="3576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4" name="Google Shape;74;p8"/>
          <p:cNvSpPr txBox="1">
            <a:spLocks noGrp="1"/>
          </p:cNvSpPr>
          <p:nvPr>
            <p:ph type="title" idx="13" hasCustomPrompt="1"/>
          </p:nvPr>
        </p:nvSpPr>
        <p:spPr>
          <a:xfrm>
            <a:off x="3787766" y="3303875"/>
            <a:ext cx="3576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5" name="Google Shape;75;p8"/>
          <p:cNvSpPr txBox="1">
            <a:spLocks noGrp="1"/>
          </p:cNvSpPr>
          <p:nvPr>
            <p:ph type="title" idx="14" hasCustomPrompt="1"/>
          </p:nvPr>
        </p:nvSpPr>
        <p:spPr>
          <a:xfrm>
            <a:off x="4922312" y="3303875"/>
            <a:ext cx="3576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6" name="Google Shape;76;p8"/>
          <p:cNvSpPr txBox="1">
            <a:spLocks noGrp="1"/>
          </p:cNvSpPr>
          <p:nvPr>
            <p:ph type="title" idx="15" hasCustomPrompt="1"/>
          </p:nvPr>
        </p:nvSpPr>
        <p:spPr>
          <a:xfrm>
            <a:off x="4922312" y="1863625"/>
            <a:ext cx="357600" cy="433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0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 2">
  <p:cSld name="CUSTOM_2">
    <p:spTree>
      <p:nvGrpSpPr>
        <p:cNvPr id="1" name="Shape 77"/>
        <p:cNvGrpSpPr/>
        <p:nvPr/>
      </p:nvGrpSpPr>
      <p:grpSpPr>
        <a:xfrm>
          <a:off x="0" y="0"/>
          <a:ext cx="0" cy="0"/>
          <a:chOff x="0" y="0"/>
          <a:chExt cx="0" cy="0"/>
        </a:xfrm>
      </p:grpSpPr>
      <p:sp>
        <p:nvSpPr>
          <p:cNvPr id="78" name="Google Shape;78;p9"/>
          <p:cNvSpPr txBox="1">
            <a:spLocks noGrp="1"/>
          </p:cNvSpPr>
          <p:nvPr>
            <p:ph type="title"/>
          </p:nvPr>
        </p:nvSpPr>
        <p:spPr>
          <a:xfrm>
            <a:off x="2980925" y="539500"/>
            <a:ext cx="3054900" cy="5016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Font typeface="Oswald Regular"/>
              <a:buNone/>
              <a:defRPr sz="3500" b="0">
                <a:latin typeface="Oswald Regular"/>
                <a:ea typeface="Oswald Regular"/>
                <a:cs typeface="Oswald Regular"/>
                <a:sym typeface="Oswald Regular"/>
              </a:defRPr>
            </a:lvl1pPr>
            <a:lvl2pPr lvl="1" rtl="0">
              <a:spcBef>
                <a:spcPts val="0"/>
              </a:spcBef>
              <a:spcAft>
                <a:spcPts val="0"/>
              </a:spcAft>
              <a:buSzPts val="4000"/>
              <a:buFont typeface="Oswald Regular"/>
              <a:buNone/>
              <a:defRPr sz="4000" b="0">
                <a:latin typeface="Oswald Regular"/>
                <a:ea typeface="Oswald Regular"/>
                <a:cs typeface="Oswald Regular"/>
                <a:sym typeface="Oswald Regular"/>
              </a:defRPr>
            </a:lvl2pPr>
            <a:lvl3pPr lvl="2" rtl="0">
              <a:spcBef>
                <a:spcPts val="0"/>
              </a:spcBef>
              <a:spcAft>
                <a:spcPts val="0"/>
              </a:spcAft>
              <a:buSzPts val="4000"/>
              <a:buFont typeface="Oswald Regular"/>
              <a:buNone/>
              <a:defRPr sz="4000" b="0">
                <a:latin typeface="Oswald Regular"/>
                <a:ea typeface="Oswald Regular"/>
                <a:cs typeface="Oswald Regular"/>
                <a:sym typeface="Oswald Regular"/>
              </a:defRPr>
            </a:lvl3pPr>
            <a:lvl4pPr lvl="3" rtl="0">
              <a:spcBef>
                <a:spcPts val="0"/>
              </a:spcBef>
              <a:spcAft>
                <a:spcPts val="0"/>
              </a:spcAft>
              <a:buSzPts val="4000"/>
              <a:buFont typeface="Oswald Regular"/>
              <a:buNone/>
              <a:defRPr sz="4000" b="0">
                <a:latin typeface="Oswald Regular"/>
                <a:ea typeface="Oswald Regular"/>
                <a:cs typeface="Oswald Regular"/>
                <a:sym typeface="Oswald Regular"/>
              </a:defRPr>
            </a:lvl4pPr>
            <a:lvl5pPr lvl="4" rtl="0">
              <a:spcBef>
                <a:spcPts val="0"/>
              </a:spcBef>
              <a:spcAft>
                <a:spcPts val="0"/>
              </a:spcAft>
              <a:buSzPts val="4000"/>
              <a:buFont typeface="Oswald Regular"/>
              <a:buNone/>
              <a:defRPr sz="4000" b="0">
                <a:latin typeface="Oswald Regular"/>
                <a:ea typeface="Oswald Regular"/>
                <a:cs typeface="Oswald Regular"/>
                <a:sym typeface="Oswald Regular"/>
              </a:defRPr>
            </a:lvl5pPr>
            <a:lvl6pPr lvl="5" rtl="0">
              <a:spcBef>
                <a:spcPts val="0"/>
              </a:spcBef>
              <a:spcAft>
                <a:spcPts val="0"/>
              </a:spcAft>
              <a:buSzPts val="4000"/>
              <a:buFont typeface="Oswald Regular"/>
              <a:buNone/>
              <a:defRPr sz="4000" b="0">
                <a:latin typeface="Oswald Regular"/>
                <a:ea typeface="Oswald Regular"/>
                <a:cs typeface="Oswald Regular"/>
                <a:sym typeface="Oswald Regular"/>
              </a:defRPr>
            </a:lvl6pPr>
            <a:lvl7pPr lvl="6" rtl="0">
              <a:spcBef>
                <a:spcPts val="0"/>
              </a:spcBef>
              <a:spcAft>
                <a:spcPts val="0"/>
              </a:spcAft>
              <a:buSzPts val="4000"/>
              <a:buFont typeface="Oswald Regular"/>
              <a:buNone/>
              <a:defRPr sz="4000" b="0">
                <a:latin typeface="Oswald Regular"/>
                <a:ea typeface="Oswald Regular"/>
                <a:cs typeface="Oswald Regular"/>
                <a:sym typeface="Oswald Regular"/>
              </a:defRPr>
            </a:lvl7pPr>
            <a:lvl8pPr lvl="7" rtl="0">
              <a:spcBef>
                <a:spcPts val="0"/>
              </a:spcBef>
              <a:spcAft>
                <a:spcPts val="0"/>
              </a:spcAft>
              <a:buSzPts val="4000"/>
              <a:buFont typeface="Oswald Regular"/>
              <a:buNone/>
              <a:defRPr sz="4000" b="0">
                <a:latin typeface="Oswald Regular"/>
                <a:ea typeface="Oswald Regular"/>
                <a:cs typeface="Oswald Regular"/>
                <a:sym typeface="Oswald Regular"/>
              </a:defRPr>
            </a:lvl8pPr>
            <a:lvl9pPr lvl="8" rtl="0">
              <a:spcBef>
                <a:spcPts val="0"/>
              </a:spcBef>
              <a:spcAft>
                <a:spcPts val="0"/>
              </a:spcAft>
              <a:buSzPts val="4000"/>
              <a:buFont typeface="Oswald Regular"/>
              <a:buNone/>
              <a:defRPr sz="4000" b="0">
                <a:latin typeface="Oswald Regular"/>
                <a:ea typeface="Oswald Regular"/>
                <a:cs typeface="Oswald Regular"/>
                <a:sym typeface="Oswald Regular"/>
              </a:defRPr>
            </a:lvl9pPr>
          </a:lstStyle>
          <a:p>
            <a:endParaRPr/>
          </a:p>
        </p:txBody>
      </p:sp>
      <p:sp>
        <p:nvSpPr>
          <p:cNvPr id="79" name="Google Shape;79;p9"/>
          <p:cNvSpPr txBox="1">
            <a:spLocks noGrp="1"/>
          </p:cNvSpPr>
          <p:nvPr>
            <p:ph type="subTitle" idx="1"/>
          </p:nvPr>
        </p:nvSpPr>
        <p:spPr>
          <a:xfrm>
            <a:off x="2980925" y="1857414"/>
            <a:ext cx="36420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None/>
              <a:defRPr sz="1800">
                <a:solidFill>
                  <a:schemeClr val="accent2"/>
                </a:solidFill>
              </a:defRPr>
            </a:lvl1pPr>
            <a:lvl2pPr lvl="1" rtl="0">
              <a:lnSpc>
                <a:spcPct val="100000"/>
              </a:lnSpc>
              <a:spcBef>
                <a:spcPts val="0"/>
              </a:spcBef>
              <a:spcAft>
                <a:spcPts val="0"/>
              </a:spcAft>
              <a:buClr>
                <a:schemeClr val="accent2"/>
              </a:buClr>
              <a:buSzPts val="1800"/>
              <a:buNone/>
              <a:defRPr sz="1800">
                <a:solidFill>
                  <a:schemeClr val="accent2"/>
                </a:solidFill>
              </a:defRPr>
            </a:lvl2pPr>
            <a:lvl3pPr lvl="2" rtl="0">
              <a:lnSpc>
                <a:spcPct val="100000"/>
              </a:lnSpc>
              <a:spcBef>
                <a:spcPts val="0"/>
              </a:spcBef>
              <a:spcAft>
                <a:spcPts val="0"/>
              </a:spcAft>
              <a:buClr>
                <a:schemeClr val="accent2"/>
              </a:buClr>
              <a:buSzPts val="1800"/>
              <a:buNone/>
              <a:defRPr sz="1800">
                <a:solidFill>
                  <a:schemeClr val="accent2"/>
                </a:solidFill>
              </a:defRPr>
            </a:lvl3pPr>
            <a:lvl4pPr lvl="3" rtl="0">
              <a:lnSpc>
                <a:spcPct val="100000"/>
              </a:lnSpc>
              <a:spcBef>
                <a:spcPts val="0"/>
              </a:spcBef>
              <a:spcAft>
                <a:spcPts val="0"/>
              </a:spcAft>
              <a:buClr>
                <a:schemeClr val="accent2"/>
              </a:buClr>
              <a:buSzPts val="1800"/>
              <a:buNone/>
              <a:defRPr sz="1800">
                <a:solidFill>
                  <a:schemeClr val="accent2"/>
                </a:solidFill>
              </a:defRPr>
            </a:lvl4pPr>
            <a:lvl5pPr lvl="4" rtl="0">
              <a:lnSpc>
                <a:spcPct val="100000"/>
              </a:lnSpc>
              <a:spcBef>
                <a:spcPts val="0"/>
              </a:spcBef>
              <a:spcAft>
                <a:spcPts val="0"/>
              </a:spcAft>
              <a:buClr>
                <a:schemeClr val="accent2"/>
              </a:buClr>
              <a:buSzPts val="1800"/>
              <a:buNone/>
              <a:defRPr sz="1800">
                <a:solidFill>
                  <a:schemeClr val="accent2"/>
                </a:solidFill>
              </a:defRPr>
            </a:lvl5pPr>
            <a:lvl6pPr lvl="5" rtl="0">
              <a:lnSpc>
                <a:spcPct val="100000"/>
              </a:lnSpc>
              <a:spcBef>
                <a:spcPts val="0"/>
              </a:spcBef>
              <a:spcAft>
                <a:spcPts val="0"/>
              </a:spcAft>
              <a:buClr>
                <a:schemeClr val="accent2"/>
              </a:buClr>
              <a:buSzPts val="1800"/>
              <a:buNone/>
              <a:defRPr sz="1800">
                <a:solidFill>
                  <a:schemeClr val="accent2"/>
                </a:solidFill>
              </a:defRPr>
            </a:lvl6pPr>
            <a:lvl7pPr lvl="6" rtl="0">
              <a:lnSpc>
                <a:spcPct val="100000"/>
              </a:lnSpc>
              <a:spcBef>
                <a:spcPts val="0"/>
              </a:spcBef>
              <a:spcAft>
                <a:spcPts val="0"/>
              </a:spcAft>
              <a:buClr>
                <a:schemeClr val="accent2"/>
              </a:buClr>
              <a:buSzPts val="1800"/>
              <a:buNone/>
              <a:defRPr sz="1800">
                <a:solidFill>
                  <a:schemeClr val="accent2"/>
                </a:solidFill>
              </a:defRPr>
            </a:lvl7pPr>
            <a:lvl8pPr lvl="7" rtl="0">
              <a:lnSpc>
                <a:spcPct val="100000"/>
              </a:lnSpc>
              <a:spcBef>
                <a:spcPts val="0"/>
              </a:spcBef>
              <a:spcAft>
                <a:spcPts val="0"/>
              </a:spcAft>
              <a:buClr>
                <a:schemeClr val="accent2"/>
              </a:buClr>
              <a:buSzPts val="1800"/>
              <a:buNone/>
              <a:defRPr sz="1800">
                <a:solidFill>
                  <a:schemeClr val="accent2"/>
                </a:solidFill>
              </a:defRPr>
            </a:lvl8pPr>
            <a:lvl9pPr lvl="8" rtl="0">
              <a:lnSpc>
                <a:spcPct val="100000"/>
              </a:lnSpc>
              <a:spcBef>
                <a:spcPts val="0"/>
              </a:spcBef>
              <a:spcAft>
                <a:spcPts val="0"/>
              </a:spcAft>
              <a:buClr>
                <a:schemeClr val="accent2"/>
              </a:buClr>
              <a:buSzPts val="1800"/>
              <a:buNone/>
              <a:defRPr sz="1800">
                <a:solidFill>
                  <a:schemeClr val="accent2"/>
                </a:solidFill>
              </a:defRPr>
            </a:lvl9pPr>
          </a:lstStyle>
          <a:p>
            <a:endParaRPr/>
          </a:p>
        </p:txBody>
      </p:sp>
      <p:sp>
        <p:nvSpPr>
          <p:cNvPr id="80" name="Google Shape;80;p9"/>
          <p:cNvSpPr txBox="1">
            <a:spLocks noGrp="1"/>
          </p:cNvSpPr>
          <p:nvPr>
            <p:ph type="subTitle" idx="2"/>
          </p:nvPr>
        </p:nvSpPr>
        <p:spPr>
          <a:xfrm>
            <a:off x="2980925" y="2557364"/>
            <a:ext cx="3642000" cy="1919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400"/>
              <a:buChar char="●"/>
              <a:defRPr/>
            </a:lvl1pPr>
            <a:lvl2pPr lvl="1" rtl="0">
              <a:lnSpc>
                <a:spcPct val="100000"/>
              </a:lnSpc>
              <a:spcBef>
                <a:spcPts val="0"/>
              </a:spcBef>
              <a:spcAft>
                <a:spcPts val="0"/>
              </a:spcAft>
              <a:buSzPts val="1600"/>
              <a:buChar char="○"/>
              <a:defRPr/>
            </a:lvl2pPr>
            <a:lvl3pPr lvl="2" rtl="0">
              <a:lnSpc>
                <a:spcPct val="100000"/>
              </a:lnSpc>
              <a:spcBef>
                <a:spcPts val="0"/>
              </a:spcBef>
              <a:spcAft>
                <a:spcPts val="0"/>
              </a:spcAft>
              <a:buSzPts val="1600"/>
              <a:buChar char="■"/>
              <a:defRPr/>
            </a:lvl3pPr>
            <a:lvl4pPr lvl="3" rtl="0">
              <a:lnSpc>
                <a:spcPct val="100000"/>
              </a:lnSpc>
              <a:spcBef>
                <a:spcPts val="0"/>
              </a:spcBef>
              <a:spcAft>
                <a:spcPts val="0"/>
              </a:spcAft>
              <a:buSzPts val="1600"/>
              <a:buChar char="●"/>
              <a:defRPr/>
            </a:lvl4pPr>
            <a:lvl5pPr lvl="4" rtl="0">
              <a:lnSpc>
                <a:spcPct val="100000"/>
              </a:lnSpc>
              <a:spcBef>
                <a:spcPts val="0"/>
              </a:spcBef>
              <a:spcAft>
                <a:spcPts val="0"/>
              </a:spcAft>
              <a:buSzPts val="1600"/>
              <a:buChar char="○"/>
              <a:defRPr/>
            </a:lvl5pPr>
            <a:lvl6pPr lvl="5" rtl="0">
              <a:lnSpc>
                <a:spcPct val="100000"/>
              </a:lnSpc>
              <a:spcBef>
                <a:spcPts val="0"/>
              </a:spcBef>
              <a:spcAft>
                <a:spcPts val="0"/>
              </a:spcAft>
              <a:buSzPts val="1600"/>
              <a:buChar char="■"/>
              <a:defRPr/>
            </a:lvl6pPr>
            <a:lvl7pPr lvl="6" rtl="0">
              <a:lnSpc>
                <a:spcPct val="100000"/>
              </a:lnSpc>
              <a:spcBef>
                <a:spcPts val="0"/>
              </a:spcBef>
              <a:spcAft>
                <a:spcPts val="0"/>
              </a:spcAft>
              <a:buSzPts val="1600"/>
              <a:buChar char="●"/>
              <a:defRPr/>
            </a:lvl7pPr>
            <a:lvl8pPr lvl="7" rtl="0">
              <a:lnSpc>
                <a:spcPct val="100000"/>
              </a:lnSpc>
              <a:spcBef>
                <a:spcPts val="0"/>
              </a:spcBef>
              <a:spcAft>
                <a:spcPts val="0"/>
              </a:spcAft>
              <a:buSzPts val="1600"/>
              <a:buChar char="○"/>
              <a:defRPr/>
            </a:lvl8pPr>
            <a:lvl9pPr lvl="8" rtl="0">
              <a:lnSpc>
                <a:spcPct val="100000"/>
              </a:lnSpc>
              <a:spcBef>
                <a:spcPts val="0"/>
              </a:spcBef>
              <a:spcAft>
                <a:spcPts val="0"/>
              </a:spcAft>
              <a:buSzPts val="1600"/>
              <a:buChar char="■"/>
              <a:defRPr/>
            </a:lvl9pPr>
          </a:lstStyle>
          <a:p>
            <a:endParaRPr/>
          </a:p>
        </p:txBody>
      </p:sp>
      <p:sp>
        <p:nvSpPr>
          <p:cNvPr id="81" name="Google Shape;81;p9"/>
          <p:cNvSpPr/>
          <p:nvPr/>
        </p:nvSpPr>
        <p:spPr>
          <a:xfrm>
            <a:off x="7772608" y="250"/>
            <a:ext cx="3143154" cy="5143361"/>
          </a:xfrm>
          <a:custGeom>
            <a:avLst/>
            <a:gdLst/>
            <a:ahLst/>
            <a:cxnLst/>
            <a:rect l="l" t="t" r="r" b="b"/>
            <a:pathLst>
              <a:path w="125138" h="204772" extrusionOk="0">
                <a:moveTo>
                  <a:pt x="110008" y="0"/>
                </a:moveTo>
                <a:lnTo>
                  <a:pt x="3072" y="140838"/>
                </a:lnTo>
                <a:cubicBezTo>
                  <a:pt x="228" y="144478"/>
                  <a:pt x="0" y="149484"/>
                  <a:pt x="2503" y="153351"/>
                </a:cubicBezTo>
                <a:lnTo>
                  <a:pt x="35153" y="204772"/>
                </a:lnTo>
                <a:lnTo>
                  <a:pt x="125138" y="204772"/>
                </a:lnTo>
                <a:lnTo>
                  <a:pt x="12513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9"/>
          <p:cNvSpPr/>
          <p:nvPr/>
        </p:nvSpPr>
        <p:spPr>
          <a:xfrm rot="5400000" flipH="1">
            <a:off x="39374" y="-214990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p:cSld name="CUSTOM_4">
    <p:spTree>
      <p:nvGrpSpPr>
        <p:cNvPr id="1" name="Shape 83"/>
        <p:cNvGrpSpPr/>
        <p:nvPr/>
      </p:nvGrpSpPr>
      <p:grpSpPr>
        <a:xfrm>
          <a:off x="0" y="0"/>
          <a:ext cx="0" cy="0"/>
          <a:chOff x="0" y="0"/>
          <a:chExt cx="0" cy="0"/>
        </a:xfrm>
      </p:grpSpPr>
      <p:sp>
        <p:nvSpPr>
          <p:cNvPr id="84" name="Google Shape;84;p10"/>
          <p:cNvSpPr txBox="1">
            <a:spLocks noGrp="1"/>
          </p:cNvSpPr>
          <p:nvPr>
            <p:ph type="title"/>
          </p:nvPr>
        </p:nvSpPr>
        <p:spPr>
          <a:xfrm>
            <a:off x="2170200" y="539500"/>
            <a:ext cx="4803600" cy="50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Font typeface="Oswald Regular"/>
              <a:buNone/>
              <a:defRPr sz="3500" b="0">
                <a:latin typeface="Oswald Regular"/>
                <a:ea typeface="Oswald Regular"/>
                <a:cs typeface="Oswald Regular"/>
                <a:sym typeface="Oswald Regular"/>
              </a:defRPr>
            </a:lvl1pPr>
            <a:lvl2pPr lvl="1" rtl="0">
              <a:spcBef>
                <a:spcPts val="0"/>
              </a:spcBef>
              <a:spcAft>
                <a:spcPts val="0"/>
              </a:spcAft>
              <a:buSzPts val="4000"/>
              <a:buFont typeface="Oswald Regular"/>
              <a:buNone/>
              <a:defRPr sz="4000" b="0">
                <a:latin typeface="Oswald Regular"/>
                <a:ea typeface="Oswald Regular"/>
                <a:cs typeface="Oswald Regular"/>
                <a:sym typeface="Oswald Regular"/>
              </a:defRPr>
            </a:lvl2pPr>
            <a:lvl3pPr lvl="2" rtl="0">
              <a:spcBef>
                <a:spcPts val="0"/>
              </a:spcBef>
              <a:spcAft>
                <a:spcPts val="0"/>
              </a:spcAft>
              <a:buSzPts val="4000"/>
              <a:buFont typeface="Oswald Regular"/>
              <a:buNone/>
              <a:defRPr sz="4000" b="0">
                <a:latin typeface="Oswald Regular"/>
                <a:ea typeface="Oswald Regular"/>
                <a:cs typeface="Oswald Regular"/>
                <a:sym typeface="Oswald Regular"/>
              </a:defRPr>
            </a:lvl3pPr>
            <a:lvl4pPr lvl="3" rtl="0">
              <a:spcBef>
                <a:spcPts val="0"/>
              </a:spcBef>
              <a:spcAft>
                <a:spcPts val="0"/>
              </a:spcAft>
              <a:buSzPts val="4000"/>
              <a:buFont typeface="Oswald Regular"/>
              <a:buNone/>
              <a:defRPr sz="4000" b="0">
                <a:latin typeface="Oswald Regular"/>
                <a:ea typeface="Oswald Regular"/>
                <a:cs typeface="Oswald Regular"/>
                <a:sym typeface="Oswald Regular"/>
              </a:defRPr>
            </a:lvl4pPr>
            <a:lvl5pPr lvl="4" rtl="0">
              <a:spcBef>
                <a:spcPts val="0"/>
              </a:spcBef>
              <a:spcAft>
                <a:spcPts val="0"/>
              </a:spcAft>
              <a:buSzPts val="4000"/>
              <a:buFont typeface="Oswald Regular"/>
              <a:buNone/>
              <a:defRPr sz="4000" b="0">
                <a:latin typeface="Oswald Regular"/>
                <a:ea typeface="Oswald Regular"/>
                <a:cs typeface="Oswald Regular"/>
                <a:sym typeface="Oswald Regular"/>
              </a:defRPr>
            </a:lvl5pPr>
            <a:lvl6pPr lvl="5" rtl="0">
              <a:spcBef>
                <a:spcPts val="0"/>
              </a:spcBef>
              <a:spcAft>
                <a:spcPts val="0"/>
              </a:spcAft>
              <a:buSzPts val="4000"/>
              <a:buFont typeface="Oswald Regular"/>
              <a:buNone/>
              <a:defRPr sz="4000" b="0">
                <a:latin typeface="Oswald Regular"/>
                <a:ea typeface="Oswald Regular"/>
                <a:cs typeface="Oswald Regular"/>
                <a:sym typeface="Oswald Regular"/>
              </a:defRPr>
            </a:lvl6pPr>
            <a:lvl7pPr lvl="6" rtl="0">
              <a:spcBef>
                <a:spcPts val="0"/>
              </a:spcBef>
              <a:spcAft>
                <a:spcPts val="0"/>
              </a:spcAft>
              <a:buSzPts val="4000"/>
              <a:buFont typeface="Oswald Regular"/>
              <a:buNone/>
              <a:defRPr sz="4000" b="0">
                <a:latin typeface="Oswald Regular"/>
                <a:ea typeface="Oswald Regular"/>
                <a:cs typeface="Oswald Regular"/>
                <a:sym typeface="Oswald Regular"/>
              </a:defRPr>
            </a:lvl7pPr>
            <a:lvl8pPr lvl="7" rtl="0">
              <a:spcBef>
                <a:spcPts val="0"/>
              </a:spcBef>
              <a:spcAft>
                <a:spcPts val="0"/>
              </a:spcAft>
              <a:buSzPts val="4000"/>
              <a:buFont typeface="Oswald Regular"/>
              <a:buNone/>
              <a:defRPr sz="4000" b="0">
                <a:latin typeface="Oswald Regular"/>
                <a:ea typeface="Oswald Regular"/>
                <a:cs typeface="Oswald Regular"/>
                <a:sym typeface="Oswald Regular"/>
              </a:defRPr>
            </a:lvl8pPr>
            <a:lvl9pPr lvl="8" rtl="0">
              <a:spcBef>
                <a:spcPts val="0"/>
              </a:spcBef>
              <a:spcAft>
                <a:spcPts val="0"/>
              </a:spcAft>
              <a:buSzPts val="4000"/>
              <a:buFont typeface="Oswald Regular"/>
              <a:buNone/>
              <a:defRPr sz="4000" b="0">
                <a:latin typeface="Oswald Regular"/>
                <a:ea typeface="Oswald Regular"/>
                <a:cs typeface="Oswald Regular"/>
                <a:sym typeface="Oswald Regular"/>
              </a:defRPr>
            </a:lvl9pPr>
          </a:lstStyle>
          <a:p>
            <a:endParaRPr/>
          </a:p>
        </p:txBody>
      </p:sp>
      <p:sp>
        <p:nvSpPr>
          <p:cNvPr id="85" name="Google Shape;85;p10"/>
          <p:cNvSpPr txBox="1">
            <a:spLocks noGrp="1"/>
          </p:cNvSpPr>
          <p:nvPr>
            <p:ph type="subTitle" idx="1"/>
          </p:nvPr>
        </p:nvSpPr>
        <p:spPr>
          <a:xfrm>
            <a:off x="2793900" y="1857414"/>
            <a:ext cx="20883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None/>
              <a:defRPr sz="1800">
                <a:solidFill>
                  <a:schemeClr val="accent5"/>
                </a:solidFill>
              </a:defRPr>
            </a:lvl1pPr>
            <a:lvl2pPr lvl="1" rtl="0">
              <a:lnSpc>
                <a:spcPct val="100000"/>
              </a:lnSpc>
              <a:spcBef>
                <a:spcPts val="0"/>
              </a:spcBef>
              <a:spcAft>
                <a:spcPts val="0"/>
              </a:spcAft>
              <a:buClr>
                <a:schemeClr val="accent2"/>
              </a:buClr>
              <a:buSzPts val="1800"/>
              <a:buNone/>
              <a:defRPr sz="1800">
                <a:solidFill>
                  <a:schemeClr val="accent2"/>
                </a:solidFill>
              </a:defRPr>
            </a:lvl2pPr>
            <a:lvl3pPr lvl="2" rtl="0">
              <a:lnSpc>
                <a:spcPct val="100000"/>
              </a:lnSpc>
              <a:spcBef>
                <a:spcPts val="0"/>
              </a:spcBef>
              <a:spcAft>
                <a:spcPts val="0"/>
              </a:spcAft>
              <a:buClr>
                <a:schemeClr val="accent2"/>
              </a:buClr>
              <a:buSzPts val="1800"/>
              <a:buNone/>
              <a:defRPr sz="1800">
                <a:solidFill>
                  <a:schemeClr val="accent2"/>
                </a:solidFill>
              </a:defRPr>
            </a:lvl3pPr>
            <a:lvl4pPr lvl="3" rtl="0">
              <a:lnSpc>
                <a:spcPct val="100000"/>
              </a:lnSpc>
              <a:spcBef>
                <a:spcPts val="0"/>
              </a:spcBef>
              <a:spcAft>
                <a:spcPts val="0"/>
              </a:spcAft>
              <a:buClr>
                <a:schemeClr val="accent2"/>
              </a:buClr>
              <a:buSzPts val="1800"/>
              <a:buNone/>
              <a:defRPr sz="1800">
                <a:solidFill>
                  <a:schemeClr val="accent2"/>
                </a:solidFill>
              </a:defRPr>
            </a:lvl4pPr>
            <a:lvl5pPr lvl="4" rtl="0">
              <a:lnSpc>
                <a:spcPct val="100000"/>
              </a:lnSpc>
              <a:spcBef>
                <a:spcPts val="0"/>
              </a:spcBef>
              <a:spcAft>
                <a:spcPts val="0"/>
              </a:spcAft>
              <a:buClr>
                <a:schemeClr val="accent2"/>
              </a:buClr>
              <a:buSzPts val="1800"/>
              <a:buNone/>
              <a:defRPr sz="1800">
                <a:solidFill>
                  <a:schemeClr val="accent2"/>
                </a:solidFill>
              </a:defRPr>
            </a:lvl5pPr>
            <a:lvl6pPr lvl="5" rtl="0">
              <a:lnSpc>
                <a:spcPct val="100000"/>
              </a:lnSpc>
              <a:spcBef>
                <a:spcPts val="0"/>
              </a:spcBef>
              <a:spcAft>
                <a:spcPts val="0"/>
              </a:spcAft>
              <a:buClr>
                <a:schemeClr val="accent2"/>
              </a:buClr>
              <a:buSzPts val="1800"/>
              <a:buNone/>
              <a:defRPr sz="1800">
                <a:solidFill>
                  <a:schemeClr val="accent2"/>
                </a:solidFill>
              </a:defRPr>
            </a:lvl6pPr>
            <a:lvl7pPr lvl="6" rtl="0">
              <a:lnSpc>
                <a:spcPct val="100000"/>
              </a:lnSpc>
              <a:spcBef>
                <a:spcPts val="0"/>
              </a:spcBef>
              <a:spcAft>
                <a:spcPts val="0"/>
              </a:spcAft>
              <a:buClr>
                <a:schemeClr val="accent2"/>
              </a:buClr>
              <a:buSzPts val="1800"/>
              <a:buNone/>
              <a:defRPr sz="1800">
                <a:solidFill>
                  <a:schemeClr val="accent2"/>
                </a:solidFill>
              </a:defRPr>
            </a:lvl7pPr>
            <a:lvl8pPr lvl="7" rtl="0">
              <a:lnSpc>
                <a:spcPct val="100000"/>
              </a:lnSpc>
              <a:spcBef>
                <a:spcPts val="0"/>
              </a:spcBef>
              <a:spcAft>
                <a:spcPts val="0"/>
              </a:spcAft>
              <a:buClr>
                <a:schemeClr val="accent2"/>
              </a:buClr>
              <a:buSzPts val="1800"/>
              <a:buNone/>
              <a:defRPr sz="1800">
                <a:solidFill>
                  <a:schemeClr val="accent2"/>
                </a:solidFill>
              </a:defRPr>
            </a:lvl8pPr>
            <a:lvl9pPr lvl="8" rtl="0">
              <a:lnSpc>
                <a:spcPct val="100000"/>
              </a:lnSpc>
              <a:spcBef>
                <a:spcPts val="0"/>
              </a:spcBef>
              <a:spcAft>
                <a:spcPts val="0"/>
              </a:spcAft>
              <a:buClr>
                <a:schemeClr val="accent2"/>
              </a:buClr>
              <a:buSzPts val="1800"/>
              <a:buNone/>
              <a:defRPr sz="1800">
                <a:solidFill>
                  <a:schemeClr val="accent2"/>
                </a:solidFill>
              </a:defRPr>
            </a:lvl9pPr>
          </a:lstStyle>
          <a:p>
            <a:endParaRPr/>
          </a:p>
        </p:txBody>
      </p:sp>
      <p:sp>
        <p:nvSpPr>
          <p:cNvPr id="86" name="Google Shape;86;p10"/>
          <p:cNvSpPr txBox="1">
            <a:spLocks noGrp="1"/>
          </p:cNvSpPr>
          <p:nvPr>
            <p:ph type="subTitle" idx="2"/>
          </p:nvPr>
        </p:nvSpPr>
        <p:spPr>
          <a:xfrm flipH="1">
            <a:off x="5286913" y="2557364"/>
            <a:ext cx="2088300" cy="11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1400"/>
              <a:buChar char="●"/>
              <a:defRPr/>
            </a:lvl1pPr>
            <a:lvl2pPr lvl="1" rtl="0">
              <a:lnSpc>
                <a:spcPct val="100000"/>
              </a:lnSpc>
              <a:spcBef>
                <a:spcPts val="0"/>
              </a:spcBef>
              <a:spcAft>
                <a:spcPts val="0"/>
              </a:spcAft>
              <a:buSzPts val="1600"/>
              <a:buChar char="○"/>
              <a:defRPr/>
            </a:lvl2pPr>
            <a:lvl3pPr lvl="2" rtl="0">
              <a:lnSpc>
                <a:spcPct val="100000"/>
              </a:lnSpc>
              <a:spcBef>
                <a:spcPts val="0"/>
              </a:spcBef>
              <a:spcAft>
                <a:spcPts val="0"/>
              </a:spcAft>
              <a:buSzPts val="1600"/>
              <a:buChar char="■"/>
              <a:defRPr/>
            </a:lvl3pPr>
            <a:lvl4pPr lvl="3" rtl="0">
              <a:lnSpc>
                <a:spcPct val="100000"/>
              </a:lnSpc>
              <a:spcBef>
                <a:spcPts val="0"/>
              </a:spcBef>
              <a:spcAft>
                <a:spcPts val="0"/>
              </a:spcAft>
              <a:buSzPts val="1600"/>
              <a:buChar char="●"/>
              <a:defRPr/>
            </a:lvl4pPr>
            <a:lvl5pPr lvl="4" rtl="0">
              <a:lnSpc>
                <a:spcPct val="100000"/>
              </a:lnSpc>
              <a:spcBef>
                <a:spcPts val="0"/>
              </a:spcBef>
              <a:spcAft>
                <a:spcPts val="0"/>
              </a:spcAft>
              <a:buSzPts val="1600"/>
              <a:buChar char="○"/>
              <a:defRPr/>
            </a:lvl5pPr>
            <a:lvl6pPr lvl="5" rtl="0">
              <a:lnSpc>
                <a:spcPct val="100000"/>
              </a:lnSpc>
              <a:spcBef>
                <a:spcPts val="0"/>
              </a:spcBef>
              <a:spcAft>
                <a:spcPts val="0"/>
              </a:spcAft>
              <a:buSzPts val="1600"/>
              <a:buChar char="■"/>
              <a:defRPr/>
            </a:lvl6pPr>
            <a:lvl7pPr lvl="6" rtl="0">
              <a:lnSpc>
                <a:spcPct val="100000"/>
              </a:lnSpc>
              <a:spcBef>
                <a:spcPts val="0"/>
              </a:spcBef>
              <a:spcAft>
                <a:spcPts val="0"/>
              </a:spcAft>
              <a:buSzPts val="1600"/>
              <a:buChar char="●"/>
              <a:defRPr/>
            </a:lvl7pPr>
            <a:lvl8pPr lvl="7" rtl="0">
              <a:lnSpc>
                <a:spcPct val="100000"/>
              </a:lnSpc>
              <a:spcBef>
                <a:spcPts val="0"/>
              </a:spcBef>
              <a:spcAft>
                <a:spcPts val="0"/>
              </a:spcAft>
              <a:buSzPts val="1600"/>
              <a:buChar char="○"/>
              <a:defRPr/>
            </a:lvl8pPr>
            <a:lvl9pPr lvl="8" rtl="0">
              <a:lnSpc>
                <a:spcPct val="100000"/>
              </a:lnSpc>
              <a:spcBef>
                <a:spcPts val="0"/>
              </a:spcBef>
              <a:spcAft>
                <a:spcPts val="0"/>
              </a:spcAft>
              <a:buSzPts val="1600"/>
              <a:buChar char="■"/>
              <a:defRPr/>
            </a:lvl9pPr>
          </a:lstStyle>
          <a:p>
            <a:endParaRPr/>
          </a:p>
        </p:txBody>
      </p:sp>
      <p:sp>
        <p:nvSpPr>
          <p:cNvPr id="87" name="Google Shape;87;p10"/>
          <p:cNvSpPr txBox="1">
            <a:spLocks noGrp="1"/>
          </p:cNvSpPr>
          <p:nvPr>
            <p:ph type="subTitle" idx="3"/>
          </p:nvPr>
        </p:nvSpPr>
        <p:spPr>
          <a:xfrm flipH="1">
            <a:off x="2793900" y="2557364"/>
            <a:ext cx="2088300" cy="116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1400"/>
              <a:buChar char="●"/>
              <a:defRPr/>
            </a:lvl1pPr>
            <a:lvl2pPr lvl="1" rtl="0">
              <a:lnSpc>
                <a:spcPct val="100000"/>
              </a:lnSpc>
              <a:spcBef>
                <a:spcPts val="0"/>
              </a:spcBef>
              <a:spcAft>
                <a:spcPts val="0"/>
              </a:spcAft>
              <a:buSzPts val="1600"/>
              <a:buChar char="○"/>
              <a:defRPr/>
            </a:lvl2pPr>
            <a:lvl3pPr lvl="2" rtl="0">
              <a:lnSpc>
                <a:spcPct val="100000"/>
              </a:lnSpc>
              <a:spcBef>
                <a:spcPts val="0"/>
              </a:spcBef>
              <a:spcAft>
                <a:spcPts val="0"/>
              </a:spcAft>
              <a:buSzPts val="1600"/>
              <a:buChar char="■"/>
              <a:defRPr/>
            </a:lvl3pPr>
            <a:lvl4pPr lvl="3" rtl="0">
              <a:lnSpc>
                <a:spcPct val="100000"/>
              </a:lnSpc>
              <a:spcBef>
                <a:spcPts val="0"/>
              </a:spcBef>
              <a:spcAft>
                <a:spcPts val="0"/>
              </a:spcAft>
              <a:buSzPts val="1600"/>
              <a:buChar char="●"/>
              <a:defRPr/>
            </a:lvl4pPr>
            <a:lvl5pPr lvl="4" rtl="0">
              <a:lnSpc>
                <a:spcPct val="100000"/>
              </a:lnSpc>
              <a:spcBef>
                <a:spcPts val="0"/>
              </a:spcBef>
              <a:spcAft>
                <a:spcPts val="0"/>
              </a:spcAft>
              <a:buSzPts val="1600"/>
              <a:buChar char="○"/>
              <a:defRPr/>
            </a:lvl5pPr>
            <a:lvl6pPr lvl="5" rtl="0">
              <a:lnSpc>
                <a:spcPct val="100000"/>
              </a:lnSpc>
              <a:spcBef>
                <a:spcPts val="0"/>
              </a:spcBef>
              <a:spcAft>
                <a:spcPts val="0"/>
              </a:spcAft>
              <a:buSzPts val="1600"/>
              <a:buChar char="■"/>
              <a:defRPr/>
            </a:lvl6pPr>
            <a:lvl7pPr lvl="6" rtl="0">
              <a:lnSpc>
                <a:spcPct val="100000"/>
              </a:lnSpc>
              <a:spcBef>
                <a:spcPts val="0"/>
              </a:spcBef>
              <a:spcAft>
                <a:spcPts val="0"/>
              </a:spcAft>
              <a:buSzPts val="1600"/>
              <a:buChar char="●"/>
              <a:defRPr/>
            </a:lvl7pPr>
            <a:lvl8pPr lvl="7" rtl="0">
              <a:lnSpc>
                <a:spcPct val="100000"/>
              </a:lnSpc>
              <a:spcBef>
                <a:spcPts val="0"/>
              </a:spcBef>
              <a:spcAft>
                <a:spcPts val="0"/>
              </a:spcAft>
              <a:buSzPts val="1600"/>
              <a:buChar char="○"/>
              <a:defRPr/>
            </a:lvl8pPr>
            <a:lvl9pPr lvl="8" rtl="0">
              <a:lnSpc>
                <a:spcPct val="100000"/>
              </a:lnSpc>
              <a:spcBef>
                <a:spcPts val="0"/>
              </a:spcBef>
              <a:spcAft>
                <a:spcPts val="0"/>
              </a:spcAft>
              <a:buSzPts val="1600"/>
              <a:buChar char="■"/>
              <a:defRPr/>
            </a:lvl9pPr>
          </a:lstStyle>
          <a:p>
            <a:endParaRPr/>
          </a:p>
        </p:txBody>
      </p:sp>
      <p:sp>
        <p:nvSpPr>
          <p:cNvPr id="88" name="Google Shape;88;p10"/>
          <p:cNvSpPr/>
          <p:nvPr/>
        </p:nvSpPr>
        <p:spPr>
          <a:xfrm rot="5400000" flipH="1">
            <a:off x="308683" y="-214935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0"/>
          <p:cNvSpPr/>
          <p:nvPr/>
        </p:nvSpPr>
        <p:spPr>
          <a:xfrm>
            <a:off x="7906633" y="644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0"/>
          <p:cNvSpPr/>
          <p:nvPr/>
        </p:nvSpPr>
        <p:spPr>
          <a:xfrm>
            <a:off x="8287633" y="1442286"/>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1pPr>
            <a:lvl2pPr lvl="1">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2pPr>
            <a:lvl3pPr lvl="2">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3pPr>
            <a:lvl4pPr lvl="3">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4pPr>
            <a:lvl5pPr lvl="4">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5pPr>
            <a:lvl6pPr lvl="5">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6pPr>
            <a:lvl7pPr lvl="6">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7pPr>
            <a:lvl8pPr lvl="7">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8pPr>
            <a:lvl9pPr lvl="8">
              <a:spcBef>
                <a:spcPts val="0"/>
              </a:spcBef>
              <a:spcAft>
                <a:spcPts val="0"/>
              </a:spcAft>
              <a:buClr>
                <a:schemeClr val="lt1"/>
              </a:buClr>
              <a:buSzPts val="2800"/>
              <a:buFont typeface="Oswald"/>
              <a:buNone/>
              <a:defRPr sz="2800" b="1">
                <a:solidFill>
                  <a:schemeClr val="lt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lt1"/>
              </a:buClr>
              <a:buSzPts val="1600"/>
              <a:buFont typeface="Roboto"/>
              <a:buChar char="●"/>
              <a:defRPr sz="1600">
                <a:solidFill>
                  <a:schemeClr val="lt1"/>
                </a:solidFill>
                <a:latin typeface="Roboto"/>
                <a:ea typeface="Roboto"/>
                <a:cs typeface="Roboto"/>
                <a:sym typeface="Roboto"/>
              </a:defRPr>
            </a:lvl1pPr>
            <a:lvl2pPr marL="914400" lvl="1"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2pPr>
            <a:lvl3pPr marL="1371600" lvl="2"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3pPr>
            <a:lvl4pPr marL="1828800" lvl="3"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4pPr>
            <a:lvl5pPr marL="2286000" lvl="4"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5pPr>
            <a:lvl6pPr marL="2743200" lvl="5"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6pPr>
            <a:lvl7pPr marL="3200400" lvl="6"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7pPr>
            <a:lvl8pPr marL="3657600" lvl="7" indent="-330200">
              <a:lnSpc>
                <a:spcPct val="115000"/>
              </a:lnSpc>
              <a:spcBef>
                <a:spcPts val="1600"/>
              </a:spcBef>
              <a:spcAft>
                <a:spcPts val="0"/>
              </a:spcAft>
              <a:buClr>
                <a:schemeClr val="lt1"/>
              </a:buClr>
              <a:buSzPts val="1600"/>
              <a:buFont typeface="Roboto"/>
              <a:buChar char="○"/>
              <a:defRPr sz="1600">
                <a:solidFill>
                  <a:schemeClr val="lt1"/>
                </a:solidFill>
                <a:latin typeface="Roboto"/>
                <a:ea typeface="Roboto"/>
                <a:cs typeface="Roboto"/>
                <a:sym typeface="Roboto"/>
              </a:defRPr>
            </a:lvl8pPr>
            <a:lvl9pPr marL="4114800" lvl="8" indent="-330200">
              <a:lnSpc>
                <a:spcPct val="115000"/>
              </a:lnSpc>
              <a:spcBef>
                <a:spcPts val="1600"/>
              </a:spcBef>
              <a:spcAft>
                <a:spcPts val="1600"/>
              </a:spcAft>
              <a:buClr>
                <a:schemeClr val="lt1"/>
              </a:buClr>
              <a:buSzPts val="1600"/>
              <a:buFont typeface="Roboto"/>
              <a:buChar char="■"/>
              <a:defRPr sz="1600">
                <a:solidFill>
                  <a:schemeClr val="lt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 id="2147483665" r:id="rId14"/>
    <p:sldLayoutId id="2147483667" r:id="rId15"/>
    <p:sldLayoutId id="2147483668" r:id="rId16"/>
    <p:sldLayoutId id="2147483669" r:id="rId17"/>
    <p:sldLayoutId id="2147483670" r:id="rId18"/>
    <p:sldLayoutId id="2147483678"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hemeOverride" Target="../theme/themeOverride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Text Placeholder 2"/>
          <p:cNvSpPr txBox="1">
            <a:spLocks/>
          </p:cNvSpPr>
          <p:nvPr/>
        </p:nvSpPr>
        <p:spPr>
          <a:xfrm>
            <a:off x="457200" y="1371600"/>
            <a:ext cx="8229600" cy="3394075"/>
          </a:xfrm>
          <a:prstGeom prst="rect">
            <a:avLst/>
          </a:prstGeom>
          <a:noFill/>
          <a:ln>
            <a:noFill/>
          </a:ln>
        </p:spPr>
        <p:txBody>
          <a:bodyPr spcFirstLastPara="1" vert="horz" wrap="square" lIns="91440" tIns="45720" rIns="91440" bIns="45720" rtlCol="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endParaRPr lang="en-US" sz="3600" dirty="0">
              <a:solidFill>
                <a:schemeClr val="bg1"/>
              </a:solidFill>
            </a:endParaRPr>
          </a:p>
        </p:txBody>
      </p:sp>
      <p:pic>
        <p:nvPicPr>
          <p:cNvPr id="3" name="Picture 2">
            <a:extLst>
              <a:ext uri="{FF2B5EF4-FFF2-40B4-BE49-F238E27FC236}">
                <a16:creationId xmlns:a16="http://schemas.microsoft.com/office/drawing/2014/main" id="{E29644C1-343C-5907-3D34-C58362B10E01}"/>
              </a:ext>
            </a:extLst>
          </p:cNvPr>
          <p:cNvPicPr>
            <a:picLocks noChangeAspect="1"/>
          </p:cNvPicPr>
          <p:nvPr/>
        </p:nvPicPr>
        <p:blipFill>
          <a:blip r:embed="rId3">
            <a:duotone>
              <a:schemeClr val="accent1">
                <a:shade val="45000"/>
                <a:satMod val="135000"/>
              </a:schemeClr>
              <a:prstClr val="white"/>
            </a:duotone>
          </a:blip>
          <a:stretch>
            <a:fillRect/>
          </a:stretch>
        </p:blipFill>
        <p:spPr>
          <a:xfrm>
            <a:off x="0" y="0"/>
            <a:ext cx="9207374" cy="5143500"/>
          </a:xfrm>
          <a:prstGeom prst="rect">
            <a:avLst/>
          </a:prstGeom>
          <a:pattFill prst="pct5">
            <a:fgClr>
              <a:schemeClr val="bg1">
                <a:lumMod val="50000"/>
              </a:schemeClr>
            </a:fgClr>
            <a:bgClr>
              <a:schemeClr val="bg1">
                <a:lumMod val="85000"/>
              </a:schemeClr>
            </a:bgClr>
          </a:pattFill>
        </p:spPr>
      </p:pic>
    </p:spTree>
    <p:extLst>
      <p:ext uri="{BB962C8B-B14F-4D97-AF65-F5344CB8AC3E}">
        <p14:creationId xmlns:p14="http://schemas.microsoft.com/office/powerpoint/2010/main" val="1320650380"/>
      </p:ext>
    </p:extLst>
  </p:cSld>
  <p:clrMapOvr>
    <a:overrideClrMapping bg1="lt1" tx1="dk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3"/>
        <p:cNvGrpSpPr/>
        <p:nvPr/>
      </p:nvGrpSpPr>
      <p:grpSpPr>
        <a:xfrm>
          <a:off x="0" y="0"/>
          <a:ext cx="0" cy="0"/>
          <a:chOff x="0" y="0"/>
          <a:chExt cx="0" cy="0"/>
        </a:xfrm>
      </p:grpSpPr>
      <p:sp>
        <p:nvSpPr>
          <p:cNvPr id="334" name="Google Shape;334;p39"/>
          <p:cNvSpPr txBox="1">
            <a:spLocks noGrp="1"/>
          </p:cNvSpPr>
          <p:nvPr>
            <p:ph type="body" idx="1"/>
          </p:nvPr>
        </p:nvSpPr>
        <p:spPr>
          <a:xfrm>
            <a:off x="4522925" y="497426"/>
            <a:ext cx="3984000" cy="1122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dirty="0"/>
          </a:p>
        </p:txBody>
      </p:sp>
      <p:pic>
        <p:nvPicPr>
          <p:cNvPr id="3" name="Picture 2"/>
          <p:cNvPicPr>
            <a:picLocks noChangeAspect="1"/>
          </p:cNvPicPr>
          <p:nvPr/>
        </p:nvPicPr>
        <p:blipFill rotWithShape="1">
          <a:blip r:embed="rId4"/>
          <a:srcRect l="25549" t="21485" r="17240" b="17383"/>
          <a:stretch/>
        </p:blipFill>
        <p:spPr>
          <a:xfrm>
            <a:off x="187286" y="253388"/>
            <a:ext cx="8725359" cy="478202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cxnSp>
        <p:nvCxnSpPr>
          <p:cNvPr id="340" name="Google Shape;340;p40"/>
          <p:cNvCxnSpPr/>
          <p:nvPr/>
        </p:nvCxnSpPr>
        <p:spPr>
          <a:xfrm>
            <a:off x="3057125" y="2460900"/>
            <a:ext cx="3933000" cy="0"/>
          </a:xfrm>
          <a:prstGeom prst="straightConnector1">
            <a:avLst/>
          </a:prstGeom>
          <a:noFill/>
          <a:ln w="19050" cap="flat" cmpd="sng">
            <a:solidFill>
              <a:schemeClr val="accent4"/>
            </a:solidFill>
            <a:prstDash val="solid"/>
            <a:round/>
            <a:headEnd type="none" w="med" len="med"/>
            <a:tailEnd type="none" w="med" len="med"/>
          </a:ln>
        </p:spPr>
      </p:cxnSp>
      <p:grpSp>
        <p:nvGrpSpPr>
          <p:cNvPr id="342" name="Google Shape;342;p40"/>
          <p:cNvGrpSpPr/>
          <p:nvPr/>
        </p:nvGrpSpPr>
        <p:grpSpPr>
          <a:xfrm>
            <a:off x="1776661" y="2650853"/>
            <a:ext cx="341104" cy="501604"/>
            <a:chOff x="6939800" y="2710075"/>
            <a:chExt cx="197650" cy="290650"/>
          </a:xfrm>
        </p:grpSpPr>
        <p:sp>
          <p:nvSpPr>
            <p:cNvPr id="343" name="Google Shape;343;p40"/>
            <p:cNvSpPr/>
            <p:nvPr/>
          </p:nvSpPr>
          <p:spPr>
            <a:xfrm>
              <a:off x="6939800" y="2710075"/>
              <a:ext cx="197650" cy="290650"/>
            </a:xfrm>
            <a:custGeom>
              <a:avLst/>
              <a:gdLst/>
              <a:ahLst/>
              <a:cxnLst/>
              <a:rect l="l" t="t" r="r" b="b"/>
              <a:pathLst>
                <a:path w="7906" h="11626" extrusionOk="0">
                  <a:moveTo>
                    <a:pt x="4650" y="466"/>
                  </a:moveTo>
                  <a:cubicBezTo>
                    <a:pt x="4777" y="466"/>
                    <a:pt x="4883" y="571"/>
                    <a:pt x="4883" y="698"/>
                  </a:cubicBezTo>
                  <a:lnTo>
                    <a:pt x="4883" y="3488"/>
                  </a:lnTo>
                  <a:cubicBezTo>
                    <a:pt x="4883" y="3618"/>
                    <a:pt x="4777" y="3721"/>
                    <a:pt x="4650" y="3721"/>
                  </a:cubicBezTo>
                  <a:lnTo>
                    <a:pt x="3255" y="3721"/>
                  </a:lnTo>
                  <a:cubicBezTo>
                    <a:pt x="3125" y="3721"/>
                    <a:pt x="3023" y="3618"/>
                    <a:pt x="3023" y="3488"/>
                  </a:cubicBezTo>
                  <a:lnTo>
                    <a:pt x="3023" y="698"/>
                  </a:lnTo>
                  <a:cubicBezTo>
                    <a:pt x="3023" y="571"/>
                    <a:pt x="3125" y="466"/>
                    <a:pt x="3255" y="466"/>
                  </a:cubicBezTo>
                  <a:close/>
                  <a:moveTo>
                    <a:pt x="7208" y="2326"/>
                  </a:moveTo>
                  <a:cubicBezTo>
                    <a:pt x="7335" y="2326"/>
                    <a:pt x="7440" y="2431"/>
                    <a:pt x="7440" y="2558"/>
                  </a:cubicBezTo>
                  <a:lnTo>
                    <a:pt x="7440" y="10928"/>
                  </a:lnTo>
                  <a:cubicBezTo>
                    <a:pt x="7440" y="11059"/>
                    <a:pt x="7335" y="11161"/>
                    <a:pt x="7208" y="11161"/>
                  </a:cubicBezTo>
                  <a:lnTo>
                    <a:pt x="698" y="11161"/>
                  </a:lnTo>
                  <a:cubicBezTo>
                    <a:pt x="567" y="11161"/>
                    <a:pt x="465" y="11059"/>
                    <a:pt x="465" y="10928"/>
                  </a:cubicBezTo>
                  <a:lnTo>
                    <a:pt x="465" y="2558"/>
                  </a:lnTo>
                  <a:cubicBezTo>
                    <a:pt x="465" y="2431"/>
                    <a:pt x="567" y="2326"/>
                    <a:pt x="698" y="2326"/>
                  </a:cubicBezTo>
                  <a:lnTo>
                    <a:pt x="2558" y="2326"/>
                  </a:lnTo>
                  <a:lnTo>
                    <a:pt x="2558" y="3488"/>
                  </a:lnTo>
                  <a:cubicBezTo>
                    <a:pt x="2558" y="3873"/>
                    <a:pt x="2868" y="4186"/>
                    <a:pt x="3255" y="4186"/>
                  </a:cubicBezTo>
                  <a:lnTo>
                    <a:pt x="4650" y="4186"/>
                  </a:lnTo>
                  <a:cubicBezTo>
                    <a:pt x="5035" y="4186"/>
                    <a:pt x="5348" y="3873"/>
                    <a:pt x="5348" y="3488"/>
                  </a:cubicBezTo>
                  <a:lnTo>
                    <a:pt x="5348" y="2326"/>
                  </a:lnTo>
                  <a:close/>
                  <a:moveTo>
                    <a:pt x="3255" y="1"/>
                  </a:moveTo>
                  <a:cubicBezTo>
                    <a:pt x="2868" y="1"/>
                    <a:pt x="2558" y="314"/>
                    <a:pt x="2558" y="698"/>
                  </a:cubicBezTo>
                  <a:lnTo>
                    <a:pt x="2558" y="1861"/>
                  </a:lnTo>
                  <a:lnTo>
                    <a:pt x="698" y="1861"/>
                  </a:lnTo>
                  <a:cubicBezTo>
                    <a:pt x="310" y="1861"/>
                    <a:pt x="0" y="2174"/>
                    <a:pt x="0" y="2558"/>
                  </a:cubicBezTo>
                  <a:lnTo>
                    <a:pt x="0" y="10928"/>
                  </a:lnTo>
                  <a:cubicBezTo>
                    <a:pt x="0" y="11313"/>
                    <a:pt x="310" y="11626"/>
                    <a:pt x="698" y="11626"/>
                  </a:cubicBezTo>
                  <a:lnTo>
                    <a:pt x="7208" y="11626"/>
                  </a:lnTo>
                  <a:cubicBezTo>
                    <a:pt x="7592" y="11626"/>
                    <a:pt x="7905" y="11313"/>
                    <a:pt x="7905" y="10928"/>
                  </a:cubicBezTo>
                  <a:lnTo>
                    <a:pt x="7905" y="2558"/>
                  </a:lnTo>
                  <a:cubicBezTo>
                    <a:pt x="7905" y="2174"/>
                    <a:pt x="7592" y="1861"/>
                    <a:pt x="7208" y="1861"/>
                  </a:cubicBezTo>
                  <a:lnTo>
                    <a:pt x="5348" y="1861"/>
                  </a:lnTo>
                  <a:lnTo>
                    <a:pt x="5348" y="698"/>
                  </a:lnTo>
                  <a:cubicBezTo>
                    <a:pt x="5348" y="314"/>
                    <a:pt x="5035" y="1"/>
                    <a:pt x="46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accent1"/>
                </a:solidFill>
              </a:endParaRPr>
            </a:p>
          </p:txBody>
        </p:sp>
        <p:sp>
          <p:nvSpPr>
            <p:cNvPr id="344" name="Google Shape;344;p40"/>
            <p:cNvSpPr/>
            <p:nvPr/>
          </p:nvSpPr>
          <p:spPr>
            <a:xfrm>
              <a:off x="7009550" y="2849550"/>
              <a:ext cx="60400" cy="58175"/>
            </a:xfrm>
            <a:custGeom>
              <a:avLst/>
              <a:gdLst/>
              <a:ahLst/>
              <a:cxnLst/>
              <a:rect l="l" t="t" r="r" b="b"/>
              <a:pathLst>
                <a:path w="2416" h="2327" extrusionOk="0">
                  <a:moveTo>
                    <a:pt x="1163" y="467"/>
                  </a:moveTo>
                  <a:cubicBezTo>
                    <a:pt x="1783" y="467"/>
                    <a:pt x="2093" y="1217"/>
                    <a:pt x="1656" y="1657"/>
                  </a:cubicBezTo>
                  <a:cubicBezTo>
                    <a:pt x="1513" y="1800"/>
                    <a:pt x="1338" y="1864"/>
                    <a:pt x="1166" y="1864"/>
                  </a:cubicBezTo>
                  <a:cubicBezTo>
                    <a:pt x="808" y="1864"/>
                    <a:pt x="465" y="1586"/>
                    <a:pt x="465" y="1164"/>
                  </a:cubicBezTo>
                  <a:cubicBezTo>
                    <a:pt x="465" y="780"/>
                    <a:pt x="775" y="467"/>
                    <a:pt x="1163" y="467"/>
                  </a:cubicBezTo>
                  <a:close/>
                  <a:moveTo>
                    <a:pt x="1171" y="0"/>
                  </a:moveTo>
                  <a:cubicBezTo>
                    <a:pt x="574" y="0"/>
                    <a:pt x="0" y="464"/>
                    <a:pt x="0" y="1164"/>
                  </a:cubicBezTo>
                  <a:cubicBezTo>
                    <a:pt x="0" y="1806"/>
                    <a:pt x="521" y="2327"/>
                    <a:pt x="1163" y="2327"/>
                  </a:cubicBezTo>
                  <a:cubicBezTo>
                    <a:pt x="1631" y="2327"/>
                    <a:pt x="2056" y="2045"/>
                    <a:pt x="2235" y="1611"/>
                  </a:cubicBezTo>
                  <a:cubicBezTo>
                    <a:pt x="2415" y="1177"/>
                    <a:pt x="2316" y="675"/>
                    <a:pt x="1984" y="343"/>
                  </a:cubicBezTo>
                  <a:cubicBezTo>
                    <a:pt x="1748" y="106"/>
                    <a:pt x="1457" y="0"/>
                    <a:pt x="11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accent1"/>
                </a:solidFill>
              </a:endParaRPr>
            </a:p>
          </p:txBody>
        </p:sp>
        <p:sp>
          <p:nvSpPr>
            <p:cNvPr id="345" name="Google Shape;345;p40"/>
            <p:cNvSpPr/>
            <p:nvPr/>
          </p:nvSpPr>
          <p:spPr>
            <a:xfrm>
              <a:off x="6986300" y="2919325"/>
              <a:ext cx="104650" cy="34900"/>
            </a:xfrm>
            <a:custGeom>
              <a:avLst/>
              <a:gdLst/>
              <a:ahLst/>
              <a:cxnLst/>
              <a:rect l="l" t="t" r="r" b="b"/>
              <a:pathLst>
                <a:path w="4186" h="1396" extrusionOk="0">
                  <a:moveTo>
                    <a:pt x="3488" y="466"/>
                  </a:moveTo>
                  <a:cubicBezTo>
                    <a:pt x="3615" y="466"/>
                    <a:pt x="3720" y="571"/>
                    <a:pt x="3720" y="698"/>
                  </a:cubicBezTo>
                  <a:cubicBezTo>
                    <a:pt x="3720" y="829"/>
                    <a:pt x="3615" y="931"/>
                    <a:pt x="3488" y="931"/>
                  </a:cubicBezTo>
                  <a:lnTo>
                    <a:pt x="698" y="931"/>
                  </a:lnTo>
                  <a:cubicBezTo>
                    <a:pt x="568" y="931"/>
                    <a:pt x="465" y="829"/>
                    <a:pt x="465" y="698"/>
                  </a:cubicBezTo>
                  <a:cubicBezTo>
                    <a:pt x="465" y="571"/>
                    <a:pt x="568" y="466"/>
                    <a:pt x="698" y="466"/>
                  </a:cubicBezTo>
                  <a:close/>
                  <a:moveTo>
                    <a:pt x="698" y="1"/>
                  </a:moveTo>
                  <a:cubicBezTo>
                    <a:pt x="310" y="1"/>
                    <a:pt x="0" y="314"/>
                    <a:pt x="0" y="698"/>
                  </a:cubicBezTo>
                  <a:cubicBezTo>
                    <a:pt x="0" y="1083"/>
                    <a:pt x="310" y="1396"/>
                    <a:pt x="698" y="1396"/>
                  </a:cubicBezTo>
                  <a:lnTo>
                    <a:pt x="3488" y="1396"/>
                  </a:lnTo>
                  <a:cubicBezTo>
                    <a:pt x="3872" y="1396"/>
                    <a:pt x="4185" y="1083"/>
                    <a:pt x="4185" y="698"/>
                  </a:cubicBezTo>
                  <a:cubicBezTo>
                    <a:pt x="4185" y="314"/>
                    <a:pt x="3872" y="1"/>
                    <a:pt x="34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accent1"/>
                </a:solidFill>
              </a:endParaRPr>
            </a:p>
          </p:txBody>
        </p:sp>
      </p:grpSp>
      <p:sp>
        <p:nvSpPr>
          <p:cNvPr id="347" name="Google Shape;347;p40"/>
          <p:cNvSpPr txBox="1">
            <a:spLocks noGrp="1"/>
          </p:cNvSpPr>
          <p:nvPr>
            <p:ph type="subTitle" idx="2"/>
          </p:nvPr>
        </p:nvSpPr>
        <p:spPr>
          <a:xfrm>
            <a:off x="1299990" y="517793"/>
            <a:ext cx="6257581" cy="4274544"/>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pic>
        <p:nvPicPr>
          <p:cNvPr id="13" name="Picture 12"/>
          <p:cNvPicPr>
            <a:picLocks noChangeAspect="1"/>
          </p:cNvPicPr>
          <p:nvPr/>
        </p:nvPicPr>
        <p:blipFill rotWithShape="1">
          <a:blip r:embed="rId3"/>
          <a:srcRect l="26574" t="22633" r="12093" b="15624"/>
          <a:stretch/>
        </p:blipFill>
        <p:spPr>
          <a:xfrm>
            <a:off x="1224116" y="517793"/>
            <a:ext cx="6685444" cy="436281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17" name="Picture 16"/>
          <p:cNvPicPr>
            <a:picLocks noChangeAspect="1"/>
          </p:cNvPicPr>
          <p:nvPr/>
        </p:nvPicPr>
        <p:blipFill>
          <a:blip r:embed="rId3"/>
          <a:stretch>
            <a:fillRect/>
          </a:stretch>
        </p:blipFill>
        <p:spPr>
          <a:xfrm>
            <a:off x="6262249" y="91439"/>
            <a:ext cx="2698871" cy="5007589"/>
          </a:xfrm>
          <a:prstGeom prst="rect">
            <a:avLst/>
          </a:prstGeom>
        </p:spPr>
      </p:pic>
      <p:pic>
        <p:nvPicPr>
          <p:cNvPr id="18" name="Picture 17"/>
          <p:cNvPicPr>
            <a:picLocks noChangeAspect="1"/>
          </p:cNvPicPr>
          <p:nvPr/>
        </p:nvPicPr>
        <p:blipFill>
          <a:blip r:embed="rId4"/>
          <a:stretch>
            <a:fillRect/>
          </a:stretch>
        </p:blipFill>
        <p:spPr>
          <a:xfrm>
            <a:off x="153115" y="91440"/>
            <a:ext cx="2982415" cy="5007588"/>
          </a:xfrm>
          <a:prstGeom prst="rect">
            <a:avLst/>
          </a:prstGeom>
        </p:spPr>
      </p:pic>
      <p:pic>
        <p:nvPicPr>
          <p:cNvPr id="19" name="Picture 18"/>
          <p:cNvPicPr>
            <a:picLocks noChangeAspect="1"/>
          </p:cNvPicPr>
          <p:nvPr/>
        </p:nvPicPr>
        <p:blipFill>
          <a:blip r:embed="rId5"/>
          <a:stretch>
            <a:fillRect/>
          </a:stretch>
        </p:blipFill>
        <p:spPr>
          <a:xfrm>
            <a:off x="3346344" y="91440"/>
            <a:ext cx="2757276" cy="500758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cxnSp>
        <p:nvCxnSpPr>
          <p:cNvPr id="370" name="Google Shape;370;p42"/>
          <p:cNvCxnSpPr/>
          <p:nvPr/>
        </p:nvCxnSpPr>
        <p:spPr>
          <a:xfrm>
            <a:off x="655500" y="3020800"/>
            <a:ext cx="7833000" cy="0"/>
          </a:xfrm>
          <a:prstGeom prst="straightConnector1">
            <a:avLst/>
          </a:prstGeom>
          <a:noFill/>
          <a:ln w="38100" cap="flat" cmpd="sng">
            <a:solidFill>
              <a:schemeClr val="accent4"/>
            </a:solidFill>
            <a:prstDash val="solid"/>
            <a:round/>
            <a:headEnd type="none" w="med" len="med"/>
            <a:tailEnd type="none" w="med" len="med"/>
          </a:ln>
        </p:spPr>
      </p:cxnSp>
      <p:sp>
        <p:nvSpPr>
          <p:cNvPr id="379" name="Google Shape;379;p42"/>
          <p:cNvSpPr txBox="1">
            <a:spLocks noGrp="1"/>
          </p:cNvSpPr>
          <p:nvPr>
            <p:ph type="title" idx="5"/>
          </p:nvPr>
        </p:nvSpPr>
        <p:spPr>
          <a:xfrm>
            <a:off x="3354083" y="1316320"/>
            <a:ext cx="4324674" cy="192108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381" name="Google Shape;381;p42"/>
          <p:cNvSpPr txBox="1">
            <a:spLocks noGrp="1"/>
          </p:cNvSpPr>
          <p:nvPr>
            <p:ph type="title" idx="6"/>
          </p:nvPr>
        </p:nvSpPr>
        <p:spPr>
          <a:xfrm>
            <a:off x="5317417" y="2804200"/>
            <a:ext cx="479100" cy="43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dirty="0"/>
          </a:p>
        </p:txBody>
      </p:sp>
      <p:sp>
        <p:nvSpPr>
          <p:cNvPr id="382" name="Google Shape;382;p42"/>
          <p:cNvSpPr txBox="1">
            <a:spLocks noGrp="1"/>
          </p:cNvSpPr>
          <p:nvPr>
            <p:ph type="title" idx="7"/>
          </p:nvPr>
        </p:nvSpPr>
        <p:spPr>
          <a:xfrm>
            <a:off x="7280750" y="2804200"/>
            <a:ext cx="479100" cy="43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4</a:t>
            </a:r>
            <a:endParaRPr dirty="0"/>
          </a:p>
        </p:txBody>
      </p:sp>
      <p:pic>
        <p:nvPicPr>
          <p:cNvPr id="16" name="Picture 15"/>
          <p:cNvPicPr>
            <a:picLocks noChangeAspect="1"/>
          </p:cNvPicPr>
          <p:nvPr/>
        </p:nvPicPr>
        <p:blipFill>
          <a:blip r:embed="rId3"/>
          <a:stretch>
            <a:fillRect/>
          </a:stretch>
        </p:blipFill>
        <p:spPr>
          <a:xfrm>
            <a:off x="253201" y="127490"/>
            <a:ext cx="8417642" cy="465097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8" name="Picture 7"/>
          <p:cNvPicPr>
            <a:picLocks noChangeAspect="1"/>
          </p:cNvPicPr>
          <p:nvPr/>
        </p:nvPicPr>
        <p:blipFill rotWithShape="1">
          <a:blip r:embed="rId3"/>
          <a:srcRect l="11667" t="14678" r="7940" b="18844"/>
          <a:stretch/>
        </p:blipFill>
        <p:spPr>
          <a:xfrm>
            <a:off x="182880" y="114301"/>
            <a:ext cx="8869680" cy="50292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pic>
        <p:nvPicPr>
          <p:cNvPr id="4" name="Picture 3"/>
          <p:cNvPicPr>
            <a:picLocks noChangeAspect="1"/>
          </p:cNvPicPr>
          <p:nvPr/>
        </p:nvPicPr>
        <p:blipFill rotWithShape="1">
          <a:blip r:embed="rId3"/>
          <a:srcRect l="1338" t="-1" b="20550"/>
          <a:stretch/>
        </p:blipFill>
        <p:spPr>
          <a:xfrm>
            <a:off x="0" y="84310"/>
            <a:ext cx="9315450" cy="505919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74321" y="115271"/>
            <a:ext cx="8709660" cy="49482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grpSp>
        <p:nvGrpSpPr>
          <p:cNvPr id="434" name="Google Shape;434;p46"/>
          <p:cNvGrpSpPr/>
          <p:nvPr/>
        </p:nvGrpSpPr>
        <p:grpSpPr>
          <a:xfrm flipH="1">
            <a:off x="1288280" y="2483695"/>
            <a:ext cx="516741" cy="502897"/>
            <a:chOff x="2864350" y="2367225"/>
            <a:chExt cx="298625" cy="290625"/>
          </a:xfrm>
        </p:grpSpPr>
        <p:sp>
          <p:nvSpPr>
            <p:cNvPr id="435" name="Google Shape;435;p46"/>
            <p:cNvSpPr/>
            <p:nvPr/>
          </p:nvSpPr>
          <p:spPr>
            <a:xfrm>
              <a:off x="2864350" y="2367225"/>
              <a:ext cx="274850" cy="269575"/>
            </a:xfrm>
            <a:custGeom>
              <a:avLst/>
              <a:gdLst/>
              <a:ahLst/>
              <a:cxnLst/>
              <a:rect l="l" t="t" r="r" b="b"/>
              <a:pathLst>
                <a:path w="10994" h="10783" extrusionOk="0">
                  <a:moveTo>
                    <a:pt x="6219" y="2784"/>
                  </a:moveTo>
                  <a:lnTo>
                    <a:pt x="10085" y="3717"/>
                  </a:lnTo>
                  <a:cubicBezTo>
                    <a:pt x="10324" y="3773"/>
                    <a:pt x="10407" y="4070"/>
                    <a:pt x="10234" y="4244"/>
                  </a:cubicBezTo>
                  <a:lnTo>
                    <a:pt x="10234" y="4247"/>
                  </a:lnTo>
                  <a:lnTo>
                    <a:pt x="8956" y="5521"/>
                  </a:lnTo>
                  <a:lnTo>
                    <a:pt x="6219" y="2784"/>
                  </a:lnTo>
                  <a:close/>
                  <a:moveTo>
                    <a:pt x="475" y="468"/>
                  </a:moveTo>
                  <a:lnTo>
                    <a:pt x="475" y="468"/>
                  </a:lnTo>
                  <a:cubicBezTo>
                    <a:pt x="2316" y="524"/>
                    <a:pt x="4068" y="1280"/>
                    <a:pt x="5367" y="2589"/>
                  </a:cubicBezTo>
                  <a:lnTo>
                    <a:pt x="8984" y="6206"/>
                  </a:lnTo>
                  <a:cubicBezTo>
                    <a:pt x="9108" y="6330"/>
                    <a:pt x="9108" y="6532"/>
                    <a:pt x="8984" y="6653"/>
                  </a:cubicBezTo>
                  <a:lnTo>
                    <a:pt x="6659" y="8978"/>
                  </a:lnTo>
                  <a:cubicBezTo>
                    <a:pt x="6599" y="9040"/>
                    <a:pt x="6518" y="9071"/>
                    <a:pt x="6438" y="9071"/>
                  </a:cubicBezTo>
                  <a:cubicBezTo>
                    <a:pt x="6357" y="9071"/>
                    <a:pt x="6276" y="9040"/>
                    <a:pt x="6216" y="8978"/>
                  </a:cubicBezTo>
                  <a:lnTo>
                    <a:pt x="2595" y="5360"/>
                  </a:lnTo>
                  <a:cubicBezTo>
                    <a:pt x="1290" y="4061"/>
                    <a:pt x="530" y="2310"/>
                    <a:pt x="475" y="468"/>
                  </a:cubicBezTo>
                  <a:close/>
                  <a:moveTo>
                    <a:pt x="2790" y="6209"/>
                  </a:moveTo>
                  <a:lnTo>
                    <a:pt x="5528" y="8950"/>
                  </a:lnTo>
                  <a:lnTo>
                    <a:pt x="4254" y="10224"/>
                  </a:lnTo>
                  <a:cubicBezTo>
                    <a:pt x="4189" y="10287"/>
                    <a:pt x="4109" y="10316"/>
                    <a:pt x="4030" y="10316"/>
                  </a:cubicBezTo>
                  <a:cubicBezTo>
                    <a:pt x="3893" y="10316"/>
                    <a:pt x="3759" y="10227"/>
                    <a:pt x="3724" y="10075"/>
                  </a:cubicBezTo>
                  <a:lnTo>
                    <a:pt x="2790" y="6209"/>
                  </a:lnTo>
                  <a:close/>
                  <a:moveTo>
                    <a:pt x="263" y="0"/>
                  </a:moveTo>
                  <a:cubicBezTo>
                    <a:pt x="255" y="0"/>
                    <a:pt x="247" y="0"/>
                    <a:pt x="239" y="0"/>
                  </a:cubicBezTo>
                  <a:cubicBezTo>
                    <a:pt x="109" y="0"/>
                    <a:pt x="7" y="102"/>
                    <a:pt x="7" y="233"/>
                  </a:cubicBezTo>
                  <a:cubicBezTo>
                    <a:pt x="0" y="2226"/>
                    <a:pt x="772" y="4142"/>
                    <a:pt x="2155" y="5574"/>
                  </a:cubicBezTo>
                  <a:lnTo>
                    <a:pt x="3271" y="10184"/>
                  </a:lnTo>
                  <a:cubicBezTo>
                    <a:pt x="3360" y="10562"/>
                    <a:pt x="3690" y="10782"/>
                    <a:pt x="4029" y="10782"/>
                  </a:cubicBezTo>
                  <a:cubicBezTo>
                    <a:pt x="4224" y="10782"/>
                    <a:pt x="4422" y="10710"/>
                    <a:pt x="4579" y="10553"/>
                  </a:cubicBezTo>
                  <a:lnTo>
                    <a:pt x="5856" y="9279"/>
                  </a:lnTo>
                  <a:lnTo>
                    <a:pt x="5887" y="9306"/>
                  </a:lnTo>
                  <a:cubicBezTo>
                    <a:pt x="6039" y="9458"/>
                    <a:pt x="6238" y="9534"/>
                    <a:pt x="6438" y="9534"/>
                  </a:cubicBezTo>
                  <a:cubicBezTo>
                    <a:pt x="6637" y="9534"/>
                    <a:pt x="6836" y="9458"/>
                    <a:pt x="6988" y="9306"/>
                  </a:cubicBezTo>
                  <a:lnTo>
                    <a:pt x="9313" y="6981"/>
                  </a:lnTo>
                  <a:cubicBezTo>
                    <a:pt x="9620" y="6678"/>
                    <a:pt x="9620" y="6185"/>
                    <a:pt x="9313" y="5878"/>
                  </a:cubicBezTo>
                  <a:lnTo>
                    <a:pt x="9285" y="5850"/>
                  </a:lnTo>
                  <a:lnTo>
                    <a:pt x="10562" y="4576"/>
                  </a:lnTo>
                  <a:cubicBezTo>
                    <a:pt x="10993" y="4145"/>
                    <a:pt x="10786" y="3407"/>
                    <a:pt x="10193" y="3264"/>
                  </a:cubicBezTo>
                  <a:lnTo>
                    <a:pt x="5581" y="2152"/>
                  </a:lnTo>
                  <a:cubicBezTo>
                    <a:pt x="4154" y="771"/>
                    <a:pt x="2245" y="0"/>
                    <a:pt x="2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 name="Google Shape;436;p46"/>
            <p:cNvSpPr/>
            <p:nvPr/>
          </p:nvSpPr>
          <p:spPr>
            <a:xfrm>
              <a:off x="2912550" y="2424125"/>
              <a:ext cx="63725" cy="52775"/>
            </a:xfrm>
            <a:custGeom>
              <a:avLst/>
              <a:gdLst/>
              <a:ahLst/>
              <a:cxnLst/>
              <a:rect l="l" t="t" r="r" b="b"/>
              <a:pathLst>
                <a:path w="2549" h="2111" extrusionOk="0">
                  <a:moveTo>
                    <a:pt x="1416" y="465"/>
                  </a:moveTo>
                  <a:cubicBezTo>
                    <a:pt x="1560" y="465"/>
                    <a:pt x="1707" y="519"/>
                    <a:pt x="1827" y="638"/>
                  </a:cubicBezTo>
                  <a:cubicBezTo>
                    <a:pt x="2059" y="868"/>
                    <a:pt x="2059" y="1243"/>
                    <a:pt x="1827" y="1472"/>
                  </a:cubicBezTo>
                  <a:cubicBezTo>
                    <a:pt x="1707" y="1592"/>
                    <a:pt x="1560" y="1646"/>
                    <a:pt x="1415" y="1646"/>
                  </a:cubicBezTo>
                  <a:cubicBezTo>
                    <a:pt x="1113" y="1646"/>
                    <a:pt x="822" y="1411"/>
                    <a:pt x="822" y="1057"/>
                  </a:cubicBezTo>
                  <a:cubicBezTo>
                    <a:pt x="822" y="700"/>
                    <a:pt x="1113" y="465"/>
                    <a:pt x="1416" y="465"/>
                  </a:cubicBezTo>
                  <a:close/>
                  <a:moveTo>
                    <a:pt x="1410" y="0"/>
                  </a:moveTo>
                  <a:cubicBezTo>
                    <a:pt x="1140" y="0"/>
                    <a:pt x="870" y="103"/>
                    <a:pt x="664" y="310"/>
                  </a:cubicBezTo>
                  <a:cubicBezTo>
                    <a:pt x="1" y="973"/>
                    <a:pt x="472" y="2111"/>
                    <a:pt x="1411" y="2111"/>
                  </a:cubicBezTo>
                  <a:cubicBezTo>
                    <a:pt x="1836" y="2111"/>
                    <a:pt x="2220" y="1853"/>
                    <a:pt x="2385" y="1460"/>
                  </a:cubicBezTo>
                  <a:cubicBezTo>
                    <a:pt x="2549" y="1066"/>
                    <a:pt x="2459" y="610"/>
                    <a:pt x="2155" y="310"/>
                  </a:cubicBezTo>
                  <a:cubicBezTo>
                    <a:pt x="1949" y="103"/>
                    <a:pt x="1679" y="0"/>
                    <a:pt x="14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7" name="Google Shape;437;p46"/>
            <p:cNvSpPr/>
            <p:nvPr/>
          </p:nvSpPr>
          <p:spPr>
            <a:xfrm>
              <a:off x="3047250" y="2552650"/>
              <a:ext cx="115725" cy="105200"/>
            </a:xfrm>
            <a:custGeom>
              <a:avLst/>
              <a:gdLst/>
              <a:ahLst/>
              <a:cxnLst/>
              <a:rect l="l" t="t" r="r" b="b"/>
              <a:pathLst>
                <a:path w="4629" h="4208" extrusionOk="0">
                  <a:moveTo>
                    <a:pt x="2743" y="466"/>
                  </a:moveTo>
                  <a:cubicBezTo>
                    <a:pt x="2817" y="466"/>
                    <a:pt x="2891" y="501"/>
                    <a:pt x="2936" y="569"/>
                  </a:cubicBezTo>
                  <a:cubicBezTo>
                    <a:pt x="3389" y="1254"/>
                    <a:pt x="4080" y="2547"/>
                    <a:pt x="3780" y="3672"/>
                  </a:cubicBezTo>
                  <a:cubicBezTo>
                    <a:pt x="3590" y="3723"/>
                    <a:pt x="3395" y="3745"/>
                    <a:pt x="3199" y="3745"/>
                  </a:cubicBezTo>
                  <a:cubicBezTo>
                    <a:pt x="2235" y="3745"/>
                    <a:pt x="1246" y="3202"/>
                    <a:pt x="676" y="2829"/>
                  </a:cubicBezTo>
                  <a:cubicBezTo>
                    <a:pt x="555" y="2745"/>
                    <a:pt x="540" y="2575"/>
                    <a:pt x="642" y="2472"/>
                  </a:cubicBezTo>
                  <a:cubicBezTo>
                    <a:pt x="666" y="2449"/>
                    <a:pt x="674" y="2441"/>
                    <a:pt x="674" y="2441"/>
                  </a:cubicBezTo>
                  <a:lnTo>
                    <a:pt x="674" y="2441"/>
                  </a:lnTo>
                  <a:cubicBezTo>
                    <a:pt x="673" y="2441"/>
                    <a:pt x="642" y="2472"/>
                    <a:pt x="641" y="2472"/>
                  </a:cubicBezTo>
                  <a:cubicBezTo>
                    <a:pt x="641" y="2472"/>
                    <a:pt x="871" y="2242"/>
                    <a:pt x="2580" y="535"/>
                  </a:cubicBezTo>
                  <a:cubicBezTo>
                    <a:pt x="2625" y="488"/>
                    <a:pt x="2684" y="466"/>
                    <a:pt x="2743" y="466"/>
                  </a:cubicBezTo>
                  <a:close/>
                  <a:moveTo>
                    <a:pt x="2744" y="1"/>
                  </a:moveTo>
                  <a:cubicBezTo>
                    <a:pt x="2566" y="1"/>
                    <a:pt x="2388" y="68"/>
                    <a:pt x="2251" y="206"/>
                  </a:cubicBezTo>
                  <a:lnTo>
                    <a:pt x="314" y="2144"/>
                  </a:lnTo>
                  <a:cubicBezTo>
                    <a:pt x="1" y="2454"/>
                    <a:pt x="53" y="2974"/>
                    <a:pt x="419" y="3216"/>
                  </a:cubicBezTo>
                  <a:cubicBezTo>
                    <a:pt x="1229" y="3748"/>
                    <a:pt x="2240" y="4207"/>
                    <a:pt x="3205" y="4207"/>
                  </a:cubicBezTo>
                  <a:cubicBezTo>
                    <a:pt x="3490" y="4207"/>
                    <a:pt x="3770" y="4168"/>
                    <a:pt x="4040" y="4078"/>
                  </a:cubicBezTo>
                  <a:cubicBezTo>
                    <a:pt x="4108" y="4053"/>
                    <a:pt x="4161" y="4001"/>
                    <a:pt x="4186" y="3929"/>
                  </a:cubicBezTo>
                  <a:cubicBezTo>
                    <a:pt x="4629" y="2596"/>
                    <a:pt x="3835" y="1090"/>
                    <a:pt x="3324" y="312"/>
                  </a:cubicBezTo>
                  <a:cubicBezTo>
                    <a:pt x="3189" y="107"/>
                    <a:pt x="2967" y="1"/>
                    <a:pt x="27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4" name="Picture 33"/>
          <p:cNvPicPr>
            <a:picLocks noChangeAspect="1"/>
          </p:cNvPicPr>
          <p:nvPr/>
        </p:nvPicPr>
        <p:blipFill>
          <a:blip r:embed="rId3"/>
          <a:stretch>
            <a:fillRect/>
          </a:stretch>
        </p:blipFill>
        <p:spPr>
          <a:xfrm>
            <a:off x="91440" y="766917"/>
            <a:ext cx="8961121" cy="418227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7"/>
          <p:cNvSpPr/>
          <p:nvPr/>
        </p:nvSpPr>
        <p:spPr>
          <a:xfrm rot="-5400000" flipH="1">
            <a:off x="-715841" y="-909833"/>
            <a:ext cx="8242449" cy="6963165"/>
          </a:xfrm>
          <a:custGeom>
            <a:avLst/>
            <a:gdLst/>
            <a:ahLst/>
            <a:cxnLst/>
            <a:rect l="l" t="t" r="r" b="b"/>
            <a:pathLst>
              <a:path w="141635" h="119678" extrusionOk="0">
                <a:moveTo>
                  <a:pt x="21729" y="0"/>
                </a:moveTo>
                <a:cubicBezTo>
                  <a:pt x="8419" y="0"/>
                  <a:pt x="1" y="14448"/>
                  <a:pt x="6713" y="26052"/>
                </a:cubicBezTo>
                <a:lnTo>
                  <a:pt x="55858" y="111032"/>
                </a:lnTo>
                <a:cubicBezTo>
                  <a:pt x="58930" y="116379"/>
                  <a:pt x="64618" y="119678"/>
                  <a:pt x="70875" y="119678"/>
                </a:cubicBezTo>
                <a:cubicBezTo>
                  <a:pt x="77018" y="119678"/>
                  <a:pt x="82706" y="116379"/>
                  <a:pt x="85777" y="111032"/>
                </a:cubicBezTo>
                <a:lnTo>
                  <a:pt x="134922" y="26052"/>
                </a:lnTo>
                <a:cubicBezTo>
                  <a:pt x="141634" y="14448"/>
                  <a:pt x="133216" y="0"/>
                  <a:pt x="119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aphicFrame>
        <p:nvGraphicFramePr>
          <p:cNvPr id="2" name="Table 1"/>
          <p:cNvGraphicFramePr>
            <a:graphicFrameLocks noGrp="1"/>
          </p:cNvGraphicFramePr>
          <p:nvPr>
            <p:extLst>
              <p:ext uri="{D42A27DB-BD31-4B8C-83A1-F6EECF244321}">
                <p14:modId xmlns:p14="http://schemas.microsoft.com/office/powerpoint/2010/main" val="53459032"/>
              </p:ext>
            </p:extLst>
          </p:nvPr>
        </p:nvGraphicFramePr>
        <p:xfrm>
          <a:off x="418744" y="130629"/>
          <a:ext cx="8477428" cy="4874415"/>
        </p:xfrm>
        <a:graphic>
          <a:graphicData uri="http://schemas.openxmlformats.org/drawingml/2006/table">
            <a:tbl>
              <a:tblPr rtl="1" firstRow="1" firstCol="1" bandRow="1"/>
              <a:tblGrid>
                <a:gridCol w="3055088">
                  <a:extLst>
                    <a:ext uri="{9D8B030D-6E8A-4147-A177-3AD203B41FA5}">
                      <a16:colId xmlns:a16="http://schemas.microsoft.com/office/drawing/2014/main" val="2729927341"/>
                    </a:ext>
                  </a:extLst>
                </a:gridCol>
                <a:gridCol w="841794">
                  <a:extLst>
                    <a:ext uri="{9D8B030D-6E8A-4147-A177-3AD203B41FA5}">
                      <a16:colId xmlns:a16="http://schemas.microsoft.com/office/drawing/2014/main" val="3761327037"/>
                    </a:ext>
                  </a:extLst>
                </a:gridCol>
                <a:gridCol w="4580546">
                  <a:extLst>
                    <a:ext uri="{9D8B030D-6E8A-4147-A177-3AD203B41FA5}">
                      <a16:colId xmlns:a16="http://schemas.microsoft.com/office/drawing/2014/main" val="2964601911"/>
                    </a:ext>
                  </a:extLst>
                </a:gridCol>
              </a:tblGrid>
              <a:tr h="261775">
                <a:tc>
                  <a:txBody>
                    <a:bodyPr/>
                    <a:lstStyle/>
                    <a:p>
                      <a:pPr marL="0" marR="0" algn="ctr" rtl="1">
                        <a:lnSpc>
                          <a:spcPct val="115000"/>
                        </a:lnSpc>
                        <a:spcBef>
                          <a:spcPts val="0"/>
                        </a:spcBef>
                        <a:spcAft>
                          <a:spcPts val="1000"/>
                        </a:spcAft>
                      </a:pPr>
                      <a:r>
                        <a:rPr lang="fa-IR" sz="1200" b="1" dirty="0">
                          <a:effectLst/>
                          <a:latin typeface="Calibri" panose="020F0502020204030204" pitchFamily="34" charset="0"/>
                          <a:ea typeface="Calibri" panose="020F0502020204030204" pitchFamily="34" charset="0"/>
                          <a:cs typeface="B Titr" panose="00000700000000000000" pitchFamily="2" charset="-78"/>
                        </a:rPr>
                        <a:t>نواقص خدماتی</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3805" marR="538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lgn="ctr" rtl="1">
                        <a:lnSpc>
                          <a:spcPct val="115000"/>
                        </a:lnSpc>
                        <a:spcBef>
                          <a:spcPts val="0"/>
                        </a:spcBef>
                        <a:spcAft>
                          <a:spcPts val="1000"/>
                        </a:spcAft>
                      </a:pPr>
                      <a:r>
                        <a:rPr lang="ar-SA" sz="1200" b="1" dirty="0">
                          <a:effectLst/>
                          <a:latin typeface="Calibri" panose="020F0502020204030204" pitchFamily="34" charset="0"/>
                          <a:ea typeface="Calibri" panose="020F0502020204030204" pitchFamily="34" charset="0"/>
                          <a:cs typeface="B Titr" panose="00000700000000000000" pitchFamily="2" charset="-78"/>
                        </a:rPr>
                        <a:t>هدف</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3805" marR="538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lgn="ctr" rtl="1">
                        <a:lnSpc>
                          <a:spcPct val="115000"/>
                        </a:lnSpc>
                        <a:spcBef>
                          <a:spcPts val="0"/>
                        </a:spcBef>
                        <a:spcAft>
                          <a:spcPts val="1000"/>
                        </a:spcAft>
                      </a:pPr>
                      <a:r>
                        <a:rPr lang="ar-SA" sz="1200" b="1" dirty="0">
                          <a:effectLst/>
                          <a:latin typeface="Calibri" panose="020F0502020204030204" pitchFamily="34" charset="0"/>
                          <a:ea typeface="Calibri" panose="020F0502020204030204" pitchFamily="34" charset="0"/>
                          <a:cs typeface="B Titr" panose="00000700000000000000" pitchFamily="2" charset="-78"/>
                        </a:rPr>
                        <a:t>مداخله</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3805" marR="538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860343690"/>
                  </a:ext>
                </a:extLst>
              </a:tr>
              <a:tr h="359635">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ثبت خواسته بودن/ نبودن بارداری در شرح حال پزشک و ماما با هم مطابقت ندارد</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6">
                  <a:txBody>
                    <a:bodyPr/>
                    <a:lstStyle/>
                    <a:p>
                      <a:pPr marL="0" marR="0" algn="ctr"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ارتقاء خدمات مراقبتی مادران</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دقت در اخذ شرح حال از خدمت گیرنده توسط پزشک و ماما، </a:t>
                      </a: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و تاکید بر ضرورت ارائه هرگونه سوابق طبی و مامایی توسط مراجع</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33702954"/>
                  </a:ext>
                </a:extLst>
              </a:tr>
              <a:tr h="899087">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در مراقبت های ثبت شده به عدم افزایش وزن مطلوب مادر، (با توجه به </a:t>
                      </a:r>
                      <a:r>
                        <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BMI</a:t>
                      </a: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اشاره نشده و اقدام متناسب صورت نگرفته است</a:t>
                      </a:r>
                    </a:p>
                    <a:p>
                      <a:pPr marL="0" marR="0" lvl="0" indent="0" algn="just" defTabSz="914400" rtl="1" eaLnBrk="1" fontAlgn="auto" latinLnBrk="0" hangingPunct="1">
                        <a:lnSpc>
                          <a:spcPct val="100000"/>
                        </a:lnSpc>
                        <a:spcBef>
                          <a:spcPts val="0"/>
                        </a:spcBef>
                        <a:spcAft>
                          <a:spcPts val="800"/>
                        </a:spcAft>
                        <a:buClr>
                          <a:srgbClr val="000000"/>
                        </a:buClr>
                        <a:buSzTx/>
                        <a:buFont typeface="Arial"/>
                        <a:buNone/>
                        <a:tabLst>
                          <a:tab pos="725170" algn="l"/>
                        </a:tabLst>
                        <a:defRPr/>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با توجه به سابقه مرده زایی، ارجاع به متخصص زنان صورت نگرفته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rowSpan="2">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تاکید بر ارائه خدمات مراقبتی مادران باردار مطابق با بوکلت راهنمای مراقبت های سلامت مادران</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53467046"/>
                  </a:ext>
                </a:extLst>
              </a:tr>
              <a:tr h="79607">
                <a:tc rowSpan="2">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پزشک پایگاه به منظور بررسی پروتئینوری مادر، در سامانه ثبت نسخ، بجای ثبت آزمایش </a:t>
                      </a:r>
                      <a:r>
                        <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U/A</a:t>
                      </a: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 سیتولوژی ادرار درخواست نموده و در نتیجه پروتئینوری مادر بررسی نگردیده است </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tc>
                <a:tc vMerge="1">
                  <a:txBody>
                    <a:bodyPr/>
                    <a:lstStyle/>
                    <a:p>
                      <a:pPr marL="0" marR="0" algn="just" rtl="1">
                        <a:lnSpc>
                          <a:spcPct val="100000"/>
                        </a:lnSpc>
                        <a:spcBef>
                          <a:spcPts val="0"/>
                        </a:spcBef>
                        <a:spcAft>
                          <a:spcPts val="800"/>
                        </a:spcAft>
                        <a:buClr>
                          <a:srgbClr val="000000"/>
                        </a:buClr>
                        <a:buFont typeface="Arial"/>
                        <a:tabLst>
                          <a:tab pos="725170" algn="l"/>
                        </a:tabLst>
                      </a:pP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92456735"/>
                  </a:ext>
                </a:extLst>
              </a:tr>
              <a:tr h="639662">
                <a:tc vMerge="1">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پزشک پایگاه به منظور بررسی پروتئینوری مادر، در سامانه ثبت نسخ، بجای ثبت آزمایش </a:t>
                      </a:r>
                      <a:r>
                        <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U/A</a:t>
                      </a: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 سیتولوژی ادرار درخواست نموده و در نتیجه پروتئینوری مادر بررسی نگردیده است </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دقت در ثبت موارد درج شده در سامانه ها ی مرتبط </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05600716"/>
                  </a:ext>
                </a:extLst>
              </a:tr>
              <a:tr h="1618356">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پیگیری نتیجه </a:t>
                      </a:r>
                      <a:r>
                        <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U/A</a:t>
                      </a: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اورژانسی توسط ماما صورت نگرفته است</a:t>
                      </a:r>
                    </a:p>
                    <a:p>
                      <a:pPr marL="0" marR="0" lvl="0" indent="0" algn="just" defTabSz="914400" rtl="1" eaLnBrk="1" fontAlgn="auto" latinLnBrk="0" hangingPunct="1">
                        <a:lnSpc>
                          <a:spcPct val="100000"/>
                        </a:lnSpc>
                        <a:spcBef>
                          <a:spcPts val="0"/>
                        </a:spcBef>
                        <a:spcAft>
                          <a:spcPts val="800"/>
                        </a:spcAft>
                        <a:buClr>
                          <a:srgbClr val="000000"/>
                        </a:buClr>
                        <a:buSzTx/>
                        <a:buFont typeface="Arial"/>
                        <a:buNone/>
                        <a:tabLst>
                          <a:tab pos="725170" algn="l"/>
                        </a:tabLst>
                        <a:defRPr/>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عدم پی گیری مادر جهت مراجعه و کنترل فشارخون با وجود تعیین لزوم کنترل روزانه فشارخون مادر توسط ماما</a:t>
                      </a:r>
                    </a:p>
                    <a:p>
                      <a:pPr marL="0" marR="0" lvl="0" indent="0" algn="just" defTabSz="914400" rtl="1" eaLnBrk="1" fontAlgn="auto" latinLnBrk="0" hangingPunct="1">
                        <a:lnSpc>
                          <a:spcPct val="100000"/>
                        </a:lnSpc>
                        <a:spcBef>
                          <a:spcPts val="0"/>
                        </a:spcBef>
                        <a:spcAft>
                          <a:spcPts val="800"/>
                        </a:spcAft>
                        <a:buClr>
                          <a:srgbClr val="000000"/>
                        </a:buClr>
                        <a:buSzTx/>
                        <a:buFont typeface="Arial"/>
                        <a:buNone/>
                        <a:tabLst>
                          <a:tab pos="725170" algn="l"/>
                        </a:tabLst>
                        <a:defRPr/>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عدم همکاری و توجه مادر در خصوص دریافت مراقبتها از حوزه بهداشت و مراجعه به سطوح تخصصی با توجه به شرایط مادر</a:t>
                      </a: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همچنین نیاز مادر به حمایت مالی، به کارشناس رابط سلامت مادران حوزه بهداشت اعلام نشده است.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ضرورت انجام پی گیری ها در موعد مقرر و ثبت در سامانه سیب، </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دریافت خدمات یا نتیجه ارجاعیات انجام شده به ویژه در مادران نیازمند مراقبت ویژه تا حصول نتیجه </a:t>
                      </a: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مطابق با </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دستورعمل 28 استانی </a:t>
                      </a: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و اطلاع رسانی موارد عدم توجه مادر به دریافت خدمات ضروری به کارشناس رابط سلامت مادران</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67591695"/>
                  </a:ext>
                </a:extLst>
              </a:tr>
              <a:tr h="539452">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ماما جهت ثبت توضیحات در هر بار مراجعه مادر، و یا سایر موارد از جمله پی گیری ها از خدمت ویزیت استفاده نموده است</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ضرورت ثبت خدمت ویزیت در موارد نیاز به ارجاع به سطوح تخصصی و یا درخواست اقدامات پاراکلینیکی</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تاکید بر ثبت هر خدمت در محل مناسب در سامانه سیب </a:t>
                      </a:r>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6745509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48"/>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2784628322"/>
              </p:ext>
            </p:extLst>
          </p:nvPr>
        </p:nvGraphicFramePr>
        <p:xfrm>
          <a:off x="202223" y="101815"/>
          <a:ext cx="8765931" cy="5022822"/>
        </p:xfrm>
        <a:graphic>
          <a:graphicData uri="http://schemas.openxmlformats.org/drawingml/2006/table">
            <a:tbl>
              <a:tblPr rtl="1" firstRow="1" firstCol="1" bandRow="1">
                <a:tableStyleId>{E61D1651-14B4-439C-AF47-C176E56B1F47}</a:tableStyleId>
              </a:tblPr>
              <a:tblGrid>
                <a:gridCol w="3768191">
                  <a:extLst>
                    <a:ext uri="{9D8B030D-6E8A-4147-A177-3AD203B41FA5}">
                      <a16:colId xmlns:a16="http://schemas.microsoft.com/office/drawing/2014/main" val="3343400506"/>
                    </a:ext>
                  </a:extLst>
                </a:gridCol>
                <a:gridCol w="668177">
                  <a:extLst>
                    <a:ext uri="{9D8B030D-6E8A-4147-A177-3AD203B41FA5}">
                      <a16:colId xmlns:a16="http://schemas.microsoft.com/office/drawing/2014/main" val="218970984"/>
                    </a:ext>
                  </a:extLst>
                </a:gridCol>
                <a:gridCol w="4329563">
                  <a:extLst>
                    <a:ext uri="{9D8B030D-6E8A-4147-A177-3AD203B41FA5}">
                      <a16:colId xmlns:a16="http://schemas.microsoft.com/office/drawing/2014/main" val="3496474868"/>
                    </a:ext>
                  </a:extLst>
                </a:gridCol>
              </a:tblGrid>
              <a:tr h="348361">
                <a:tc>
                  <a:txBody>
                    <a:bodyPr/>
                    <a:lstStyle/>
                    <a:p>
                      <a:pPr marL="0" marR="0" algn="ctr" rtl="1">
                        <a:lnSpc>
                          <a:spcPct val="115000"/>
                        </a:lnSpc>
                        <a:spcBef>
                          <a:spcPts val="0"/>
                        </a:spcBef>
                        <a:spcAft>
                          <a:spcPts val="0"/>
                        </a:spcAft>
                        <a:buClr>
                          <a:srgbClr val="000000"/>
                        </a:buClr>
                        <a:buFont typeface="Arial"/>
                      </a:pPr>
                      <a:r>
                        <a:rPr lang="fa-IR" sz="1200" b="1" i="0" u="none" strike="noStrike" cap="none" dirty="0">
                          <a:solidFill>
                            <a:srgbClr val="002060"/>
                          </a:solidFill>
                          <a:effectLst/>
                          <a:latin typeface="Arial"/>
                          <a:ea typeface="Arial"/>
                          <a:cs typeface="Arial"/>
                          <a:sym typeface="Arial"/>
                        </a:rPr>
                        <a:t>نواقص خدماتی</a:t>
                      </a:r>
                      <a:endParaRPr lang="en-US" sz="1200" b="1" i="0" u="none" strike="noStrike" cap="none" dirty="0">
                        <a:solidFill>
                          <a:srgbClr val="002060"/>
                        </a:solidFill>
                        <a:effectLst/>
                        <a:latin typeface="Arial"/>
                        <a:ea typeface="Arial"/>
                        <a:cs typeface="Arial"/>
                        <a:sym typeface="Arial"/>
                      </a:endParaRPr>
                    </a:p>
                  </a:txBody>
                  <a:tcPr marL="31999" marR="31999" marT="0" marB="0">
                    <a:solidFill>
                      <a:schemeClr val="accent4">
                        <a:lumMod val="40000"/>
                        <a:lumOff val="60000"/>
                      </a:schemeClr>
                    </a:solidFill>
                  </a:tcPr>
                </a:tc>
                <a:tc>
                  <a:txBody>
                    <a:bodyPr/>
                    <a:lstStyle/>
                    <a:p>
                      <a:pPr marL="0" marR="0" algn="ctr" rtl="1">
                        <a:lnSpc>
                          <a:spcPct val="115000"/>
                        </a:lnSpc>
                        <a:spcBef>
                          <a:spcPts val="0"/>
                        </a:spcBef>
                        <a:spcAft>
                          <a:spcPts val="0"/>
                        </a:spcAft>
                        <a:buClr>
                          <a:srgbClr val="000000"/>
                        </a:buClr>
                        <a:buFont typeface="Arial"/>
                      </a:pPr>
                      <a:r>
                        <a:rPr lang="ar-SA" sz="1200" b="1" i="0" u="none" strike="noStrike" cap="none" dirty="0">
                          <a:solidFill>
                            <a:srgbClr val="002060"/>
                          </a:solidFill>
                          <a:effectLst/>
                          <a:latin typeface="Arial"/>
                          <a:ea typeface="Arial"/>
                          <a:cs typeface="Arial"/>
                          <a:sym typeface="Arial"/>
                        </a:rPr>
                        <a:t>هدف</a:t>
                      </a:r>
                      <a:endParaRPr lang="en-US" sz="1200" b="1" i="0" u="none" strike="noStrike" cap="none" dirty="0">
                        <a:solidFill>
                          <a:srgbClr val="002060"/>
                        </a:solidFill>
                        <a:effectLst/>
                        <a:latin typeface="Arial"/>
                        <a:ea typeface="Arial"/>
                        <a:cs typeface="Arial"/>
                        <a:sym typeface="Arial"/>
                      </a:endParaRPr>
                    </a:p>
                  </a:txBody>
                  <a:tcPr marL="31999" marR="31999" marT="0" marB="0">
                    <a:solidFill>
                      <a:schemeClr val="accent4">
                        <a:lumMod val="40000"/>
                        <a:lumOff val="60000"/>
                      </a:schemeClr>
                    </a:solidFill>
                  </a:tcPr>
                </a:tc>
                <a:tc>
                  <a:txBody>
                    <a:bodyPr/>
                    <a:lstStyle/>
                    <a:p>
                      <a:pPr marL="0" marR="0" algn="ctr" rtl="1">
                        <a:lnSpc>
                          <a:spcPct val="115000"/>
                        </a:lnSpc>
                        <a:spcBef>
                          <a:spcPts val="0"/>
                        </a:spcBef>
                        <a:spcAft>
                          <a:spcPts val="0"/>
                        </a:spcAft>
                        <a:buClr>
                          <a:srgbClr val="000000"/>
                        </a:buClr>
                        <a:buFont typeface="Arial"/>
                      </a:pPr>
                      <a:r>
                        <a:rPr lang="ar-SA" sz="1200" b="1" i="0" u="none" strike="noStrike" cap="none" dirty="0">
                          <a:solidFill>
                            <a:srgbClr val="002060"/>
                          </a:solidFill>
                          <a:effectLst/>
                          <a:latin typeface="Arial"/>
                          <a:ea typeface="Arial"/>
                          <a:cs typeface="Arial"/>
                          <a:sym typeface="Arial"/>
                        </a:rPr>
                        <a:t>فعالیت</a:t>
                      </a:r>
                      <a:endParaRPr lang="en-US" sz="1200" b="1" i="0" u="none" strike="noStrike" cap="none" dirty="0">
                        <a:solidFill>
                          <a:srgbClr val="002060"/>
                        </a:solidFill>
                        <a:effectLst/>
                        <a:latin typeface="Arial"/>
                        <a:ea typeface="Arial"/>
                        <a:cs typeface="Arial"/>
                        <a:sym typeface="Arial"/>
                      </a:endParaRPr>
                    </a:p>
                  </a:txBody>
                  <a:tcPr marL="31999" marR="31999" marT="0" marB="0">
                    <a:solidFill>
                      <a:schemeClr val="accent4">
                        <a:lumMod val="40000"/>
                        <a:lumOff val="60000"/>
                      </a:schemeClr>
                    </a:solidFill>
                  </a:tcPr>
                </a:tc>
                <a:extLst>
                  <a:ext uri="{0D108BD9-81ED-4DB2-BD59-A6C34878D82A}">
                    <a16:rowId xmlns:a16="http://schemas.microsoft.com/office/drawing/2014/main" val="3673146159"/>
                  </a:ext>
                </a:extLst>
              </a:tr>
              <a:tr h="1233444">
                <a:tc>
                  <a:txBody>
                    <a:bodyPr/>
                    <a:lstStyle/>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ویزیت اولیه (شرح حال اولیه پزشک) با تاخیر انجام شده است.</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31999" marR="31999" marT="0" marB="0">
                    <a:solidFill>
                      <a:schemeClr val="bg1"/>
                    </a:solidFill>
                  </a:tcPr>
                </a:tc>
                <a:tc rowSpan="5">
                  <a:txBody>
                    <a:bodyPr/>
                    <a:lstStyle/>
                    <a:p>
                      <a:pPr marL="0" marR="0" algn="ctr" rtl="0">
                        <a:lnSpc>
                          <a:spcPct val="115000"/>
                        </a:lnSpc>
                        <a:spcBef>
                          <a:spcPts val="0"/>
                        </a:spcBef>
                        <a:spcAft>
                          <a:spcPts val="0"/>
                        </a:spcAf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ارتقاء خدمات مراقبتی مادران</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ctr" rtl="1">
                        <a:lnSpc>
                          <a:spcPct val="115000"/>
                        </a:lnSpc>
                        <a:spcBef>
                          <a:spcPts val="0"/>
                        </a:spcBef>
                        <a:spcAft>
                          <a:spcPts val="1000"/>
                        </a:spcAf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31999" marR="31999" marT="0" marB="0">
                    <a:solidFill>
                      <a:schemeClr val="bg1"/>
                    </a:solidFill>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تاکید بر ارائه خدمات مراقبتی مادران باردار مطابق با بوکلت راهنمای مراقبت های سلامت مادران</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تاکید بر ضرورت پی گیری انجام ویزیت اولیه پزشک توسط ماما/ بهورز </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ضرورت نظارت بر برگزاری دوره توجیهی نیروهای جدیدالورود توسط کارشناسان برنامه سلامت مادران</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ضرورت پایش مستمر واحدهای ارائه دهنده خدمت و پی گیری رفع نواقص تا حصول نتیجه</a:t>
                      </a:r>
                    </a:p>
                  </a:txBody>
                  <a:tcPr marL="31999" marR="31999" marT="0" marB="0">
                    <a:solidFill>
                      <a:schemeClr val="bg1"/>
                    </a:solidFill>
                  </a:tcPr>
                </a:tc>
                <a:extLst>
                  <a:ext uri="{0D108BD9-81ED-4DB2-BD59-A6C34878D82A}">
                    <a16:rowId xmlns:a16="http://schemas.microsoft.com/office/drawing/2014/main" val="2567735867"/>
                  </a:ext>
                </a:extLst>
              </a:tr>
              <a:tr h="352413">
                <a:tc>
                  <a:txBody>
                    <a:bodyPr/>
                    <a:lstStyle/>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در شرح حال اخذ شده از مادر توسط پزشک و ماما به سابقه فشارخون در بارداری قبلی ایشان اشاره نشده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31999" marR="31999" marT="0" marB="0">
                    <a:solidFill>
                      <a:schemeClr val="bg1"/>
                    </a:solidFill>
                  </a:tcPr>
                </a:tc>
                <a:tc vMerge="1">
                  <a:txBody>
                    <a:bodyPr/>
                    <a:lstStyle/>
                    <a:p>
                      <a:pPr rtl="1"/>
                      <a:endParaRPr lang="fa-IR"/>
                    </a:p>
                  </a:txBody>
                  <a:tcPr/>
                </a:tc>
                <a:tc>
                  <a:txBody>
                    <a:bodyPr/>
                    <a:lstStyle/>
                    <a:p>
                      <a:pPr marL="0" marR="0" algn="just" rtl="1">
                        <a:lnSpc>
                          <a:spcPct val="100000"/>
                        </a:lnSpc>
                        <a:spcBef>
                          <a:spcPts val="0"/>
                        </a:spcBef>
                        <a:spcAft>
                          <a:spcPts val="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دقت در معاینه فیزیکی و اخذ شرح حال کامل از خدمت گیرنده توسط پزشک و ماما و تاکید بر ضرورت ارائه هرگونه سوابق طبی و مامایی توسط مراجع</a:t>
                      </a:r>
                    </a:p>
                  </a:txBody>
                  <a:tcPr marL="31999" marR="31999" marT="0" marB="0">
                    <a:solidFill>
                      <a:schemeClr val="bg1"/>
                    </a:solidFill>
                  </a:tcPr>
                </a:tc>
                <a:extLst>
                  <a:ext uri="{0D108BD9-81ED-4DB2-BD59-A6C34878D82A}">
                    <a16:rowId xmlns:a16="http://schemas.microsoft.com/office/drawing/2014/main" val="2182669449"/>
                  </a:ext>
                </a:extLst>
              </a:tr>
              <a:tr h="881032">
                <a:tc rowSpan="2">
                  <a:txBody>
                    <a:bodyPr/>
                    <a:lstStyle/>
                    <a:p>
                      <a:pPr algn="r" rtl="1"/>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عدم هم خوانی قابل توجه وزن ثبت شده توسط واحد بهداشتی و پزشک بخش خصوصی در برخی از مراقبت ها</a:t>
                      </a:r>
                    </a:p>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قد ثبت شده در بارداری فعلی با بارداری های قبلی همخوانی ندارد.</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algn="r" rtl="1"/>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31999" marR="31999" marT="0" marB="0">
                    <a:solidFill>
                      <a:schemeClr val="bg1"/>
                    </a:solidFill>
                  </a:tcPr>
                </a:tc>
                <a:tc vMerge="1">
                  <a:txBody>
                    <a:bodyPr/>
                    <a:lstStyle/>
                    <a:p>
                      <a:pPr rtl="1"/>
                      <a:endParaRPr lang="fa-IR"/>
                    </a:p>
                  </a:txBody>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لزوم توجه به کالیبراسیون ترازوهای مورد استفاده در واحدهای بهداشتی و مطب های بخش خصوصی (بخش خصوصی پیگیری توسط حوزه درمان)</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تاکید بر بررسی کارت مراقبتی بخش خصوصی در هر بار مراقبت توسط ارائه دهندگان خدمت به مادران باردار در واحدهای بهداشتی (برای مادرانی که همزمان از بخش خصوصی و دولتی مراقبت دریافت می نمایند.)</a:t>
                      </a:r>
                    </a:p>
                  </a:txBody>
                  <a:tcPr marL="31999" marR="31999" marT="0" marB="0">
                    <a:solidFill>
                      <a:schemeClr val="bg1"/>
                    </a:solidFill>
                  </a:tcPr>
                </a:tc>
                <a:extLst>
                  <a:ext uri="{0D108BD9-81ED-4DB2-BD59-A6C34878D82A}">
                    <a16:rowId xmlns:a16="http://schemas.microsoft.com/office/drawing/2014/main" val="3594727087"/>
                  </a:ext>
                </a:extLst>
              </a:tr>
              <a:tr h="83036">
                <a:tc vMerge="1">
                  <a:txBody>
                    <a:bodyPr/>
                    <a:lstStyle/>
                    <a:p>
                      <a:pPr algn="r" rtl="1"/>
                      <a:endParaRPr lang="fa-IR" dirty="0"/>
                    </a:p>
                  </a:txBody>
                  <a:tcPr marL="31999" marR="31999" marT="0" marB="0">
                    <a:solidFill>
                      <a:schemeClr val="bg1"/>
                    </a:solidFill>
                  </a:tcPr>
                </a:tc>
                <a:tc vMerge="1">
                  <a:txBody>
                    <a:bodyPr/>
                    <a:lstStyle/>
                    <a:p>
                      <a:pPr rtl="1"/>
                      <a:endParaRPr lang="fa-IR"/>
                    </a:p>
                  </a:txBody>
                  <a:tcPr/>
                </a:tc>
                <a:tc rowSpan="2">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در صورتی که به هر علتی ماماهای غیرثابت در واحدهای مامایی فعالیت می نمایند ضمن بررسی دقیق سوابق مراقبتی مادر باردار، در هر بار مراجعه، پی گیری ها و اقدامات لازم مطابق با دستورعمل های مربوطه و بوکلت راهنمای مراقبت های ادغام یافته سلامت مادران صورت گیرد.</a:t>
                      </a:r>
                    </a:p>
                  </a:txBody>
                  <a:tcPr marL="31999" marR="31999" marT="0" marB="0">
                    <a:solidFill>
                      <a:schemeClr val="bg1"/>
                    </a:solidFill>
                  </a:tcPr>
                </a:tc>
                <a:extLst>
                  <a:ext uri="{0D108BD9-81ED-4DB2-BD59-A6C34878D82A}">
                    <a16:rowId xmlns:a16="http://schemas.microsoft.com/office/drawing/2014/main" val="1063178695"/>
                  </a:ext>
                </a:extLst>
              </a:tr>
              <a:tr h="626511">
                <a:tc>
                  <a:txBody>
                    <a:bodyPr/>
                    <a:lstStyle/>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تاکید بر مشخص بودن مسئول ارائه خدمات بارداری و پی گیری های لازم به هر مادر در واحدهای بهداشتی</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31999" marR="31999" marT="0" marB="0">
                    <a:solidFill>
                      <a:schemeClr val="bg1"/>
                    </a:solidFill>
                  </a:tcPr>
                </a:tc>
                <a:tc vMerge="1">
                  <a:txBody>
                    <a:bodyPr/>
                    <a:lstStyle/>
                    <a:p>
                      <a:pPr rtl="1"/>
                      <a:endParaRPr lang="fa-IR"/>
                    </a:p>
                  </a:txBody>
                  <a:tcPr/>
                </a:tc>
                <a:tc vMerge="1">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در صورتی که به هر علتی ماماهای غیرثابت در واحدهای مامایی فعالیت می نمایند ضمن بررسی دقیق سوابق مراقبتی مادر باردار، در هر بار مراجعه، پی گیری ها و اقدامات لازم مطابق با دستورعمل های مربوطه و بوکلت راهنمای مراقبت های ادغام یافته سلامت مادران صورت گیرد.</a:t>
                      </a:r>
                    </a:p>
                  </a:txBody>
                  <a:tcPr marL="31999" marR="31999" marT="0" marB="0">
                    <a:solidFill>
                      <a:schemeClr val="bg1"/>
                    </a:solidFill>
                  </a:tcPr>
                </a:tc>
                <a:extLst>
                  <a:ext uri="{0D108BD9-81ED-4DB2-BD59-A6C34878D82A}">
                    <a16:rowId xmlns:a16="http://schemas.microsoft.com/office/drawing/2014/main" val="203762081"/>
                  </a:ext>
                </a:extLst>
              </a:tr>
              <a:tr h="1380865">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ارجاعات بیمار از مرکز بهداشتی به متخصص زنان، به دلیل عدم ارائه پسخوراند ارجاع به بیمار توسط پزشک، فیدبک ارجاع توسط پرسنل بهداشتی بر اساس اظهارات بیمار در پرونده بارداری ثبت شده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خصوص عدم دریافت پسخوراند از متخصص زنان، اطلاع رسانی به کارشناس سلامت مادران صورت نگرفته و پیگیری نتیجه براساس ارزیابی کارت مراقبتی بخش خصوصی و گفته های مادر صورت گرفته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31999" marR="31999" marT="0" marB="0">
                    <a:solidFill>
                      <a:schemeClr val="bg1"/>
                    </a:solidFill>
                  </a:tcPr>
                </a:tc>
                <a:tc>
                  <a:txBody>
                    <a:bodyPr/>
                    <a:lstStyle/>
                    <a:p>
                      <a:pPr marL="0" marR="0" algn="ctr" rtl="1">
                        <a:lnSpc>
                          <a:spcPct val="115000"/>
                        </a:lnSpc>
                        <a:spcBef>
                          <a:spcPts val="0"/>
                        </a:spcBef>
                        <a:spcAft>
                          <a:spcPts val="1000"/>
                        </a:spcAft>
                      </a:pP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31999" marR="31999" marT="0" marB="0">
                    <a:solidFill>
                      <a:schemeClr val="bg1"/>
                    </a:solidFil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لزوم اطلاع رسانی موارد عدم دریافت پسخوراند سطوح تخصصی به کارشناس سلامت مادران</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ضرورت ثبت پسخوراند ارجاعات دریافت شده در قسمت پیگیری های سامانه سیب توسط سطح یک ارائه خدمات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31999" marR="31999" marT="0" marB="0">
                    <a:solidFill>
                      <a:schemeClr val="bg1"/>
                    </a:solidFill>
                  </a:tcPr>
                </a:tc>
                <a:extLst>
                  <a:ext uri="{0D108BD9-81ED-4DB2-BD59-A6C34878D82A}">
                    <a16:rowId xmlns:a16="http://schemas.microsoft.com/office/drawing/2014/main" val="2204472280"/>
                  </a:ext>
                </a:extLst>
              </a:tr>
            </a:tbl>
          </a:graphicData>
        </a:graphic>
      </p:graphicFrame>
    </p:spTree>
  </p:cSld>
  <p:clrMapOvr>
    <a:overrideClrMapping bg1="lt1" tx1="dk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57"/>
        <p:cNvGrpSpPr/>
        <p:nvPr/>
      </p:nvGrpSpPr>
      <p:grpSpPr>
        <a:xfrm>
          <a:off x="0" y="0"/>
          <a:ext cx="0" cy="0"/>
          <a:chOff x="0" y="0"/>
          <a:chExt cx="0" cy="0"/>
        </a:xfrm>
      </p:grpSpPr>
      <p:sp>
        <p:nvSpPr>
          <p:cNvPr id="6" name="Google Shape;126;p29"/>
          <p:cNvSpPr txBox="1">
            <a:spLocks noGrp="1"/>
          </p:cNvSpPr>
          <p:nvPr>
            <p:ph type="ctrTitle"/>
          </p:nvPr>
        </p:nvSpPr>
        <p:spPr>
          <a:xfrm>
            <a:off x="461727" y="1024476"/>
            <a:ext cx="6473227" cy="1392799"/>
          </a:xfrm>
          <a:prstGeom prst="rect">
            <a:avLst/>
          </a:prstGeom>
        </p:spPr>
        <p:txBody>
          <a:bodyPr spcFirstLastPara="1" wrap="square" lIns="91425" tIns="91425" rIns="91425" bIns="91425" anchor="b" anchorCtr="0">
            <a:noAutofit/>
          </a:bodyPr>
          <a:lstStyle/>
          <a:p>
            <a:pPr lvl="0" algn="ctr" rtl="1"/>
            <a:r>
              <a:rPr lang="fa-IR" sz="4400" b="1" dirty="0">
                <a:solidFill>
                  <a:srgbClr val="FF0000"/>
                </a:solidFill>
                <a:cs typeface="2  Yekan" panose="00000400000000000000" pitchFamily="2" charset="-78"/>
              </a:rPr>
              <a:t>نظام کشوری مراقبت مرگ مادری </a:t>
            </a:r>
            <a:endParaRPr sz="4400" dirty="0">
              <a:solidFill>
                <a:srgbClr val="FF0000"/>
              </a:solidFill>
              <a:latin typeface="Aviny" pitchFamily="34" charset="-78"/>
              <a:cs typeface="Aviny" pitchFamily="34" charset="-78"/>
            </a:endParaRPr>
          </a:p>
        </p:txBody>
      </p:sp>
      <p:sp>
        <p:nvSpPr>
          <p:cNvPr id="3" name="TextBox 2">
            <a:extLst>
              <a:ext uri="{FF2B5EF4-FFF2-40B4-BE49-F238E27FC236}">
                <a16:creationId xmlns:a16="http://schemas.microsoft.com/office/drawing/2014/main" id="{D916E9DF-7594-6694-2D6E-6AFCDB5947FF}"/>
              </a:ext>
            </a:extLst>
          </p:cNvPr>
          <p:cNvSpPr txBox="1"/>
          <p:nvPr/>
        </p:nvSpPr>
        <p:spPr>
          <a:xfrm>
            <a:off x="2924269" y="3789784"/>
            <a:ext cx="3047201" cy="954107"/>
          </a:xfrm>
          <a:prstGeom prst="rect">
            <a:avLst/>
          </a:prstGeom>
          <a:noFill/>
        </p:spPr>
        <p:txBody>
          <a:bodyPr wrap="square">
            <a:spAutoFit/>
          </a:bodyPr>
          <a:lstStyle/>
          <a:p>
            <a:pPr algn="ctr" rtl="1"/>
            <a:r>
              <a:rPr lang="fa-IR" sz="1400" b="1" kern="0" dirty="0">
                <a:solidFill>
                  <a:srgbClr val="FFC000"/>
                </a:solidFill>
                <a:latin typeface="Arial" pitchFamily="34" charset="0"/>
                <a:cs typeface="2  Yekan" panose="00000400000000000000" pitchFamily="2" charset="-78"/>
              </a:rPr>
              <a:t>معاونت بهداشتی دانشگاه علوم پزشکی اصفهان</a:t>
            </a:r>
          </a:p>
          <a:p>
            <a:pPr algn="ctr" rtl="1"/>
            <a:r>
              <a:rPr lang="fa-IR" sz="1400" b="1" kern="0" dirty="0">
                <a:solidFill>
                  <a:srgbClr val="FFC000"/>
                </a:solidFill>
                <a:latin typeface="Arial" pitchFamily="34" charset="0"/>
                <a:cs typeface="2  Yekan" panose="00000400000000000000" pitchFamily="2" charset="-78"/>
              </a:rPr>
              <a:t>گروه سلامت خانواده و جمعیت</a:t>
            </a:r>
          </a:p>
          <a:p>
            <a:pPr algn="ctr" rtl="1"/>
            <a:r>
              <a:rPr lang="fa-IR" sz="1400" b="1" kern="0" dirty="0">
                <a:solidFill>
                  <a:srgbClr val="FFC000"/>
                </a:solidFill>
                <a:latin typeface="Arial" pitchFamily="34" charset="0"/>
                <a:cs typeface="2  Yekan" panose="00000400000000000000" pitchFamily="2" charset="-78"/>
              </a:rPr>
              <a:t>واحد سلامت مادران</a:t>
            </a:r>
          </a:p>
          <a:p>
            <a:pPr lvl="0" algn="ctr" rtl="1"/>
            <a:r>
              <a:rPr lang="fa-IR" sz="1400" b="1" kern="0" dirty="0">
                <a:solidFill>
                  <a:srgbClr val="FFC000"/>
                </a:solidFill>
                <a:latin typeface="Arial" pitchFamily="34" charset="0"/>
                <a:cs typeface="2  Yekan" panose="00000400000000000000" pitchFamily="2" charset="-78"/>
              </a:rPr>
              <a:t>آبان ماه 1402</a:t>
            </a:r>
            <a:endParaRPr lang="fa-IR" dirty="0">
              <a:solidFill>
                <a:srgbClr val="FFC000"/>
              </a:solidFill>
            </a:endParaRPr>
          </a:p>
        </p:txBody>
      </p:sp>
    </p:spTree>
  </p:cSld>
  <p:clrMapOvr>
    <a:overrideClrMapping bg1="lt1" tx1="dk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15971853"/>
              </p:ext>
            </p:extLst>
          </p:nvPr>
        </p:nvGraphicFramePr>
        <p:xfrm>
          <a:off x="445745" y="408357"/>
          <a:ext cx="8575342" cy="4531290"/>
        </p:xfrm>
        <a:graphic>
          <a:graphicData uri="http://schemas.openxmlformats.org/drawingml/2006/table">
            <a:tbl>
              <a:tblPr rtl="1" firstRow="1" firstCol="1" bandRow="1"/>
              <a:tblGrid>
                <a:gridCol w="3633328">
                  <a:extLst>
                    <a:ext uri="{9D8B030D-6E8A-4147-A177-3AD203B41FA5}">
                      <a16:colId xmlns:a16="http://schemas.microsoft.com/office/drawing/2014/main" val="2746145387"/>
                    </a:ext>
                  </a:extLst>
                </a:gridCol>
                <a:gridCol w="832060">
                  <a:extLst>
                    <a:ext uri="{9D8B030D-6E8A-4147-A177-3AD203B41FA5}">
                      <a16:colId xmlns:a16="http://schemas.microsoft.com/office/drawing/2014/main" val="2753984516"/>
                    </a:ext>
                  </a:extLst>
                </a:gridCol>
                <a:gridCol w="4109954">
                  <a:extLst>
                    <a:ext uri="{9D8B030D-6E8A-4147-A177-3AD203B41FA5}">
                      <a16:colId xmlns:a16="http://schemas.microsoft.com/office/drawing/2014/main" val="2210985955"/>
                    </a:ext>
                  </a:extLst>
                </a:gridCol>
              </a:tblGrid>
              <a:tr h="305586">
                <a:tc>
                  <a:txBody>
                    <a:bodyPr/>
                    <a:lstStyle/>
                    <a:p>
                      <a:pPr marL="0" marR="0" algn="ctr" rtl="1">
                        <a:lnSpc>
                          <a:spcPct val="115000"/>
                        </a:lnSpc>
                        <a:spcBef>
                          <a:spcPts val="0"/>
                        </a:spcBef>
                        <a:spcAft>
                          <a:spcPts val="1000"/>
                        </a:spcAft>
                      </a:pPr>
                      <a:r>
                        <a:rPr lang="fa-IR" sz="1200" b="1" dirty="0">
                          <a:solidFill>
                            <a:schemeClr val="accent3">
                              <a:lumMod val="50000"/>
                            </a:schemeClr>
                          </a:solidFill>
                          <a:effectLst/>
                          <a:latin typeface="Calibri" panose="020F0502020204030204" pitchFamily="34" charset="0"/>
                          <a:ea typeface="Calibri" panose="020F0502020204030204" pitchFamily="34" charset="0"/>
                          <a:cs typeface="B Titr" panose="00000700000000000000" pitchFamily="2" charset="-78"/>
                        </a:rPr>
                        <a:t>نواقص خدماتی</a:t>
                      </a:r>
                      <a:endParaRPr lang="en-US" sz="1200" dirty="0">
                        <a:solidFill>
                          <a:schemeClr val="accent3">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1">
                        <a:lnSpc>
                          <a:spcPct val="115000"/>
                        </a:lnSpc>
                        <a:spcBef>
                          <a:spcPts val="0"/>
                        </a:spcBef>
                        <a:spcAft>
                          <a:spcPts val="1000"/>
                        </a:spcAft>
                      </a:pPr>
                      <a:r>
                        <a:rPr lang="ar-SA" sz="1200" b="1" dirty="0">
                          <a:solidFill>
                            <a:schemeClr val="accent3">
                              <a:lumMod val="50000"/>
                            </a:schemeClr>
                          </a:solidFill>
                          <a:effectLst/>
                          <a:latin typeface="Calibri" panose="020F0502020204030204" pitchFamily="34" charset="0"/>
                          <a:ea typeface="Calibri" panose="020F0502020204030204" pitchFamily="34" charset="0"/>
                          <a:cs typeface="B Titr" panose="00000700000000000000" pitchFamily="2" charset="-78"/>
                        </a:rPr>
                        <a:t>هدف</a:t>
                      </a:r>
                      <a:endParaRPr lang="en-US" sz="1200" dirty="0">
                        <a:solidFill>
                          <a:schemeClr val="accent3">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rtl="1">
                        <a:lnSpc>
                          <a:spcPct val="115000"/>
                        </a:lnSpc>
                        <a:spcBef>
                          <a:spcPts val="0"/>
                        </a:spcBef>
                        <a:spcAft>
                          <a:spcPts val="1000"/>
                        </a:spcAft>
                      </a:pPr>
                      <a:r>
                        <a:rPr lang="ar-SA" sz="1200" b="1" dirty="0">
                          <a:solidFill>
                            <a:schemeClr val="accent3">
                              <a:lumMod val="50000"/>
                            </a:schemeClr>
                          </a:solidFill>
                          <a:effectLst/>
                          <a:latin typeface="Calibri" panose="020F0502020204030204" pitchFamily="34" charset="0"/>
                          <a:ea typeface="Calibri" panose="020F0502020204030204" pitchFamily="34" charset="0"/>
                          <a:cs typeface="B Titr" panose="00000700000000000000" pitchFamily="2" charset="-78"/>
                        </a:rPr>
                        <a:t>مداخله</a:t>
                      </a:r>
                      <a:endParaRPr lang="en-US" sz="1200" dirty="0">
                        <a:solidFill>
                          <a:schemeClr val="accent3">
                            <a:lumMod val="5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786519514"/>
                  </a:ext>
                </a:extLst>
              </a:tr>
              <a:tr h="384487">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مراقبت پیش از بارداری با توجه به نمایه توده بدنی مادر (در محدوده اضافه وزن) به کارشناس تغذیه ارجاع نشده است.</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7">
                  <a:txBody>
                    <a:bodyPr/>
                    <a:lstStyle/>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ctr"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ارتقاءخدمات مراقبتی</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مادران</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a:t>
                      </a:r>
                    </a:p>
                    <a:p>
                      <a:pPr marL="0" marR="0" algn="ctr"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ارائه خدمات مراقبتی مادران باردار مطابق با بوکلت راهنمای مراقبت های ادغام یافته سلامت مادران و  بسته های خدمتی تغذیه</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95706037"/>
                  </a:ext>
                </a:extLst>
              </a:tr>
              <a:tr h="551550">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در شرح حال اخذ شده از مادر توسط پزشک، ماما و بهورز (با توجه به اطلاع بهورز از سوابق قبلی مادر) به سابقه آمبولی ریه در اولین بارداری مادر اشاره نشده است.</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دقت در معاینه فیزیکی و اخذ شرح حال کامل از خدمت گیرنده توسط کلیه متولیان ارائه خدمت به مادران باردار و تاکید بر ضرورت ارائه هرگونه سوابق طبی و مامایی توسط مراجع</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54987162"/>
                  </a:ext>
                </a:extLst>
              </a:tr>
              <a:tr h="576730">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مراقبت "ارزیابی خطر ترومبوآمبولی" در این بارداری برای مادر انجام نشده است.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ارائه خدمات مراقبتی مادران باردار مطابق با بوکلت راهنمای مراقبت های ادغام یافته سلامت مادران و همچنین نامه شماره 12812/6/د مورخ 23/12/97 با عنوان "نحوه ثبت غربالگری ترومبوآمبولی در بارداری"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53440416"/>
                  </a:ext>
                </a:extLst>
              </a:tr>
              <a:tr h="343348">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cs typeface="B Nazanin" panose="00000400000000000000" pitchFamily="2" charset="-78"/>
                          <a:sym typeface="Arial"/>
                        </a:rPr>
                        <a:t>- در بررسی واکسیناسیون مادر، فاصله تا زمان زایمان به درستی علامت گذاری نشده است.</a:t>
                      </a:r>
                      <a:endParaRPr lang="en-US" sz="1200" b="1" i="0" u="none" strike="noStrike" cap="none">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دقت در ثبت اطلاعات صحیح در پرونده الکترونیک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8073012"/>
                  </a:ext>
                </a:extLst>
              </a:tr>
              <a:tr h="515022">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با توجه به انتقال موقت مادر به شهرستان محل سکونت خانواده پدری، ثبت اطلاعات مادر باردار در سامانه نقل مکان صورت نگرفته است. </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اجرای مکاتبه استانی شماره 240/6/د مورخ 22/1/1401 در خصوص اعلام و ثبت اطلاعات مادران در سامانه اعلام نقل مکان</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22669702"/>
                  </a:ext>
                </a:extLst>
              </a:tr>
              <a:tr h="884137">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ارائه و ثبت خدمات در واحد بهداشتی نواقصی وجود داشته و در کمیته دانشگاهی مرگ مادری رفتار سازمانی مناسب از سوی مامای واحد بهداشتی مشاهده نشد.</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27104" marR="27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تشکیل جلسه </a:t>
                      </a:r>
                      <a:r>
                        <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RCA</a:t>
                      </a: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بررسی مرگ مادر و توجیه مامای واحد بهداشتی در خصوص نظام کشوری مراقبت مرگ مادری و نیز شیوه رفتار سازمانی مناسب در جلسات و محل کار</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برنامه ریزی آموزش متمرکز ماماهای جدیدالورود برنامه پزشک خانواده و ماماهای قرارداد شرکتی</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7104" marR="27104"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60061073"/>
                  </a:ext>
                </a:extLst>
              </a:tr>
              <a:tr h="884137">
                <a:tc>
                  <a:txBody>
                    <a:bodyPr/>
                    <a:lstStyle/>
                    <a:p>
                      <a:pPr algn="r" rtl="1"/>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مرگ مادر در سامانه سیب قبل از تشکیل کمیته دانشگاهی ثبت گردیده است</a:t>
                      </a:r>
                      <a:r>
                        <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a:t>
                      </a:r>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marL="0" marR="0" algn="ctr"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txBody>
                  <a:tcPr marL="53805" marR="53805"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تاکید بر ثبت مرگ های مادری توسط ماما یا ماما مراقب پایگاه، پس از برگزاری کمیته دانشگاهی مرگ مادری مربوطه و با هماهنگی کارشناس ستادی برنامه (بر اساس نامه شماره3241/6/دمورخ 2/4/98)</a:t>
                      </a:r>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p>
                      <a:pPr algn="r" rtl="1"/>
                      <a:endPar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53805" marR="53805"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3889771"/>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40863826"/>
              </p:ext>
            </p:extLst>
          </p:nvPr>
        </p:nvGraphicFramePr>
        <p:xfrm>
          <a:off x="211018" y="123092"/>
          <a:ext cx="8379068" cy="4984969"/>
        </p:xfrm>
        <a:graphic>
          <a:graphicData uri="http://schemas.openxmlformats.org/drawingml/2006/table">
            <a:tbl>
              <a:tblPr rtl="1" firstRow="1" firstCol="1" bandRow="1"/>
              <a:tblGrid>
                <a:gridCol w="4073799">
                  <a:extLst>
                    <a:ext uri="{9D8B030D-6E8A-4147-A177-3AD203B41FA5}">
                      <a16:colId xmlns:a16="http://schemas.microsoft.com/office/drawing/2014/main" val="151165752"/>
                    </a:ext>
                  </a:extLst>
                </a:gridCol>
                <a:gridCol w="770207">
                  <a:extLst>
                    <a:ext uri="{9D8B030D-6E8A-4147-A177-3AD203B41FA5}">
                      <a16:colId xmlns:a16="http://schemas.microsoft.com/office/drawing/2014/main" val="1860074534"/>
                    </a:ext>
                  </a:extLst>
                </a:gridCol>
                <a:gridCol w="3535062">
                  <a:extLst>
                    <a:ext uri="{9D8B030D-6E8A-4147-A177-3AD203B41FA5}">
                      <a16:colId xmlns:a16="http://schemas.microsoft.com/office/drawing/2014/main" val="3987406699"/>
                    </a:ext>
                  </a:extLst>
                </a:gridCol>
              </a:tblGrid>
              <a:tr h="378070">
                <a:tc>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نواقص خدماتی</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مداخله</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فعالیت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85246547"/>
                  </a:ext>
                </a:extLst>
              </a:tr>
              <a:tr h="837055">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شرح حال بارداری دوم، هایپوتیروییدی و اختلال ژنتیک در فامیل درجه یک ثبت گردیده اما ثبت بیماری صورت نگرفته و  این سوابق در بارداری فعلی مورد اشاره قرار نگرفته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5">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ارتقاء خدمات مراقبتی مادران</a:t>
                      </a:r>
                      <a:endParaRPr lang="en-US"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cs typeface="B Nazanin" panose="00000400000000000000" pitchFamily="2" charset="-78"/>
                        <a:sym typeface="Arial"/>
                      </a:endParaRPr>
                    </a:p>
                  </a:txBody>
                  <a:tcPr marL="21755" marR="21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دقت در معاینه فیزیکی و اخذ شرح حال کامل از خدمت گیرنده توسط پزشک/ ماما/ بهورز و بررسی سوابق مراقبتی در سامانه سیب</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ضرورت ثبت کلیه بیماری ها و داروهای مصرفی خدمت گیرنده در پرونده الکترونیک</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3998654"/>
                  </a:ext>
                </a:extLst>
              </a:tr>
              <a:tr h="878202">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مراقبت های پس از سقط و زایمان در بارداری های قبلی پی گیری و انجام نشده و سابقه ای از عوارض ایجاد شده پس از زایمان قبلی (سابقه تنگی نفس و عارضه قلبی) در سامانه سیب موجود نمی باشد</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توجه به اهمیت انجام مراقبت های پس از سقط و زایمان و انجام پی گیری های لازم در این خصوص</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بررسی کامل سوابق بارداری های قبلی بر اساس سامانه سیب در هنگام تشکیل پرونده های بارداری جدید</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04840391"/>
                  </a:ext>
                </a:extLst>
              </a:tr>
              <a:tr h="1349433">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با توجه به علایم بالینی مادر باردار مشکوک به کووید (سرفه) و همچنین کاهش وزن مادر در مراقبت سوم بارداری اقدام لازم صورت نگرفته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دقت در معاینه فیزیکی و اخذ شرح حال کامل از خدمت گیرنده توسط پزشک/ ماما/ بهورز در کلیه ی مراجعات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ضرورت ارائه خدمات به مادران مشکوک/ مبتلا به کووید  مطابق راهنمای کووید در بارداری</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ارائه خدمات مراقبتی مادران باردار مطابق با راهنمای جامع تغذیه در دوران بارداری و شیردهی و بسته های خدمتی مربوطه</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85670480"/>
                  </a:ext>
                </a:extLst>
              </a:tr>
              <a:tr h="1156657">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طبق سامانه سیب، علیرغم وقوع سه بارداری، مادر همچنان عضو خانوار پدری بوده و ارائه مراقبت به همسرشان به صورت مهمان صورت گرفته است</a:t>
                      </a:r>
                    </a:p>
                    <a:p>
                      <a:pPr marL="0" marR="0" lvl="0" indent="0" algn="just" defTabSz="914400" rtl="1" eaLnBrk="1" fontAlgn="auto" latinLnBrk="0" hangingPunct="1">
                        <a:lnSpc>
                          <a:spcPct val="100000"/>
                        </a:lnSpc>
                        <a:spcBef>
                          <a:spcPts val="0"/>
                        </a:spcBef>
                        <a:spcAft>
                          <a:spcPts val="0"/>
                        </a:spcAft>
                        <a:buClr>
                          <a:srgbClr val="000000"/>
                        </a:buClr>
                        <a:buSzTx/>
                        <a:buFont typeface="Arial"/>
                        <a:buNone/>
                        <a:tabLst>
                          <a:tab pos="725170" algn="l"/>
                        </a:tabLst>
                        <a:defRPr/>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با توجه به اینکه مادر ازداوج کرده و خدمت مشاوره پیش از بارداری را از بخش دولتی دریافت نموده همچنان به عنوان فرد مجرد در خانواده پدری ثبت نام هستند</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ضرورت ورود همسر به جمعیت تحت پوشش توسط مراقب سلامت و انتقال مادر باردار به خانوار جدید توسط مراقب سلامت</a:t>
                      </a:r>
                    </a:p>
                    <a:p>
                      <a:pPr marL="0" marR="0" lvl="0" indent="0" algn="just" defTabSz="914400" rtl="1" eaLnBrk="1" fontAlgn="auto" latinLnBrk="0" hangingPunct="1">
                        <a:lnSpc>
                          <a:spcPct val="100000"/>
                        </a:lnSpc>
                        <a:spcBef>
                          <a:spcPts val="0"/>
                        </a:spcBef>
                        <a:spcAft>
                          <a:spcPts val="0"/>
                        </a:spcAft>
                        <a:buClr>
                          <a:srgbClr val="000000"/>
                        </a:buClr>
                        <a:buSzTx/>
                        <a:buFont typeface="Arial"/>
                        <a:buNone/>
                        <a:tabLst>
                          <a:tab pos="725170" algn="l"/>
                        </a:tabLst>
                        <a:defRPr/>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ثبت وضعیت تاهل مراجعه کنندگان به واحد های بهداشتی، خروج از خانواده پدری و تشکیل خانوار جدید در سامانه سیب انجام پذیرد.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0"/>
                        </a:spcAft>
                        <a:buClr>
                          <a:srgbClr val="000000"/>
                        </a:buClr>
                        <a:buFont typeface="Arial"/>
                        <a:tabLst>
                          <a:tab pos="725170" algn="l"/>
                        </a:tabLst>
                      </a:pP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44071033"/>
                  </a:ext>
                </a:extLst>
              </a:tr>
              <a:tr h="385552">
                <a:tc>
                  <a:txBody>
                    <a:bodyPr/>
                    <a:lstStyle/>
                    <a:p>
                      <a:pPr marL="0" marR="0" lvl="0" indent="0" algn="just" defTabSz="914400" rtl="1" eaLnBrk="1" fontAlgn="auto" latinLnBrk="0" hangingPunct="1">
                        <a:lnSpc>
                          <a:spcPct val="100000"/>
                        </a:lnSpc>
                        <a:spcBef>
                          <a:spcPts val="0"/>
                        </a:spcBef>
                        <a:spcAft>
                          <a:spcPts val="0"/>
                        </a:spcAft>
                        <a:buClr>
                          <a:srgbClr val="000000"/>
                        </a:buClr>
                        <a:buSzTx/>
                        <a:buFont typeface="Arial"/>
                        <a:buNone/>
                        <a:tabLst>
                          <a:tab pos="725170" algn="l"/>
                        </a:tabLst>
                        <a:defRPr/>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جدول اکسل ثبت اطلاعات مادران باردار موجود در میز کار ماما  به درستی تکمیل نشده و با اطلاعات مندرج در سامانه سیب همخوانی نداشت.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pPr rtl="1"/>
                      <a:endParaRPr lang="fa-IR"/>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تأکید بر تکمیل صحیح اطلاعات در سامانه سیب و جدول اکسل اطلاعات مادران باردار</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21755" marR="21755"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0793541"/>
                  </a:ext>
                </a:extLst>
              </a:tr>
            </a:tbl>
          </a:graphicData>
        </a:graphic>
      </p:graphicFrame>
    </p:spTree>
    <p:extLst>
      <p:ext uri="{BB962C8B-B14F-4D97-AF65-F5344CB8AC3E}">
        <p14:creationId xmlns:p14="http://schemas.microsoft.com/office/powerpoint/2010/main" val="3966013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75187394"/>
              </p:ext>
            </p:extLst>
          </p:nvPr>
        </p:nvGraphicFramePr>
        <p:xfrm>
          <a:off x="378069" y="143220"/>
          <a:ext cx="8493368" cy="4827679"/>
        </p:xfrm>
        <a:graphic>
          <a:graphicData uri="http://schemas.openxmlformats.org/drawingml/2006/table">
            <a:tbl>
              <a:tblPr rtl="1" firstRow="1" firstCol="1" bandRow="1"/>
              <a:tblGrid>
                <a:gridCol w="3428999">
                  <a:extLst>
                    <a:ext uri="{9D8B030D-6E8A-4147-A177-3AD203B41FA5}">
                      <a16:colId xmlns:a16="http://schemas.microsoft.com/office/drawing/2014/main" val="1739150733"/>
                    </a:ext>
                  </a:extLst>
                </a:gridCol>
                <a:gridCol w="776800">
                  <a:extLst>
                    <a:ext uri="{9D8B030D-6E8A-4147-A177-3AD203B41FA5}">
                      <a16:colId xmlns:a16="http://schemas.microsoft.com/office/drawing/2014/main" val="326529679"/>
                    </a:ext>
                  </a:extLst>
                </a:gridCol>
                <a:gridCol w="4287569">
                  <a:extLst>
                    <a:ext uri="{9D8B030D-6E8A-4147-A177-3AD203B41FA5}">
                      <a16:colId xmlns:a16="http://schemas.microsoft.com/office/drawing/2014/main" val="3273418632"/>
                    </a:ext>
                  </a:extLst>
                </a:gridCol>
              </a:tblGrid>
              <a:tr h="235359">
                <a:tc>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نواقص خدماتی</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هدف</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مداخله</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054744834"/>
                  </a:ext>
                </a:extLst>
              </a:tr>
              <a:tr h="278630">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عدم انجام مراقبت پیش از بارداری سالیانه با توجه به سابقه ناباروری مادر</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7">
                  <a:txBody>
                    <a:bodyPr/>
                    <a:lstStyle/>
                    <a:p>
                      <a:pPr marL="0" marR="0" algn="ctr" rtl="1">
                        <a:lnSpc>
                          <a:spcPct val="100000"/>
                        </a:lnSpc>
                        <a:spcBef>
                          <a:spcPts val="0"/>
                        </a:spcBef>
                        <a:spcAft>
                          <a:spcPts val="800"/>
                        </a:spcAft>
                        <a:buClr>
                          <a:srgbClr val="000000"/>
                        </a:buClr>
                        <a:buFont typeface="Arial"/>
                        <a:tabLst>
                          <a:tab pos="725170" algn="l"/>
                        </a:tabLst>
                      </a:pPr>
                      <a:r>
                        <a:rPr lang="ar-SA"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ارتقاء خدمات مراقبتی مادران</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ctr"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Times New Roman" panose="02020603050405020304" pitchFamily="18"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ctr" rtl="1">
                        <a:lnSpc>
                          <a:spcPct val="100000"/>
                        </a:lnSpc>
                        <a:spcBef>
                          <a:spcPts val="0"/>
                        </a:spcBef>
                        <a:spcAft>
                          <a:spcPts val="800"/>
                        </a:spcAft>
                        <a:buClr>
                          <a:srgbClr val="000000"/>
                        </a:buClr>
                        <a:buFont typeface="Arial"/>
                        <a:tabLst>
                          <a:tab pos="725170" algn="l"/>
                        </a:tabLst>
                      </a:pP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انجام مراقبت پیش از بارداری در زنان واجد شرایط بر اساس بوکلت مراقبت های ادغام یافته سلامت مادران (در موارد ناباروری تا زمان تمایل مادر به بارداری، مراقبت پیش از بارداری بایستی هر سال صورت گیرد)</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3172271"/>
                  </a:ext>
                </a:extLst>
              </a:tr>
              <a:tr h="232402">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بررسی آزمایشات روتین مادر نتیجه آزمایش ادرار غیر طبیعی در سامانه مشخص شده ولی موارد غیرطبیعی آن ثبت نگردیده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پیرو مداخلات ابلاغی دانشگاهی، در موارد آزمایش  ادرار غیر طبیعی، موارد غیر طبیعی نتیجه آزمایشات در کادر توضیحات پایانی خدمت در سامانه سیب، ثبت گردد</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11749819"/>
                  </a:ext>
                </a:extLst>
              </a:tr>
              <a:tr h="278630">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ارزیابی روند وزن گیری با توجه به بارداری دو قلو به شکل صحیح صورت نگرفته و پی گیری های مکرر به منظور ارزیابی روند وزن گیری برای مادر در سامانه ثبت شده است.</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ارائه خدمات مراقبتی مادران باردار مطابق با راهنمای جامع تغذیه در دوران بارداری و شیردهی و بسته های خدمتی مربوطه</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78378143"/>
                  </a:ext>
                </a:extLst>
              </a:tr>
              <a:tr h="348288">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ویزیت های ثبت شده توسط پزشک و ماما و همچنین مراقبت های انجام شده توسط بهورز پی گیری های انجام شده با استفاده از ثبت تماس صورت گرفته است.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لزوم تعیین تاریخ پیگیری در پایان کلیه مراقبت ها و توجه به سطح بندی خدمات مراقبتی در مراکز روستایی و ثبت سامانه سیب براساس دستورعمل</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انجام به موقع و به روز پیگیری ها بر اساس فهرست پیگیری های سامانه سیب </a:t>
                      </a:r>
                      <a:endParaRPr lang="en-US" sz="1200" b="1" i="0" u="none" strike="noStrike" cap="none">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43919417"/>
                  </a:ext>
                </a:extLst>
              </a:tr>
              <a:tr h="348288">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عدم توجه به فاصله زمانی ارائه مراقبت های بارداری در موارد بارداری دوقلو</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ارائه خدمات مراقبتی مادران باردار مطابق با بوکلت راهنمای مراقبت های ادغام یافته سلامت مادران(مراقبت های بارداری هر دو هفته یک بار از هفته 24 تا 36 بارداری و سپس هر هفته تا ختم بارداری انجام شود، همچنین جهت ثبت مراقبت در این موارد بایستی، از تکرار مراقبت ها استفاده شود)</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87957508"/>
                  </a:ext>
                </a:extLst>
              </a:tr>
              <a:tr h="278630">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به منظور انتقال مادر بدحال امداد خواهی از مرکز فوریت های پزشکی صورت نگرفته و مادر توسط همسر و با وسیله نقلیه شخصی به  مرکز خدمات جامع سلامت شبانه روزی انتقال یافته است.</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تاکید بر آموزش علائم مراقبت ویژه و اقدام لازم در صورت بروز آن، معرفی سامانه 4030 و مرکز فوریت های پزشکی به مادران باردار تا 42 روز پس از زایمان</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09053264"/>
                  </a:ext>
                </a:extLst>
              </a:tr>
              <a:tr h="443433">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با توجه به وضعیت ناپایدار بیمار، وی با پای خود به داخل درمانگاه وارد شده بود.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در زمان انجام عملیات احیا، هیپرونتیلیشن انجام شده بود.</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lnL w="12700" cap="flat" cmpd="sng" algn="ctr">
                      <a:solidFill>
                        <a:srgbClr val="000000"/>
                      </a:solidFill>
                      <a:prstDash val="solid"/>
                      <a:round/>
                      <a:headEnd type="none" w="med" len="med"/>
                      <a:tailEnd type="none" w="med" len="med"/>
                    </a:lnL>
                  </a:tcPr>
                </a:tc>
                <a:tc>
                  <a:txBody>
                    <a:bodyPr/>
                    <a:lstStyle/>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آموزش پرسنل مراکز خدمات سلامت شبانه روزی در خصوص انتقال ایمن بیماران با شرایط ناپایدار</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p>
                      <a:pPr marL="0" marR="0" algn="just" rtl="1">
                        <a:lnSpc>
                          <a:spcPct val="100000"/>
                        </a:lnSpc>
                        <a:spcBef>
                          <a:spcPts val="0"/>
                        </a:spcBef>
                        <a:spcAft>
                          <a:spcPts val="800"/>
                        </a:spcAft>
                        <a:buClr>
                          <a:srgbClr val="000000"/>
                        </a:buClr>
                        <a:buFont typeface="Arial"/>
                        <a:tabLst>
                          <a:tab pos="725170" algn="l"/>
                        </a:tabLst>
                      </a:pPr>
                      <a:r>
                        <a:rPr lang="fa-IR"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rPr>
                        <a:t>- نظارت بر شرکت کلیه پزشکان و پرسنل درمانی در دوره های آموزشی احیا (بزرگسالان و اطفال) به صورت سالیانه </a:t>
                      </a:r>
                      <a:endParaRPr lang="en-US" sz="1200" b="1" i="0" u="none" strike="noStrike" cap="none" dirty="0">
                        <a:solidFill>
                          <a:schemeClr val="accent3">
                            <a:lumMod val="75000"/>
                          </a:schemeClr>
                        </a:solidFill>
                        <a:effectLst/>
                        <a:latin typeface="Calibri" panose="020F0502020204030204" pitchFamily="34" charset="0"/>
                        <a:ea typeface="Calibri" panose="020F0502020204030204" pitchFamily="34" charset="0"/>
                        <a:cs typeface="B Nazanin" panose="00000400000000000000" pitchFamily="2" charset="-78"/>
                        <a:sym typeface="Arial"/>
                      </a:endParaRPr>
                    </a:p>
                  </a:txBody>
                  <a:tcPr marL="19308" marR="19308"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23599522"/>
                  </a:ext>
                </a:extLst>
              </a:tr>
            </a:tbl>
          </a:graphicData>
        </a:graphic>
      </p:graphicFrame>
    </p:spTree>
    <p:extLst>
      <p:ext uri="{BB962C8B-B14F-4D97-AF65-F5344CB8AC3E}">
        <p14:creationId xmlns:p14="http://schemas.microsoft.com/office/powerpoint/2010/main" val="3534126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613"/>
        <p:cNvGrpSpPr/>
        <p:nvPr/>
      </p:nvGrpSpPr>
      <p:grpSpPr>
        <a:xfrm>
          <a:off x="0" y="0"/>
          <a:ext cx="0" cy="0"/>
          <a:chOff x="0" y="0"/>
          <a:chExt cx="0" cy="0"/>
        </a:xfrm>
      </p:grpSpPr>
      <p:sp>
        <p:nvSpPr>
          <p:cNvPr id="12772" name="Google Shape;12772;p76"/>
          <p:cNvSpPr/>
          <p:nvPr/>
        </p:nvSpPr>
        <p:spPr>
          <a:xfrm>
            <a:off x="2785967" y="3195072"/>
            <a:ext cx="10663" cy="32244"/>
          </a:xfrm>
          <a:custGeom>
            <a:avLst/>
            <a:gdLst/>
            <a:ahLst/>
            <a:cxnLst/>
            <a:rect l="l" t="t" r="r" b="b"/>
            <a:pathLst>
              <a:path w="335" h="1013" extrusionOk="0">
                <a:moveTo>
                  <a:pt x="167" y="1"/>
                </a:moveTo>
                <a:cubicBezTo>
                  <a:pt x="72" y="1"/>
                  <a:pt x="1" y="84"/>
                  <a:pt x="1" y="167"/>
                </a:cubicBezTo>
                <a:lnTo>
                  <a:pt x="1" y="858"/>
                </a:lnTo>
                <a:cubicBezTo>
                  <a:pt x="1" y="941"/>
                  <a:pt x="72" y="1013"/>
                  <a:pt x="167" y="1013"/>
                </a:cubicBezTo>
                <a:cubicBezTo>
                  <a:pt x="251" y="1013"/>
                  <a:pt x="334" y="941"/>
                  <a:pt x="334" y="858"/>
                </a:cubicBezTo>
                <a:lnTo>
                  <a:pt x="334" y="167"/>
                </a:lnTo>
                <a:cubicBezTo>
                  <a:pt x="334" y="60"/>
                  <a:pt x="251" y="1"/>
                  <a:pt x="167"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02" name="Google Shape;13202;p76"/>
          <p:cNvSpPr/>
          <p:nvPr/>
        </p:nvSpPr>
        <p:spPr>
          <a:xfrm>
            <a:off x="3358621" y="1823199"/>
            <a:ext cx="15183" cy="9485"/>
          </a:xfrm>
          <a:custGeom>
            <a:avLst/>
            <a:gdLst/>
            <a:ahLst/>
            <a:cxnLst/>
            <a:rect l="l" t="t" r="r" b="b"/>
            <a:pathLst>
              <a:path w="477" h="298" extrusionOk="0">
                <a:moveTo>
                  <a:pt x="155" y="0"/>
                </a:moveTo>
                <a:cubicBezTo>
                  <a:pt x="60" y="0"/>
                  <a:pt x="0" y="84"/>
                  <a:pt x="0" y="155"/>
                </a:cubicBezTo>
                <a:cubicBezTo>
                  <a:pt x="0" y="238"/>
                  <a:pt x="83" y="298"/>
                  <a:pt x="155" y="298"/>
                </a:cubicBezTo>
                <a:lnTo>
                  <a:pt x="322" y="298"/>
                </a:lnTo>
                <a:cubicBezTo>
                  <a:pt x="405" y="298"/>
                  <a:pt x="464" y="226"/>
                  <a:pt x="464" y="155"/>
                </a:cubicBezTo>
                <a:cubicBezTo>
                  <a:pt x="476" y="84"/>
                  <a:pt x="405" y="0"/>
                  <a:pt x="32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03" name="Google Shape;13203;p76"/>
          <p:cNvSpPr/>
          <p:nvPr/>
        </p:nvSpPr>
        <p:spPr>
          <a:xfrm>
            <a:off x="3427946" y="1823199"/>
            <a:ext cx="15215" cy="9485"/>
          </a:xfrm>
          <a:custGeom>
            <a:avLst/>
            <a:gdLst/>
            <a:ahLst/>
            <a:cxnLst/>
            <a:rect l="l" t="t" r="r" b="b"/>
            <a:pathLst>
              <a:path w="478" h="298" extrusionOk="0">
                <a:moveTo>
                  <a:pt x="144" y="0"/>
                </a:moveTo>
                <a:cubicBezTo>
                  <a:pt x="60" y="0"/>
                  <a:pt x="1" y="84"/>
                  <a:pt x="1" y="155"/>
                </a:cubicBezTo>
                <a:cubicBezTo>
                  <a:pt x="1" y="238"/>
                  <a:pt x="72" y="298"/>
                  <a:pt x="144" y="298"/>
                </a:cubicBezTo>
                <a:lnTo>
                  <a:pt x="310" y="298"/>
                </a:lnTo>
                <a:cubicBezTo>
                  <a:pt x="406" y="298"/>
                  <a:pt x="465" y="226"/>
                  <a:pt x="465" y="155"/>
                </a:cubicBezTo>
                <a:cubicBezTo>
                  <a:pt x="477" y="84"/>
                  <a:pt x="406" y="0"/>
                  <a:pt x="310"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04" name="Google Shape;13204;p76"/>
          <p:cNvSpPr/>
          <p:nvPr/>
        </p:nvSpPr>
        <p:spPr>
          <a:xfrm>
            <a:off x="3385135" y="1823199"/>
            <a:ext cx="31480" cy="9485"/>
          </a:xfrm>
          <a:custGeom>
            <a:avLst/>
            <a:gdLst/>
            <a:ahLst/>
            <a:cxnLst/>
            <a:rect l="l" t="t" r="r" b="b"/>
            <a:pathLst>
              <a:path w="989" h="298" extrusionOk="0">
                <a:moveTo>
                  <a:pt x="155" y="0"/>
                </a:moveTo>
                <a:cubicBezTo>
                  <a:pt x="60" y="0"/>
                  <a:pt x="1" y="84"/>
                  <a:pt x="1" y="155"/>
                </a:cubicBezTo>
                <a:cubicBezTo>
                  <a:pt x="1" y="238"/>
                  <a:pt x="84" y="298"/>
                  <a:pt x="155" y="298"/>
                </a:cubicBezTo>
                <a:lnTo>
                  <a:pt x="822" y="298"/>
                </a:lnTo>
                <a:cubicBezTo>
                  <a:pt x="917" y="298"/>
                  <a:pt x="977" y="226"/>
                  <a:pt x="977" y="155"/>
                </a:cubicBezTo>
                <a:cubicBezTo>
                  <a:pt x="989" y="84"/>
                  <a:pt x="917" y="0"/>
                  <a:pt x="82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 name="Picture 1">
            <a:extLst>
              <a:ext uri="{FF2B5EF4-FFF2-40B4-BE49-F238E27FC236}">
                <a16:creationId xmlns:a16="http://schemas.microsoft.com/office/drawing/2014/main" id="{446ECCF9-9504-0BBC-7F5D-07C99659D1BE}"/>
              </a:ext>
            </a:extLst>
          </p:cNvPr>
          <p:cNvPicPr>
            <a:picLocks noChangeAspect="1"/>
          </p:cNvPicPr>
          <p:nvPr/>
        </p:nvPicPr>
        <p:blipFill rotWithShape="1">
          <a:blip r:embed="rId3"/>
          <a:srcRect l="1913" t="5288" r="1318" b="9234"/>
          <a:stretch/>
        </p:blipFill>
        <p:spPr>
          <a:xfrm>
            <a:off x="0" y="1"/>
            <a:ext cx="9144000" cy="51434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63"/>
        <p:cNvGrpSpPr/>
        <p:nvPr/>
      </p:nvGrpSpPr>
      <p:grpSpPr>
        <a:xfrm>
          <a:off x="0" y="0"/>
          <a:ext cx="0" cy="0"/>
          <a:chOff x="0" y="0"/>
          <a:chExt cx="0" cy="0"/>
        </a:xfrm>
      </p:grpSpPr>
      <p:sp>
        <p:nvSpPr>
          <p:cNvPr id="264" name="Google Shape;264;p33"/>
          <p:cNvSpPr txBox="1">
            <a:spLocks noGrp="1"/>
          </p:cNvSpPr>
          <p:nvPr>
            <p:ph type="title"/>
          </p:nvPr>
        </p:nvSpPr>
        <p:spPr>
          <a:xfrm>
            <a:off x="530370" y="224826"/>
            <a:ext cx="5961870" cy="666714"/>
          </a:xfrm>
          <a:prstGeom prst="rect">
            <a:avLst/>
          </a:prstGeom>
          <a:solidFill>
            <a:schemeClr val="bg1">
              <a:lumMod val="85000"/>
            </a:schemeClr>
          </a:solidFill>
        </p:spPr>
        <p:txBody>
          <a:bodyPr spcFirstLastPara="1" wrap="square" lIns="91425" tIns="91425" rIns="91425" bIns="91425" anchor="ctr" anchorCtr="0">
            <a:noAutofit/>
          </a:bodyPr>
          <a:lstStyle/>
          <a:p>
            <a:pPr algn="r" rtl="1"/>
            <a:r>
              <a:rPr lang="fa-IR" sz="3600" b="1" dirty="0">
                <a:solidFill>
                  <a:srgbClr val="C00000"/>
                </a:solidFill>
                <a:ea typeface="+mj-ea"/>
                <a:cs typeface="B Titr" panose="00000700000000000000" pitchFamily="2" charset="-78"/>
              </a:rPr>
              <a:t/>
            </a:r>
            <a:br>
              <a:rPr lang="fa-IR" sz="3600" b="1" dirty="0">
                <a:solidFill>
                  <a:srgbClr val="C00000"/>
                </a:solidFill>
                <a:ea typeface="+mj-ea"/>
                <a:cs typeface="B Titr" panose="00000700000000000000" pitchFamily="2" charset="-78"/>
              </a:rPr>
            </a:br>
            <a:r>
              <a:rPr lang="fa-IR" sz="3600" b="1" dirty="0">
                <a:solidFill>
                  <a:srgbClr val="C00000"/>
                </a:solidFill>
                <a:ea typeface="+mj-ea"/>
                <a:cs typeface="B Titr" panose="00000700000000000000" pitchFamily="2" charset="-78"/>
              </a:rPr>
              <a:t>اهداف نظام مراقبت مرگ مادری</a:t>
            </a:r>
            <a:r>
              <a:rPr lang="en-US" dirty="0">
                <a:cs typeface="B Titr" panose="00000700000000000000" pitchFamily="2" charset="-78"/>
              </a:rPr>
              <a:t/>
            </a:r>
            <a:br>
              <a:rPr lang="en-US" dirty="0">
                <a:cs typeface="B Titr" panose="00000700000000000000" pitchFamily="2" charset="-78"/>
              </a:rPr>
            </a:br>
            <a:endParaRPr dirty="0"/>
          </a:p>
        </p:txBody>
      </p:sp>
      <p:sp>
        <p:nvSpPr>
          <p:cNvPr id="265" name="Google Shape;265;p33"/>
          <p:cNvSpPr txBox="1">
            <a:spLocks noGrp="1"/>
          </p:cNvSpPr>
          <p:nvPr>
            <p:ph type="body" idx="1"/>
          </p:nvPr>
        </p:nvSpPr>
        <p:spPr>
          <a:xfrm>
            <a:off x="182880" y="1103578"/>
            <a:ext cx="8247870" cy="3948482"/>
          </a:xfrm>
          <a:prstGeom prst="rect">
            <a:avLst/>
          </a:prstGeom>
          <a:solidFill>
            <a:schemeClr val="bg2">
              <a:lumMod val="20000"/>
              <a:lumOff val="80000"/>
            </a:schemeClr>
          </a:solidFill>
        </p:spPr>
        <p:txBody>
          <a:bodyPr spcFirstLastPara="1" wrap="square" lIns="91425" tIns="91425" rIns="91425" bIns="91425" anchor="ctr" anchorCtr="0">
            <a:noAutofit/>
          </a:bodyPr>
          <a:lstStyle/>
          <a:p>
            <a:pPr marL="0" indent="0" algn="r" rtl="1">
              <a:lnSpc>
                <a:spcPct val="110000"/>
              </a:lnSpc>
              <a:buNone/>
            </a:pPr>
            <a:r>
              <a:rPr lang="fa-IR" sz="2000" b="1" dirty="0">
                <a:solidFill>
                  <a:srgbClr val="FF0000"/>
                </a:solidFill>
                <a:effectLst>
                  <a:outerShdw blurRad="38100" dist="38100" dir="2700000" algn="tl">
                    <a:srgbClr val="000000">
                      <a:alpha val="43137"/>
                    </a:srgbClr>
                  </a:outerShdw>
                </a:effectLst>
                <a:latin typeface="Calibri"/>
                <a:cs typeface="2  Yekan" panose="00000400000000000000" pitchFamily="2" charset="-78"/>
              </a:rPr>
              <a:t>هدف کلی</a:t>
            </a:r>
            <a:endParaRPr lang="en-US" sz="2000" b="1" dirty="0">
              <a:solidFill>
                <a:srgbClr val="FF0000"/>
              </a:solidFill>
              <a:effectLst>
                <a:outerShdw blurRad="38100" dist="38100" dir="2700000" algn="tl">
                  <a:srgbClr val="000000">
                    <a:alpha val="43137"/>
                  </a:srgbClr>
                </a:outerShdw>
              </a:effectLst>
              <a:latin typeface="Calibri"/>
              <a:cs typeface="2  Yekan" panose="00000400000000000000" pitchFamily="2" charset="-78"/>
            </a:endParaRPr>
          </a:p>
          <a:p>
            <a:pPr marL="0" indent="0" algn="just" rtl="1">
              <a:lnSpc>
                <a:spcPct val="150000"/>
              </a:lnSpc>
              <a:buNone/>
            </a:pPr>
            <a:r>
              <a:rPr lang="fa-IR"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rPr>
              <a:t>كاهش ميزان مرگ و عوارض ناشي از بارداري و زايمان از طريق كشف سيري كه هر مادر تا زمان مرگ طي كرده، شناسايي عوامل قابل اجتناب در هر مرگ و طراحي مداخله به منظور حل مشكلات و جلوگيري از وقوع مرگ هاي مشابه</a:t>
            </a:r>
          </a:p>
          <a:p>
            <a:pPr marL="0" indent="0" algn="r" rtl="1">
              <a:lnSpc>
                <a:spcPct val="110000"/>
              </a:lnSpc>
              <a:buNone/>
            </a:pPr>
            <a:r>
              <a:rPr lang="fa-IR" sz="2000" b="1" dirty="0">
                <a:solidFill>
                  <a:srgbClr val="FF0000"/>
                </a:solidFill>
                <a:effectLst>
                  <a:outerShdw blurRad="38100" dist="38100" dir="2700000" algn="tl">
                    <a:srgbClr val="000000">
                      <a:alpha val="43137"/>
                    </a:srgbClr>
                  </a:outerShdw>
                </a:effectLst>
                <a:latin typeface="Calibri"/>
                <a:cs typeface="2  Yekan" panose="00000400000000000000" pitchFamily="2" charset="-78"/>
              </a:rPr>
              <a:t>اهداف اختصاصي</a:t>
            </a:r>
            <a:endParaRPr lang="en-US" sz="2000" b="1" dirty="0">
              <a:solidFill>
                <a:srgbClr val="FF0000"/>
              </a:solidFill>
              <a:effectLst>
                <a:outerShdw blurRad="38100" dist="38100" dir="2700000" algn="tl">
                  <a:srgbClr val="000000">
                    <a:alpha val="43137"/>
                  </a:srgbClr>
                </a:outerShdw>
              </a:effectLst>
              <a:latin typeface="Calibri"/>
              <a:cs typeface="2  Yekan" panose="00000400000000000000" pitchFamily="2" charset="-78"/>
            </a:endParaRPr>
          </a:p>
          <a:p>
            <a:pPr marL="0" indent="0" algn="just" rtl="1">
              <a:lnSpc>
                <a:spcPct val="150000"/>
              </a:lnSpc>
              <a:buNone/>
            </a:pPr>
            <a:r>
              <a:rPr lang="fa-IR"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rPr>
              <a:t> تعيين دقيق تر ميزان بروز مرگ </a:t>
            </a:r>
            <a:endParaRPr lang="en-US"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endParaRPr>
          </a:p>
          <a:p>
            <a:pPr marL="0" indent="0" algn="just" rtl="1">
              <a:lnSpc>
                <a:spcPct val="150000"/>
              </a:lnSpc>
              <a:buNone/>
            </a:pPr>
            <a:r>
              <a:rPr lang="fa-IR"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rPr>
              <a:t> تعيين عوامل خطر مرتبط با مرگ</a:t>
            </a:r>
            <a:endParaRPr lang="en-US"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endParaRPr>
          </a:p>
          <a:p>
            <a:pPr marL="0" indent="0" algn="just" rtl="1">
              <a:lnSpc>
                <a:spcPct val="150000"/>
              </a:lnSpc>
              <a:buNone/>
            </a:pPr>
            <a:r>
              <a:rPr lang="fa-IR"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rPr>
              <a:t>طراحی و اجرای مداخلات مناسب برای بهبود شاخصهای سلامت مادران در سطح دانشگاهها و کشور</a:t>
            </a:r>
          </a:p>
          <a:p>
            <a:pPr marL="0" lvl="0" indent="0" algn="r" rtl="1">
              <a:lnSpc>
                <a:spcPct val="110000"/>
              </a:lnSpc>
              <a:buNone/>
            </a:pPr>
            <a:r>
              <a:rPr lang="fa-IR" sz="2000" b="1" dirty="0">
                <a:solidFill>
                  <a:srgbClr val="FF0000"/>
                </a:solidFill>
                <a:effectLst>
                  <a:outerShdw blurRad="38100" dist="38100" dir="2700000" algn="tl">
                    <a:srgbClr val="000000">
                      <a:alpha val="43137"/>
                    </a:srgbClr>
                  </a:outerShdw>
                </a:effectLst>
                <a:latin typeface="Calibri"/>
                <a:cs typeface="2  Yekan" panose="00000400000000000000" pitchFamily="2" charset="-78"/>
              </a:rPr>
              <a:t>هدف نهایی </a:t>
            </a:r>
          </a:p>
          <a:p>
            <a:pPr marL="0" lvl="0" indent="0" algn="r" rtl="1">
              <a:buNone/>
            </a:pPr>
            <a:r>
              <a:rPr lang="fa-IR" sz="1800" b="1" dirty="0">
                <a:solidFill>
                  <a:schemeClr val="tx1">
                    <a:lumMod val="90000"/>
                    <a:lumOff val="10000"/>
                  </a:schemeClr>
                </a:solidFill>
                <a:effectLst>
                  <a:outerShdw blurRad="38100" dist="38100" dir="2700000" algn="tl">
                    <a:srgbClr val="000000">
                      <a:alpha val="43137"/>
                    </a:srgbClr>
                  </a:outerShdw>
                </a:effectLst>
                <a:latin typeface="Calibri"/>
                <a:cs typeface="2  Yekan" panose="00000400000000000000" pitchFamily="2" charset="-78"/>
              </a:rPr>
              <a:t>پیشگیری از ( پایان دادن به) مرگ های قابل اجتناب مادران</a:t>
            </a:r>
          </a:p>
          <a:p>
            <a:pPr marL="0" lvl="0" indent="0" algn="l" rtl="0">
              <a:spcBef>
                <a:spcPts val="0"/>
              </a:spcBef>
              <a:spcAft>
                <a:spcPts val="0"/>
              </a:spcAft>
              <a:buClr>
                <a:schemeClr val="dk1"/>
              </a:buClr>
              <a:buSzPts val="1100"/>
              <a:buFont typeface="Arial"/>
              <a:buNone/>
            </a:pPr>
            <a:endParaRPr dirty="0"/>
          </a:p>
        </p:txBody>
      </p:sp>
    </p:spTree>
  </p:cSld>
  <p:clrMapOvr>
    <a:overrideClrMapping bg1="lt1" tx1="dk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69"/>
        <p:cNvGrpSpPr/>
        <p:nvPr/>
      </p:nvGrpSpPr>
      <p:grpSpPr>
        <a:xfrm>
          <a:off x="0" y="0"/>
          <a:ext cx="0" cy="0"/>
          <a:chOff x="0" y="0"/>
          <a:chExt cx="0" cy="0"/>
        </a:xfrm>
      </p:grpSpPr>
      <p:sp>
        <p:nvSpPr>
          <p:cNvPr id="275" name="Google Shape;275;p34"/>
          <p:cNvSpPr txBox="1">
            <a:spLocks noGrp="1"/>
          </p:cNvSpPr>
          <p:nvPr>
            <p:ph type="subTitle" idx="1"/>
          </p:nvPr>
        </p:nvSpPr>
        <p:spPr>
          <a:xfrm>
            <a:off x="837282" y="599105"/>
            <a:ext cx="7194014" cy="3029438"/>
          </a:xfrm>
          <a:prstGeom prst="rect">
            <a:avLst/>
          </a:prstGeom>
          <a:solidFill>
            <a:schemeClr val="accent2">
              <a:lumMod val="20000"/>
              <a:lumOff val="80000"/>
            </a:schemeClr>
          </a:solidFill>
        </p:spPr>
        <p:txBody>
          <a:bodyPr spcFirstLastPara="1" wrap="square" lIns="91425" tIns="91425" rIns="91425" bIns="91425" anchor="ctr" anchorCtr="0">
            <a:noAutofit/>
          </a:bodyPr>
          <a:lstStyle/>
          <a:p>
            <a:pPr marL="0" indent="0" algn="just" rtl="1">
              <a:lnSpc>
                <a:spcPct val="160000"/>
              </a:lnSpc>
              <a:spcBef>
                <a:spcPts val="900"/>
              </a:spcBef>
            </a:pPr>
            <a:r>
              <a:rPr lang="ar-SA" b="1" dirty="0">
                <a:solidFill>
                  <a:schemeClr val="tx1">
                    <a:lumMod val="75000"/>
                    <a:lumOff val="25000"/>
                  </a:schemeClr>
                </a:solidFill>
                <a:effectLst>
                  <a:outerShdw blurRad="38100" dist="38100" dir="2700000" algn="tl">
                    <a:srgbClr val="000000">
                      <a:alpha val="43137"/>
                    </a:srgbClr>
                  </a:outerShdw>
                </a:effectLst>
                <a:latin typeface="Calibri"/>
                <a:cs typeface="2  Yekan" panose="00000400000000000000" pitchFamily="2" charset="-78"/>
              </a:rPr>
              <a:t>مرگ هنگام حاملگي تا 42 روز پس از ختم بارداري، صرف نظر از مدت و محل حاملگي به هر علتي مرتبط با بارداري، تشديد شده در بارداري، يا به علت مراقبت هاي ارايه شده طي آن، اما نه به علت حادثه يا تصادف</a:t>
            </a:r>
            <a:endParaRPr lang="fa-IR" b="1" dirty="0">
              <a:solidFill>
                <a:schemeClr val="tx1">
                  <a:lumMod val="75000"/>
                  <a:lumOff val="25000"/>
                </a:schemeClr>
              </a:solidFill>
              <a:effectLst>
                <a:outerShdw blurRad="38100" dist="38100" dir="2700000" algn="tl">
                  <a:srgbClr val="000000">
                    <a:alpha val="43137"/>
                  </a:srgbClr>
                </a:outerShdw>
              </a:effectLst>
              <a:latin typeface="Calibri"/>
              <a:cs typeface="2  Yekan" panose="00000400000000000000" pitchFamily="2" charset="-78"/>
            </a:endParaRPr>
          </a:p>
          <a:p>
            <a:pPr marL="0" indent="0" algn="just" rtl="1">
              <a:lnSpc>
                <a:spcPct val="160000"/>
              </a:lnSpc>
              <a:spcBef>
                <a:spcPts val="900"/>
              </a:spcBef>
              <a:buClr>
                <a:srgbClr val="A53010"/>
              </a:buClr>
            </a:pPr>
            <a:r>
              <a:rPr lang="fa-IR" b="1" dirty="0">
                <a:solidFill>
                  <a:schemeClr val="tx1">
                    <a:lumMod val="75000"/>
                    <a:lumOff val="25000"/>
                  </a:schemeClr>
                </a:solidFill>
                <a:effectLst>
                  <a:outerShdw blurRad="38100" dist="38100" dir="2700000" algn="tl">
                    <a:srgbClr val="000000">
                      <a:alpha val="43137"/>
                    </a:srgbClr>
                  </a:outerShdw>
                </a:effectLst>
                <a:latin typeface="Calibri"/>
                <a:cs typeface="2  Yekan" panose="00000400000000000000" pitchFamily="2" charset="-78"/>
              </a:rPr>
              <a:t>همچنین مرگ مادر طی بارداری و پس از زایمان به </a:t>
            </a:r>
            <a:r>
              <a:rPr lang="fa-IR" b="1" u="sng" dirty="0">
                <a:solidFill>
                  <a:schemeClr val="tx1">
                    <a:lumMod val="75000"/>
                    <a:lumOff val="25000"/>
                  </a:schemeClr>
                </a:solidFill>
                <a:effectLst>
                  <a:outerShdw blurRad="38100" dist="38100" dir="2700000" algn="tl">
                    <a:srgbClr val="000000">
                      <a:alpha val="43137"/>
                    </a:srgbClr>
                  </a:outerShdw>
                </a:effectLst>
                <a:latin typeface="Calibri"/>
                <a:cs typeface="2  Yekan" panose="00000400000000000000" pitchFamily="2" charset="-78"/>
              </a:rPr>
              <a:t>دلیل خودکشی و آسیب به خود</a:t>
            </a:r>
            <a:r>
              <a:rPr lang="fa-IR" b="1" dirty="0">
                <a:solidFill>
                  <a:schemeClr val="tx1">
                    <a:lumMod val="75000"/>
                    <a:lumOff val="25000"/>
                  </a:schemeClr>
                </a:solidFill>
                <a:effectLst>
                  <a:outerShdw blurRad="38100" dist="38100" dir="2700000" algn="tl">
                    <a:srgbClr val="000000">
                      <a:alpha val="43137"/>
                    </a:srgbClr>
                  </a:outerShdw>
                </a:effectLst>
                <a:latin typeface="Calibri"/>
                <a:cs typeface="2  Yekan" panose="00000400000000000000" pitchFamily="2" charset="-78"/>
              </a:rPr>
              <a:t>، به هر طریق و به هر دلیل زمینه ای و نیز مرگ مادر به دلیل قتل به دنبال عوامل زمینه ای از قبیل بارداری نامشروع یا ناخواسته، اطلاع از جنسیت جنین یا وجود هر رابطه علیتی با بارداری جزء مرگ مادران محسوب می شود</a:t>
            </a:r>
          </a:p>
          <a:p>
            <a:pPr marL="0" lvl="0" indent="0" algn="r" rtl="1">
              <a:spcBef>
                <a:spcPts val="0"/>
              </a:spcBef>
              <a:spcAft>
                <a:spcPts val="0"/>
              </a:spcAft>
              <a:buNone/>
            </a:pPr>
            <a:r>
              <a:rPr lang="en" dirty="0"/>
              <a:t> </a:t>
            </a:r>
            <a:endParaRPr dirty="0"/>
          </a:p>
        </p:txBody>
      </p:sp>
      <p:sp>
        <p:nvSpPr>
          <p:cNvPr id="281" name="Google Shape;281;p34"/>
          <p:cNvSpPr txBox="1">
            <a:spLocks noGrp="1"/>
          </p:cNvSpPr>
          <p:nvPr>
            <p:ph type="subTitle" idx="2"/>
          </p:nvPr>
        </p:nvSpPr>
        <p:spPr>
          <a:xfrm>
            <a:off x="0" y="3719817"/>
            <a:ext cx="7703820" cy="1217943"/>
          </a:xfrm>
          <a:prstGeom prst="rect">
            <a:avLst/>
          </a:prstGeom>
          <a:solidFill>
            <a:schemeClr val="bg2">
              <a:lumMod val="60000"/>
              <a:lumOff val="40000"/>
            </a:schemeClr>
          </a:solidFill>
        </p:spPr>
        <p:txBody>
          <a:bodyPr spcFirstLastPara="1" wrap="square" lIns="91425" tIns="91425" rIns="91425" bIns="91425" anchor="ctr" anchorCtr="0">
            <a:noAutofit/>
          </a:bodyPr>
          <a:lstStyle/>
          <a:p>
            <a:pPr algn="just" rtl="1"/>
            <a:endParaRPr lang="en-US" sz="1400" dirty="0">
              <a:solidFill>
                <a:srgbClr val="002060"/>
              </a:solidFill>
              <a:cs typeface="B Titr" panose="00000700000000000000" pitchFamily="2" charset="-78"/>
            </a:endParaRPr>
          </a:p>
          <a:p>
            <a:pPr algn="just" rtl="1"/>
            <a:r>
              <a:rPr lang="fa-IR" sz="1800" dirty="0">
                <a:solidFill>
                  <a:srgbClr val="FF0000"/>
                </a:solidFill>
                <a:cs typeface="B Titr" panose="00000700000000000000" pitchFamily="2" charset="-78"/>
              </a:rPr>
              <a:t>نحوه </a:t>
            </a:r>
            <a:r>
              <a:rPr lang="ar-SA" sz="1800" dirty="0">
                <a:solidFill>
                  <a:srgbClr val="FF0000"/>
                </a:solidFill>
                <a:cs typeface="B Titr" panose="00000700000000000000" pitchFamily="2" charset="-78"/>
              </a:rPr>
              <a:t>محاسبه شاخص</a:t>
            </a:r>
            <a:r>
              <a:rPr lang="fa-IR" sz="1800" dirty="0">
                <a:solidFill>
                  <a:srgbClr val="FF0000"/>
                </a:solidFill>
                <a:cs typeface="B Titr" panose="00000700000000000000" pitchFamily="2" charset="-78"/>
              </a:rPr>
              <a:t> </a:t>
            </a:r>
            <a:r>
              <a:rPr lang="en-US" sz="1800" dirty="0">
                <a:solidFill>
                  <a:srgbClr val="FF0000"/>
                </a:solidFill>
                <a:cs typeface="B Titr" panose="00000700000000000000" pitchFamily="2" charset="-78"/>
              </a:rPr>
              <a:t>MMR</a:t>
            </a:r>
            <a:r>
              <a:rPr lang="fa-IR" dirty="0">
                <a:solidFill>
                  <a:srgbClr val="FF0000"/>
                </a:solidFill>
                <a:cs typeface="B Titr" panose="00000700000000000000" pitchFamily="2" charset="-78"/>
              </a:rPr>
              <a:t> : </a:t>
            </a:r>
            <a:r>
              <a:rPr lang="fa-IR" sz="1800" b="1" dirty="0">
                <a:solidFill>
                  <a:schemeClr val="tx1">
                    <a:lumMod val="90000"/>
                    <a:lumOff val="10000"/>
                  </a:schemeClr>
                </a:solidFill>
                <a:latin typeface="Times New Roman" panose="02020603050405020304" pitchFamily="18" charset="0"/>
                <a:ea typeface="Times New Roman" panose="02020603050405020304" pitchFamily="18" charset="0"/>
                <a:cs typeface="B Nazanin" panose="00000400000000000000" pitchFamily="2" charset="-78"/>
              </a:rPr>
              <a:t>تعداد مرگ مادران در اثر عوارض بارداري و زايمان به ازاء هر 100000 تولد زنده</a:t>
            </a:r>
          </a:p>
          <a:p>
            <a:pPr algn="just" rtl="1"/>
            <a:r>
              <a:rPr lang="fa-IR" sz="1800" dirty="0">
                <a:solidFill>
                  <a:srgbClr val="FF0000"/>
                </a:solidFill>
                <a:cs typeface="B Titr" panose="00000700000000000000" pitchFamily="2" charset="-78"/>
              </a:rPr>
              <a:t>صورت: </a:t>
            </a:r>
            <a:r>
              <a:rPr lang="fa-IR" sz="1800" b="1" dirty="0">
                <a:solidFill>
                  <a:schemeClr val="tx1">
                    <a:lumMod val="90000"/>
                    <a:lumOff val="10000"/>
                  </a:schemeClr>
                </a:solidFill>
                <a:latin typeface="Times New Roman" panose="02020603050405020304" pitchFamily="18" charset="0"/>
                <a:ea typeface="Times New Roman" panose="02020603050405020304" pitchFamily="18" charset="0"/>
                <a:cs typeface="B Nazanin" panose="00000400000000000000" pitchFamily="2" charset="-78"/>
              </a:rPr>
              <a:t>تعداد مرگ های مادری</a:t>
            </a:r>
            <a:r>
              <a:rPr lang="fa-IR" b="1" dirty="0">
                <a:solidFill>
                  <a:schemeClr val="accent5">
                    <a:lumMod val="20000"/>
                    <a:lumOff val="80000"/>
                  </a:schemeClr>
                </a:solidFill>
                <a:latin typeface="Times New Roman" panose="02020603050405020304" pitchFamily="18" charset="0"/>
                <a:ea typeface="Times New Roman" panose="02020603050405020304" pitchFamily="18" charset="0"/>
                <a:cs typeface="B Nazanin" panose="00000400000000000000" pitchFamily="2" charset="-78"/>
              </a:rPr>
              <a:t> </a:t>
            </a:r>
            <a:r>
              <a:rPr lang="fa-IR" sz="1800" b="1" dirty="0">
                <a:solidFill>
                  <a:srgbClr val="C00000"/>
                </a:solidFill>
                <a:latin typeface="Times New Roman" panose="02020603050405020304" pitchFamily="18" charset="0"/>
                <a:cs typeface="B Nazanin" panose="00000400000000000000" pitchFamily="2" charset="-78"/>
              </a:rPr>
              <a:t>*</a:t>
            </a:r>
            <a:r>
              <a:rPr lang="fa-IR" sz="1800" b="1" dirty="0">
                <a:solidFill>
                  <a:schemeClr val="accent5">
                    <a:lumMod val="50000"/>
                  </a:schemeClr>
                </a:solidFill>
                <a:latin typeface="Times New Roman" panose="02020603050405020304" pitchFamily="18" charset="0"/>
                <a:cs typeface="B Nazanin" panose="00000400000000000000" pitchFamily="2" charset="-78"/>
              </a:rPr>
              <a:t>  </a:t>
            </a:r>
            <a:r>
              <a:rPr lang="fa-IR" sz="1800" b="1" dirty="0">
                <a:solidFill>
                  <a:schemeClr val="tx1">
                    <a:lumMod val="90000"/>
                    <a:lumOff val="10000"/>
                  </a:schemeClr>
                </a:solidFill>
                <a:latin typeface="Times New Roman" panose="02020603050405020304" pitchFamily="18" charset="0"/>
                <a:ea typeface="Times New Roman" panose="02020603050405020304" pitchFamily="18" charset="0"/>
                <a:cs typeface="B Nazanin" panose="00000400000000000000" pitchFamily="2" charset="-78"/>
              </a:rPr>
              <a:t>100000  در یک سال</a:t>
            </a:r>
          </a:p>
          <a:p>
            <a:pPr algn="just" rtl="1"/>
            <a:r>
              <a:rPr lang="fa-IR" sz="1800" dirty="0">
                <a:solidFill>
                  <a:srgbClr val="FF0000"/>
                </a:solidFill>
                <a:cs typeface="B Titr" panose="00000700000000000000" pitchFamily="2" charset="-78"/>
              </a:rPr>
              <a:t>مخرج: </a:t>
            </a:r>
            <a:r>
              <a:rPr lang="fa-IR" sz="1800" b="1" dirty="0">
                <a:solidFill>
                  <a:schemeClr val="tx1">
                    <a:lumMod val="90000"/>
                    <a:lumOff val="10000"/>
                  </a:schemeClr>
                </a:solidFill>
                <a:latin typeface="Times New Roman" panose="02020603050405020304" pitchFamily="18" charset="0"/>
                <a:ea typeface="Times New Roman" panose="02020603050405020304" pitchFamily="18" charset="0"/>
                <a:cs typeface="B Nazanin" panose="00000400000000000000" pitchFamily="2" charset="-78"/>
              </a:rPr>
              <a:t>تعداد موالید زنده در همان سال</a:t>
            </a:r>
            <a:endParaRPr lang="en-US" sz="1800" b="1" dirty="0">
              <a:solidFill>
                <a:schemeClr val="tx1">
                  <a:lumMod val="90000"/>
                  <a:lumOff val="10000"/>
                </a:schemeClr>
              </a:solidFill>
              <a:latin typeface="Times New Roman" panose="02020603050405020304" pitchFamily="18" charset="0"/>
              <a:ea typeface="Times New Roman" panose="02020603050405020304" pitchFamily="18" charset="0"/>
              <a:cs typeface="B Nazanin" panose="00000400000000000000" pitchFamily="2" charset="-78"/>
            </a:endParaRPr>
          </a:p>
          <a:p>
            <a:pPr marL="0" lvl="0" indent="0" algn="r" rtl="1">
              <a:spcBef>
                <a:spcPts val="0"/>
              </a:spcBef>
              <a:spcAft>
                <a:spcPts val="0"/>
              </a:spcAft>
              <a:buNone/>
            </a:pPr>
            <a:endParaRPr dirty="0"/>
          </a:p>
        </p:txBody>
      </p:sp>
      <p:sp>
        <p:nvSpPr>
          <p:cNvPr id="15" name="Rectangle 14"/>
          <p:cNvSpPr/>
          <p:nvPr/>
        </p:nvSpPr>
        <p:spPr>
          <a:xfrm>
            <a:off x="3754113" y="0"/>
            <a:ext cx="5099473" cy="507831"/>
          </a:xfrm>
          <a:prstGeom prst="rect">
            <a:avLst/>
          </a:prstGeom>
          <a:solidFill>
            <a:schemeClr val="bg1">
              <a:lumMod val="85000"/>
            </a:schemeClr>
          </a:solidFill>
          <a:ln>
            <a:solidFill>
              <a:schemeClr val="bg2">
                <a:lumMod val="75000"/>
              </a:schemeClr>
            </a:solidFill>
          </a:ln>
        </p:spPr>
        <p:txBody>
          <a:bodyPr wrap="none">
            <a:spAutoFit/>
          </a:bodyPr>
          <a:lstStyle/>
          <a:p>
            <a:pPr algn="r" rtl="1"/>
            <a:r>
              <a:rPr lang="ar-SA" sz="2700" dirty="0">
                <a:solidFill>
                  <a:srgbClr val="4472C4">
                    <a:lumMod val="50000"/>
                  </a:srgbClr>
                </a:solidFill>
                <a:latin typeface="Calibri Light" panose="020F0302020204030204"/>
                <a:ea typeface="+mj-ea"/>
                <a:cs typeface="B Titr" panose="00000700000000000000" pitchFamily="2" charset="-78"/>
              </a:rPr>
              <a:t>تعريف مرگ مادر</a:t>
            </a:r>
            <a:r>
              <a:rPr lang="fa-IR" sz="2700" dirty="0">
                <a:solidFill>
                  <a:srgbClr val="4472C4">
                    <a:lumMod val="50000"/>
                  </a:srgbClr>
                </a:solidFill>
                <a:latin typeface="Calibri Light" panose="020F0302020204030204"/>
                <a:ea typeface="+mj-ea"/>
                <a:cs typeface="B Titr" panose="00000700000000000000" pitchFamily="2" charset="-78"/>
              </a:rPr>
              <a:t>       </a:t>
            </a:r>
            <a:r>
              <a:rPr lang="en-US" sz="2100" dirty="0">
                <a:solidFill>
                  <a:srgbClr val="4472C4">
                    <a:lumMod val="50000"/>
                  </a:srgbClr>
                </a:solidFill>
                <a:latin typeface="Times New Roman" panose="02020603050405020304" pitchFamily="18" charset="0"/>
                <a:ea typeface="Times New Roman" panose="02020603050405020304" pitchFamily="18" charset="0"/>
                <a:cs typeface="B Yagut" panose="00000400000000000000" pitchFamily="2" charset="-78"/>
              </a:rPr>
              <a:t> </a:t>
            </a:r>
            <a:r>
              <a:rPr lang="en-US" sz="2100" b="1" dirty="0">
                <a:solidFill>
                  <a:srgbClr val="C00000"/>
                </a:solidFill>
                <a:latin typeface="Times New Roman" panose="02020603050405020304" pitchFamily="18" charset="0"/>
                <a:ea typeface="Times New Roman" panose="02020603050405020304" pitchFamily="18" charset="0"/>
                <a:cs typeface="B Yagut" panose="00000400000000000000" pitchFamily="2" charset="-78"/>
              </a:rPr>
              <a:t>Maternal Mortality</a:t>
            </a:r>
            <a:r>
              <a:rPr lang="ar-SA" sz="2700" dirty="0">
                <a:solidFill>
                  <a:srgbClr val="5B9BD5"/>
                </a:solidFill>
                <a:latin typeface="Calibri Light" panose="020F0302020204030204"/>
                <a:ea typeface="+mj-ea"/>
                <a:cs typeface="B Titr" panose="00000700000000000000" pitchFamily="2" charset="-78"/>
              </a:rPr>
              <a:t> </a:t>
            </a:r>
            <a:endParaRPr lang="en-US" sz="1050" dirty="0"/>
          </a:p>
        </p:txBody>
      </p:sp>
    </p:spTree>
  </p:cSld>
  <p:clrMapOvr>
    <a:overrideClrMapping bg1="lt1" tx1="dk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5"/>
          <p:cNvSpPr txBox="1">
            <a:spLocks noGrp="1"/>
          </p:cNvSpPr>
          <p:nvPr>
            <p:ph type="subTitle" idx="1"/>
          </p:nvPr>
        </p:nvSpPr>
        <p:spPr>
          <a:xfrm>
            <a:off x="3863340" y="240031"/>
            <a:ext cx="5151150" cy="948690"/>
          </a:xfrm>
          <a:prstGeom prst="rect">
            <a:avLst/>
          </a:prstGeom>
          <a:solidFill>
            <a:schemeClr val="bg1">
              <a:lumMod val="85000"/>
            </a:schemeClr>
          </a:solidFill>
        </p:spPr>
        <p:txBody>
          <a:bodyPr spcFirstLastPara="1" wrap="square" lIns="91425" tIns="91425" rIns="91425" bIns="91425" anchor="ctr" anchorCtr="0">
            <a:noAutofit/>
          </a:bodyPr>
          <a:lstStyle/>
          <a:p>
            <a:pPr marL="0" lvl="0" indent="0" rtl="1"/>
            <a:r>
              <a:rPr lang="fa-IR" dirty="0">
                <a:solidFill>
                  <a:srgbClr val="C00000"/>
                </a:solidFill>
                <a:cs typeface="B Titr" panose="00000700000000000000" pitchFamily="2" charset="-78"/>
              </a:rPr>
              <a:t>فعالیتهای اصلی نظام مراقبت مرگ مادری</a:t>
            </a:r>
            <a:endParaRPr dirty="0"/>
          </a:p>
        </p:txBody>
      </p:sp>
      <p:sp>
        <p:nvSpPr>
          <p:cNvPr id="288" name="Google Shape;288;p35"/>
          <p:cNvSpPr txBox="1">
            <a:spLocks noGrp="1"/>
          </p:cNvSpPr>
          <p:nvPr>
            <p:ph type="title"/>
          </p:nvPr>
        </p:nvSpPr>
        <p:spPr>
          <a:xfrm>
            <a:off x="868680" y="1314450"/>
            <a:ext cx="8145810" cy="1108710"/>
          </a:xfrm>
          <a:prstGeom prst="rect">
            <a:avLst/>
          </a:prstGeom>
          <a:solidFill>
            <a:schemeClr val="bg2">
              <a:lumMod val="20000"/>
              <a:lumOff val="80000"/>
            </a:schemeClr>
          </a:solidFill>
        </p:spPr>
        <p:txBody>
          <a:bodyPr spcFirstLastPara="1" wrap="square" lIns="91425" tIns="91425" rIns="91425" bIns="91425" anchor="ctr" anchorCtr="0">
            <a:noAutofit/>
          </a:bodyPr>
          <a:lstStyle/>
          <a:p>
            <a:r>
              <a:rPr lang="en-US" b="1" dirty="0">
                <a:solidFill>
                  <a:schemeClr val="bg1"/>
                </a:solidFill>
                <a:effectLst>
                  <a:outerShdw blurRad="38100" dist="38100" dir="2700000" algn="tl">
                    <a:srgbClr val="000000">
                      <a:alpha val="43137"/>
                    </a:srgbClr>
                  </a:outerShdw>
                </a:effectLst>
                <a:latin typeface="Calibri"/>
                <a:cs typeface="2  Yekan" panose="00000400000000000000" pitchFamily="2" charset="-78"/>
              </a:rPr>
              <a:t/>
            </a:r>
            <a:br>
              <a:rPr lang="en-US" b="1" dirty="0">
                <a:solidFill>
                  <a:schemeClr val="bg1"/>
                </a:solidFill>
                <a:effectLst>
                  <a:outerShdw blurRad="38100" dist="38100" dir="2700000" algn="tl">
                    <a:srgbClr val="000000">
                      <a:alpha val="43137"/>
                    </a:srgbClr>
                  </a:outerShdw>
                </a:effectLst>
                <a:latin typeface="Calibri"/>
                <a:cs typeface="2  Yekan" panose="00000400000000000000" pitchFamily="2" charset="-78"/>
              </a:rPr>
            </a:br>
            <a:r>
              <a:rPr lang="fa-IR"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sym typeface="Arial"/>
              </a:rPr>
              <a:t>چرخه مراقبت با وقوع مرگ مادر آغاز می شود.در مرحله بعد، تيم پرسشگری داده هاي مرگ را جمع آوری می کند. کميته کاهش مرگ و مير مادران پس از بررسی پرسشنامه تکميل شده توسط تيم پرسشگری، علل قابل اجتناب مرگ را تحليل کرده، بر آن اساس، مداخلات مقتضی را طراحی و بر اجرای مداخلات نظارت می کند. </a:t>
            </a:r>
            <a:r>
              <a:rPr lang="en-US" b="1" dirty="0">
                <a:solidFill>
                  <a:schemeClr val="bg1"/>
                </a:solidFill>
                <a:effectLst>
                  <a:outerShdw blurRad="38100" dist="38100" dir="2700000" algn="tl">
                    <a:srgbClr val="000000">
                      <a:alpha val="43137"/>
                    </a:srgbClr>
                  </a:outerShdw>
                </a:effectLst>
                <a:latin typeface="Calibri"/>
                <a:cs typeface="2  Yekan" panose="00000400000000000000" pitchFamily="2" charset="-78"/>
              </a:rPr>
              <a:t/>
            </a:r>
            <a:br>
              <a:rPr lang="en-US" b="1" dirty="0">
                <a:solidFill>
                  <a:schemeClr val="bg1"/>
                </a:solidFill>
                <a:effectLst>
                  <a:outerShdw blurRad="38100" dist="38100" dir="2700000" algn="tl">
                    <a:srgbClr val="000000">
                      <a:alpha val="43137"/>
                    </a:srgbClr>
                  </a:outerShdw>
                </a:effectLst>
                <a:latin typeface="Calibri"/>
                <a:cs typeface="2  Yekan" panose="00000400000000000000" pitchFamily="2" charset="-78"/>
              </a:rPr>
            </a:br>
            <a:endParaRPr dirty="0"/>
          </a:p>
        </p:txBody>
      </p:sp>
      <p:sp>
        <p:nvSpPr>
          <p:cNvPr id="4" name="Rectangle 3"/>
          <p:cNvSpPr/>
          <p:nvPr/>
        </p:nvSpPr>
        <p:spPr>
          <a:xfrm>
            <a:off x="240030" y="2839792"/>
            <a:ext cx="5242687" cy="2303708"/>
          </a:xfrm>
          <a:prstGeom prst="rect">
            <a:avLst/>
          </a:prstGeom>
          <a:solidFill>
            <a:schemeClr val="bg2">
              <a:lumMod val="40000"/>
              <a:lumOff val="60000"/>
            </a:schemeClr>
          </a:solidFill>
          <a:ln>
            <a:solidFill>
              <a:srgbClr val="A50021"/>
            </a:solidFill>
          </a:ln>
        </p:spPr>
        <p:txBody>
          <a:bodyPr wrap="square">
            <a:spAutoFit/>
          </a:bodyPr>
          <a:lstStyle/>
          <a:p>
            <a:pPr lvl="0" algn="justLow" rtl="1" eaLnBrk="0" fontAlgn="base" hangingPunct="0">
              <a:lnSpc>
                <a:spcPct val="150000"/>
              </a:lnSpc>
              <a:spcBef>
                <a:spcPct val="20000"/>
              </a:spcBef>
              <a:spcAft>
                <a:spcPct val="0"/>
              </a:spcAft>
            </a:pPr>
            <a:r>
              <a:rPr lang="fa-IR" sz="2100" b="1" dirty="0">
                <a:solidFill>
                  <a:srgbClr val="002060"/>
                </a:solidFill>
                <a:latin typeface="Times New Roman" panose="02020603050405020304" pitchFamily="18" charset="0"/>
                <a:ea typeface="Times New Roman" panose="02020603050405020304" pitchFamily="18" charset="0"/>
                <a:cs typeface="2  Yekan" panose="00000400000000000000" pitchFamily="2" charset="-78"/>
              </a:rPr>
              <a:t>بنابراين</a:t>
            </a:r>
            <a:r>
              <a:rPr lang="fa-IR" sz="2100" b="1" dirty="0">
                <a:latin typeface="Times New Roman" panose="02020603050405020304" pitchFamily="18" charset="0"/>
                <a:ea typeface="Times New Roman" panose="02020603050405020304" pitchFamily="18" charset="0"/>
                <a:cs typeface="B Nazanin" panose="00000400000000000000" pitchFamily="2" charset="-78"/>
              </a:rPr>
              <a:t> </a:t>
            </a:r>
            <a:r>
              <a:rPr lang="fa-IR" sz="1800" b="1" dirty="0">
                <a:solidFill>
                  <a:srgbClr val="C00000"/>
                </a:solidFill>
                <a:latin typeface="Times New Roman" panose="02020603050405020304" pitchFamily="18" charset="0"/>
                <a:ea typeface="Times New Roman" panose="02020603050405020304" pitchFamily="18" charset="0"/>
                <a:cs typeface="B Titr" panose="00000700000000000000" pitchFamily="2" charset="-78"/>
              </a:rPr>
              <a:t>4 فعاليت اصلی </a:t>
            </a:r>
            <a:r>
              <a:rPr lang="fa-IR" sz="2100" b="1" dirty="0">
                <a:solidFill>
                  <a:srgbClr val="002060"/>
                </a:solidFill>
                <a:latin typeface="Times New Roman" panose="02020603050405020304" pitchFamily="18" charset="0"/>
                <a:ea typeface="Times New Roman" panose="02020603050405020304" pitchFamily="18" charset="0"/>
                <a:cs typeface="2  Yekan" panose="00000400000000000000" pitchFamily="2" charset="-78"/>
              </a:rPr>
              <a:t>در نظام مراقبت عبارتند از:</a:t>
            </a:r>
            <a:endParaRPr lang="en-US" sz="2100" b="1" dirty="0">
              <a:solidFill>
                <a:srgbClr val="002060"/>
              </a:solidFill>
              <a:latin typeface="Times New Roman" panose="02020603050405020304" pitchFamily="18" charset="0"/>
              <a:ea typeface="Times New Roman" panose="02020603050405020304" pitchFamily="18" charset="0"/>
              <a:cs typeface="2  Yekan" panose="00000400000000000000" pitchFamily="2" charset="-78"/>
            </a:endParaRPr>
          </a:p>
          <a:p>
            <a:pPr algn="justLow" rtl="1" eaLnBrk="0" fontAlgn="base" hangingPunct="0">
              <a:lnSpc>
                <a:spcPct val="150000"/>
              </a:lnSpc>
              <a:spcBef>
                <a:spcPct val="20000"/>
              </a:spcBef>
              <a:spcAft>
                <a:spcPct val="0"/>
              </a:spcAft>
              <a:buClr>
                <a:srgbClr val="A53010"/>
              </a:buClr>
            </a:pPr>
            <a:r>
              <a:rPr lang="fa-IR" sz="1650" b="1" dirty="0">
                <a:solidFill>
                  <a:srgbClr val="C00000"/>
                </a:solidFill>
                <a:latin typeface="Times New Roman" panose="02020603050405020304" pitchFamily="18" charset="0"/>
                <a:ea typeface="Times New Roman" panose="02020603050405020304" pitchFamily="18" charset="0"/>
                <a:cs typeface="B Titr" panose="00000700000000000000" pitchFamily="2" charset="-78"/>
              </a:rPr>
              <a:t>1) </a:t>
            </a:r>
            <a:r>
              <a:rPr lang="fa-IR"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rPr>
              <a:t>جمع آوری داده های مرگ مادران</a:t>
            </a:r>
            <a:endParaRPr lang="en-US"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endParaRPr>
          </a:p>
          <a:p>
            <a:pPr lvl="0" algn="justLow" rtl="1" eaLnBrk="0" fontAlgn="base" hangingPunct="0">
              <a:lnSpc>
                <a:spcPct val="150000"/>
              </a:lnSpc>
              <a:spcBef>
                <a:spcPct val="20000"/>
              </a:spcBef>
              <a:spcAft>
                <a:spcPct val="0"/>
              </a:spcAft>
              <a:buClr>
                <a:srgbClr val="A53010"/>
              </a:buClr>
            </a:pPr>
            <a:r>
              <a:rPr lang="fa-IR" sz="1650" b="1" dirty="0">
                <a:solidFill>
                  <a:srgbClr val="C00000"/>
                </a:solidFill>
                <a:latin typeface="Times New Roman" panose="02020603050405020304" pitchFamily="18" charset="0"/>
                <a:ea typeface="Times New Roman" panose="02020603050405020304" pitchFamily="18" charset="0"/>
                <a:cs typeface="B Titr" panose="00000700000000000000" pitchFamily="2" charset="-78"/>
              </a:rPr>
              <a:t>2) </a:t>
            </a:r>
            <a:r>
              <a:rPr lang="fa-IR"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rPr>
              <a:t>بررسی موارد مرگ</a:t>
            </a:r>
            <a:endParaRPr lang="en-US"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endParaRPr>
          </a:p>
          <a:p>
            <a:pPr algn="justLow" rtl="1" eaLnBrk="0" fontAlgn="base" hangingPunct="0">
              <a:lnSpc>
                <a:spcPct val="150000"/>
              </a:lnSpc>
              <a:spcBef>
                <a:spcPct val="20000"/>
              </a:spcBef>
              <a:spcAft>
                <a:spcPct val="0"/>
              </a:spcAft>
              <a:buClr>
                <a:srgbClr val="A53010"/>
              </a:buClr>
            </a:pPr>
            <a:r>
              <a:rPr lang="fa-IR" sz="1650" b="1" dirty="0">
                <a:solidFill>
                  <a:srgbClr val="C00000"/>
                </a:solidFill>
                <a:latin typeface="Times New Roman" panose="02020603050405020304" pitchFamily="18" charset="0"/>
                <a:ea typeface="Times New Roman" panose="02020603050405020304" pitchFamily="18" charset="0"/>
                <a:cs typeface="B Titr" panose="00000700000000000000" pitchFamily="2" charset="-78"/>
              </a:rPr>
              <a:t>3) </a:t>
            </a:r>
            <a:r>
              <a:rPr lang="fa-IR"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rPr>
              <a:t>طراحی و اجرای مداخلات</a:t>
            </a:r>
            <a:endParaRPr lang="en-US"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endParaRPr>
          </a:p>
          <a:p>
            <a:pPr lvl="0" algn="justLow" rtl="1" eaLnBrk="0" fontAlgn="base" hangingPunct="0">
              <a:lnSpc>
                <a:spcPct val="150000"/>
              </a:lnSpc>
              <a:spcBef>
                <a:spcPct val="20000"/>
              </a:spcBef>
              <a:spcAft>
                <a:spcPct val="0"/>
              </a:spcAft>
            </a:pPr>
            <a:r>
              <a:rPr lang="fa-IR" sz="1650" b="1" dirty="0">
                <a:solidFill>
                  <a:srgbClr val="C00000"/>
                </a:solidFill>
                <a:latin typeface="Times New Roman" panose="02020603050405020304" pitchFamily="18" charset="0"/>
                <a:ea typeface="Times New Roman" panose="02020603050405020304" pitchFamily="18" charset="0"/>
                <a:cs typeface="B Titr" panose="00000700000000000000" pitchFamily="2" charset="-78"/>
              </a:rPr>
              <a:t>4)</a:t>
            </a:r>
            <a:r>
              <a:rPr lang="fa-IR" sz="1650" b="1" dirty="0">
                <a:latin typeface="Times New Roman" panose="02020603050405020304" pitchFamily="18" charset="0"/>
                <a:ea typeface="Times New Roman" panose="02020603050405020304" pitchFamily="18" charset="0"/>
                <a:cs typeface="B Titr" panose="00000700000000000000" pitchFamily="2" charset="-78"/>
              </a:rPr>
              <a:t> </a:t>
            </a:r>
            <a:r>
              <a:rPr lang="fa-IR" sz="1650" b="1" dirty="0">
                <a:solidFill>
                  <a:srgbClr val="002060"/>
                </a:solidFill>
                <a:latin typeface="Times New Roman" panose="02020603050405020304" pitchFamily="18" charset="0"/>
                <a:ea typeface="Times New Roman" panose="02020603050405020304" pitchFamily="18" charset="0"/>
                <a:cs typeface="B Titr" panose="00000700000000000000" pitchFamily="2" charset="-78"/>
              </a:rPr>
              <a:t>پايش و ارزشيابی</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6"/>
          <p:cNvSpPr txBox="1">
            <a:spLocks noGrp="1"/>
          </p:cNvSpPr>
          <p:nvPr>
            <p:ph type="title"/>
          </p:nvPr>
        </p:nvSpPr>
        <p:spPr>
          <a:xfrm>
            <a:off x="2057400" y="1280160"/>
            <a:ext cx="6800850" cy="2125980"/>
          </a:xfrm>
          <a:prstGeom prst="rect">
            <a:avLst/>
          </a:prstGeom>
          <a:solidFill>
            <a:schemeClr val="bg2">
              <a:lumMod val="40000"/>
              <a:lumOff val="60000"/>
            </a:schemeClr>
          </a:solidFill>
        </p:spPr>
        <p:txBody>
          <a:bodyPr spcFirstLastPara="1" wrap="square" lIns="91425" tIns="91425" rIns="91425" bIns="91425" anchor="ctr" anchorCtr="0">
            <a:noAutofit/>
          </a:bodyPr>
          <a:lstStyle/>
          <a:p>
            <a:pPr marL="342900" indent="-342900" algn="r" rtl="1"/>
            <a: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
            </a:r>
            <a:b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br>
            <a: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
            </a:r>
            <a:b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br>
            <a: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
            </a:r>
            <a:b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br>
            <a:r>
              <a:rPr lang="ar-SA"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مرگ هاي تاخيري مادران (</a:t>
            </a:r>
            <a: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Late Maternal Deaths</a:t>
            </a:r>
            <a:r>
              <a:rPr lang="ar-SA"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a:t>
            </a:r>
            <a:r>
              <a:rPr lang="en-US" sz="1800" b="1" dirty="0">
                <a:solidFill>
                  <a:srgbClr val="C00000"/>
                </a:solidFill>
                <a:effectLst>
                  <a:outerShdw blurRad="38100" dist="38100" dir="2700000" algn="tl">
                    <a:srgbClr val="000000">
                      <a:alpha val="43137"/>
                    </a:srgbClr>
                  </a:outerShdw>
                </a:effectLst>
                <a:cs typeface="B Titr" panose="00000700000000000000" pitchFamily="2" charset="-78"/>
              </a:rPr>
              <a:t> : </a:t>
            </a:r>
            <a:r>
              <a:rPr lang="fa-IR" sz="1800" b="1" dirty="0">
                <a:solidFill>
                  <a:srgbClr val="C00000"/>
                </a:solidFill>
                <a:effectLst>
                  <a:outerShdw blurRad="38100" dist="38100" dir="2700000" algn="tl">
                    <a:srgbClr val="000000">
                      <a:alpha val="43137"/>
                    </a:srgbClr>
                  </a:outerShdw>
                </a:effectLst>
                <a:cs typeface="B Titr" panose="00000700000000000000" pitchFamily="2" charset="-78"/>
              </a:rPr>
              <a:t/>
            </a:r>
            <a:br>
              <a:rPr lang="fa-IR" sz="1800" b="1" dirty="0">
                <a:solidFill>
                  <a:srgbClr val="C00000"/>
                </a:solidFill>
                <a:effectLst>
                  <a:outerShdw blurRad="38100" dist="38100" dir="2700000" algn="tl">
                    <a:srgbClr val="000000">
                      <a:alpha val="43137"/>
                    </a:srgbClr>
                  </a:outerShdw>
                </a:effectLst>
                <a:cs typeface="B Titr" panose="00000700000000000000" pitchFamily="2" charset="-78"/>
              </a:rPr>
            </a:br>
            <a:r>
              <a:rPr lang="ar-SA" sz="18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t>مرگ به علل مستقيم يا غير مستقيم مربوط به بارداري در مدت بيش از42 روز و کمتر از يکسال پس از ختم بارداري</a:t>
            </a:r>
            <a:r>
              <a:rPr lang="en-US" sz="18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t/>
            </a:r>
            <a:br>
              <a:rPr lang="en-US" sz="18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br>
            <a:r>
              <a:rPr lang="fa-IR" sz="18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t/>
            </a:r>
            <a:br>
              <a:rPr lang="fa-IR" sz="18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br>
            <a:r>
              <a:rPr lang="ar-SA"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مرگ هاي وابسته به بارداري (</a:t>
            </a:r>
            <a:r>
              <a:rPr lang="en-US"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Pregnancy Related Deaths</a:t>
            </a:r>
            <a:r>
              <a:rPr lang="ar-SA"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a:t>
            </a:r>
            <a:r>
              <a:rPr lang="fa-IR"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t>:</a:t>
            </a:r>
            <a:br>
              <a:rPr lang="fa-IR" sz="1800" b="1" dirty="0">
                <a:solidFill>
                  <a:srgbClr val="C00000"/>
                </a:solidFill>
                <a:effectLst>
                  <a:outerShdw blurRad="38100" dist="38100" dir="2700000" algn="tl">
                    <a:srgbClr val="000000">
                      <a:alpha val="43137"/>
                    </a:srgbClr>
                  </a:outerShdw>
                </a:effectLst>
                <a:latin typeface="Calibri"/>
                <a:cs typeface="B Titr" panose="00000700000000000000" pitchFamily="2" charset="-78"/>
              </a:rPr>
            </a:br>
            <a:r>
              <a:rPr lang="ar-SA" sz="18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t>مرگ حين يا تا 42 روز پس از ختم بارداري صرفنظر از علت مرگ</a:t>
            </a:r>
            <a:r>
              <a:rPr lang="en-US" sz="54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t/>
            </a:r>
            <a:br>
              <a:rPr lang="en-US" sz="5400" b="1" dirty="0">
                <a:solidFill>
                  <a:srgbClr val="002060"/>
                </a:solidFill>
                <a:effectLst>
                  <a:outerShdw blurRad="38100" dist="38100" dir="2700000" algn="tl">
                    <a:srgbClr val="000000">
                      <a:alpha val="43137"/>
                    </a:srgbClr>
                  </a:outerShdw>
                </a:effectLst>
                <a:latin typeface="Calibri"/>
                <a:cs typeface="2  Yekan" panose="00000400000000000000" pitchFamily="2" charset="-78"/>
              </a:rPr>
            </a:br>
            <a:endParaRPr dirty="0"/>
          </a:p>
        </p:txBody>
      </p:sp>
      <p:sp>
        <p:nvSpPr>
          <p:cNvPr id="295" name="Google Shape;295;p36"/>
          <p:cNvSpPr txBox="1">
            <a:spLocks noGrp="1"/>
          </p:cNvSpPr>
          <p:nvPr>
            <p:ph type="subTitle" idx="1"/>
          </p:nvPr>
        </p:nvSpPr>
        <p:spPr>
          <a:xfrm>
            <a:off x="2228850" y="3886200"/>
            <a:ext cx="6549390" cy="1165859"/>
          </a:xfrm>
          <a:prstGeom prst="rect">
            <a:avLst/>
          </a:prstGeom>
          <a:solidFill>
            <a:schemeClr val="accent2">
              <a:lumMod val="20000"/>
              <a:lumOff val="80000"/>
            </a:schemeClr>
          </a:solidFill>
        </p:spPr>
        <p:txBody>
          <a:bodyPr spcFirstLastPara="1" wrap="square" lIns="91425" tIns="91425" rIns="91425" bIns="91425" anchor="ctr" anchorCtr="0">
            <a:noAutofit/>
          </a:bodyPr>
          <a:lstStyle/>
          <a:p>
            <a:pPr marL="0" indent="0" rtl="1"/>
            <a:endParaRPr lang="en-US" sz="2000" b="1" dirty="0">
              <a:solidFill>
                <a:schemeClr val="tx1">
                  <a:lumMod val="90000"/>
                  <a:lumOff val="10000"/>
                </a:schemeClr>
              </a:solidFill>
              <a:effectLst>
                <a:outerShdw blurRad="38100" dist="38100" dir="2700000" algn="tl">
                  <a:srgbClr val="000000">
                    <a:alpha val="43137"/>
                  </a:srgbClr>
                </a:outerShdw>
              </a:effectLst>
              <a:cs typeface="B Nazanin" panose="00000400000000000000" pitchFamily="2" charset="-78"/>
            </a:endParaRPr>
          </a:p>
          <a:p>
            <a:pPr marL="0" indent="0" algn="just" rtl="1"/>
            <a:r>
              <a:rPr lang="fa-IR" sz="2000" b="1" dirty="0">
                <a:solidFill>
                  <a:schemeClr val="tx1">
                    <a:lumMod val="90000"/>
                    <a:lumOff val="10000"/>
                  </a:schemeClr>
                </a:solidFill>
                <a:effectLst>
                  <a:outerShdw blurRad="38100" dist="38100" dir="2700000" algn="tl">
                    <a:srgbClr val="000000">
                      <a:alpha val="43137"/>
                    </a:srgbClr>
                  </a:outerShdw>
                </a:effectLst>
                <a:cs typeface="B Nazanin" panose="00000400000000000000" pitchFamily="2" charset="-78"/>
              </a:rPr>
              <a:t>موارد مرگ مادری که با تعاریف آلترناتیو مطابقت داشته باشند هم الزاما باید گزارش شوند. فعلا برای محاسبه  </a:t>
            </a:r>
            <a:r>
              <a:rPr lang="en-US" sz="2000" b="1" dirty="0">
                <a:solidFill>
                  <a:schemeClr val="tx1">
                    <a:lumMod val="90000"/>
                    <a:lumOff val="10000"/>
                  </a:schemeClr>
                </a:solidFill>
                <a:effectLst>
                  <a:outerShdw blurRad="38100" dist="38100" dir="2700000" algn="tl">
                    <a:srgbClr val="000000">
                      <a:alpha val="43137"/>
                    </a:srgbClr>
                  </a:outerShdw>
                </a:effectLst>
                <a:cs typeface="B Nazanin" panose="00000400000000000000" pitchFamily="2" charset="-78"/>
              </a:rPr>
              <a:t>MMR</a:t>
            </a:r>
            <a:r>
              <a:rPr lang="fa-IR" sz="2000" b="1" dirty="0">
                <a:solidFill>
                  <a:schemeClr val="tx1">
                    <a:lumMod val="90000"/>
                    <a:lumOff val="10000"/>
                  </a:schemeClr>
                </a:solidFill>
                <a:effectLst>
                  <a:outerShdw blurRad="38100" dist="38100" dir="2700000" algn="tl">
                    <a:srgbClr val="000000">
                      <a:alpha val="43137"/>
                    </a:srgbClr>
                  </a:outerShdw>
                </a:effectLst>
                <a:cs typeface="B Nazanin" panose="00000400000000000000" pitchFamily="2" charset="-78"/>
              </a:rPr>
              <a:t>  در کشور از تعاریف آلترناتیو استفاده نخواهد شد</a:t>
            </a:r>
            <a:r>
              <a:rPr lang="fa-IR" b="1" dirty="0">
                <a:solidFill>
                  <a:schemeClr val="tx1">
                    <a:lumMod val="90000"/>
                    <a:lumOff val="10000"/>
                  </a:schemeClr>
                </a:solidFill>
                <a:effectLst>
                  <a:outerShdw blurRad="38100" dist="38100" dir="2700000" algn="tl">
                    <a:srgbClr val="000000">
                      <a:alpha val="43137"/>
                    </a:srgbClr>
                  </a:outerShdw>
                </a:effectLst>
                <a:cs typeface="B Nazanin" panose="00000400000000000000" pitchFamily="2" charset="-78"/>
              </a:rPr>
              <a:t>.</a:t>
            </a:r>
            <a:endParaRPr lang="en-US" b="1" dirty="0">
              <a:solidFill>
                <a:schemeClr val="tx1">
                  <a:lumMod val="90000"/>
                  <a:lumOff val="10000"/>
                </a:schemeClr>
              </a:solidFill>
              <a:effectLst>
                <a:outerShdw blurRad="38100" dist="38100" dir="2700000" algn="tl">
                  <a:srgbClr val="000000">
                    <a:alpha val="43137"/>
                  </a:srgbClr>
                </a:outerShdw>
              </a:effectLst>
              <a:cs typeface="B Nazanin" panose="00000400000000000000" pitchFamily="2" charset="-78"/>
            </a:endParaRPr>
          </a:p>
          <a:p>
            <a:pPr marL="0" lvl="0" indent="0" algn="ctr" rtl="1">
              <a:spcBef>
                <a:spcPts val="0"/>
              </a:spcBef>
              <a:spcAft>
                <a:spcPts val="0"/>
              </a:spcAft>
              <a:buNone/>
            </a:pPr>
            <a:endParaRPr dirty="0"/>
          </a:p>
        </p:txBody>
      </p:sp>
      <p:sp>
        <p:nvSpPr>
          <p:cNvPr id="296" name="Google Shape;296;p36"/>
          <p:cNvSpPr txBox="1">
            <a:spLocks noGrp="1"/>
          </p:cNvSpPr>
          <p:nvPr>
            <p:ph type="title" idx="2"/>
          </p:nvPr>
        </p:nvSpPr>
        <p:spPr>
          <a:xfrm>
            <a:off x="352540" y="251460"/>
            <a:ext cx="7491470" cy="828193"/>
          </a:xfrm>
          <a:prstGeom prst="rect">
            <a:avLst/>
          </a:prstGeom>
          <a:solidFill>
            <a:schemeClr val="bg1">
              <a:lumMod val="85000"/>
            </a:schemeClr>
          </a:solidFill>
        </p:spPr>
        <p:txBody>
          <a:bodyPr spcFirstLastPara="1" wrap="square" lIns="91425" tIns="91425" rIns="91425" bIns="91425" anchor="ctr" anchorCtr="0">
            <a:noAutofit/>
          </a:bodyPr>
          <a:lstStyle/>
          <a:p>
            <a:pPr algn="r" rtl="1"/>
            <a:r>
              <a:rPr lang="en-US" sz="1800" b="1" dirty="0">
                <a:solidFill>
                  <a:prstClr val="black"/>
                </a:solidFill>
                <a:cs typeface="B Nazanin" panose="00000400000000000000" pitchFamily="2" charset="-78"/>
              </a:rPr>
              <a:t/>
            </a:r>
            <a:br>
              <a:rPr lang="en-US" sz="1800" b="1" dirty="0">
                <a:solidFill>
                  <a:prstClr val="black"/>
                </a:solidFill>
                <a:cs typeface="B Nazanin" panose="00000400000000000000" pitchFamily="2" charset="-78"/>
              </a:rPr>
            </a:br>
            <a:r>
              <a:rPr lang="en-US" sz="1800" b="1" dirty="0">
                <a:solidFill>
                  <a:prstClr val="black"/>
                </a:solidFill>
                <a:cs typeface="B Nazanin" panose="00000400000000000000" pitchFamily="2" charset="-78"/>
              </a:rPr>
              <a:t/>
            </a:r>
            <a:br>
              <a:rPr lang="en-US" sz="1800" b="1" dirty="0">
                <a:solidFill>
                  <a:prstClr val="black"/>
                </a:solidFill>
                <a:cs typeface="B Nazanin" panose="00000400000000000000" pitchFamily="2" charset="-78"/>
              </a:rPr>
            </a:br>
            <a:r>
              <a:rPr lang="en-US" sz="1800" b="1" dirty="0">
                <a:solidFill>
                  <a:prstClr val="black"/>
                </a:solidFill>
                <a:cs typeface="B Nazanin" panose="00000400000000000000" pitchFamily="2" charset="-78"/>
              </a:rPr>
              <a:t/>
            </a:r>
            <a:br>
              <a:rPr lang="en-US" sz="1800" b="1" dirty="0">
                <a:solidFill>
                  <a:prstClr val="black"/>
                </a:solidFill>
                <a:cs typeface="B Nazanin" panose="00000400000000000000" pitchFamily="2" charset="-78"/>
              </a:rPr>
            </a:br>
            <a:r>
              <a:rPr lang="ar-SA" sz="1800" b="1" dirty="0">
                <a:solidFill>
                  <a:prstClr val="black"/>
                </a:solidFill>
                <a:cs typeface="B Nazanin" panose="00000400000000000000" pitchFamily="2" charset="-78"/>
              </a:rPr>
              <a:t>در نسخه دهم طبقه بندي بين المللي بيماري ها</a:t>
            </a:r>
            <a:r>
              <a:rPr lang="en-US" sz="1800" b="1" dirty="0">
                <a:solidFill>
                  <a:prstClr val="black"/>
                </a:solidFill>
                <a:cs typeface="B Nazanin" panose="00000400000000000000" pitchFamily="2" charset="-78"/>
              </a:rPr>
              <a:t> (ICD-10)  </a:t>
            </a:r>
            <a:r>
              <a:rPr lang="ar-SA" sz="1800" b="1" dirty="0">
                <a:solidFill>
                  <a:prstClr val="black"/>
                </a:solidFill>
                <a:cs typeface="B Nazanin" panose="00000400000000000000" pitchFamily="2" charset="-78"/>
              </a:rPr>
              <a:t>دو تعريف آلترناتیو دیگر مطرح شده است:</a:t>
            </a:r>
            <a:r>
              <a:rPr lang="en-US" b="1" dirty="0">
                <a:solidFill>
                  <a:prstClr val="black"/>
                </a:solidFill>
                <a:cs typeface="B Nazanin" panose="00000400000000000000" pitchFamily="2" charset="-78"/>
              </a:rPr>
              <a:t/>
            </a:r>
            <a:br>
              <a:rPr lang="en-US" b="1" dirty="0">
                <a:solidFill>
                  <a:prstClr val="black"/>
                </a:solidFill>
                <a:cs typeface="B Nazanin" panose="00000400000000000000" pitchFamily="2" charset="-78"/>
              </a:rPr>
            </a:br>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05318" y="3691492"/>
            <a:ext cx="6766560" cy="1332329"/>
          </a:xfrm>
        </p:spPr>
        <p:txBody>
          <a:bodyPr/>
          <a:lstStyle/>
          <a:p>
            <a:endParaRPr lang="en-US" dirty="0"/>
          </a:p>
        </p:txBody>
      </p:sp>
      <p:sp>
        <p:nvSpPr>
          <p:cNvPr id="4" name="Title 3"/>
          <p:cNvSpPr>
            <a:spLocks noGrp="1"/>
          </p:cNvSpPr>
          <p:nvPr>
            <p:ph type="title" idx="2"/>
          </p:nvPr>
        </p:nvSpPr>
        <p:spPr>
          <a:xfrm>
            <a:off x="1784733" y="0"/>
            <a:ext cx="4594033" cy="457760"/>
          </a:xfrm>
          <a:solidFill>
            <a:schemeClr val="bg1">
              <a:lumMod val="75000"/>
            </a:schemeClr>
          </a:solidFill>
        </p:spPr>
        <p:txBody>
          <a:bodyPr/>
          <a:lstStyle/>
          <a:p>
            <a:pPr rtl="1"/>
            <a:r>
              <a:rPr lang="fa-IR" sz="2500" dirty="0">
                <a:solidFill>
                  <a:srgbClr val="C00000"/>
                </a:solidFill>
                <a:latin typeface="Roboto Medium"/>
                <a:ea typeface="Roboto Medium"/>
                <a:cs typeface="B Titr" panose="00000700000000000000" pitchFamily="2" charset="-78"/>
                <a:sym typeface="Roboto Medium"/>
              </a:rPr>
              <a:t>هدف گذاری های بین المللی</a:t>
            </a:r>
            <a:endParaRPr lang="en-US" sz="2500" dirty="0">
              <a:solidFill>
                <a:srgbClr val="C00000"/>
              </a:solidFill>
              <a:latin typeface="Roboto Medium"/>
              <a:ea typeface="Roboto Medium"/>
              <a:cs typeface="B Titr" panose="00000700000000000000" pitchFamily="2" charset="-78"/>
              <a:sym typeface="Roboto Medium"/>
            </a:endParaRPr>
          </a:p>
        </p:txBody>
      </p:sp>
      <p:graphicFrame>
        <p:nvGraphicFramePr>
          <p:cNvPr id="5" name="Table 4"/>
          <p:cNvGraphicFramePr>
            <a:graphicFrameLocks noGrp="1"/>
          </p:cNvGraphicFramePr>
          <p:nvPr>
            <p:extLst>
              <p:ext uri="{D42A27DB-BD31-4B8C-83A1-F6EECF244321}">
                <p14:modId xmlns:p14="http://schemas.microsoft.com/office/powerpoint/2010/main" val="755855581"/>
              </p:ext>
            </p:extLst>
          </p:nvPr>
        </p:nvGraphicFramePr>
        <p:xfrm>
          <a:off x="2205318" y="4076370"/>
          <a:ext cx="6766561" cy="1012923"/>
        </p:xfrm>
        <a:graphic>
          <a:graphicData uri="http://schemas.openxmlformats.org/drawingml/2006/table">
            <a:tbl>
              <a:tblPr firstRow="1" bandRow="1">
                <a:tableStyleId>{E61D1651-14B4-439C-AF47-C176E56B1F47}</a:tableStyleId>
              </a:tblPr>
              <a:tblGrid>
                <a:gridCol w="772757">
                  <a:extLst>
                    <a:ext uri="{9D8B030D-6E8A-4147-A177-3AD203B41FA5}">
                      <a16:colId xmlns:a16="http://schemas.microsoft.com/office/drawing/2014/main" val="35250281"/>
                    </a:ext>
                  </a:extLst>
                </a:gridCol>
                <a:gridCol w="772757">
                  <a:extLst>
                    <a:ext uri="{9D8B030D-6E8A-4147-A177-3AD203B41FA5}">
                      <a16:colId xmlns:a16="http://schemas.microsoft.com/office/drawing/2014/main" val="2536100729"/>
                    </a:ext>
                  </a:extLst>
                </a:gridCol>
                <a:gridCol w="772757">
                  <a:extLst>
                    <a:ext uri="{9D8B030D-6E8A-4147-A177-3AD203B41FA5}">
                      <a16:colId xmlns:a16="http://schemas.microsoft.com/office/drawing/2014/main" val="1986707668"/>
                    </a:ext>
                  </a:extLst>
                </a:gridCol>
                <a:gridCol w="772757">
                  <a:extLst>
                    <a:ext uri="{9D8B030D-6E8A-4147-A177-3AD203B41FA5}">
                      <a16:colId xmlns:a16="http://schemas.microsoft.com/office/drawing/2014/main" val="337814703"/>
                    </a:ext>
                  </a:extLst>
                </a:gridCol>
                <a:gridCol w="772757">
                  <a:extLst>
                    <a:ext uri="{9D8B030D-6E8A-4147-A177-3AD203B41FA5}">
                      <a16:colId xmlns:a16="http://schemas.microsoft.com/office/drawing/2014/main" val="4552305"/>
                    </a:ext>
                  </a:extLst>
                </a:gridCol>
                <a:gridCol w="772757">
                  <a:extLst>
                    <a:ext uri="{9D8B030D-6E8A-4147-A177-3AD203B41FA5}">
                      <a16:colId xmlns:a16="http://schemas.microsoft.com/office/drawing/2014/main" val="2357121485"/>
                    </a:ext>
                  </a:extLst>
                </a:gridCol>
                <a:gridCol w="2130019">
                  <a:extLst>
                    <a:ext uri="{9D8B030D-6E8A-4147-A177-3AD203B41FA5}">
                      <a16:colId xmlns:a16="http://schemas.microsoft.com/office/drawing/2014/main" val="1823522993"/>
                    </a:ext>
                  </a:extLst>
                </a:gridCol>
              </a:tblGrid>
              <a:tr h="337641">
                <a:tc>
                  <a:txBody>
                    <a:bodyPr/>
                    <a:lstStyle/>
                    <a:p>
                      <a:pPr algn="ctr"/>
                      <a:r>
                        <a:rPr lang="fa-IR" b="1" dirty="0" smtClean="0">
                          <a:cs typeface="B Mitra" panose="00000400000000000000" pitchFamily="2" charset="-78"/>
                        </a:rPr>
                        <a:t>2015</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2010</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2005</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2000</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1995</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1990</a:t>
                      </a:r>
                      <a:endParaRPr lang="en-US" b="1" dirty="0">
                        <a:cs typeface="B Mitra" panose="00000400000000000000" pitchFamily="2" charset="-78"/>
                      </a:endParaRPr>
                    </a:p>
                  </a:txBody>
                  <a:tcPr>
                    <a:solidFill>
                      <a:schemeClr val="bg2">
                        <a:lumMod val="20000"/>
                        <a:lumOff val="80000"/>
                      </a:schemeClr>
                    </a:solidFill>
                  </a:tcPr>
                </a:tc>
                <a:tc>
                  <a:txBody>
                    <a:bodyPr/>
                    <a:lstStyle/>
                    <a:p>
                      <a:pPr algn="r"/>
                      <a:r>
                        <a:rPr lang="en-US" b="1" dirty="0" smtClean="0"/>
                        <a:t> </a:t>
                      </a:r>
                      <a:r>
                        <a:rPr lang="fa-IR" b="1" dirty="0" smtClean="0"/>
                        <a:t>سال میلادی</a:t>
                      </a:r>
                      <a:endParaRPr lang="en-US" b="1" dirty="0"/>
                    </a:p>
                  </a:txBody>
                  <a:tcPr>
                    <a:solidFill>
                      <a:schemeClr val="bg2">
                        <a:lumMod val="20000"/>
                        <a:lumOff val="80000"/>
                      </a:schemeClr>
                    </a:solidFill>
                  </a:tcPr>
                </a:tc>
                <a:extLst>
                  <a:ext uri="{0D108BD9-81ED-4DB2-BD59-A6C34878D82A}">
                    <a16:rowId xmlns:a16="http://schemas.microsoft.com/office/drawing/2014/main" val="659076097"/>
                  </a:ext>
                </a:extLst>
              </a:tr>
              <a:tr h="337641">
                <a:tc>
                  <a:txBody>
                    <a:bodyPr/>
                    <a:lstStyle/>
                    <a:p>
                      <a:pPr algn="ctr"/>
                      <a:r>
                        <a:rPr lang="fa-IR" b="1" dirty="0" smtClean="0">
                          <a:cs typeface="B Mitra" panose="00000400000000000000" pitchFamily="2" charset="-78"/>
                        </a:rPr>
                        <a:t>1394</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1389</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1384</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1379</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1374</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1369</a:t>
                      </a:r>
                      <a:endParaRPr lang="en-US" b="1" dirty="0">
                        <a:cs typeface="B Mitra" panose="00000400000000000000" pitchFamily="2" charset="-78"/>
                      </a:endParaRPr>
                    </a:p>
                  </a:txBody>
                  <a:tcPr>
                    <a:solidFill>
                      <a:schemeClr val="bg2">
                        <a:lumMod val="20000"/>
                        <a:lumOff val="80000"/>
                      </a:schemeClr>
                    </a:solidFill>
                  </a:tcPr>
                </a:tc>
                <a:tc>
                  <a:txBody>
                    <a:bodyPr/>
                    <a:lstStyle/>
                    <a:p>
                      <a:pPr algn="r"/>
                      <a:r>
                        <a:rPr lang="en-US" b="1" dirty="0" smtClean="0"/>
                        <a:t> </a:t>
                      </a:r>
                      <a:r>
                        <a:rPr lang="fa-IR" b="1" dirty="0" smtClean="0"/>
                        <a:t>سال هجری شمسی</a:t>
                      </a:r>
                      <a:endParaRPr lang="en-US" b="1" dirty="0"/>
                    </a:p>
                  </a:txBody>
                  <a:tcPr>
                    <a:solidFill>
                      <a:schemeClr val="bg2">
                        <a:lumMod val="20000"/>
                        <a:lumOff val="80000"/>
                      </a:schemeClr>
                    </a:solidFill>
                  </a:tcPr>
                </a:tc>
                <a:extLst>
                  <a:ext uri="{0D108BD9-81ED-4DB2-BD59-A6C34878D82A}">
                    <a16:rowId xmlns:a16="http://schemas.microsoft.com/office/drawing/2014/main" val="1958795857"/>
                  </a:ext>
                </a:extLst>
              </a:tr>
              <a:tr h="337641">
                <a:tc>
                  <a:txBody>
                    <a:bodyPr/>
                    <a:lstStyle/>
                    <a:p>
                      <a:pPr algn="ctr"/>
                      <a:r>
                        <a:rPr lang="fa-IR" b="1" dirty="0" smtClean="0">
                          <a:cs typeface="B Mitra" panose="00000400000000000000" pitchFamily="2" charset="-78"/>
                        </a:rPr>
                        <a:t>25</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27</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34</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51</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80</a:t>
                      </a:r>
                      <a:endParaRPr lang="en-US" b="1" dirty="0">
                        <a:cs typeface="B Mitra" panose="00000400000000000000" pitchFamily="2" charset="-78"/>
                      </a:endParaRPr>
                    </a:p>
                  </a:txBody>
                  <a:tcPr>
                    <a:solidFill>
                      <a:schemeClr val="bg2">
                        <a:lumMod val="20000"/>
                        <a:lumOff val="80000"/>
                      </a:schemeClr>
                    </a:solidFill>
                  </a:tcPr>
                </a:tc>
                <a:tc>
                  <a:txBody>
                    <a:bodyPr/>
                    <a:lstStyle/>
                    <a:p>
                      <a:pPr algn="ctr"/>
                      <a:r>
                        <a:rPr lang="fa-IR" b="1" dirty="0" smtClean="0">
                          <a:cs typeface="B Mitra" panose="00000400000000000000" pitchFamily="2" charset="-78"/>
                        </a:rPr>
                        <a:t>123</a:t>
                      </a:r>
                      <a:endParaRPr lang="en-US" b="1" dirty="0">
                        <a:cs typeface="B Mitra" panose="00000400000000000000" pitchFamily="2" charset="-78"/>
                      </a:endParaRPr>
                    </a:p>
                  </a:txBody>
                  <a:tcPr>
                    <a:solidFill>
                      <a:schemeClr val="bg2">
                        <a:lumMod val="20000"/>
                        <a:lumOff val="80000"/>
                      </a:schemeClr>
                    </a:solidFill>
                  </a:tcPr>
                </a:tc>
                <a:tc>
                  <a:txBody>
                    <a:bodyPr/>
                    <a:lstStyle/>
                    <a:p>
                      <a:pPr algn="r"/>
                      <a:r>
                        <a:rPr lang="en-US" b="1" dirty="0" smtClean="0"/>
                        <a:t>(MMR)</a:t>
                      </a:r>
                      <a:r>
                        <a:rPr lang="fa-IR" b="1" dirty="0" smtClean="0"/>
                        <a:t>نسبت مرگ مادران </a:t>
                      </a:r>
                      <a:endParaRPr lang="en-US" b="1" dirty="0"/>
                    </a:p>
                  </a:txBody>
                  <a:tcPr>
                    <a:solidFill>
                      <a:schemeClr val="bg2">
                        <a:lumMod val="20000"/>
                        <a:lumOff val="80000"/>
                      </a:schemeClr>
                    </a:solidFill>
                  </a:tcPr>
                </a:tc>
                <a:extLst>
                  <a:ext uri="{0D108BD9-81ED-4DB2-BD59-A6C34878D82A}">
                    <a16:rowId xmlns:a16="http://schemas.microsoft.com/office/drawing/2014/main" val="288669426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718349075"/>
              </p:ext>
            </p:extLst>
          </p:nvPr>
        </p:nvGraphicFramePr>
        <p:xfrm>
          <a:off x="2205317" y="3691492"/>
          <a:ext cx="6766561" cy="384878"/>
        </p:xfrm>
        <a:graphic>
          <a:graphicData uri="http://schemas.openxmlformats.org/drawingml/2006/table">
            <a:tbl>
              <a:tblPr firstRow="1" bandRow="1">
                <a:tableStyleId>{E61D1651-14B4-439C-AF47-C176E56B1F47}</a:tableStyleId>
              </a:tblPr>
              <a:tblGrid>
                <a:gridCol w="6766561">
                  <a:extLst>
                    <a:ext uri="{9D8B030D-6E8A-4147-A177-3AD203B41FA5}">
                      <a16:colId xmlns:a16="http://schemas.microsoft.com/office/drawing/2014/main" val="3552993412"/>
                    </a:ext>
                  </a:extLst>
                </a:gridCol>
              </a:tblGrid>
              <a:tr h="384878">
                <a:tc>
                  <a:txBody>
                    <a:bodyPr/>
                    <a:lstStyle/>
                    <a:p>
                      <a:pPr algn="ctr" rtl="1"/>
                      <a:r>
                        <a:rPr lang="fa-IR" sz="1600" dirty="0" smtClean="0">
                          <a:cs typeface="B Titr" panose="00000700000000000000" pitchFamily="2" charset="-78"/>
                        </a:rPr>
                        <a:t>روند </a:t>
                      </a:r>
                      <a:r>
                        <a:rPr lang="en-US" sz="1600" dirty="0" smtClean="0">
                          <a:cs typeface="B Titr" panose="00000700000000000000" pitchFamily="2" charset="-78"/>
                        </a:rPr>
                        <a:t>MMR</a:t>
                      </a:r>
                      <a:r>
                        <a:rPr lang="fa-IR" sz="1600" dirty="0" smtClean="0">
                          <a:cs typeface="B Titr" panose="00000700000000000000" pitchFamily="2" charset="-78"/>
                        </a:rPr>
                        <a:t> در ایران بر اساس آخرین گزارش سازمان جهانی بهداشت</a:t>
                      </a:r>
                      <a:endParaRPr lang="en-US" sz="1600" dirty="0">
                        <a:cs typeface="B Titr" panose="00000700000000000000" pitchFamily="2" charset="-78"/>
                      </a:endParaRPr>
                    </a:p>
                  </a:txBody>
                  <a:tcPr>
                    <a:solidFill>
                      <a:schemeClr val="bg2">
                        <a:lumMod val="20000"/>
                        <a:lumOff val="80000"/>
                      </a:schemeClr>
                    </a:solidFill>
                  </a:tcPr>
                </a:tc>
                <a:extLst>
                  <a:ext uri="{0D108BD9-81ED-4DB2-BD59-A6C34878D82A}">
                    <a16:rowId xmlns:a16="http://schemas.microsoft.com/office/drawing/2014/main" val="341504661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777986903"/>
              </p:ext>
            </p:extLst>
          </p:nvPr>
        </p:nvGraphicFramePr>
        <p:xfrm>
          <a:off x="605929" y="457760"/>
          <a:ext cx="8538072" cy="3168259"/>
        </p:xfrm>
        <a:graphic>
          <a:graphicData uri="http://schemas.openxmlformats.org/drawingml/2006/table">
            <a:tbl>
              <a:tblPr firstRow="1" bandRow="1">
                <a:tableStyleId>{E61D1651-14B4-439C-AF47-C176E56B1F47}</a:tableStyleId>
              </a:tblPr>
              <a:tblGrid>
                <a:gridCol w="8538072">
                  <a:extLst>
                    <a:ext uri="{9D8B030D-6E8A-4147-A177-3AD203B41FA5}">
                      <a16:colId xmlns:a16="http://schemas.microsoft.com/office/drawing/2014/main" val="1561500523"/>
                    </a:ext>
                  </a:extLst>
                </a:gridCol>
              </a:tblGrid>
              <a:tr h="3168259">
                <a:tc>
                  <a:txBody>
                    <a:bodyPr/>
                    <a:lstStyle/>
                    <a:p>
                      <a:pPr marL="285750" indent="-285750" algn="r" rtl="1">
                        <a:buFont typeface="Wingdings" panose="05000000000000000000" pitchFamily="2" charset="2"/>
                        <a:buChar char="q"/>
                      </a:pPr>
                      <a:r>
                        <a:rPr lang="fa-IR" sz="1800" dirty="0" smtClean="0">
                          <a:solidFill>
                            <a:srgbClr val="002060"/>
                          </a:solidFill>
                          <a:cs typeface="B Mitra" panose="00000400000000000000" pitchFamily="2" charset="-78"/>
                        </a:rPr>
                        <a:t> </a:t>
                      </a:r>
                      <a:r>
                        <a:rPr lang="fa-IR" sz="1600" b="1" i="0" u="none" strike="noStrike" cap="none" dirty="0" smtClean="0">
                          <a:solidFill>
                            <a:srgbClr val="0070C0"/>
                          </a:solidFill>
                          <a:latin typeface="Arial"/>
                          <a:ea typeface="Arial"/>
                          <a:cs typeface="B Mitra" panose="00000400000000000000" pitchFamily="2" charset="-78"/>
                          <a:sym typeface="Arial"/>
                        </a:rPr>
                        <a:t>قبل از سال 2015: </a:t>
                      </a:r>
                      <a:r>
                        <a:rPr lang="fa-IR" sz="1600" dirty="0" smtClean="0">
                          <a:solidFill>
                            <a:srgbClr val="002060"/>
                          </a:solidFill>
                          <a:cs typeface="B Mitra" panose="00000400000000000000" pitchFamily="2" charset="-78"/>
                        </a:rPr>
                        <a:t/>
                      </a:r>
                      <a:br>
                        <a:rPr lang="fa-IR" sz="1600" dirty="0" smtClean="0">
                          <a:solidFill>
                            <a:srgbClr val="002060"/>
                          </a:solidFill>
                          <a:cs typeface="B Mitra" panose="00000400000000000000" pitchFamily="2" charset="-78"/>
                        </a:rPr>
                      </a:br>
                      <a:r>
                        <a:rPr lang="fa-IR" sz="1700" b="0" i="0" u="none" strike="noStrike" cap="none" dirty="0" smtClean="0">
                          <a:solidFill>
                            <a:schemeClr val="accent5">
                              <a:lumMod val="50000"/>
                            </a:schemeClr>
                          </a:solidFill>
                          <a:latin typeface="Arial"/>
                          <a:ea typeface="Arial"/>
                          <a:cs typeface="B Mitra" panose="00000400000000000000" pitchFamily="2" charset="-78"/>
                          <a:sym typeface="Arial"/>
                        </a:rPr>
                        <a:t>براساس اهداف توسعه هزاره، نسبت مرگ و میر مادران در کشورها تا سال 201 میلادی، باید 75 درصد نسبت به سال 1990 کاهش یابد.</a:t>
                      </a:r>
                    </a:p>
                    <a:p>
                      <a:pPr marL="285750" indent="-285750" algn="r" rtl="1">
                        <a:buFont typeface="Wingdings" panose="05000000000000000000" pitchFamily="2" charset="2"/>
                        <a:buChar char="q"/>
                      </a:pPr>
                      <a:r>
                        <a:rPr lang="fa-IR" sz="1600" b="1" i="0" u="none" strike="noStrike" cap="none" dirty="0" smtClean="0">
                          <a:solidFill>
                            <a:srgbClr val="0070C0"/>
                          </a:solidFill>
                          <a:latin typeface="Arial"/>
                          <a:ea typeface="Arial"/>
                          <a:cs typeface="B Mitra" panose="00000400000000000000" pitchFamily="2" charset="-78"/>
                          <a:sym typeface="Arial"/>
                        </a:rPr>
                        <a:t>بعد از سال 2015:</a:t>
                      </a:r>
                    </a:p>
                    <a:p>
                      <a:pPr algn="r" rtl="1"/>
                      <a:r>
                        <a:rPr lang="fa-IR" sz="1400" dirty="0" smtClean="0">
                          <a:solidFill>
                            <a:srgbClr val="002060"/>
                          </a:solidFill>
                          <a:cs typeface="B Mitra" panose="00000400000000000000" pitchFamily="2" charset="-78"/>
                        </a:rPr>
                        <a:t>      </a:t>
                      </a:r>
                      <a:r>
                        <a:rPr lang="fa-IR" sz="1700" b="0" i="0" u="none" strike="noStrike" cap="none" dirty="0" smtClean="0">
                          <a:solidFill>
                            <a:schemeClr val="accent5">
                              <a:lumMod val="50000"/>
                            </a:schemeClr>
                          </a:solidFill>
                          <a:latin typeface="Arial"/>
                          <a:ea typeface="Arial"/>
                          <a:cs typeface="B Mitra" panose="00000400000000000000" pitchFamily="2" charset="-78"/>
                          <a:sym typeface="Arial"/>
                        </a:rPr>
                        <a:t>براساس اهداف توسعه پایدار و آخرین بیانیه سازمان جهانی بهداشت شاخص های زیر برای کاهش عادلانه مرگ مادری تعیین شده است</a:t>
                      </a:r>
                      <a:r>
                        <a:rPr lang="fa-IR" sz="1700" b="0" i="0" u="none" strike="noStrike" cap="none" dirty="0" smtClean="0">
                          <a:solidFill>
                            <a:srgbClr val="002060"/>
                          </a:solidFill>
                          <a:latin typeface="Arial"/>
                          <a:ea typeface="Arial"/>
                          <a:cs typeface="B Mitra" panose="00000400000000000000" pitchFamily="2" charset="-78"/>
                          <a:sym typeface="Arial"/>
                        </a:rPr>
                        <a:t>.</a:t>
                      </a:r>
                      <a:r>
                        <a:rPr lang="fa-IR" sz="1600" dirty="0" smtClean="0">
                          <a:solidFill>
                            <a:srgbClr val="002060"/>
                          </a:solidFill>
                          <a:cs typeface="B Mitra" panose="00000400000000000000" pitchFamily="2" charset="-78"/>
                        </a:rPr>
                        <a:t/>
                      </a:r>
                      <a:br>
                        <a:rPr lang="fa-IR" sz="1600" dirty="0" smtClean="0">
                          <a:solidFill>
                            <a:srgbClr val="002060"/>
                          </a:solidFill>
                          <a:cs typeface="B Mitra" panose="00000400000000000000" pitchFamily="2" charset="-78"/>
                        </a:rPr>
                      </a:br>
                      <a:r>
                        <a:rPr lang="fa-IR" sz="1600" dirty="0" smtClean="0">
                          <a:solidFill>
                            <a:srgbClr val="002060"/>
                          </a:solidFill>
                          <a:cs typeface="B Mitra" panose="00000400000000000000" pitchFamily="2" charset="-78"/>
                        </a:rPr>
                        <a:t> </a:t>
                      </a:r>
                      <a:r>
                        <a:rPr lang="fa-IR" sz="1500" b="1" dirty="0" smtClean="0">
                          <a:solidFill>
                            <a:srgbClr val="002060"/>
                          </a:solidFill>
                          <a:cs typeface="B Mitra" panose="00000400000000000000" pitchFamily="2" charset="-78"/>
                        </a:rPr>
                        <a:t>شاخص جهانی: </a:t>
                      </a:r>
                    </a:p>
                    <a:p>
                      <a:pPr marL="0" indent="0" algn="r" rtl="1">
                        <a:buFont typeface="Wingdings" panose="05000000000000000000" pitchFamily="2" charset="2"/>
                        <a:buNone/>
                      </a:pPr>
                      <a:r>
                        <a:rPr lang="fa-IR" sz="1600" b="0" i="0" u="none" strike="noStrike" cap="none" dirty="0" smtClean="0">
                          <a:solidFill>
                            <a:srgbClr val="002060"/>
                          </a:solidFill>
                          <a:latin typeface="Arial"/>
                          <a:ea typeface="Arial"/>
                          <a:cs typeface="B Mitra" panose="00000400000000000000" pitchFamily="2" charset="-78"/>
                          <a:sym typeface="Arial"/>
                        </a:rPr>
                        <a:t>     </a:t>
                      </a:r>
                      <a:r>
                        <a:rPr lang="fa-IR" sz="1600" b="1" i="0" u="none" strike="noStrike" cap="none" dirty="0" smtClean="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rPr>
                        <a:t>تا سال 2030 میلادی، متوسط نسبت مرگ مادری (</a:t>
                      </a:r>
                      <a:r>
                        <a:rPr lang="en-US" sz="1600" b="1" i="0" u="none" strike="noStrike" cap="none" dirty="0" smtClean="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rPr>
                        <a:t>MMR</a:t>
                      </a:r>
                      <a:r>
                        <a:rPr lang="fa-IR" sz="1600" b="1" i="0" u="none" strike="noStrike" cap="none" dirty="0" smtClean="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rPr>
                        <a:t>) در جهان به کمتر از 70 در صد هزار تولد زنده برسد و در هیچ کشوری بیشتر از 140 در صد هزار تولد زنده یعنی بیش از 2 برابر جهانی نباشد.</a:t>
                      </a:r>
                      <a:r>
                        <a:rPr lang="fa-IR" sz="1700" b="0" i="0" u="none" strike="noStrike" cap="none" dirty="0" smtClean="0">
                          <a:solidFill>
                            <a:srgbClr val="002060"/>
                          </a:solidFill>
                          <a:latin typeface="Arial"/>
                          <a:ea typeface="Arial"/>
                          <a:cs typeface="B Mitra" panose="00000400000000000000" pitchFamily="2" charset="-78"/>
                          <a:sym typeface="Arial"/>
                        </a:rPr>
                        <a:t/>
                      </a:r>
                      <a:br>
                        <a:rPr lang="fa-IR" sz="1700" b="0" i="0" u="none" strike="noStrike" cap="none" dirty="0" smtClean="0">
                          <a:solidFill>
                            <a:srgbClr val="002060"/>
                          </a:solidFill>
                          <a:latin typeface="Arial"/>
                          <a:ea typeface="Arial"/>
                          <a:cs typeface="B Mitra" panose="00000400000000000000" pitchFamily="2" charset="-78"/>
                          <a:sym typeface="Arial"/>
                        </a:rPr>
                      </a:br>
                      <a:r>
                        <a:rPr lang="fa-IR" sz="1500" b="1" i="0" u="none" strike="noStrike" cap="none" dirty="0" smtClean="0">
                          <a:solidFill>
                            <a:srgbClr val="002060"/>
                          </a:solidFill>
                          <a:latin typeface="Arial"/>
                          <a:ea typeface="Arial"/>
                          <a:cs typeface="B Mitra" panose="00000400000000000000" pitchFamily="2" charset="-78"/>
                          <a:sym typeface="Arial"/>
                        </a:rPr>
                        <a:t>شاخص در کشورها: </a:t>
                      </a:r>
                    </a:p>
                    <a:p>
                      <a:pPr marL="285750" indent="-285750" algn="r" rtl="1">
                        <a:buFont typeface="Wingdings" panose="05000000000000000000" pitchFamily="2" charset="2"/>
                        <a:buChar char="§"/>
                      </a:pPr>
                      <a:r>
                        <a:rPr lang="fa-IR" sz="1600" b="1" i="0" u="none" strike="noStrike" cap="none" dirty="0" smtClean="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rPr>
                        <a:t>در کشورهایی که نسبت مرگ مادر در سال 2010 کمتر از 420 در صد هزار تولد زنده بوده است (از جمله ایران) رقم این شاخص تا سال 2030 حداقل به اندازه دو سوم آن در 2010 کاهش یابد.</a:t>
                      </a:r>
                    </a:p>
                    <a:p>
                      <a:pPr marL="285750" marR="0" indent="-285750" algn="r" rtl="1">
                        <a:lnSpc>
                          <a:spcPct val="100000"/>
                        </a:lnSpc>
                        <a:spcBef>
                          <a:spcPts val="0"/>
                        </a:spcBef>
                        <a:spcAft>
                          <a:spcPts val="0"/>
                        </a:spcAft>
                        <a:buClr>
                          <a:srgbClr val="000000"/>
                        </a:buClr>
                        <a:buFont typeface="Wingdings" panose="05000000000000000000" pitchFamily="2" charset="2"/>
                        <a:buChar char="§"/>
                      </a:pPr>
                      <a:r>
                        <a:rPr lang="fa-IR" sz="1600" b="1" i="0" u="none" strike="noStrike" cap="none" dirty="0" smtClean="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rPr>
                        <a:t>در</a:t>
                      </a:r>
                      <a:r>
                        <a:rPr lang="fa-IR" sz="1700" b="0" i="0" u="none" strike="noStrike" cap="none" dirty="0" smtClean="0">
                          <a:solidFill>
                            <a:srgbClr val="002060"/>
                          </a:solidFill>
                          <a:latin typeface="Arial"/>
                          <a:ea typeface="Arial"/>
                          <a:cs typeface="B Mitra" panose="00000400000000000000" pitchFamily="2" charset="-78"/>
                          <a:sym typeface="Arial"/>
                        </a:rPr>
                        <a:t> </a:t>
                      </a:r>
                      <a:r>
                        <a:rPr lang="fa-IR" sz="1600" b="1" i="0" u="none" strike="noStrike" cap="none" dirty="0" smtClean="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rPr>
                        <a:t>کشورهایی که نسبت مرگ مادر در سال 2010 بیشتر از 420 در صد هزار تولد زنده بوده است، کاهش این شاخص باید سیر نزولی بیشتری داشته و در سال 2030 در هیچ کشوری بیشتر از 140 در صد هزار تولد زنده نباشد.</a:t>
                      </a:r>
                      <a:endParaRPr lang="en-US" sz="1600" b="1" i="0" u="none" strike="noStrike" cap="none" dirty="0">
                        <a:solidFill>
                          <a:schemeClr val="tx1">
                            <a:lumMod val="90000"/>
                            <a:lumOff val="10000"/>
                          </a:schemeClr>
                        </a:solidFill>
                        <a:effectLst>
                          <a:outerShdw blurRad="38100" dist="38100" dir="2700000" algn="tl">
                            <a:srgbClr val="000000">
                              <a:alpha val="43137"/>
                            </a:srgbClr>
                          </a:outerShdw>
                        </a:effectLst>
                        <a:latin typeface="Roboto"/>
                        <a:ea typeface="Roboto"/>
                        <a:cs typeface="B Nazanin" panose="00000400000000000000" pitchFamily="2" charset="-78"/>
                        <a:sym typeface="Arial"/>
                      </a:endParaRPr>
                    </a:p>
                  </a:txBody>
                  <a:tcPr>
                    <a:solidFill>
                      <a:schemeClr val="bg1">
                        <a:lumMod val="95000"/>
                      </a:schemeClr>
                    </a:solidFill>
                  </a:tcPr>
                </a:tc>
                <a:extLst>
                  <a:ext uri="{0D108BD9-81ED-4DB2-BD59-A6C34878D82A}">
                    <a16:rowId xmlns:a16="http://schemas.microsoft.com/office/drawing/2014/main" val="3328316783"/>
                  </a:ext>
                </a:extLst>
              </a:tr>
            </a:tbl>
          </a:graphicData>
        </a:graphic>
      </p:graphicFrame>
    </p:spTree>
    <p:extLst>
      <p:ext uri="{BB962C8B-B14F-4D97-AF65-F5344CB8AC3E}">
        <p14:creationId xmlns:p14="http://schemas.microsoft.com/office/powerpoint/2010/main" val="3556431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2" name="Google Shape;302;p37"/>
          <p:cNvSpPr/>
          <p:nvPr/>
        </p:nvSpPr>
        <p:spPr>
          <a:xfrm>
            <a:off x="0" y="0"/>
            <a:ext cx="9144000" cy="5143520"/>
          </a:xfrm>
          <a:custGeom>
            <a:avLst/>
            <a:gdLst/>
            <a:ahLst/>
            <a:cxnLst/>
            <a:rect l="l" t="t" r="r" b="b"/>
            <a:pathLst>
              <a:path w="285750" h="160735" extrusionOk="0">
                <a:moveTo>
                  <a:pt x="62064" y="36039"/>
                </a:moveTo>
                <a:cubicBezTo>
                  <a:pt x="65136" y="36039"/>
                  <a:pt x="68208" y="36833"/>
                  <a:pt x="70961" y="38421"/>
                </a:cubicBezTo>
                <a:lnTo>
                  <a:pt x="116884" y="64937"/>
                </a:lnTo>
                <a:cubicBezTo>
                  <a:pt x="122396" y="68116"/>
                  <a:pt x="125790" y="73997"/>
                  <a:pt x="125790" y="80367"/>
                </a:cubicBezTo>
                <a:cubicBezTo>
                  <a:pt x="125790" y="86737"/>
                  <a:pt x="122396" y="92619"/>
                  <a:pt x="116884" y="95797"/>
                </a:cubicBezTo>
                <a:lnTo>
                  <a:pt x="70961" y="122313"/>
                </a:lnTo>
                <a:cubicBezTo>
                  <a:pt x="68205" y="123902"/>
                  <a:pt x="65127" y="124697"/>
                  <a:pt x="62049" y="124697"/>
                </a:cubicBezTo>
                <a:cubicBezTo>
                  <a:pt x="58972" y="124697"/>
                  <a:pt x="55894" y="123902"/>
                  <a:pt x="53138" y="122313"/>
                </a:cubicBezTo>
                <a:cubicBezTo>
                  <a:pt x="47625" y="119134"/>
                  <a:pt x="44232" y="113252"/>
                  <a:pt x="44232" y="106882"/>
                </a:cubicBezTo>
                <a:lnTo>
                  <a:pt x="44232" y="53852"/>
                </a:lnTo>
                <a:cubicBezTo>
                  <a:pt x="44232" y="47494"/>
                  <a:pt x="47637" y="41612"/>
                  <a:pt x="53150" y="38433"/>
                </a:cubicBezTo>
                <a:cubicBezTo>
                  <a:pt x="55908" y="36836"/>
                  <a:pt x="58986" y="36039"/>
                  <a:pt x="62064" y="36039"/>
                </a:cubicBezTo>
                <a:close/>
                <a:moveTo>
                  <a:pt x="0" y="0"/>
                </a:moveTo>
                <a:lnTo>
                  <a:pt x="0" y="160734"/>
                </a:lnTo>
                <a:lnTo>
                  <a:pt x="285750" y="160734"/>
                </a:lnTo>
                <a:lnTo>
                  <a:pt x="285750" y="0"/>
                </a:ln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 name="Google Shape;303;p37"/>
          <p:cNvSpPr txBox="1">
            <a:spLocks noGrp="1"/>
          </p:cNvSpPr>
          <p:nvPr>
            <p:ph type="title"/>
          </p:nvPr>
        </p:nvSpPr>
        <p:spPr>
          <a:xfrm>
            <a:off x="4395600" y="1513825"/>
            <a:ext cx="3573600" cy="501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ABOUT ME</a:t>
            </a:r>
            <a:endParaRPr dirty="0"/>
          </a:p>
        </p:txBody>
      </p:sp>
      <p:sp>
        <p:nvSpPr>
          <p:cNvPr id="304" name="Google Shape;304;p37"/>
          <p:cNvSpPr txBox="1">
            <a:spLocks noGrp="1"/>
          </p:cNvSpPr>
          <p:nvPr>
            <p:ph type="subTitle" idx="1"/>
          </p:nvPr>
        </p:nvSpPr>
        <p:spPr>
          <a:xfrm>
            <a:off x="502920" y="835070"/>
            <a:ext cx="7466280" cy="4196838"/>
          </a:xfrm>
          <a:prstGeom prst="rect">
            <a:avLst/>
          </a:prstGeom>
          <a:solidFill>
            <a:schemeClr val="accent2">
              <a:lumMod val="20000"/>
              <a:lumOff val="80000"/>
            </a:schemeClr>
          </a:solidFill>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305" name="Google Shape;305;p37"/>
          <p:cNvSpPr/>
          <p:nvPr/>
        </p:nvSpPr>
        <p:spPr>
          <a:xfrm rot="-5400000">
            <a:off x="6482058" y="-1990222"/>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 name="Google Shape;306;p37"/>
          <p:cNvSpPr/>
          <p:nvPr/>
        </p:nvSpPr>
        <p:spPr>
          <a:xfrm rot="-5400000">
            <a:off x="7587396" y="-1648240"/>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 name="Google Shape;307;p37"/>
          <p:cNvSpPr/>
          <p:nvPr/>
        </p:nvSpPr>
        <p:spPr>
          <a:xfrm rot="-5400000" flipH="1">
            <a:off x="6682621" y="2657235"/>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 name="Google Shape;308;p37"/>
          <p:cNvSpPr/>
          <p:nvPr/>
        </p:nvSpPr>
        <p:spPr>
          <a:xfrm rot="-5400000" flipH="1">
            <a:off x="6827671" y="3051911"/>
            <a:ext cx="2274515" cy="4463304"/>
          </a:xfrm>
          <a:custGeom>
            <a:avLst/>
            <a:gdLst/>
            <a:ahLst/>
            <a:cxnLst/>
            <a:rect l="l" t="t" r="r" b="b"/>
            <a:pathLst>
              <a:path w="90555" h="177697" extrusionOk="0">
                <a:moveTo>
                  <a:pt x="90555" y="0"/>
                </a:moveTo>
                <a:lnTo>
                  <a:pt x="3072" y="115128"/>
                </a:lnTo>
                <a:cubicBezTo>
                  <a:pt x="228" y="118768"/>
                  <a:pt x="1" y="123887"/>
                  <a:pt x="2503" y="127755"/>
                </a:cubicBezTo>
                <a:lnTo>
                  <a:pt x="34243" y="177697"/>
                </a:lnTo>
                <a:lnTo>
                  <a:pt x="90555" y="177697"/>
                </a:lnTo>
                <a:lnTo>
                  <a:pt x="905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 name="Picture 1"/>
          <p:cNvPicPr>
            <a:picLocks noChangeAspect="1"/>
          </p:cNvPicPr>
          <p:nvPr/>
        </p:nvPicPr>
        <p:blipFill>
          <a:blip r:embed="rId3"/>
          <a:stretch>
            <a:fillRect/>
          </a:stretch>
        </p:blipFill>
        <p:spPr>
          <a:xfrm>
            <a:off x="205740" y="320040"/>
            <a:ext cx="7763460" cy="4711868"/>
          </a:xfrm>
          <a:prstGeom prst="rect">
            <a:avLst/>
          </a:prstGeom>
          <a:solidFill>
            <a:schemeClr val="bg2">
              <a:lumMod val="20000"/>
              <a:lumOff val="80000"/>
            </a:schemeClr>
          </a:solidFill>
          <a:ln>
            <a:gradFill flip="none" rotWithShape="1">
              <a:gsLst>
                <a:gs pos="0">
                  <a:schemeClr val="bg2">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23" name="Google Shape;323;p38"/>
          <p:cNvSpPr txBox="1">
            <a:spLocks noGrp="1"/>
          </p:cNvSpPr>
          <p:nvPr>
            <p:ph type="subTitle" idx="8"/>
          </p:nvPr>
        </p:nvSpPr>
        <p:spPr>
          <a:xfrm>
            <a:off x="139152" y="370477"/>
            <a:ext cx="8012430" cy="419742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6" name="Google Shape;326;p38"/>
          <p:cNvSpPr txBox="1">
            <a:spLocks noGrp="1"/>
          </p:cNvSpPr>
          <p:nvPr>
            <p:ph type="title" idx="9"/>
          </p:nvPr>
        </p:nvSpPr>
        <p:spPr>
          <a:xfrm>
            <a:off x="3787766" y="1863625"/>
            <a:ext cx="357600" cy="43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dirty="0"/>
          </a:p>
        </p:txBody>
      </p:sp>
      <p:sp>
        <p:nvSpPr>
          <p:cNvPr id="327" name="Google Shape;327;p38"/>
          <p:cNvSpPr txBox="1">
            <a:spLocks noGrp="1"/>
          </p:cNvSpPr>
          <p:nvPr>
            <p:ph type="title" idx="13"/>
          </p:nvPr>
        </p:nvSpPr>
        <p:spPr>
          <a:xfrm>
            <a:off x="3787766" y="3303875"/>
            <a:ext cx="357600" cy="43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dirty="0"/>
          </a:p>
        </p:txBody>
      </p:sp>
      <p:sp>
        <p:nvSpPr>
          <p:cNvPr id="329" name="Google Shape;329;p38"/>
          <p:cNvSpPr txBox="1">
            <a:spLocks noGrp="1"/>
          </p:cNvSpPr>
          <p:nvPr>
            <p:ph type="title" idx="15"/>
          </p:nvPr>
        </p:nvSpPr>
        <p:spPr>
          <a:xfrm>
            <a:off x="4922312" y="1863625"/>
            <a:ext cx="357600" cy="43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dirty="0"/>
          </a:p>
        </p:txBody>
      </p:sp>
      <p:pic>
        <p:nvPicPr>
          <p:cNvPr id="19" name="Picture 18"/>
          <p:cNvPicPr>
            <a:picLocks noChangeAspect="1"/>
          </p:cNvPicPr>
          <p:nvPr/>
        </p:nvPicPr>
        <p:blipFill rotWithShape="1">
          <a:blip r:embed="rId3"/>
          <a:srcRect l="26360" t="21496" r="11028" b="13542"/>
          <a:stretch/>
        </p:blipFill>
        <p:spPr>
          <a:xfrm>
            <a:off x="139150" y="286439"/>
            <a:ext cx="8740445" cy="4428780"/>
          </a:xfrm>
          <a:prstGeom prst="rect">
            <a:avLst/>
          </a:prstGeom>
        </p:spPr>
      </p:pic>
    </p:spTree>
  </p:cSld>
  <p:clrMapOvr>
    <a:masterClrMapping/>
  </p:clrMapOvr>
</p:sld>
</file>

<file path=ppt/theme/theme1.xml><?xml version="1.0" encoding="utf-8"?>
<a:theme xmlns:a="http://schemas.openxmlformats.org/drawingml/2006/main" name="Economist CV by Slidesgo">
  <a:themeElements>
    <a:clrScheme name="Simple Light">
      <a:dk1>
        <a:srgbClr val="0E1D39"/>
      </a:dk1>
      <a:lt1>
        <a:srgbClr val="FFFFFF"/>
      </a:lt1>
      <a:dk2>
        <a:srgbClr val="F79324"/>
      </a:dk2>
      <a:lt2>
        <a:srgbClr val="622D57"/>
      </a:lt2>
      <a:accent1>
        <a:srgbClr val="0E1D39"/>
      </a:accent1>
      <a:accent2>
        <a:srgbClr val="F79324"/>
      </a:accent2>
      <a:accent3>
        <a:srgbClr val="622D57"/>
      </a:accent3>
      <a:accent4>
        <a:srgbClr val="B23363"/>
      </a:accent4>
      <a:accent5>
        <a:srgbClr val="DE5926"/>
      </a:accent5>
      <a:accent6>
        <a:srgbClr val="4F2249"/>
      </a:accent6>
      <a:hlink>
        <a:srgbClr val="0E1D3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imple Light">
    <a:dk1>
      <a:srgbClr val="0E1D39"/>
    </a:dk1>
    <a:lt1>
      <a:srgbClr val="FFFFFF"/>
    </a:lt1>
    <a:dk2>
      <a:srgbClr val="F79324"/>
    </a:dk2>
    <a:lt2>
      <a:srgbClr val="622D57"/>
    </a:lt2>
    <a:accent1>
      <a:srgbClr val="0E1D39"/>
    </a:accent1>
    <a:accent2>
      <a:srgbClr val="F79324"/>
    </a:accent2>
    <a:accent3>
      <a:srgbClr val="622D57"/>
    </a:accent3>
    <a:accent4>
      <a:srgbClr val="B23363"/>
    </a:accent4>
    <a:accent5>
      <a:srgbClr val="DE5926"/>
    </a:accent5>
    <a:accent6>
      <a:srgbClr val="4F2249"/>
    </a:accent6>
    <a:hlink>
      <a:srgbClr val="0E1D39"/>
    </a:hlink>
    <a:folHlink>
      <a:srgbClr val="0097A7"/>
    </a:folHlink>
  </a:clrScheme>
</a:themeOverride>
</file>

<file path=ppt/theme/themeOverride2.xml><?xml version="1.0" encoding="utf-8"?>
<a:themeOverride xmlns:a="http://schemas.openxmlformats.org/drawingml/2006/main">
  <a:clrScheme name="Simple Light">
    <a:dk1>
      <a:srgbClr val="0E1D39"/>
    </a:dk1>
    <a:lt1>
      <a:srgbClr val="FFFFFF"/>
    </a:lt1>
    <a:dk2>
      <a:srgbClr val="F79324"/>
    </a:dk2>
    <a:lt2>
      <a:srgbClr val="622D57"/>
    </a:lt2>
    <a:accent1>
      <a:srgbClr val="0E1D39"/>
    </a:accent1>
    <a:accent2>
      <a:srgbClr val="F79324"/>
    </a:accent2>
    <a:accent3>
      <a:srgbClr val="622D57"/>
    </a:accent3>
    <a:accent4>
      <a:srgbClr val="B23363"/>
    </a:accent4>
    <a:accent5>
      <a:srgbClr val="DE5926"/>
    </a:accent5>
    <a:accent6>
      <a:srgbClr val="4F2249"/>
    </a:accent6>
    <a:hlink>
      <a:srgbClr val="0E1D39"/>
    </a:hlink>
    <a:folHlink>
      <a:srgbClr val="0097A7"/>
    </a:folHlink>
  </a:clrScheme>
</a:themeOverride>
</file>

<file path=ppt/theme/themeOverride3.xml><?xml version="1.0" encoding="utf-8"?>
<a:themeOverride xmlns:a="http://schemas.openxmlformats.org/drawingml/2006/main">
  <a:clrScheme name="Simple Light">
    <a:dk1>
      <a:srgbClr val="0E1D39"/>
    </a:dk1>
    <a:lt1>
      <a:srgbClr val="FFFFFF"/>
    </a:lt1>
    <a:dk2>
      <a:srgbClr val="F79324"/>
    </a:dk2>
    <a:lt2>
      <a:srgbClr val="622D57"/>
    </a:lt2>
    <a:accent1>
      <a:srgbClr val="0E1D39"/>
    </a:accent1>
    <a:accent2>
      <a:srgbClr val="F79324"/>
    </a:accent2>
    <a:accent3>
      <a:srgbClr val="622D57"/>
    </a:accent3>
    <a:accent4>
      <a:srgbClr val="B23363"/>
    </a:accent4>
    <a:accent5>
      <a:srgbClr val="DE5926"/>
    </a:accent5>
    <a:accent6>
      <a:srgbClr val="4F2249"/>
    </a:accent6>
    <a:hlink>
      <a:srgbClr val="0E1D39"/>
    </a:hlink>
    <a:folHlink>
      <a:srgbClr val="0097A7"/>
    </a:folHlink>
  </a:clrScheme>
</a:themeOverride>
</file>

<file path=ppt/theme/themeOverride4.xml><?xml version="1.0" encoding="utf-8"?>
<a:themeOverride xmlns:a="http://schemas.openxmlformats.org/drawingml/2006/main">
  <a:clrScheme name="Simple Light">
    <a:dk1>
      <a:srgbClr val="0E1D39"/>
    </a:dk1>
    <a:lt1>
      <a:srgbClr val="FFFFFF"/>
    </a:lt1>
    <a:dk2>
      <a:srgbClr val="F79324"/>
    </a:dk2>
    <a:lt2>
      <a:srgbClr val="622D57"/>
    </a:lt2>
    <a:accent1>
      <a:srgbClr val="0E1D39"/>
    </a:accent1>
    <a:accent2>
      <a:srgbClr val="F79324"/>
    </a:accent2>
    <a:accent3>
      <a:srgbClr val="622D57"/>
    </a:accent3>
    <a:accent4>
      <a:srgbClr val="B23363"/>
    </a:accent4>
    <a:accent5>
      <a:srgbClr val="DE5926"/>
    </a:accent5>
    <a:accent6>
      <a:srgbClr val="4F2249"/>
    </a:accent6>
    <a:hlink>
      <a:srgbClr val="0E1D39"/>
    </a:hlink>
    <a:folHlink>
      <a:srgbClr val="0097A7"/>
    </a:folHlink>
  </a:clrScheme>
</a:themeOverride>
</file>

<file path=ppt/theme/themeOverride5.xml><?xml version="1.0" encoding="utf-8"?>
<a:themeOverride xmlns:a="http://schemas.openxmlformats.org/drawingml/2006/main">
  <a:clrScheme name="Simple Light">
    <a:dk1>
      <a:srgbClr val="0E1D39"/>
    </a:dk1>
    <a:lt1>
      <a:srgbClr val="FFFFFF"/>
    </a:lt1>
    <a:dk2>
      <a:srgbClr val="F79324"/>
    </a:dk2>
    <a:lt2>
      <a:srgbClr val="622D57"/>
    </a:lt2>
    <a:accent1>
      <a:srgbClr val="0E1D39"/>
    </a:accent1>
    <a:accent2>
      <a:srgbClr val="F79324"/>
    </a:accent2>
    <a:accent3>
      <a:srgbClr val="622D57"/>
    </a:accent3>
    <a:accent4>
      <a:srgbClr val="B23363"/>
    </a:accent4>
    <a:accent5>
      <a:srgbClr val="DE5926"/>
    </a:accent5>
    <a:accent6>
      <a:srgbClr val="4F2249"/>
    </a:accent6>
    <a:hlink>
      <a:srgbClr val="0E1D39"/>
    </a:hlink>
    <a:folHlink>
      <a:srgbClr val="0097A7"/>
    </a:folHlink>
  </a:clrScheme>
</a:themeOverride>
</file>

<file path=docProps/app.xml><?xml version="1.0" encoding="utf-8"?>
<Properties xmlns="http://schemas.openxmlformats.org/officeDocument/2006/extended-properties" xmlns:vt="http://schemas.openxmlformats.org/officeDocument/2006/docPropsVTypes">
  <TotalTime>442</TotalTime>
  <Words>2357</Words>
  <Application>Microsoft Office PowerPoint</Application>
  <PresentationFormat>On-screen Show (16:9)</PresentationFormat>
  <Paragraphs>188</Paragraphs>
  <Slides>23</Slides>
  <Notes>19</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23</vt:i4>
      </vt:variant>
    </vt:vector>
  </HeadingPairs>
  <TitlesOfParts>
    <vt:vector size="42" baseType="lpstr">
      <vt:lpstr>Times New Roman</vt:lpstr>
      <vt:lpstr>2  Yekan</vt:lpstr>
      <vt:lpstr>Roboto Black</vt:lpstr>
      <vt:lpstr>Arial</vt:lpstr>
      <vt:lpstr>Roboto Medium</vt:lpstr>
      <vt:lpstr>Calibri</vt:lpstr>
      <vt:lpstr>B Mitra</vt:lpstr>
      <vt:lpstr>Oswald</vt:lpstr>
      <vt:lpstr>B Titr</vt:lpstr>
      <vt:lpstr>Wingdings</vt:lpstr>
      <vt:lpstr>Aviny</vt:lpstr>
      <vt:lpstr>B Yagut</vt:lpstr>
      <vt:lpstr>Oswald Regular</vt:lpstr>
      <vt:lpstr>Livvic</vt:lpstr>
      <vt:lpstr>Calibri Light</vt:lpstr>
      <vt:lpstr>Roboto Condensed Light</vt:lpstr>
      <vt:lpstr>Roboto</vt:lpstr>
      <vt:lpstr>B Nazanin</vt:lpstr>
      <vt:lpstr>Economist CV by Slidesgo</vt:lpstr>
      <vt:lpstr>PowerPoint Presentation</vt:lpstr>
      <vt:lpstr>نظام کشوری مراقبت مرگ مادری </vt:lpstr>
      <vt:lpstr> اهداف نظام مراقبت مرگ مادری </vt:lpstr>
      <vt:lpstr>PowerPoint Presentation</vt:lpstr>
      <vt:lpstr> چرخه مراقبت با وقوع مرگ مادر آغاز می شود.در مرحله بعد، تيم پرسشگری داده هاي مرگ را جمع آوری می کند. کميته کاهش مرگ و مير مادران پس از بررسی پرسشنامه تکميل شده توسط تيم پرسشگری، علل قابل اجتناب مرگ را تحليل کرده، بر آن اساس، مداخلات مقتضی را طراحی و بر اجرای مداخلات نظارت می کند.  </vt:lpstr>
      <vt:lpstr>   مرگ هاي تاخيري مادران (Late Maternal Deaths) :  مرگ به علل مستقيم يا غير مستقيم مربوط به بارداري در مدت بيش از42 روز و کمتر از يکسال پس از ختم بارداري  مرگ هاي وابسته به بارداري (Pregnancy Related Deaths): مرگ حين يا تا 42 روز پس از ختم بارداري صرفنظر از علت مرگ </vt:lpstr>
      <vt:lpstr>هدف گذاری های بین المللی</vt:lpstr>
      <vt:lpstr>ABOUT ME</vt:lpstr>
      <vt:lpstr>1</vt:lpstr>
      <vt:lpstr>PowerPoint Presentation</vt:lpstr>
      <vt:lpstr>PowerPoint Presentation</vt:lpstr>
      <vt:lpstr>PowerPoint Presentation</vt:lpstr>
      <vt:lpstr>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قالب پاورپوینت زیبا و شیک</dc:title>
  <dc:creator>Aryan</dc:creator>
  <cp:lastModifiedBy>M.B.O</cp:lastModifiedBy>
  <cp:revision>79</cp:revision>
  <dcterms:modified xsi:type="dcterms:W3CDTF">2023-11-20T06:06:25Z</dcterms:modified>
</cp:coreProperties>
</file>