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413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145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740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95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368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006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81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580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18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819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686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AAB0E-DD7F-4E24-8DD3-04C6563AB003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4AF80-FD06-4761-B2D8-6DC719AEB7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483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944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09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709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696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824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045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823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86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006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3950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67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sz="5400" b="1" dirty="0" smtClean="0">
                <a:solidFill>
                  <a:srgbClr val="002060"/>
                </a:solidFill>
              </a:rPr>
              <a:t>روش های استاندارد در زنجیره سرما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738142"/>
          </a:xfrm>
        </p:spPr>
        <p:txBody>
          <a:bodyPr>
            <a:normAutofit fontScale="85000" lnSpcReduction="20000"/>
          </a:bodyPr>
          <a:lstStyle/>
          <a:p>
            <a:pPr lvl="0" defTabSz="457200" rtl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30ACEC">
                  <a:lumMod val="75000"/>
                </a:srgbClr>
              </a:buClr>
              <a:buSzPct val="145000"/>
            </a:pPr>
            <a:r>
              <a:rPr lang="en-US" sz="5400" b="1" dirty="0">
                <a:solidFill>
                  <a:srgbClr val="FF0000"/>
                </a:solidFill>
                <a:latin typeface="Corbel" panose="020B0503020204020204"/>
              </a:rPr>
              <a:t>SOP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0640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038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867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881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1600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148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9879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34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14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936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62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73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36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870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55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7</Words>
  <Application>Microsoft Office PowerPoint</Application>
  <PresentationFormat>Widescreen</PresentationFormat>
  <Paragraphs>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Corbel</vt:lpstr>
      <vt:lpstr>Times New Roman</vt:lpstr>
      <vt:lpstr>Office Theme</vt:lpstr>
      <vt:lpstr>PowerPoint Presentation</vt:lpstr>
      <vt:lpstr>روش های استاندارد در زنجیره سرما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Mr.Rajabi</dc:creator>
  <cp:lastModifiedBy>Mr.Rajabi</cp:lastModifiedBy>
  <cp:revision>2</cp:revision>
  <dcterms:created xsi:type="dcterms:W3CDTF">2023-07-20T04:49:55Z</dcterms:created>
  <dcterms:modified xsi:type="dcterms:W3CDTF">2023-07-20T04:59:51Z</dcterms:modified>
</cp:coreProperties>
</file>