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384" r:id="rId2"/>
    <p:sldId id="491" r:id="rId3"/>
    <p:sldId id="280" r:id="rId4"/>
    <p:sldId id="287" r:id="rId5"/>
    <p:sldId id="289" r:id="rId6"/>
    <p:sldId id="292" r:id="rId7"/>
    <p:sldId id="269" r:id="rId8"/>
    <p:sldId id="282" r:id="rId9"/>
    <p:sldId id="305" r:id="rId10"/>
    <p:sldId id="283" r:id="rId11"/>
    <p:sldId id="492" r:id="rId12"/>
    <p:sldId id="303" r:id="rId13"/>
    <p:sldId id="306" r:id="rId14"/>
    <p:sldId id="265" r:id="rId15"/>
    <p:sldId id="377" r:id="rId16"/>
    <p:sldId id="379" r:id="rId17"/>
    <p:sldId id="358" r:id="rId18"/>
    <p:sldId id="361" r:id="rId19"/>
    <p:sldId id="362" r:id="rId20"/>
    <p:sldId id="493" r:id="rId21"/>
    <p:sldId id="258" r:id="rId22"/>
    <p:sldId id="261" r:id="rId23"/>
    <p:sldId id="262" r:id="rId24"/>
    <p:sldId id="264" r:id="rId25"/>
    <p:sldId id="380" r:id="rId26"/>
    <p:sldId id="494" r:id="rId27"/>
    <p:sldId id="257" r:id="rId28"/>
    <p:sldId id="381" r:id="rId29"/>
    <p:sldId id="382" r:id="rId30"/>
    <p:sldId id="383" r:id="rId31"/>
    <p:sldId id="490" r:id="rId32"/>
    <p:sldId id="488" r:id="rId33"/>
    <p:sldId id="489" r:id="rId34"/>
    <p:sldId id="429" r:id="rId35"/>
    <p:sldId id="468" r:id="rId36"/>
    <p:sldId id="414" r:id="rId37"/>
    <p:sldId id="443" r:id="rId38"/>
    <p:sldId id="442" r:id="rId39"/>
  </p:sldIdLst>
  <p:sldSz cx="12192000" cy="6858000"/>
  <p:notesSz cx="6858000" cy="9144000"/>
  <p:defaultTextStyle>
    <a:defPPr>
      <a:defRPr lang="fa-I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65" d="100"/>
          <a:sy n="65" d="100"/>
        </p:scale>
        <p:origin x="67" y="18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fa-I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BE7A2B85-A3DA-4849-BCC7-C88D3AD0774A}" type="datetimeFigureOut">
              <a:rPr lang="fa-IR" smtClean="0"/>
              <a:t>03/01/1445</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fa-I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13A26579-8400-4B23-B2DE-EC1DA4626A6C}" type="slidenum">
              <a:rPr lang="fa-IR" smtClean="0"/>
              <a:t>‹#›</a:t>
            </a:fld>
            <a:endParaRPr lang="fa-IR"/>
          </a:p>
        </p:txBody>
      </p:sp>
    </p:spTree>
    <p:extLst>
      <p:ext uri="{BB962C8B-B14F-4D97-AF65-F5344CB8AC3E}">
        <p14:creationId xmlns:p14="http://schemas.microsoft.com/office/powerpoint/2010/main" val="39030892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Calibri" panose="020F0502020204030204" pitchFamily="34" charset="0"/>
              </a:defRPr>
            </a:lvl1pPr>
            <a:lvl2pPr marL="742950" indent="-285750" algn="r" rtl="1">
              <a:spcBef>
                <a:spcPct val="30000"/>
              </a:spcBef>
              <a:defRPr sz="1200">
                <a:solidFill>
                  <a:schemeClr val="tx1"/>
                </a:solidFill>
                <a:latin typeface="Calibri" panose="020F0502020204030204" pitchFamily="34" charset="0"/>
              </a:defRPr>
            </a:lvl2pPr>
            <a:lvl3pPr marL="1143000" indent="-228600" algn="r" rtl="1">
              <a:spcBef>
                <a:spcPct val="30000"/>
              </a:spcBef>
              <a:defRPr sz="1200">
                <a:solidFill>
                  <a:schemeClr val="tx1"/>
                </a:solidFill>
                <a:latin typeface="Calibri" panose="020F0502020204030204" pitchFamily="34" charset="0"/>
              </a:defRPr>
            </a:lvl3pPr>
            <a:lvl4pPr marL="1600200" indent="-228600" algn="r" rtl="1">
              <a:spcBef>
                <a:spcPct val="30000"/>
              </a:spcBef>
              <a:defRPr sz="1200">
                <a:solidFill>
                  <a:schemeClr val="tx1"/>
                </a:solidFill>
                <a:latin typeface="Calibri" panose="020F0502020204030204" pitchFamily="34" charset="0"/>
              </a:defRPr>
            </a:lvl4pPr>
            <a:lvl5pPr marL="2057400" indent="-228600" algn="r" rtl="1">
              <a:spcBef>
                <a:spcPct val="30000"/>
              </a:spcBef>
              <a:defRPr sz="1200">
                <a:solidFill>
                  <a:schemeClr val="tx1"/>
                </a:solidFill>
                <a:latin typeface="Calibri" panose="020F0502020204030204" pitchFamily="34" charset="0"/>
              </a:defRPr>
            </a:lvl5pPr>
            <a:lvl6pPr marL="2514600" indent="-228600" algn="r" rtl="1"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r" rtl="1"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r" rtl="1"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r" rtl="1" eaLnBrk="0" fontAlgn="base" hangingPunct="0">
              <a:spcBef>
                <a:spcPct val="30000"/>
              </a:spcBef>
              <a:spcAft>
                <a:spcPct val="0"/>
              </a:spcAft>
              <a:defRPr sz="1200">
                <a:solidFill>
                  <a:schemeClr val="tx1"/>
                </a:solidFill>
                <a:latin typeface="Calibri" panose="020F0502020204030204" pitchFamily="34" charset="0"/>
              </a:defRPr>
            </a:lvl9pPr>
          </a:lstStyle>
          <a:p>
            <a:pPr algn="l">
              <a:spcBef>
                <a:spcPct val="0"/>
              </a:spcBef>
            </a:pPr>
            <a:fld id="{4667EC26-5F87-4ADE-B8A8-614474F30DAB}" type="slidenum">
              <a:rPr lang="en-US" altLang="en-US" smtClean="0">
                <a:latin typeface="Garamond" panose="02020404030301010803" pitchFamily="18" charset="0"/>
              </a:rPr>
              <a:pPr algn="l">
                <a:spcBef>
                  <a:spcPct val="0"/>
                </a:spcBef>
              </a:pPr>
              <a:t>9</a:t>
            </a:fld>
            <a:endParaRPr lang="en-US" altLang="en-US">
              <a:latin typeface="Garamond" panose="02020404030301010803" pitchFamily="18" charset="0"/>
            </a:endParaRPr>
          </a:p>
        </p:txBody>
      </p:sp>
      <p:sp>
        <p:nvSpPr>
          <p:cNvPr id="50179" name="Rectangle 2"/>
          <p:cNvSpPr>
            <a:spLocks noGrp="1" noRot="1" noChangeAspect="1" noChangeArrowheads="1" noTextEdit="1"/>
          </p:cNvSpPr>
          <p:nvPr>
            <p:ph type="sldImg"/>
          </p:nvPr>
        </p:nvSpPr>
        <p:spPr bwMode="auto">
          <a:xfrm>
            <a:off x="382588"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80" name="Rectangle 3"/>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7" tIns="45714" rIns="91427" bIns="45714"/>
          <a:lstStyle/>
          <a:p>
            <a:r>
              <a:rPr lang="pt-BR" altLang="en-US"/>
              <a:t>Lab confirmation helps to distinguish measles from the many other diseases that can cause rash and fever, besides measles. They include ...</a:t>
            </a:r>
            <a:endParaRPr lang="en-US" altLang="en-US"/>
          </a:p>
        </p:txBody>
      </p:sp>
    </p:spTree>
    <p:extLst>
      <p:ext uri="{BB962C8B-B14F-4D97-AF65-F5344CB8AC3E}">
        <p14:creationId xmlns:p14="http://schemas.microsoft.com/office/powerpoint/2010/main" val="3441985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Calibri" panose="020F0502020204030204" pitchFamily="34" charset="0"/>
              </a:defRPr>
            </a:lvl1pPr>
            <a:lvl2pPr marL="742950" indent="-285750" algn="r" rtl="1">
              <a:spcBef>
                <a:spcPct val="30000"/>
              </a:spcBef>
              <a:defRPr sz="1200">
                <a:solidFill>
                  <a:schemeClr val="tx1"/>
                </a:solidFill>
                <a:latin typeface="Calibri" panose="020F0502020204030204" pitchFamily="34" charset="0"/>
              </a:defRPr>
            </a:lvl2pPr>
            <a:lvl3pPr marL="1143000" indent="-228600" algn="r" rtl="1">
              <a:spcBef>
                <a:spcPct val="30000"/>
              </a:spcBef>
              <a:defRPr sz="1200">
                <a:solidFill>
                  <a:schemeClr val="tx1"/>
                </a:solidFill>
                <a:latin typeface="Calibri" panose="020F0502020204030204" pitchFamily="34" charset="0"/>
              </a:defRPr>
            </a:lvl3pPr>
            <a:lvl4pPr marL="1600200" indent="-228600" algn="r" rtl="1">
              <a:spcBef>
                <a:spcPct val="30000"/>
              </a:spcBef>
              <a:defRPr sz="1200">
                <a:solidFill>
                  <a:schemeClr val="tx1"/>
                </a:solidFill>
                <a:latin typeface="Calibri" panose="020F0502020204030204" pitchFamily="34" charset="0"/>
              </a:defRPr>
            </a:lvl4pPr>
            <a:lvl5pPr marL="2057400" indent="-228600" algn="r" rtl="1">
              <a:spcBef>
                <a:spcPct val="30000"/>
              </a:spcBef>
              <a:defRPr sz="1200">
                <a:solidFill>
                  <a:schemeClr val="tx1"/>
                </a:solidFill>
                <a:latin typeface="Calibri" panose="020F0502020204030204" pitchFamily="34" charset="0"/>
              </a:defRPr>
            </a:lvl5pPr>
            <a:lvl6pPr marL="2514600" indent="-228600" algn="r" rtl="1"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r" rtl="1"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r" rtl="1"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r" rtl="1" eaLnBrk="0" fontAlgn="base" hangingPunct="0">
              <a:spcBef>
                <a:spcPct val="30000"/>
              </a:spcBef>
              <a:spcAft>
                <a:spcPct val="0"/>
              </a:spcAft>
              <a:defRPr sz="1200">
                <a:solidFill>
                  <a:schemeClr val="tx1"/>
                </a:solidFill>
                <a:latin typeface="Calibri" panose="020F0502020204030204" pitchFamily="34" charset="0"/>
              </a:defRPr>
            </a:lvl9pPr>
          </a:lstStyle>
          <a:p>
            <a:pPr algn="l">
              <a:spcBef>
                <a:spcPct val="0"/>
              </a:spcBef>
            </a:pPr>
            <a:fld id="{DDA021D4-C5BB-4E1E-8C6B-68C9EC62AE39}" type="slidenum">
              <a:rPr lang="en-US" altLang="en-US" smtClean="0">
                <a:latin typeface="Arial" panose="020B0604020202020204" pitchFamily="34" charset="0"/>
              </a:rPr>
              <a:pPr algn="l">
                <a:spcBef>
                  <a:spcPct val="0"/>
                </a:spcBef>
              </a:pPr>
              <a:t>10</a:t>
            </a:fld>
            <a:endParaRPr lang="en-US" altLang="en-US">
              <a:latin typeface="Arial" panose="020B0604020202020204" pitchFamily="34" charset="0"/>
            </a:endParaRPr>
          </a:p>
        </p:txBody>
      </p:sp>
      <p:sp>
        <p:nvSpPr>
          <p:cNvPr id="56323" name="Rectangle 2"/>
          <p:cNvSpPr>
            <a:spLocks noGrp="1" noRot="1" noChangeAspect="1" noChangeArrowheads="1" noTextEdit="1"/>
          </p:cNvSpPr>
          <p:nvPr>
            <p:ph type="sldImg"/>
          </p:nvPr>
        </p:nvSpPr>
        <p:spPr bwMode="auto">
          <a:xfrm>
            <a:off x="382588"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4" name="Rectangle 3"/>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871613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909638" rtl="1">
              <a:spcBef>
                <a:spcPct val="30000"/>
              </a:spcBef>
              <a:defRPr sz="1200">
                <a:solidFill>
                  <a:schemeClr val="tx1"/>
                </a:solidFill>
                <a:latin typeface="Calibri" panose="020F0502020204030204" pitchFamily="34" charset="0"/>
              </a:defRPr>
            </a:lvl1pPr>
            <a:lvl2pPr marL="742950" indent="-285750" algn="r" defTabSz="909638" rtl="1">
              <a:spcBef>
                <a:spcPct val="30000"/>
              </a:spcBef>
              <a:defRPr sz="1200">
                <a:solidFill>
                  <a:schemeClr val="tx1"/>
                </a:solidFill>
                <a:latin typeface="Calibri" panose="020F0502020204030204" pitchFamily="34" charset="0"/>
              </a:defRPr>
            </a:lvl2pPr>
            <a:lvl3pPr marL="1143000" indent="-228600" algn="r" defTabSz="909638" rtl="1">
              <a:spcBef>
                <a:spcPct val="30000"/>
              </a:spcBef>
              <a:defRPr sz="1200">
                <a:solidFill>
                  <a:schemeClr val="tx1"/>
                </a:solidFill>
                <a:latin typeface="Calibri" panose="020F0502020204030204" pitchFamily="34" charset="0"/>
              </a:defRPr>
            </a:lvl3pPr>
            <a:lvl4pPr marL="1600200" indent="-228600" algn="r" defTabSz="909638" rtl="1">
              <a:spcBef>
                <a:spcPct val="30000"/>
              </a:spcBef>
              <a:defRPr sz="1200">
                <a:solidFill>
                  <a:schemeClr val="tx1"/>
                </a:solidFill>
                <a:latin typeface="Calibri" panose="020F0502020204030204" pitchFamily="34" charset="0"/>
              </a:defRPr>
            </a:lvl4pPr>
            <a:lvl5pPr marL="2057400" indent="-228600" algn="r" defTabSz="909638" rtl="1">
              <a:spcBef>
                <a:spcPct val="30000"/>
              </a:spcBef>
              <a:defRPr sz="1200">
                <a:solidFill>
                  <a:schemeClr val="tx1"/>
                </a:solidFill>
                <a:latin typeface="Calibri" panose="020F0502020204030204" pitchFamily="34" charset="0"/>
              </a:defRPr>
            </a:lvl5pPr>
            <a:lvl6pPr marL="2514600" indent="-228600" algn="r" defTabSz="909638" rtl="1"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r" defTabSz="909638" rtl="1"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r" defTabSz="909638" rtl="1"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r" defTabSz="909638" rtl="1" eaLnBrk="0" fontAlgn="base" hangingPunct="0">
              <a:spcBef>
                <a:spcPct val="30000"/>
              </a:spcBef>
              <a:spcAft>
                <a:spcPct val="0"/>
              </a:spcAft>
              <a:defRPr sz="1200">
                <a:solidFill>
                  <a:schemeClr val="tx1"/>
                </a:solidFill>
                <a:latin typeface="Calibri" panose="020F0502020204030204" pitchFamily="34" charset="0"/>
              </a:defRPr>
            </a:lvl9pPr>
          </a:lstStyle>
          <a:p>
            <a:pPr algn="l">
              <a:spcBef>
                <a:spcPct val="0"/>
              </a:spcBef>
            </a:pPr>
            <a:fld id="{8EF2CD52-B73C-423E-97CD-73BFF2C2BF32}" type="slidenum">
              <a:rPr lang="en-US" altLang="en-US" sz="1300" smtClean="0">
                <a:latin typeface="Times New Roman" panose="02020603050405020304" pitchFamily="18" charset="0"/>
              </a:rPr>
              <a:pPr algn="l">
                <a:spcBef>
                  <a:spcPct val="0"/>
                </a:spcBef>
              </a:pPr>
              <a:t>12</a:t>
            </a:fld>
            <a:endParaRPr lang="en-US" altLang="en-US" sz="1300">
              <a:latin typeface="Times New Roman" panose="02020603050405020304" pitchFamily="18" charset="0"/>
            </a:endParaRPr>
          </a:p>
        </p:txBody>
      </p:sp>
      <p:sp>
        <p:nvSpPr>
          <p:cNvPr id="6246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a-IR" altLang="en-US"/>
          </a:p>
        </p:txBody>
      </p:sp>
    </p:spTree>
    <p:extLst>
      <p:ext uri="{BB962C8B-B14F-4D97-AF65-F5344CB8AC3E}">
        <p14:creationId xmlns:p14="http://schemas.microsoft.com/office/powerpoint/2010/main" val="171887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E696213-A58E-4E01-89A6-B05E5737F6B0}" type="slidenum">
              <a:rPr lang="en-US" smtClean="0"/>
              <a:pPr/>
              <a:t>13</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F83156D-6B31-48D0-A0E7-F3F1682D5919}" type="slidenum">
              <a:rPr lang="en-US" smtClean="0"/>
              <a:pPr/>
              <a:t>19</a:t>
            </a:fld>
            <a:endParaRPr lang="en-US"/>
          </a:p>
        </p:txBody>
      </p:sp>
    </p:spTree>
    <p:extLst>
      <p:ext uri="{BB962C8B-B14F-4D97-AF65-F5344CB8AC3E}">
        <p14:creationId xmlns:p14="http://schemas.microsoft.com/office/powerpoint/2010/main" val="12765993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304195F8-37AA-2803-FE15-A0655E489C3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294A259-FC55-4224-B9C4-12FA4533A41E}" type="slidenum">
              <a:rPr lang="ar-SA" altLang="fa-IR">
                <a:latin typeface="Calibri" panose="020F0502020204030204" pitchFamily="34" charset="0"/>
              </a:rPr>
              <a:pPr eaLnBrk="1" hangingPunct="1"/>
              <a:t>21</a:t>
            </a:fld>
            <a:endParaRPr lang="en-US" altLang="fa-IR">
              <a:latin typeface="Calibri" panose="020F0502020204030204" pitchFamily="34" charset="0"/>
              <a:cs typeface="Tahoma" panose="020B0604030504040204" pitchFamily="34" charset="0"/>
            </a:endParaRPr>
          </a:p>
        </p:txBody>
      </p:sp>
      <p:sp>
        <p:nvSpPr>
          <p:cNvPr id="28675" name="Rectangle 2">
            <a:extLst>
              <a:ext uri="{FF2B5EF4-FFF2-40B4-BE49-F238E27FC236}">
                <a16:creationId xmlns:a16="http://schemas.microsoft.com/office/drawing/2014/main" id="{06DC6130-49E5-275A-8703-BA80F2B55243}"/>
              </a:ext>
            </a:extLst>
          </p:cNvPr>
          <p:cNvSpPr>
            <a:spLocks noGrp="1" noRot="1" noChangeAspect="1" noChangeArrowheads="1" noTextEdit="1"/>
          </p:cNvSpPr>
          <p:nvPr>
            <p:ph type="sldImg"/>
          </p:nvPr>
        </p:nvSpPr>
        <p:spPr bwMode="auto">
          <a:xfrm>
            <a:off x="379413" y="684213"/>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6" name="Rectangle 3">
            <a:extLst>
              <a:ext uri="{FF2B5EF4-FFF2-40B4-BE49-F238E27FC236}">
                <a16:creationId xmlns:a16="http://schemas.microsoft.com/office/drawing/2014/main" id="{D7F1F293-7004-2D03-F6A4-E4E327771F3C}"/>
              </a:ext>
            </a:extLst>
          </p:cNvPr>
          <p:cNvSpPr>
            <a:spLocks noGrp="1" noChangeArrowheads="1"/>
          </p:cNvSpPr>
          <p:nvPr>
            <p:ph type="body" idx="1"/>
          </p:nvPr>
        </p:nvSpPr>
        <p:spPr bwMode="auto">
          <a:xfrm>
            <a:off x="912813" y="4340225"/>
            <a:ext cx="5032375" cy="41195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550" tIns="45774" rIns="91550" bIns="45774"/>
          <a:lstStyle/>
          <a:p>
            <a:pPr eaLnBrk="1" hangingPunct="1">
              <a:spcBef>
                <a:spcPct val="0"/>
              </a:spcBef>
            </a:pPr>
            <a:r>
              <a:rPr lang="en-US" altLang="fa-IR"/>
              <a:t>Pertussis, or whooping cough, is a highly contagious acute respiratory infection caused by </a:t>
            </a:r>
            <a:r>
              <a:rPr lang="en-US" altLang="fa-IR" i="1"/>
              <a:t>Bordetella pertussis</a:t>
            </a:r>
            <a:r>
              <a:rPr lang="en-US" altLang="fa-IR"/>
              <a:t>, a gram-negative aerobic bacillus. It is one of the most highly communicable of all infectious diseases, easily transmitted from one person to another via coughed aerosolized droplets. </a:t>
            </a:r>
          </a:p>
          <a:p>
            <a:pPr eaLnBrk="1" hangingPunct="1">
              <a:spcBef>
                <a:spcPct val="0"/>
              </a:spcBef>
            </a:pPr>
            <a:r>
              <a:rPr lang="en-US" altLang="fa-IR"/>
              <a:t>The disease may occur at any age, but it manifests most severely in infants and young children, in whom it is potentially life-threatening. In adults and adolescents, pertussis is relatively mild; the only symptoms may be those of a minor, nonspecific upper respiratory tract infection, or there may be no symptoms whatsoever. Diagnosis is thus difficult in this age group. Infected adults and adolescents with mild disease constitute the reservoir for infection in infants and young children. </a:t>
            </a:r>
          </a:p>
          <a:p>
            <a:pPr eaLnBrk="1" hangingPunct="1">
              <a:spcBef>
                <a:spcPct val="0"/>
              </a:spcBef>
            </a:pPr>
            <a:endParaRPr lang="en-US" altLang="fa-IR"/>
          </a:p>
          <a:p>
            <a:pPr eaLnBrk="1" hangingPunct="1">
              <a:spcBef>
                <a:spcPct val="0"/>
              </a:spcBef>
            </a:pPr>
            <a:r>
              <a:rPr lang="en-US" altLang="fa-IR" sz="1000"/>
              <a:t>Edwards KM, Decker MD, Mortimer EA Jr. Pertussis vaccine. In: Plotkin SA, Orenstein WA, eds. </a:t>
            </a:r>
            <a:r>
              <a:rPr lang="en-US" altLang="fa-IR" sz="1000" i="1"/>
              <a:t>Vaccines</a:t>
            </a:r>
            <a:r>
              <a:rPr lang="en-US" altLang="fa-IR" sz="1000"/>
              <a:t>. Philadelphia, PA: WB Saunders; 1999:293-344.</a:t>
            </a:r>
          </a:p>
          <a:p>
            <a:pPr eaLnBrk="1" hangingPunct="1">
              <a:spcBef>
                <a:spcPct val="0"/>
              </a:spcBef>
            </a:pPr>
            <a:r>
              <a:rPr lang="en-US" altLang="fa-IR" sz="1000"/>
              <a:t>Scott PT, Clark JB, Miser WF. Pertussis: an update on primary prevention and outbreak control. </a:t>
            </a:r>
            <a:r>
              <a:rPr lang="en-US" altLang="fa-IR" sz="1000" i="1"/>
              <a:t>Am Fam Physician</a:t>
            </a:r>
            <a:r>
              <a:rPr lang="en-US" altLang="fa-IR" sz="1000"/>
              <a:t>. 1997;56:1121-1128.</a:t>
            </a:r>
          </a:p>
          <a:p>
            <a:pPr eaLnBrk="1" hangingPunct="1">
              <a:spcBef>
                <a:spcPct val="0"/>
              </a:spcBef>
            </a:pPr>
            <a:endParaRPr lang="en-US" altLang="fa-IR" sz="10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253FC7FB-E3A0-7E7F-E8E2-AE0A0AE5228F}"/>
              </a:ext>
            </a:extLst>
          </p:cNvPr>
          <p:cNvSpPr>
            <a:spLocks noGrp="1" noChangeArrowheads="1"/>
          </p:cNvSpPr>
          <p:nvPr>
            <p:ph type="sldNum" sz="quarter" idx="5"/>
          </p:nvPr>
        </p:nvSpPr>
        <p:spPr>
          <a:ln/>
        </p:spPr>
        <p:txBody>
          <a:bodyPr/>
          <a:lstStyle/>
          <a:p>
            <a:fld id="{F7AB168D-46B7-4258-B25C-BA57B3455E10}" type="slidenum">
              <a:rPr lang="ar-SA" altLang="fa-IR"/>
              <a:pPr/>
              <a:t>32</a:t>
            </a:fld>
            <a:endParaRPr lang="en-US" altLang="fa-IR"/>
          </a:p>
        </p:txBody>
      </p:sp>
      <p:sp>
        <p:nvSpPr>
          <p:cNvPr id="1105922" name="Rectangle 2">
            <a:extLst>
              <a:ext uri="{FF2B5EF4-FFF2-40B4-BE49-F238E27FC236}">
                <a16:creationId xmlns:a16="http://schemas.microsoft.com/office/drawing/2014/main" id="{121BF0BA-B238-5E0D-D414-9AC551D7EA9D}"/>
              </a:ext>
            </a:extLst>
          </p:cNvPr>
          <p:cNvSpPr>
            <a:spLocks noChangeArrowheads="1" noTextEdit="1"/>
          </p:cNvSpPr>
          <p:nvPr>
            <p:ph type="sldImg"/>
          </p:nvPr>
        </p:nvSpPr>
        <p:spPr>
          <a:ln/>
        </p:spPr>
      </p:sp>
      <p:sp>
        <p:nvSpPr>
          <p:cNvPr id="1105923" name="Rectangle 3">
            <a:extLst>
              <a:ext uri="{FF2B5EF4-FFF2-40B4-BE49-F238E27FC236}">
                <a16:creationId xmlns:a16="http://schemas.microsoft.com/office/drawing/2014/main" id="{608F7206-67E2-F8C3-155E-64B3435BD0CD}"/>
              </a:ext>
            </a:extLst>
          </p:cNvPr>
          <p:cNvSpPr>
            <a:spLocks noGrp="1" noChangeArrowheads="1"/>
          </p:cNvSpPr>
          <p:nvPr>
            <p:ph type="body" idx="1"/>
          </p:nvPr>
        </p:nvSpPr>
        <p:spPr>
          <a:noFill/>
          <a:ln/>
        </p:spPr>
        <p:txBody>
          <a:bodyPr/>
          <a:lstStyle/>
          <a:p>
            <a:r>
              <a:rPr lang="en-US" altLang="fa-IR">
                <a:cs typeface="Times New Roman" panose="02020603050405020304" pitchFamily="18" charset="0"/>
              </a:rPr>
              <a:t>The objectives of this program, as stated in the above slide, are to:  </a:t>
            </a:r>
          </a:p>
          <a:p>
            <a:r>
              <a:rPr lang="en-US" altLang="fa-IR">
                <a:cs typeface="Times New Roman" panose="02020603050405020304" pitchFamily="18" charset="0"/>
              </a:rPr>
              <a:t>1) Increase awareness and prevention of pertussis in the United States; 2) Educate health care professionals on the epidemiology and diagnosis of pertussis; 3) Discuss the importance of pertussis immunization, and to review efficacy and safety data of pertussis vaccines; and 4) Discuss the implementation of important strategies for improving control of pertussis.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34D37A96-6397-CC0D-1AA8-E23D6F6FF8D3}"/>
              </a:ext>
            </a:extLst>
          </p:cNvPr>
          <p:cNvSpPr>
            <a:spLocks noGrp="1" noChangeArrowheads="1"/>
          </p:cNvSpPr>
          <p:nvPr>
            <p:ph type="sldNum" sz="quarter" idx="5"/>
          </p:nvPr>
        </p:nvSpPr>
        <p:spPr>
          <a:ln/>
        </p:spPr>
        <p:txBody>
          <a:bodyPr/>
          <a:lstStyle/>
          <a:p>
            <a:fld id="{648F4E62-FB19-4AC1-8A3D-A15D32108E3F}" type="slidenum">
              <a:rPr lang="ar-SA" altLang="fa-IR"/>
              <a:pPr/>
              <a:t>36</a:t>
            </a:fld>
            <a:endParaRPr lang="en-US" altLang="fa-IR"/>
          </a:p>
        </p:txBody>
      </p:sp>
      <p:sp>
        <p:nvSpPr>
          <p:cNvPr id="942082" name="Rectangle 2">
            <a:extLst>
              <a:ext uri="{FF2B5EF4-FFF2-40B4-BE49-F238E27FC236}">
                <a16:creationId xmlns:a16="http://schemas.microsoft.com/office/drawing/2014/main" id="{181F7D3F-2494-1694-BA79-F381C3ACAC90}"/>
              </a:ext>
            </a:extLst>
          </p:cNvPr>
          <p:cNvSpPr>
            <a:spLocks noChangeArrowheads="1" noTextEdit="1"/>
          </p:cNvSpPr>
          <p:nvPr>
            <p:ph type="sldImg"/>
          </p:nvPr>
        </p:nvSpPr>
        <p:spPr>
          <a:xfrm>
            <a:off x="887413" y="696913"/>
            <a:ext cx="5219700" cy="3481387"/>
          </a:xfrm>
          <a:ln/>
        </p:spPr>
      </p:sp>
      <p:sp>
        <p:nvSpPr>
          <p:cNvPr id="942083" name="Rectangle 3">
            <a:extLst>
              <a:ext uri="{FF2B5EF4-FFF2-40B4-BE49-F238E27FC236}">
                <a16:creationId xmlns:a16="http://schemas.microsoft.com/office/drawing/2014/main" id="{693AE237-A41B-6823-F2C9-2140F4F53D9B}"/>
              </a:ext>
            </a:extLst>
          </p:cNvPr>
          <p:cNvSpPr>
            <a:spLocks noGrp="1" noChangeArrowheads="1"/>
          </p:cNvSpPr>
          <p:nvPr>
            <p:ph type="body" idx="1"/>
          </p:nvPr>
        </p:nvSpPr>
        <p:spPr/>
        <p:txBody>
          <a:bodyPr/>
          <a:lstStyle/>
          <a:p>
            <a:pPr marL="114300" indent="-114300">
              <a:tabLst>
                <a:tab pos="514350" algn="l"/>
              </a:tabLst>
            </a:pPr>
            <a:r>
              <a:rPr lang="en-US" altLang="fa-IR" sz="1400" b="1">
                <a:solidFill>
                  <a:schemeClr val="accent2"/>
                </a:solidFill>
              </a:rPr>
              <a:t>[Note: New slide provided by S. Barone]</a:t>
            </a:r>
            <a:endParaRPr lang="en-US" altLang="fa-IR"/>
          </a:p>
          <a:p>
            <a:pPr marL="114300" indent="-114300">
              <a:tabLst>
                <a:tab pos="514350" algn="l"/>
              </a:tabLst>
            </a:pPr>
            <a:endParaRPr lang="en-US" altLang="fa-I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A2289-A5E4-FAF7-BFC9-585F8FFA8EF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a-IR"/>
          </a:p>
        </p:txBody>
      </p:sp>
      <p:sp>
        <p:nvSpPr>
          <p:cNvPr id="3" name="Subtitle 2">
            <a:extLst>
              <a:ext uri="{FF2B5EF4-FFF2-40B4-BE49-F238E27FC236}">
                <a16:creationId xmlns:a16="http://schemas.microsoft.com/office/drawing/2014/main" id="{DD3023F9-FCDC-9D49-F4F8-D009E492CBC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a-IR"/>
          </a:p>
        </p:txBody>
      </p:sp>
      <p:sp>
        <p:nvSpPr>
          <p:cNvPr id="4" name="Date Placeholder 3">
            <a:extLst>
              <a:ext uri="{FF2B5EF4-FFF2-40B4-BE49-F238E27FC236}">
                <a16:creationId xmlns:a16="http://schemas.microsoft.com/office/drawing/2014/main" id="{F0A24B5B-B6CB-9572-455C-6AED96FD3F51}"/>
              </a:ext>
            </a:extLst>
          </p:cNvPr>
          <p:cNvSpPr>
            <a:spLocks noGrp="1"/>
          </p:cNvSpPr>
          <p:nvPr>
            <p:ph type="dt" sz="half" idx="10"/>
          </p:nvPr>
        </p:nvSpPr>
        <p:spPr/>
        <p:txBody>
          <a:bodyPr/>
          <a:lstStyle/>
          <a:p>
            <a:fld id="{D03449A7-4556-4C55-A80A-432C57E2D6DB}" type="datetimeFigureOut">
              <a:rPr lang="fa-IR" smtClean="0"/>
              <a:t>03/01/1445</a:t>
            </a:fld>
            <a:endParaRPr lang="fa-IR"/>
          </a:p>
        </p:txBody>
      </p:sp>
      <p:sp>
        <p:nvSpPr>
          <p:cNvPr id="5" name="Footer Placeholder 4">
            <a:extLst>
              <a:ext uri="{FF2B5EF4-FFF2-40B4-BE49-F238E27FC236}">
                <a16:creationId xmlns:a16="http://schemas.microsoft.com/office/drawing/2014/main" id="{33106DBA-CA1D-FCD8-4AEA-5FC350299F85}"/>
              </a:ext>
            </a:extLst>
          </p:cNvPr>
          <p:cNvSpPr>
            <a:spLocks noGrp="1"/>
          </p:cNvSpPr>
          <p:nvPr>
            <p:ph type="ftr" sz="quarter" idx="11"/>
          </p:nvPr>
        </p:nvSpPr>
        <p:spPr/>
        <p:txBody>
          <a:bodyPr/>
          <a:lstStyle/>
          <a:p>
            <a:endParaRPr lang="fa-IR"/>
          </a:p>
        </p:txBody>
      </p:sp>
      <p:sp>
        <p:nvSpPr>
          <p:cNvPr id="6" name="Slide Number Placeholder 5">
            <a:extLst>
              <a:ext uri="{FF2B5EF4-FFF2-40B4-BE49-F238E27FC236}">
                <a16:creationId xmlns:a16="http://schemas.microsoft.com/office/drawing/2014/main" id="{4EC08CF0-AA35-7D4C-EC1C-03E37A717D86}"/>
              </a:ext>
            </a:extLst>
          </p:cNvPr>
          <p:cNvSpPr>
            <a:spLocks noGrp="1"/>
          </p:cNvSpPr>
          <p:nvPr>
            <p:ph type="sldNum" sz="quarter" idx="12"/>
          </p:nvPr>
        </p:nvSpPr>
        <p:spPr/>
        <p:txBody>
          <a:bodyPr/>
          <a:lstStyle/>
          <a:p>
            <a:fld id="{F4370405-7F24-44D7-82E6-D6C3A2A18078}" type="slidenum">
              <a:rPr lang="fa-IR" smtClean="0"/>
              <a:t>‹#›</a:t>
            </a:fld>
            <a:endParaRPr lang="fa-IR"/>
          </a:p>
        </p:txBody>
      </p:sp>
    </p:spTree>
    <p:extLst>
      <p:ext uri="{BB962C8B-B14F-4D97-AF65-F5344CB8AC3E}">
        <p14:creationId xmlns:p14="http://schemas.microsoft.com/office/powerpoint/2010/main" val="37255735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B7B72D-5D58-829B-6EE7-9204B4D99F2B}"/>
              </a:ext>
            </a:extLst>
          </p:cNvPr>
          <p:cNvSpPr>
            <a:spLocks noGrp="1"/>
          </p:cNvSpPr>
          <p:nvPr>
            <p:ph type="title"/>
          </p:nvPr>
        </p:nvSpPr>
        <p:spPr/>
        <p:txBody>
          <a:bodyPr/>
          <a:lstStyle/>
          <a:p>
            <a:r>
              <a:rPr lang="en-US"/>
              <a:t>Click to edit Master title style</a:t>
            </a:r>
            <a:endParaRPr lang="fa-IR"/>
          </a:p>
        </p:txBody>
      </p:sp>
      <p:sp>
        <p:nvSpPr>
          <p:cNvPr id="3" name="Vertical Text Placeholder 2">
            <a:extLst>
              <a:ext uri="{FF2B5EF4-FFF2-40B4-BE49-F238E27FC236}">
                <a16:creationId xmlns:a16="http://schemas.microsoft.com/office/drawing/2014/main" id="{3B98B0DE-9D36-1530-C68A-C99DFCD754D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a:extLst>
              <a:ext uri="{FF2B5EF4-FFF2-40B4-BE49-F238E27FC236}">
                <a16:creationId xmlns:a16="http://schemas.microsoft.com/office/drawing/2014/main" id="{BB504AFA-251F-C515-DEA1-4D1B9DDC016A}"/>
              </a:ext>
            </a:extLst>
          </p:cNvPr>
          <p:cNvSpPr>
            <a:spLocks noGrp="1"/>
          </p:cNvSpPr>
          <p:nvPr>
            <p:ph type="dt" sz="half" idx="10"/>
          </p:nvPr>
        </p:nvSpPr>
        <p:spPr/>
        <p:txBody>
          <a:bodyPr/>
          <a:lstStyle/>
          <a:p>
            <a:fld id="{D03449A7-4556-4C55-A80A-432C57E2D6DB}" type="datetimeFigureOut">
              <a:rPr lang="fa-IR" smtClean="0"/>
              <a:t>03/01/1445</a:t>
            </a:fld>
            <a:endParaRPr lang="fa-IR"/>
          </a:p>
        </p:txBody>
      </p:sp>
      <p:sp>
        <p:nvSpPr>
          <p:cNvPr id="5" name="Footer Placeholder 4">
            <a:extLst>
              <a:ext uri="{FF2B5EF4-FFF2-40B4-BE49-F238E27FC236}">
                <a16:creationId xmlns:a16="http://schemas.microsoft.com/office/drawing/2014/main" id="{4B025864-0663-C7B6-28B7-8B5674049515}"/>
              </a:ext>
            </a:extLst>
          </p:cNvPr>
          <p:cNvSpPr>
            <a:spLocks noGrp="1"/>
          </p:cNvSpPr>
          <p:nvPr>
            <p:ph type="ftr" sz="quarter" idx="11"/>
          </p:nvPr>
        </p:nvSpPr>
        <p:spPr/>
        <p:txBody>
          <a:bodyPr/>
          <a:lstStyle/>
          <a:p>
            <a:endParaRPr lang="fa-IR"/>
          </a:p>
        </p:txBody>
      </p:sp>
      <p:sp>
        <p:nvSpPr>
          <p:cNvPr id="6" name="Slide Number Placeholder 5">
            <a:extLst>
              <a:ext uri="{FF2B5EF4-FFF2-40B4-BE49-F238E27FC236}">
                <a16:creationId xmlns:a16="http://schemas.microsoft.com/office/drawing/2014/main" id="{299878C5-6CC4-A54B-FBD1-35605FA98143}"/>
              </a:ext>
            </a:extLst>
          </p:cNvPr>
          <p:cNvSpPr>
            <a:spLocks noGrp="1"/>
          </p:cNvSpPr>
          <p:nvPr>
            <p:ph type="sldNum" sz="quarter" idx="12"/>
          </p:nvPr>
        </p:nvSpPr>
        <p:spPr/>
        <p:txBody>
          <a:bodyPr/>
          <a:lstStyle/>
          <a:p>
            <a:fld id="{F4370405-7F24-44D7-82E6-D6C3A2A18078}" type="slidenum">
              <a:rPr lang="fa-IR" smtClean="0"/>
              <a:t>‹#›</a:t>
            </a:fld>
            <a:endParaRPr lang="fa-IR"/>
          </a:p>
        </p:txBody>
      </p:sp>
    </p:spTree>
    <p:extLst>
      <p:ext uri="{BB962C8B-B14F-4D97-AF65-F5344CB8AC3E}">
        <p14:creationId xmlns:p14="http://schemas.microsoft.com/office/powerpoint/2010/main" val="2758160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0F6E442-B041-F0F1-C996-0A10DE16848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a-IR"/>
          </a:p>
        </p:txBody>
      </p:sp>
      <p:sp>
        <p:nvSpPr>
          <p:cNvPr id="3" name="Vertical Text Placeholder 2">
            <a:extLst>
              <a:ext uri="{FF2B5EF4-FFF2-40B4-BE49-F238E27FC236}">
                <a16:creationId xmlns:a16="http://schemas.microsoft.com/office/drawing/2014/main" id="{8B0ADAF9-CBD7-659A-B56D-2A21C9D34C2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a:extLst>
              <a:ext uri="{FF2B5EF4-FFF2-40B4-BE49-F238E27FC236}">
                <a16:creationId xmlns:a16="http://schemas.microsoft.com/office/drawing/2014/main" id="{B47A2220-05CE-A8AC-AF97-EDBB0E45D929}"/>
              </a:ext>
            </a:extLst>
          </p:cNvPr>
          <p:cNvSpPr>
            <a:spLocks noGrp="1"/>
          </p:cNvSpPr>
          <p:nvPr>
            <p:ph type="dt" sz="half" idx="10"/>
          </p:nvPr>
        </p:nvSpPr>
        <p:spPr/>
        <p:txBody>
          <a:bodyPr/>
          <a:lstStyle/>
          <a:p>
            <a:fld id="{D03449A7-4556-4C55-A80A-432C57E2D6DB}" type="datetimeFigureOut">
              <a:rPr lang="fa-IR" smtClean="0"/>
              <a:t>03/01/1445</a:t>
            </a:fld>
            <a:endParaRPr lang="fa-IR"/>
          </a:p>
        </p:txBody>
      </p:sp>
      <p:sp>
        <p:nvSpPr>
          <p:cNvPr id="5" name="Footer Placeholder 4">
            <a:extLst>
              <a:ext uri="{FF2B5EF4-FFF2-40B4-BE49-F238E27FC236}">
                <a16:creationId xmlns:a16="http://schemas.microsoft.com/office/drawing/2014/main" id="{F11B5B6C-2D09-0898-15E7-A005CDBCC43F}"/>
              </a:ext>
            </a:extLst>
          </p:cNvPr>
          <p:cNvSpPr>
            <a:spLocks noGrp="1"/>
          </p:cNvSpPr>
          <p:nvPr>
            <p:ph type="ftr" sz="quarter" idx="11"/>
          </p:nvPr>
        </p:nvSpPr>
        <p:spPr/>
        <p:txBody>
          <a:bodyPr/>
          <a:lstStyle/>
          <a:p>
            <a:endParaRPr lang="fa-IR"/>
          </a:p>
        </p:txBody>
      </p:sp>
      <p:sp>
        <p:nvSpPr>
          <p:cNvPr id="6" name="Slide Number Placeholder 5">
            <a:extLst>
              <a:ext uri="{FF2B5EF4-FFF2-40B4-BE49-F238E27FC236}">
                <a16:creationId xmlns:a16="http://schemas.microsoft.com/office/drawing/2014/main" id="{B3CAF7A7-B919-A643-3F43-94C16E87B17A}"/>
              </a:ext>
            </a:extLst>
          </p:cNvPr>
          <p:cNvSpPr>
            <a:spLocks noGrp="1"/>
          </p:cNvSpPr>
          <p:nvPr>
            <p:ph type="sldNum" sz="quarter" idx="12"/>
          </p:nvPr>
        </p:nvSpPr>
        <p:spPr/>
        <p:txBody>
          <a:bodyPr/>
          <a:lstStyle/>
          <a:p>
            <a:fld id="{F4370405-7F24-44D7-82E6-D6C3A2A18078}" type="slidenum">
              <a:rPr lang="fa-IR" smtClean="0"/>
              <a:t>‹#›</a:t>
            </a:fld>
            <a:endParaRPr lang="fa-IR"/>
          </a:p>
        </p:txBody>
      </p:sp>
    </p:spTree>
    <p:extLst>
      <p:ext uri="{BB962C8B-B14F-4D97-AF65-F5344CB8AC3E}">
        <p14:creationId xmlns:p14="http://schemas.microsoft.com/office/powerpoint/2010/main" val="10542782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DED57-51B0-9DED-93DE-DC61C3D11DF3}"/>
              </a:ext>
            </a:extLst>
          </p:cNvPr>
          <p:cNvSpPr>
            <a:spLocks noGrp="1"/>
          </p:cNvSpPr>
          <p:nvPr>
            <p:ph type="title"/>
          </p:nvPr>
        </p:nvSpPr>
        <p:spPr>
          <a:xfrm>
            <a:off x="588905" y="344488"/>
            <a:ext cx="11019836" cy="958850"/>
          </a:xfrm>
        </p:spPr>
        <p:txBody>
          <a:bodyPr/>
          <a:lstStyle/>
          <a:p>
            <a:r>
              <a:rPr lang="en-US"/>
              <a:t>Click to edit Master title style</a:t>
            </a:r>
            <a:endParaRPr lang="fa-IR"/>
          </a:p>
        </p:txBody>
      </p:sp>
      <p:sp>
        <p:nvSpPr>
          <p:cNvPr id="3" name="Text Placeholder 2">
            <a:extLst>
              <a:ext uri="{FF2B5EF4-FFF2-40B4-BE49-F238E27FC236}">
                <a16:creationId xmlns:a16="http://schemas.microsoft.com/office/drawing/2014/main" id="{1D604C0E-A809-DB65-C037-CA05042D665C}"/>
              </a:ext>
            </a:extLst>
          </p:cNvPr>
          <p:cNvSpPr>
            <a:spLocks noGrp="1"/>
          </p:cNvSpPr>
          <p:nvPr>
            <p:ph type="body" sz="half" idx="1"/>
          </p:nvPr>
        </p:nvSpPr>
        <p:spPr>
          <a:xfrm>
            <a:off x="588904" y="1484313"/>
            <a:ext cx="5418667" cy="4629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Online Image Placeholder 3">
            <a:extLst>
              <a:ext uri="{FF2B5EF4-FFF2-40B4-BE49-F238E27FC236}">
                <a16:creationId xmlns:a16="http://schemas.microsoft.com/office/drawing/2014/main" id="{8F6513E8-BC11-468C-AA0C-46190B93EDFE}"/>
              </a:ext>
            </a:extLst>
          </p:cNvPr>
          <p:cNvSpPr>
            <a:spLocks noGrp="1"/>
          </p:cNvSpPr>
          <p:nvPr>
            <p:ph type="clipArt" sz="half" idx="2"/>
          </p:nvPr>
        </p:nvSpPr>
        <p:spPr>
          <a:xfrm>
            <a:off x="6188194" y="1484313"/>
            <a:ext cx="5420548" cy="4629150"/>
          </a:xfrm>
        </p:spPr>
        <p:txBody>
          <a:bodyPr/>
          <a:lstStyle/>
          <a:p>
            <a:endParaRPr lang="fa-IR"/>
          </a:p>
        </p:txBody>
      </p:sp>
    </p:spTree>
    <p:extLst>
      <p:ext uri="{BB962C8B-B14F-4D97-AF65-F5344CB8AC3E}">
        <p14:creationId xmlns:p14="http://schemas.microsoft.com/office/powerpoint/2010/main" val="40844927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EC60D-FAB5-E1A2-4338-93EADDD22A1B}"/>
              </a:ext>
            </a:extLst>
          </p:cNvPr>
          <p:cNvSpPr>
            <a:spLocks noGrp="1"/>
          </p:cNvSpPr>
          <p:nvPr>
            <p:ph type="title"/>
          </p:nvPr>
        </p:nvSpPr>
        <p:spPr>
          <a:xfrm>
            <a:off x="588905" y="344488"/>
            <a:ext cx="11019836" cy="958850"/>
          </a:xfrm>
        </p:spPr>
        <p:txBody>
          <a:bodyPr/>
          <a:lstStyle/>
          <a:p>
            <a:r>
              <a:rPr lang="en-US"/>
              <a:t>Click to edit Master title style</a:t>
            </a:r>
            <a:endParaRPr lang="fa-IR"/>
          </a:p>
        </p:txBody>
      </p:sp>
      <p:sp>
        <p:nvSpPr>
          <p:cNvPr id="3" name="Table Placeholder 2">
            <a:extLst>
              <a:ext uri="{FF2B5EF4-FFF2-40B4-BE49-F238E27FC236}">
                <a16:creationId xmlns:a16="http://schemas.microsoft.com/office/drawing/2014/main" id="{93795140-6CC3-5B6F-D232-8659015AD136}"/>
              </a:ext>
            </a:extLst>
          </p:cNvPr>
          <p:cNvSpPr>
            <a:spLocks noGrp="1"/>
          </p:cNvSpPr>
          <p:nvPr>
            <p:ph type="tbl" idx="1"/>
          </p:nvPr>
        </p:nvSpPr>
        <p:spPr>
          <a:xfrm>
            <a:off x="588905" y="1484313"/>
            <a:ext cx="11019836" cy="4629150"/>
          </a:xfrm>
        </p:spPr>
        <p:txBody>
          <a:bodyPr/>
          <a:lstStyle/>
          <a:p>
            <a:endParaRPr lang="fa-IR"/>
          </a:p>
        </p:txBody>
      </p:sp>
    </p:spTree>
    <p:extLst>
      <p:ext uri="{BB962C8B-B14F-4D97-AF65-F5344CB8AC3E}">
        <p14:creationId xmlns:p14="http://schemas.microsoft.com/office/powerpoint/2010/main" val="1938268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F87D-0C88-FFF2-670E-19678DBD8302}"/>
              </a:ext>
            </a:extLst>
          </p:cNvPr>
          <p:cNvSpPr>
            <a:spLocks noGrp="1"/>
          </p:cNvSpPr>
          <p:nvPr>
            <p:ph type="title"/>
          </p:nvPr>
        </p:nvSpPr>
        <p:spPr/>
        <p:txBody>
          <a:bodyPr/>
          <a:lstStyle/>
          <a:p>
            <a:r>
              <a:rPr lang="en-US"/>
              <a:t>Click to edit Master title style</a:t>
            </a:r>
            <a:endParaRPr lang="fa-IR"/>
          </a:p>
        </p:txBody>
      </p:sp>
      <p:sp>
        <p:nvSpPr>
          <p:cNvPr id="3" name="Content Placeholder 2">
            <a:extLst>
              <a:ext uri="{FF2B5EF4-FFF2-40B4-BE49-F238E27FC236}">
                <a16:creationId xmlns:a16="http://schemas.microsoft.com/office/drawing/2014/main" id="{EA18451B-2E58-0D00-223F-B48F650972C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a:extLst>
              <a:ext uri="{FF2B5EF4-FFF2-40B4-BE49-F238E27FC236}">
                <a16:creationId xmlns:a16="http://schemas.microsoft.com/office/drawing/2014/main" id="{ACE1E8FE-BA4A-1E76-0534-6DD8E396441B}"/>
              </a:ext>
            </a:extLst>
          </p:cNvPr>
          <p:cNvSpPr>
            <a:spLocks noGrp="1"/>
          </p:cNvSpPr>
          <p:nvPr>
            <p:ph type="dt" sz="half" idx="10"/>
          </p:nvPr>
        </p:nvSpPr>
        <p:spPr/>
        <p:txBody>
          <a:bodyPr/>
          <a:lstStyle/>
          <a:p>
            <a:fld id="{D03449A7-4556-4C55-A80A-432C57E2D6DB}" type="datetimeFigureOut">
              <a:rPr lang="fa-IR" smtClean="0"/>
              <a:t>03/01/1445</a:t>
            </a:fld>
            <a:endParaRPr lang="fa-IR"/>
          </a:p>
        </p:txBody>
      </p:sp>
      <p:sp>
        <p:nvSpPr>
          <p:cNvPr id="5" name="Footer Placeholder 4">
            <a:extLst>
              <a:ext uri="{FF2B5EF4-FFF2-40B4-BE49-F238E27FC236}">
                <a16:creationId xmlns:a16="http://schemas.microsoft.com/office/drawing/2014/main" id="{D52DC772-33CE-7565-5F70-D62AEA453BD1}"/>
              </a:ext>
            </a:extLst>
          </p:cNvPr>
          <p:cNvSpPr>
            <a:spLocks noGrp="1"/>
          </p:cNvSpPr>
          <p:nvPr>
            <p:ph type="ftr" sz="quarter" idx="11"/>
          </p:nvPr>
        </p:nvSpPr>
        <p:spPr/>
        <p:txBody>
          <a:bodyPr/>
          <a:lstStyle/>
          <a:p>
            <a:endParaRPr lang="fa-IR"/>
          </a:p>
        </p:txBody>
      </p:sp>
      <p:sp>
        <p:nvSpPr>
          <p:cNvPr id="6" name="Slide Number Placeholder 5">
            <a:extLst>
              <a:ext uri="{FF2B5EF4-FFF2-40B4-BE49-F238E27FC236}">
                <a16:creationId xmlns:a16="http://schemas.microsoft.com/office/drawing/2014/main" id="{F2426908-1EA4-DED9-F577-ED0AB425F3BE}"/>
              </a:ext>
            </a:extLst>
          </p:cNvPr>
          <p:cNvSpPr>
            <a:spLocks noGrp="1"/>
          </p:cNvSpPr>
          <p:nvPr>
            <p:ph type="sldNum" sz="quarter" idx="12"/>
          </p:nvPr>
        </p:nvSpPr>
        <p:spPr/>
        <p:txBody>
          <a:bodyPr/>
          <a:lstStyle/>
          <a:p>
            <a:fld id="{F4370405-7F24-44D7-82E6-D6C3A2A18078}" type="slidenum">
              <a:rPr lang="fa-IR" smtClean="0"/>
              <a:t>‹#›</a:t>
            </a:fld>
            <a:endParaRPr lang="fa-IR"/>
          </a:p>
        </p:txBody>
      </p:sp>
    </p:spTree>
    <p:extLst>
      <p:ext uri="{BB962C8B-B14F-4D97-AF65-F5344CB8AC3E}">
        <p14:creationId xmlns:p14="http://schemas.microsoft.com/office/powerpoint/2010/main" val="157605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EF974-6F26-35C9-E9E5-39B2433665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a-IR"/>
          </a:p>
        </p:txBody>
      </p:sp>
      <p:sp>
        <p:nvSpPr>
          <p:cNvPr id="3" name="Text Placeholder 2">
            <a:extLst>
              <a:ext uri="{FF2B5EF4-FFF2-40B4-BE49-F238E27FC236}">
                <a16:creationId xmlns:a16="http://schemas.microsoft.com/office/drawing/2014/main" id="{9E58D11F-5E36-9058-E3D4-AE40EDFFBB5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0BF0979-D287-DF67-9745-04F9F88ABCC0}"/>
              </a:ext>
            </a:extLst>
          </p:cNvPr>
          <p:cNvSpPr>
            <a:spLocks noGrp="1"/>
          </p:cNvSpPr>
          <p:nvPr>
            <p:ph type="dt" sz="half" idx="10"/>
          </p:nvPr>
        </p:nvSpPr>
        <p:spPr/>
        <p:txBody>
          <a:bodyPr/>
          <a:lstStyle/>
          <a:p>
            <a:fld id="{D03449A7-4556-4C55-A80A-432C57E2D6DB}" type="datetimeFigureOut">
              <a:rPr lang="fa-IR" smtClean="0"/>
              <a:t>03/01/1445</a:t>
            </a:fld>
            <a:endParaRPr lang="fa-IR"/>
          </a:p>
        </p:txBody>
      </p:sp>
      <p:sp>
        <p:nvSpPr>
          <p:cNvPr id="5" name="Footer Placeholder 4">
            <a:extLst>
              <a:ext uri="{FF2B5EF4-FFF2-40B4-BE49-F238E27FC236}">
                <a16:creationId xmlns:a16="http://schemas.microsoft.com/office/drawing/2014/main" id="{9652D94E-3F00-4298-F0F6-B9A13B5EC066}"/>
              </a:ext>
            </a:extLst>
          </p:cNvPr>
          <p:cNvSpPr>
            <a:spLocks noGrp="1"/>
          </p:cNvSpPr>
          <p:nvPr>
            <p:ph type="ftr" sz="quarter" idx="11"/>
          </p:nvPr>
        </p:nvSpPr>
        <p:spPr/>
        <p:txBody>
          <a:bodyPr/>
          <a:lstStyle/>
          <a:p>
            <a:endParaRPr lang="fa-IR"/>
          </a:p>
        </p:txBody>
      </p:sp>
      <p:sp>
        <p:nvSpPr>
          <p:cNvPr id="6" name="Slide Number Placeholder 5">
            <a:extLst>
              <a:ext uri="{FF2B5EF4-FFF2-40B4-BE49-F238E27FC236}">
                <a16:creationId xmlns:a16="http://schemas.microsoft.com/office/drawing/2014/main" id="{5B08C40B-C00B-6990-EB82-6944A6C67BC0}"/>
              </a:ext>
            </a:extLst>
          </p:cNvPr>
          <p:cNvSpPr>
            <a:spLocks noGrp="1"/>
          </p:cNvSpPr>
          <p:nvPr>
            <p:ph type="sldNum" sz="quarter" idx="12"/>
          </p:nvPr>
        </p:nvSpPr>
        <p:spPr/>
        <p:txBody>
          <a:bodyPr/>
          <a:lstStyle/>
          <a:p>
            <a:fld id="{F4370405-7F24-44D7-82E6-D6C3A2A18078}" type="slidenum">
              <a:rPr lang="fa-IR" smtClean="0"/>
              <a:t>‹#›</a:t>
            </a:fld>
            <a:endParaRPr lang="fa-IR"/>
          </a:p>
        </p:txBody>
      </p:sp>
    </p:spTree>
    <p:extLst>
      <p:ext uri="{BB962C8B-B14F-4D97-AF65-F5344CB8AC3E}">
        <p14:creationId xmlns:p14="http://schemas.microsoft.com/office/powerpoint/2010/main" val="16020682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2D1801-67E7-2982-AA55-6FB1BE264A2B}"/>
              </a:ext>
            </a:extLst>
          </p:cNvPr>
          <p:cNvSpPr>
            <a:spLocks noGrp="1"/>
          </p:cNvSpPr>
          <p:nvPr>
            <p:ph type="title"/>
          </p:nvPr>
        </p:nvSpPr>
        <p:spPr/>
        <p:txBody>
          <a:bodyPr/>
          <a:lstStyle/>
          <a:p>
            <a:r>
              <a:rPr lang="en-US"/>
              <a:t>Click to edit Master title style</a:t>
            </a:r>
            <a:endParaRPr lang="fa-IR"/>
          </a:p>
        </p:txBody>
      </p:sp>
      <p:sp>
        <p:nvSpPr>
          <p:cNvPr id="3" name="Content Placeholder 2">
            <a:extLst>
              <a:ext uri="{FF2B5EF4-FFF2-40B4-BE49-F238E27FC236}">
                <a16:creationId xmlns:a16="http://schemas.microsoft.com/office/drawing/2014/main" id="{1D5C6ED3-C4C0-1CD8-40FC-742E9262FD7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Content Placeholder 3">
            <a:extLst>
              <a:ext uri="{FF2B5EF4-FFF2-40B4-BE49-F238E27FC236}">
                <a16:creationId xmlns:a16="http://schemas.microsoft.com/office/drawing/2014/main" id="{691499F2-00F2-CB4F-2E54-B344EF2BC2A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5" name="Date Placeholder 4">
            <a:extLst>
              <a:ext uri="{FF2B5EF4-FFF2-40B4-BE49-F238E27FC236}">
                <a16:creationId xmlns:a16="http://schemas.microsoft.com/office/drawing/2014/main" id="{0733A952-5B4B-E413-AB5A-6AECF89BD65A}"/>
              </a:ext>
            </a:extLst>
          </p:cNvPr>
          <p:cNvSpPr>
            <a:spLocks noGrp="1"/>
          </p:cNvSpPr>
          <p:nvPr>
            <p:ph type="dt" sz="half" idx="10"/>
          </p:nvPr>
        </p:nvSpPr>
        <p:spPr/>
        <p:txBody>
          <a:bodyPr/>
          <a:lstStyle/>
          <a:p>
            <a:fld id="{D03449A7-4556-4C55-A80A-432C57E2D6DB}" type="datetimeFigureOut">
              <a:rPr lang="fa-IR" smtClean="0"/>
              <a:t>03/01/1445</a:t>
            </a:fld>
            <a:endParaRPr lang="fa-IR"/>
          </a:p>
        </p:txBody>
      </p:sp>
      <p:sp>
        <p:nvSpPr>
          <p:cNvPr id="6" name="Footer Placeholder 5">
            <a:extLst>
              <a:ext uri="{FF2B5EF4-FFF2-40B4-BE49-F238E27FC236}">
                <a16:creationId xmlns:a16="http://schemas.microsoft.com/office/drawing/2014/main" id="{FF09959F-1B75-C72A-B4A6-03D0EBF721D1}"/>
              </a:ext>
            </a:extLst>
          </p:cNvPr>
          <p:cNvSpPr>
            <a:spLocks noGrp="1"/>
          </p:cNvSpPr>
          <p:nvPr>
            <p:ph type="ftr" sz="quarter" idx="11"/>
          </p:nvPr>
        </p:nvSpPr>
        <p:spPr/>
        <p:txBody>
          <a:bodyPr/>
          <a:lstStyle/>
          <a:p>
            <a:endParaRPr lang="fa-IR"/>
          </a:p>
        </p:txBody>
      </p:sp>
      <p:sp>
        <p:nvSpPr>
          <p:cNvPr id="7" name="Slide Number Placeholder 6">
            <a:extLst>
              <a:ext uri="{FF2B5EF4-FFF2-40B4-BE49-F238E27FC236}">
                <a16:creationId xmlns:a16="http://schemas.microsoft.com/office/drawing/2014/main" id="{86C76EC9-B20D-401D-5424-8D970ADE909A}"/>
              </a:ext>
            </a:extLst>
          </p:cNvPr>
          <p:cNvSpPr>
            <a:spLocks noGrp="1"/>
          </p:cNvSpPr>
          <p:nvPr>
            <p:ph type="sldNum" sz="quarter" idx="12"/>
          </p:nvPr>
        </p:nvSpPr>
        <p:spPr/>
        <p:txBody>
          <a:bodyPr/>
          <a:lstStyle/>
          <a:p>
            <a:fld id="{F4370405-7F24-44D7-82E6-D6C3A2A18078}" type="slidenum">
              <a:rPr lang="fa-IR" smtClean="0"/>
              <a:t>‹#›</a:t>
            </a:fld>
            <a:endParaRPr lang="fa-IR"/>
          </a:p>
        </p:txBody>
      </p:sp>
    </p:spTree>
    <p:extLst>
      <p:ext uri="{BB962C8B-B14F-4D97-AF65-F5344CB8AC3E}">
        <p14:creationId xmlns:p14="http://schemas.microsoft.com/office/powerpoint/2010/main" val="19311223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50C6F-9C6A-FB2C-2934-ED374DA60191}"/>
              </a:ext>
            </a:extLst>
          </p:cNvPr>
          <p:cNvSpPr>
            <a:spLocks noGrp="1"/>
          </p:cNvSpPr>
          <p:nvPr>
            <p:ph type="title"/>
          </p:nvPr>
        </p:nvSpPr>
        <p:spPr>
          <a:xfrm>
            <a:off x="839788" y="365125"/>
            <a:ext cx="10515600" cy="1325563"/>
          </a:xfrm>
        </p:spPr>
        <p:txBody>
          <a:bodyPr/>
          <a:lstStyle/>
          <a:p>
            <a:r>
              <a:rPr lang="en-US"/>
              <a:t>Click to edit Master title style</a:t>
            </a:r>
            <a:endParaRPr lang="fa-IR"/>
          </a:p>
        </p:txBody>
      </p:sp>
      <p:sp>
        <p:nvSpPr>
          <p:cNvPr id="3" name="Text Placeholder 2">
            <a:extLst>
              <a:ext uri="{FF2B5EF4-FFF2-40B4-BE49-F238E27FC236}">
                <a16:creationId xmlns:a16="http://schemas.microsoft.com/office/drawing/2014/main" id="{C44321E2-7005-608F-BA06-92346358871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B49DDBD-F659-8634-9E4E-F80C039811A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5" name="Text Placeholder 4">
            <a:extLst>
              <a:ext uri="{FF2B5EF4-FFF2-40B4-BE49-F238E27FC236}">
                <a16:creationId xmlns:a16="http://schemas.microsoft.com/office/drawing/2014/main" id="{EDF5BAC5-84A4-6BB6-5407-DAFC99B5F7A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EB78858-7F95-DFC4-D07E-198AA02A27D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7" name="Date Placeholder 6">
            <a:extLst>
              <a:ext uri="{FF2B5EF4-FFF2-40B4-BE49-F238E27FC236}">
                <a16:creationId xmlns:a16="http://schemas.microsoft.com/office/drawing/2014/main" id="{CDBD1053-F529-72D9-BBA8-2A2E8343AFBE}"/>
              </a:ext>
            </a:extLst>
          </p:cNvPr>
          <p:cNvSpPr>
            <a:spLocks noGrp="1"/>
          </p:cNvSpPr>
          <p:nvPr>
            <p:ph type="dt" sz="half" idx="10"/>
          </p:nvPr>
        </p:nvSpPr>
        <p:spPr/>
        <p:txBody>
          <a:bodyPr/>
          <a:lstStyle/>
          <a:p>
            <a:fld id="{D03449A7-4556-4C55-A80A-432C57E2D6DB}" type="datetimeFigureOut">
              <a:rPr lang="fa-IR" smtClean="0"/>
              <a:t>03/01/1445</a:t>
            </a:fld>
            <a:endParaRPr lang="fa-IR"/>
          </a:p>
        </p:txBody>
      </p:sp>
      <p:sp>
        <p:nvSpPr>
          <p:cNvPr id="8" name="Footer Placeholder 7">
            <a:extLst>
              <a:ext uri="{FF2B5EF4-FFF2-40B4-BE49-F238E27FC236}">
                <a16:creationId xmlns:a16="http://schemas.microsoft.com/office/drawing/2014/main" id="{64049309-7649-6559-2A3F-FDD620118A9D}"/>
              </a:ext>
            </a:extLst>
          </p:cNvPr>
          <p:cNvSpPr>
            <a:spLocks noGrp="1"/>
          </p:cNvSpPr>
          <p:nvPr>
            <p:ph type="ftr" sz="quarter" idx="11"/>
          </p:nvPr>
        </p:nvSpPr>
        <p:spPr/>
        <p:txBody>
          <a:bodyPr/>
          <a:lstStyle/>
          <a:p>
            <a:endParaRPr lang="fa-IR"/>
          </a:p>
        </p:txBody>
      </p:sp>
      <p:sp>
        <p:nvSpPr>
          <p:cNvPr id="9" name="Slide Number Placeholder 8">
            <a:extLst>
              <a:ext uri="{FF2B5EF4-FFF2-40B4-BE49-F238E27FC236}">
                <a16:creationId xmlns:a16="http://schemas.microsoft.com/office/drawing/2014/main" id="{C7B0643B-5F96-6666-F161-A9B7DB8B5CF7}"/>
              </a:ext>
            </a:extLst>
          </p:cNvPr>
          <p:cNvSpPr>
            <a:spLocks noGrp="1"/>
          </p:cNvSpPr>
          <p:nvPr>
            <p:ph type="sldNum" sz="quarter" idx="12"/>
          </p:nvPr>
        </p:nvSpPr>
        <p:spPr/>
        <p:txBody>
          <a:bodyPr/>
          <a:lstStyle/>
          <a:p>
            <a:fld id="{F4370405-7F24-44D7-82E6-D6C3A2A18078}" type="slidenum">
              <a:rPr lang="fa-IR" smtClean="0"/>
              <a:t>‹#›</a:t>
            </a:fld>
            <a:endParaRPr lang="fa-IR"/>
          </a:p>
        </p:txBody>
      </p:sp>
    </p:spTree>
    <p:extLst>
      <p:ext uri="{BB962C8B-B14F-4D97-AF65-F5344CB8AC3E}">
        <p14:creationId xmlns:p14="http://schemas.microsoft.com/office/powerpoint/2010/main" val="1270027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852D0C-995C-FD89-CAD5-03A115F88220}"/>
              </a:ext>
            </a:extLst>
          </p:cNvPr>
          <p:cNvSpPr>
            <a:spLocks noGrp="1"/>
          </p:cNvSpPr>
          <p:nvPr>
            <p:ph type="title"/>
          </p:nvPr>
        </p:nvSpPr>
        <p:spPr/>
        <p:txBody>
          <a:bodyPr/>
          <a:lstStyle/>
          <a:p>
            <a:r>
              <a:rPr lang="en-US"/>
              <a:t>Click to edit Master title style</a:t>
            </a:r>
            <a:endParaRPr lang="fa-IR"/>
          </a:p>
        </p:txBody>
      </p:sp>
      <p:sp>
        <p:nvSpPr>
          <p:cNvPr id="3" name="Date Placeholder 2">
            <a:extLst>
              <a:ext uri="{FF2B5EF4-FFF2-40B4-BE49-F238E27FC236}">
                <a16:creationId xmlns:a16="http://schemas.microsoft.com/office/drawing/2014/main" id="{FB792332-FBE1-C811-6A3F-0F7F8911E27D}"/>
              </a:ext>
            </a:extLst>
          </p:cNvPr>
          <p:cNvSpPr>
            <a:spLocks noGrp="1"/>
          </p:cNvSpPr>
          <p:nvPr>
            <p:ph type="dt" sz="half" idx="10"/>
          </p:nvPr>
        </p:nvSpPr>
        <p:spPr/>
        <p:txBody>
          <a:bodyPr/>
          <a:lstStyle/>
          <a:p>
            <a:fld id="{D03449A7-4556-4C55-A80A-432C57E2D6DB}" type="datetimeFigureOut">
              <a:rPr lang="fa-IR" smtClean="0"/>
              <a:t>03/01/1445</a:t>
            </a:fld>
            <a:endParaRPr lang="fa-IR"/>
          </a:p>
        </p:txBody>
      </p:sp>
      <p:sp>
        <p:nvSpPr>
          <p:cNvPr id="4" name="Footer Placeholder 3">
            <a:extLst>
              <a:ext uri="{FF2B5EF4-FFF2-40B4-BE49-F238E27FC236}">
                <a16:creationId xmlns:a16="http://schemas.microsoft.com/office/drawing/2014/main" id="{EB826EBE-A5C0-8746-F25B-D9A06E40C4CD}"/>
              </a:ext>
            </a:extLst>
          </p:cNvPr>
          <p:cNvSpPr>
            <a:spLocks noGrp="1"/>
          </p:cNvSpPr>
          <p:nvPr>
            <p:ph type="ftr" sz="quarter" idx="11"/>
          </p:nvPr>
        </p:nvSpPr>
        <p:spPr/>
        <p:txBody>
          <a:bodyPr/>
          <a:lstStyle/>
          <a:p>
            <a:endParaRPr lang="fa-IR"/>
          </a:p>
        </p:txBody>
      </p:sp>
      <p:sp>
        <p:nvSpPr>
          <p:cNvPr id="5" name="Slide Number Placeholder 4">
            <a:extLst>
              <a:ext uri="{FF2B5EF4-FFF2-40B4-BE49-F238E27FC236}">
                <a16:creationId xmlns:a16="http://schemas.microsoft.com/office/drawing/2014/main" id="{6E9E5E52-7C10-EE35-C540-9F5EB2B1978F}"/>
              </a:ext>
            </a:extLst>
          </p:cNvPr>
          <p:cNvSpPr>
            <a:spLocks noGrp="1"/>
          </p:cNvSpPr>
          <p:nvPr>
            <p:ph type="sldNum" sz="quarter" idx="12"/>
          </p:nvPr>
        </p:nvSpPr>
        <p:spPr/>
        <p:txBody>
          <a:bodyPr/>
          <a:lstStyle/>
          <a:p>
            <a:fld id="{F4370405-7F24-44D7-82E6-D6C3A2A18078}" type="slidenum">
              <a:rPr lang="fa-IR" smtClean="0"/>
              <a:t>‹#›</a:t>
            </a:fld>
            <a:endParaRPr lang="fa-IR"/>
          </a:p>
        </p:txBody>
      </p:sp>
    </p:spTree>
    <p:extLst>
      <p:ext uri="{BB962C8B-B14F-4D97-AF65-F5344CB8AC3E}">
        <p14:creationId xmlns:p14="http://schemas.microsoft.com/office/powerpoint/2010/main" val="16158874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84FF9D9-34CB-C01E-89F8-C7E25E341ED4}"/>
              </a:ext>
            </a:extLst>
          </p:cNvPr>
          <p:cNvSpPr>
            <a:spLocks noGrp="1"/>
          </p:cNvSpPr>
          <p:nvPr>
            <p:ph type="dt" sz="half" idx="10"/>
          </p:nvPr>
        </p:nvSpPr>
        <p:spPr/>
        <p:txBody>
          <a:bodyPr/>
          <a:lstStyle/>
          <a:p>
            <a:fld id="{D03449A7-4556-4C55-A80A-432C57E2D6DB}" type="datetimeFigureOut">
              <a:rPr lang="fa-IR" smtClean="0"/>
              <a:t>03/01/1445</a:t>
            </a:fld>
            <a:endParaRPr lang="fa-IR"/>
          </a:p>
        </p:txBody>
      </p:sp>
      <p:sp>
        <p:nvSpPr>
          <p:cNvPr id="3" name="Footer Placeholder 2">
            <a:extLst>
              <a:ext uri="{FF2B5EF4-FFF2-40B4-BE49-F238E27FC236}">
                <a16:creationId xmlns:a16="http://schemas.microsoft.com/office/drawing/2014/main" id="{98B18191-15DE-0AFF-EB05-65378FD6C560}"/>
              </a:ext>
            </a:extLst>
          </p:cNvPr>
          <p:cNvSpPr>
            <a:spLocks noGrp="1"/>
          </p:cNvSpPr>
          <p:nvPr>
            <p:ph type="ftr" sz="quarter" idx="11"/>
          </p:nvPr>
        </p:nvSpPr>
        <p:spPr/>
        <p:txBody>
          <a:bodyPr/>
          <a:lstStyle/>
          <a:p>
            <a:endParaRPr lang="fa-IR"/>
          </a:p>
        </p:txBody>
      </p:sp>
      <p:sp>
        <p:nvSpPr>
          <p:cNvPr id="4" name="Slide Number Placeholder 3">
            <a:extLst>
              <a:ext uri="{FF2B5EF4-FFF2-40B4-BE49-F238E27FC236}">
                <a16:creationId xmlns:a16="http://schemas.microsoft.com/office/drawing/2014/main" id="{B4D001B4-53B9-08D4-47F9-80962611C3BF}"/>
              </a:ext>
            </a:extLst>
          </p:cNvPr>
          <p:cNvSpPr>
            <a:spLocks noGrp="1"/>
          </p:cNvSpPr>
          <p:nvPr>
            <p:ph type="sldNum" sz="quarter" idx="12"/>
          </p:nvPr>
        </p:nvSpPr>
        <p:spPr/>
        <p:txBody>
          <a:bodyPr/>
          <a:lstStyle/>
          <a:p>
            <a:fld id="{F4370405-7F24-44D7-82E6-D6C3A2A18078}" type="slidenum">
              <a:rPr lang="fa-IR" smtClean="0"/>
              <a:t>‹#›</a:t>
            </a:fld>
            <a:endParaRPr lang="fa-IR"/>
          </a:p>
        </p:txBody>
      </p:sp>
    </p:spTree>
    <p:extLst>
      <p:ext uri="{BB962C8B-B14F-4D97-AF65-F5344CB8AC3E}">
        <p14:creationId xmlns:p14="http://schemas.microsoft.com/office/powerpoint/2010/main" val="5455826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09685-AB13-3153-D323-D4C7355EE65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a-IR"/>
          </a:p>
        </p:txBody>
      </p:sp>
      <p:sp>
        <p:nvSpPr>
          <p:cNvPr id="3" name="Content Placeholder 2">
            <a:extLst>
              <a:ext uri="{FF2B5EF4-FFF2-40B4-BE49-F238E27FC236}">
                <a16:creationId xmlns:a16="http://schemas.microsoft.com/office/drawing/2014/main" id="{11EC4336-2C52-5301-06E2-38B11D4916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Text Placeholder 3">
            <a:extLst>
              <a:ext uri="{FF2B5EF4-FFF2-40B4-BE49-F238E27FC236}">
                <a16:creationId xmlns:a16="http://schemas.microsoft.com/office/drawing/2014/main" id="{4072BBCE-A85E-8596-A673-B3DE74AA1A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4ABADE-A17A-87F0-7874-B4659A6E3550}"/>
              </a:ext>
            </a:extLst>
          </p:cNvPr>
          <p:cNvSpPr>
            <a:spLocks noGrp="1"/>
          </p:cNvSpPr>
          <p:nvPr>
            <p:ph type="dt" sz="half" idx="10"/>
          </p:nvPr>
        </p:nvSpPr>
        <p:spPr/>
        <p:txBody>
          <a:bodyPr/>
          <a:lstStyle/>
          <a:p>
            <a:fld id="{D03449A7-4556-4C55-A80A-432C57E2D6DB}" type="datetimeFigureOut">
              <a:rPr lang="fa-IR" smtClean="0"/>
              <a:t>03/01/1445</a:t>
            </a:fld>
            <a:endParaRPr lang="fa-IR"/>
          </a:p>
        </p:txBody>
      </p:sp>
      <p:sp>
        <p:nvSpPr>
          <p:cNvPr id="6" name="Footer Placeholder 5">
            <a:extLst>
              <a:ext uri="{FF2B5EF4-FFF2-40B4-BE49-F238E27FC236}">
                <a16:creationId xmlns:a16="http://schemas.microsoft.com/office/drawing/2014/main" id="{1953F706-B687-6AC6-309C-6BE33281586F}"/>
              </a:ext>
            </a:extLst>
          </p:cNvPr>
          <p:cNvSpPr>
            <a:spLocks noGrp="1"/>
          </p:cNvSpPr>
          <p:nvPr>
            <p:ph type="ftr" sz="quarter" idx="11"/>
          </p:nvPr>
        </p:nvSpPr>
        <p:spPr/>
        <p:txBody>
          <a:bodyPr/>
          <a:lstStyle/>
          <a:p>
            <a:endParaRPr lang="fa-IR"/>
          </a:p>
        </p:txBody>
      </p:sp>
      <p:sp>
        <p:nvSpPr>
          <p:cNvPr id="7" name="Slide Number Placeholder 6">
            <a:extLst>
              <a:ext uri="{FF2B5EF4-FFF2-40B4-BE49-F238E27FC236}">
                <a16:creationId xmlns:a16="http://schemas.microsoft.com/office/drawing/2014/main" id="{7862775D-D3FE-1848-A19D-128AFC44688A}"/>
              </a:ext>
            </a:extLst>
          </p:cNvPr>
          <p:cNvSpPr>
            <a:spLocks noGrp="1"/>
          </p:cNvSpPr>
          <p:nvPr>
            <p:ph type="sldNum" sz="quarter" idx="12"/>
          </p:nvPr>
        </p:nvSpPr>
        <p:spPr/>
        <p:txBody>
          <a:bodyPr/>
          <a:lstStyle/>
          <a:p>
            <a:fld id="{F4370405-7F24-44D7-82E6-D6C3A2A18078}" type="slidenum">
              <a:rPr lang="fa-IR" smtClean="0"/>
              <a:t>‹#›</a:t>
            </a:fld>
            <a:endParaRPr lang="fa-IR"/>
          </a:p>
        </p:txBody>
      </p:sp>
    </p:spTree>
    <p:extLst>
      <p:ext uri="{BB962C8B-B14F-4D97-AF65-F5344CB8AC3E}">
        <p14:creationId xmlns:p14="http://schemas.microsoft.com/office/powerpoint/2010/main" val="3656060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6FB4E-C1F2-FC86-001F-85BAA484D8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a-IR"/>
          </a:p>
        </p:txBody>
      </p:sp>
      <p:sp>
        <p:nvSpPr>
          <p:cNvPr id="3" name="Picture Placeholder 2">
            <a:extLst>
              <a:ext uri="{FF2B5EF4-FFF2-40B4-BE49-F238E27FC236}">
                <a16:creationId xmlns:a16="http://schemas.microsoft.com/office/drawing/2014/main" id="{5683F5B1-422F-6C25-2C5D-78AE7C8A924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a:extLst>
              <a:ext uri="{FF2B5EF4-FFF2-40B4-BE49-F238E27FC236}">
                <a16:creationId xmlns:a16="http://schemas.microsoft.com/office/drawing/2014/main" id="{EF005F33-0549-1464-CA2F-59FBA43486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DA63507-2ED8-EB47-139E-8EDF2A33950B}"/>
              </a:ext>
            </a:extLst>
          </p:cNvPr>
          <p:cNvSpPr>
            <a:spLocks noGrp="1"/>
          </p:cNvSpPr>
          <p:nvPr>
            <p:ph type="dt" sz="half" idx="10"/>
          </p:nvPr>
        </p:nvSpPr>
        <p:spPr/>
        <p:txBody>
          <a:bodyPr/>
          <a:lstStyle/>
          <a:p>
            <a:fld id="{D03449A7-4556-4C55-A80A-432C57E2D6DB}" type="datetimeFigureOut">
              <a:rPr lang="fa-IR" smtClean="0"/>
              <a:t>03/01/1445</a:t>
            </a:fld>
            <a:endParaRPr lang="fa-IR"/>
          </a:p>
        </p:txBody>
      </p:sp>
      <p:sp>
        <p:nvSpPr>
          <p:cNvPr id="6" name="Footer Placeholder 5">
            <a:extLst>
              <a:ext uri="{FF2B5EF4-FFF2-40B4-BE49-F238E27FC236}">
                <a16:creationId xmlns:a16="http://schemas.microsoft.com/office/drawing/2014/main" id="{3D92E75B-BDF6-5149-35CB-5783D26526AB}"/>
              </a:ext>
            </a:extLst>
          </p:cNvPr>
          <p:cNvSpPr>
            <a:spLocks noGrp="1"/>
          </p:cNvSpPr>
          <p:nvPr>
            <p:ph type="ftr" sz="quarter" idx="11"/>
          </p:nvPr>
        </p:nvSpPr>
        <p:spPr/>
        <p:txBody>
          <a:bodyPr/>
          <a:lstStyle/>
          <a:p>
            <a:endParaRPr lang="fa-IR"/>
          </a:p>
        </p:txBody>
      </p:sp>
      <p:sp>
        <p:nvSpPr>
          <p:cNvPr id="7" name="Slide Number Placeholder 6">
            <a:extLst>
              <a:ext uri="{FF2B5EF4-FFF2-40B4-BE49-F238E27FC236}">
                <a16:creationId xmlns:a16="http://schemas.microsoft.com/office/drawing/2014/main" id="{9E3EA796-7EB9-113B-6A06-926999D15F58}"/>
              </a:ext>
            </a:extLst>
          </p:cNvPr>
          <p:cNvSpPr>
            <a:spLocks noGrp="1"/>
          </p:cNvSpPr>
          <p:nvPr>
            <p:ph type="sldNum" sz="quarter" idx="12"/>
          </p:nvPr>
        </p:nvSpPr>
        <p:spPr/>
        <p:txBody>
          <a:bodyPr/>
          <a:lstStyle/>
          <a:p>
            <a:fld id="{F4370405-7F24-44D7-82E6-D6C3A2A18078}" type="slidenum">
              <a:rPr lang="fa-IR" smtClean="0"/>
              <a:t>‹#›</a:t>
            </a:fld>
            <a:endParaRPr lang="fa-IR"/>
          </a:p>
        </p:txBody>
      </p:sp>
    </p:spTree>
    <p:extLst>
      <p:ext uri="{BB962C8B-B14F-4D97-AF65-F5344CB8AC3E}">
        <p14:creationId xmlns:p14="http://schemas.microsoft.com/office/powerpoint/2010/main" val="42829564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FF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FB86B70-2A0F-5816-86BD-4C1E3224026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a-IR"/>
          </a:p>
        </p:txBody>
      </p:sp>
      <p:sp>
        <p:nvSpPr>
          <p:cNvPr id="3" name="Text Placeholder 2">
            <a:extLst>
              <a:ext uri="{FF2B5EF4-FFF2-40B4-BE49-F238E27FC236}">
                <a16:creationId xmlns:a16="http://schemas.microsoft.com/office/drawing/2014/main" id="{73D4ED5E-76B5-E67B-C584-E91CBB671D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a:extLst>
              <a:ext uri="{FF2B5EF4-FFF2-40B4-BE49-F238E27FC236}">
                <a16:creationId xmlns:a16="http://schemas.microsoft.com/office/drawing/2014/main" id="{37B97A63-C679-D496-B0C5-4807806A69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3449A7-4556-4C55-A80A-432C57E2D6DB}" type="datetimeFigureOut">
              <a:rPr lang="fa-IR" smtClean="0"/>
              <a:t>03/01/1445</a:t>
            </a:fld>
            <a:endParaRPr lang="fa-IR"/>
          </a:p>
        </p:txBody>
      </p:sp>
      <p:sp>
        <p:nvSpPr>
          <p:cNvPr id="5" name="Footer Placeholder 4">
            <a:extLst>
              <a:ext uri="{FF2B5EF4-FFF2-40B4-BE49-F238E27FC236}">
                <a16:creationId xmlns:a16="http://schemas.microsoft.com/office/drawing/2014/main" id="{2328BA24-2235-FAA5-E3E1-4CC8A0C78E9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a-IR"/>
          </a:p>
        </p:txBody>
      </p:sp>
      <p:sp>
        <p:nvSpPr>
          <p:cNvPr id="6" name="Slide Number Placeholder 5">
            <a:extLst>
              <a:ext uri="{FF2B5EF4-FFF2-40B4-BE49-F238E27FC236}">
                <a16:creationId xmlns:a16="http://schemas.microsoft.com/office/drawing/2014/main" id="{93C064FE-9195-B24E-FFF3-E3B18E0C76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370405-7F24-44D7-82E6-D6C3A2A18078}" type="slidenum">
              <a:rPr lang="fa-IR" smtClean="0"/>
              <a:t>‹#›</a:t>
            </a:fld>
            <a:endParaRPr lang="fa-IR"/>
          </a:p>
        </p:txBody>
      </p:sp>
    </p:spTree>
    <p:extLst>
      <p:ext uri="{BB962C8B-B14F-4D97-AF65-F5344CB8AC3E}">
        <p14:creationId xmlns:p14="http://schemas.microsoft.com/office/powerpoint/2010/main" val="7227328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images.google.com/imgres?imgurl=http://www.free-picture-host.com/images/UDhEz61252792340.jpg&amp;imgrefurl=http://iranpet.net/wb/?p=1151&amp;usg=__995BGgkd1ysFAHOFRgyvNL9iAjQ=&amp;h=235&amp;w=302&amp;sz=15&amp;hl=en&amp;start=28&amp;itbs=1&amp;tbnid=Y08TeACbRJs1NM:&amp;tbnh=90&amp;tbnw=116&amp;prev=/images?q=%D8%A7%D9%86%D8%AA%D9%82%D8%A7%D9%84+%D8%AA%D9%86%D9%81%D8%B3%DB%8C&amp;start=20&amp;hl=en&amp;sa=N&amp;gbv=2&amp;ndsp=20&amp;tbs=isch:1" TargetMode="External"/><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18.wmf"/></Relationships>
</file>

<file path=ppt/slides/_rels/slide33.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oleObject" Target="../embeddings/oleObject2.bin"/><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images.google.com/imgres?imgurl=http://www.switchbackbooks.com/images/pathogenesis.jpg&amp;imgrefurl=http://www.switchbackbooks.com/pathogenesis.html&amp;usg=__ZZ2p5DgJWN_3PV8KwKxC8fJF244=&amp;h=864&amp;w=862&amp;sz=255&amp;hl=fa&amp;start=1&amp;tbnid=iYPLfnBzK4IYDM:&amp;tbnh=145&amp;tbnw=145&amp;prev=/images%3Fq%3Dpathogenesis%26gbv%3D2%26hl%3Dfa" TargetMode="Externa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rds.yahoo.com/_ylt=A0WTb_lMfbVJAiQBRRuJzbkF;_ylu=X3oDMTBraWk2a3RwBHBvcwMyMzEEc2VjA3NyBHZ0aWQD/SIG=1lu4vt2an/EXP=1236717260/**http%3A/images.search.yahoo.com/images/view%3Fback=http%253A%252F%252Fimages.search.yahoo.com%252Fsearch%252Fimages%253Fp%253Dsick%252Bin%252Bbed%252Bpictures%2526ni%253D18%2526ei%253Dutf-8%2526fr%253Dyfp-t-501%2526xargs%253D0%2526pstart%253D1%2526b%253D217%26w=245%26h=284%26imgurl=bloggista.freehostia.com%252Fwp-content%252Fuploads%252F2007%252F09%252Fsick_in_bed.jpg%26rurl=http%253A%252F%252Fwww.rojo.com%252Fadd-subscription%253Fresource%253Dhttp%253A%252F%252Fbloggista.freehostia.com%252Fbooo-red%252F%26size=17.8kB%26name=sick_in_bed.jpg%26p=sick%2Bin%2Bbed%2Bpictures%26type=JPG%26oid=259e9ea47759678c%26no=231%26tt=25,226%26sigr=12nt6gmgr%26sigi=123vhsdb4%26sigb=13mkfj036"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144"/>
            <a:ext cx="12192000" cy="6839712"/>
          </a:xfrm>
          <a:prstGeom prst="rect">
            <a:avLst/>
          </a:prstGeom>
        </p:spPr>
      </p:pic>
    </p:spTree>
    <p:extLst>
      <p:ext uri="{BB962C8B-B14F-4D97-AF65-F5344CB8AC3E}">
        <p14:creationId xmlns:p14="http://schemas.microsoft.com/office/powerpoint/2010/main" val="12229496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AutoShape 2"/>
          <p:cNvSpPr>
            <a:spLocks noChangeArrowheads="1"/>
          </p:cNvSpPr>
          <p:nvPr/>
        </p:nvSpPr>
        <p:spPr bwMode="auto">
          <a:xfrm>
            <a:off x="6553200" y="685800"/>
            <a:ext cx="4114800" cy="2819400"/>
          </a:xfrm>
          <a:prstGeom prst="irregularSeal1">
            <a:avLst/>
          </a:prstGeom>
          <a:solidFill>
            <a:srgbClr val="FFFFFF"/>
          </a:solidFill>
          <a:ln w="25400">
            <a:solidFill>
              <a:srgbClr val="FF0000"/>
            </a:solidFill>
            <a:miter lim="800000"/>
            <a:headEnd/>
            <a:tailEnd/>
          </a:ln>
        </p:spPr>
        <p:txBody>
          <a:bodyPr wrap="none" anchor="ct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1800">
              <a:solidFill>
                <a:srgbClr val="0000FF"/>
              </a:solidFill>
              <a:latin typeface="Garamond" panose="02020404030301010803" pitchFamily="18" charset="0"/>
            </a:endParaRPr>
          </a:p>
        </p:txBody>
      </p:sp>
      <p:sp>
        <p:nvSpPr>
          <p:cNvPr id="55299" name="Rectangle 3"/>
          <p:cNvSpPr>
            <a:spLocks noChangeArrowheads="1"/>
          </p:cNvSpPr>
          <p:nvPr/>
        </p:nvSpPr>
        <p:spPr bwMode="auto">
          <a:xfrm>
            <a:off x="1524001" y="2060576"/>
            <a:ext cx="9026525" cy="4278313"/>
          </a:xfrm>
          <a:prstGeom prst="rect">
            <a:avLst/>
          </a:prstGeom>
          <a:solidFill>
            <a:schemeClr val="bg1"/>
          </a:solidFill>
          <a:ln>
            <a:noFill/>
          </a:ln>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spcBef>
                <a:spcPct val="0"/>
              </a:spcBef>
              <a:buClrTx/>
              <a:buSzTx/>
              <a:buFontTx/>
              <a:buNone/>
            </a:pPr>
            <a:endParaRPr lang="en-GB" altLang="en-US" sz="2400">
              <a:latin typeface="Times New Roman" panose="02020603050405020304" pitchFamily="18" charset="0"/>
            </a:endParaRPr>
          </a:p>
        </p:txBody>
      </p:sp>
      <p:sp>
        <p:nvSpPr>
          <p:cNvPr id="55300" name="Rectangle 4"/>
          <p:cNvSpPr>
            <a:spLocks noChangeArrowheads="1"/>
          </p:cNvSpPr>
          <p:nvPr/>
        </p:nvSpPr>
        <p:spPr bwMode="auto">
          <a:xfrm>
            <a:off x="3048001" y="2590801"/>
            <a:ext cx="5140325"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1800">
              <a:latin typeface="Garamond" panose="02020404030301010803" pitchFamily="18" charset="0"/>
            </a:endParaRPr>
          </a:p>
        </p:txBody>
      </p:sp>
      <p:sp>
        <p:nvSpPr>
          <p:cNvPr id="55301" name="Line 5"/>
          <p:cNvSpPr>
            <a:spLocks noChangeShapeType="1"/>
          </p:cNvSpPr>
          <p:nvPr/>
        </p:nvSpPr>
        <p:spPr bwMode="auto">
          <a:xfrm flipV="1">
            <a:off x="4772025" y="4522789"/>
            <a:ext cx="1588" cy="58737"/>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02" name="Line 6"/>
          <p:cNvSpPr>
            <a:spLocks noChangeShapeType="1"/>
          </p:cNvSpPr>
          <p:nvPr/>
        </p:nvSpPr>
        <p:spPr bwMode="auto">
          <a:xfrm flipV="1">
            <a:off x="5340351" y="4522789"/>
            <a:ext cx="3175" cy="58737"/>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03" name="Line 7"/>
          <p:cNvSpPr>
            <a:spLocks noChangeShapeType="1"/>
          </p:cNvSpPr>
          <p:nvPr/>
        </p:nvSpPr>
        <p:spPr bwMode="auto">
          <a:xfrm flipV="1">
            <a:off x="5913439" y="4522789"/>
            <a:ext cx="1587" cy="58737"/>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04" name="Line 8"/>
          <p:cNvSpPr>
            <a:spLocks noChangeShapeType="1"/>
          </p:cNvSpPr>
          <p:nvPr/>
        </p:nvSpPr>
        <p:spPr bwMode="auto">
          <a:xfrm flipV="1">
            <a:off x="6488114" y="4522789"/>
            <a:ext cx="1587" cy="58737"/>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05" name="Line 9"/>
          <p:cNvSpPr>
            <a:spLocks noChangeShapeType="1"/>
          </p:cNvSpPr>
          <p:nvPr/>
        </p:nvSpPr>
        <p:spPr bwMode="auto">
          <a:xfrm flipV="1">
            <a:off x="7051676" y="4522789"/>
            <a:ext cx="3175" cy="58737"/>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06" name="Line 10"/>
          <p:cNvSpPr>
            <a:spLocks noChangeShapeType="1"/>
          </p:cNvSpPr>
          <p:nvPr/>
        </p:nvSpPr>
        <p:spPr bwMode="auto">
          <a:xfrm flipV="1">
            <a:off x="7626351" y="4522789"/>
            <a:ext cx="3175" cy="58737"/>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07" name="Line 11"/>
          <p:cNvSpPr>
            <a:spLocks noChangeShapeType="1"/>
          </p:cNvSpPr>
          <p:nvPr/>
        </p:nvSpPr>
        <p:spPr bwMode="auto">
          <a:xfrm flipV="1">
            <a:off x="8197850" y="4522789"/>
            <a:ext cx="1588" cy="58737"/>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08" name="Line 12"/>
          <p:cNvSpPr>
            <a:spLocks noChangeShapeType="1"/>
          </p:cNvSpPr>
          <p:nvPr/>
        </p:nvSpPr>
        <p:spPr bwMode="auto">
          <a:xfrm flipV="1">
            <a:off x="4202114" y="4522789"/>
            <a:ext cx="1587" cy="58737"/>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09" name="Line 13"/>
          <p:cNvSpPr>
            <a:spLocks noChangeShapeType="1"/>
          </p:cNvSpPr>
          <p:nvPr/>
        </p:nvSpPr>
        <p:spPr bwMode="auto">
          <a:xfrm flipV="1">
            <a:off x="3632200" y="4522789"/>
            <a:ext cx="1588" cy="58737"/>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10" name="Line 14"/>
          <p:cNvSpPr>
            <a:spLocks noChangeShapeType="1"/>
          </p:cNvSpPr>
          <p:nvPr/>
        </p:nvSpPr>
        <p:spPr bwMode="auto">
          <a:xfrm flipV="1">
            <a:off x="3054351" y="4522789"/>
            <a:ext cx="3175" cy="58737"/>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11" name="Line 15"/>
          <p:cNvSpPr>
            <a:spLocks noChangeShapeType="1"/>
          </p:cNvSpPr>
          <p:nvPr/>
        </p:nvSpPr>
        <p:spPr bwMode="auto">
          <a:xfrm>
            <a:off x="2981326" y="4522789"/>
            <a:ext cx="87313" cy="3175"/>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12" name="Line 16"/>
          <p:cNvSpPr>
            <a:spLocks noChangeShapeType="1"/>
          </p:cNvSpPr>
          <p:nvPr/>
        </p:nvSpPr>
        <p:spPr bwMode="auto">
          <a:xfrm>
            <a:off x="2981326" y="4141789"/>
            <a:ext cx="87313" cy="1587"/>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13" name="Line 17"/>
          <p:cNvSpPr>
            <a:spLocks noChangeShapeType="1"/>
          </p:cNvSpPr>
          <p:nvPr/>
        </p:nvSpPr>
        <p:spPr bwMode="auto">
          <a:xfrm>
            <a:off x="2981326" y="3760789"/>
            <a:ext cx="87313" cy="1587"/>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14" name="Line 18"/>
          <p:cNvSpPr>
            <a:spLocks noChangeShapeType="1"/>
          </p:cNvSpPr>
          <p:nvPr/>
        </p:nvSpPr>
        <p:spPr bwMode="auto">
          <a:xfrm>
            <a:off x="2981326" y="3376614"/>
            <a:ext cx="87313" cy="3175"/>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15" name="Line 19"/>
          <p:cNvSpPr>
            <a:spLocks noChangeShapeType="1"/>
          </p:cNvSpPr>
          <p:nvPr/>
        </p:nvSpPr>
        <p:spPr bwMode="auto">
          <a:xfrm>
            <a:off x="2981326" y="2995614"/>
            <a:ext cx="87313" cy="1587"/>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16" name="Line 20"/>
          <p:cNvSpPr>
            <a:spLocks noChangeShapeType="1"/>
          </p:cNvSpPr>
          <p:nvPr/>
        </p:nvSpPr>
        <p:spPr bwMode="auto">
          <a:xfrm>
            <a:off x="2981326" y="2611439"/>
            <a:ext cx="87313" cy="3175"/>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17" name="Line 21"/>
          <p:cNvSpPr>
            <a:spLocks noChangeShapeType="1"/>
          </p:cNvSpPr>
          <p:nvPr/>
        </p:nvSpPr>
        <p:spPr bwMode="auto">
          <a:xfrm>
            <a:off x="3054351" y="4522789"/>
            <a:ext cx="5154613" cy="3175"/>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18" name="Line 22"/>
          <p:cNvSpPr>
            <a:spLocks noChangeShapeType="1"/>
          </p:cNvSpPr>
          <p:nvPr/>
        </p:nvSpPr>
        <p:spPr bwMode="auto">
          <a:xfrm>
            <a:off x="3048001" y="2590801"/>
            <a:ext cx="3175" cy="1920875"/>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19" name="Rectangle 23"/>
          <p:cNvSpPr>
            <a:spLocks noChangeArrowheads="1"/>
          </p:cNvSpPr>
          <p:nvPr/>
        </p:nvSpPr>
        <p:spPr bwMode="auto">
          <a:xfrm>
            <a:off x="4730751" y="4614863"/>
            <a:ext cx="1682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1800">
              <a:latin typeface="Garamond" panose="02020404030301010803" pitchFamily="18" charset="0"/>
            </a:endParaRPr>
          </a:p>
        </p:txBody>
      </p:sp>
      <p:sp>
        <p:nvSpPr>
          <p:cNvPr id="55320" name="Rectangle 24"/>
          <p:cNvSpPr>
            <a:spLocks noChangeArrowheads="1"/>
          </p:cNvSpPr>
          <p:nvPr/>
        </p:nvSpPr>
        <p:spPr bwMode="auto">
          <a:xfrm>
            <a:off x="4739748" y="4638676"/>
            <a:ext cx="54502"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spAutoFit/>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spcBef>
                <a:spcPct val="0"/>
              </a:spcBef>
              <a:buClrTx/>
              <a:buSzTx/>
              <a:buFontTx/>
              <a:buNone/>
            </a:pPr>
            <a:r>
              <a:rPr lang="en-GB" altLang="en-US" sz="900">
                <a:solidFill>
                  <a:srgbClr val="000000"/>
                </a:solidFill>
                <a:latin typeface="Garamond" panose="02020404030301010803" pitchFamily="18" charset="0"/>
              </a:rPr>
              <a:t>0</a:t>
            </a:r>
            <a:endParaRPr lang="en-GB" altLang="en-US" sz="2400">
              <a:latin typeface="Times New Roman" panose="02020603050405020304" pitchFamily="18" charset="0"/>
            </a:endParaRPr>
          </a:p>
        </p:txBody>
      </p:sp>
      <p:sp>
        <p:nvSpPr>
          <p:cNvPr id="55321" name="Rectangle 25"/>
          <p:cNvSpPr>
            <a:spLocks noChangeArrowheads="1"/>
          </p:cNvSpPr>
          <p:nvPr/>
        </p:nvSpPr>
        <p:spPr bwMode="auto">
          <a:xfrm>
            <a:off x="5300664" y="4614863"/>
            <a:ext cx="16668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1800">
              <a:latin typeface="Garamond" panose="02020404030301010803" pitchFamily="18" charset="0"/>
            </a:endParaRPr>
          </a:p>
        </p:txBody>
      </p:sp>
      <p:sp>
        <p:nvSpPr>
          <p:cNvPr id="55322" name="Rectangle 26"/>
          <p:cNvSpPr>
            <a:spLocks noChangeArrowheads="1"/>
          </p:cNvSpPr>
          <p:nvPr/>
        </p:nvSpPr>
        <p:spPr bwMode="auto">
          <a:xfrm>
            <a:off x="5309661" y="4638676"/>
            <a:ext cx="54502"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spAutoFit/>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spcBef>
                <a:spcPct val="0"/>
              </a:spcBef>
              <a:buClrTx/>
              <a:buSzTx/>
              <a:buFontTx/>
              <a:buNone/>
            </a:pPr>
            <a:r>
              <a:rPr lang="en-GB" altLang="en-US" sz="900">
                <a:solidFill>
                  <a:srgbClr val="000000"/>
                </a:solidFill>
                <a:latin typeface="Garamond" panose="02020404030301010803" pitchFamily="18" charset="0"/>
              </a:rPr>
              <a:t>7</a:t>
            </a:r>
            <a:endParaRPr lang="en-GB" altLang="en-US" sz="2400">
              <a:latin typeface="Times New Roman" panose="02020603050405020304" pitchFamily="18" charset="0"/>
            </a:endParaRPr>
          </a:p>
        </p:txBody>
      </p:sp>
      <p:sp>
        <p:nvSpPr>
          <p:cNvPr id="55323" name="Rectangle 27"/>
          <p:cNvSpPr>
            <a:spLocks noChangeArrowheads="1"/>
          </p:cNvSpPr>
          <p:nvPr/>
        </p:nvSpPr>
        <p:spPr bwMode="auto">
          <a:xfrm>
            <a:off x="5826126" y="4614863"/>
            <a:ext cx="2635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1800">
              <a:latin typeface="Garamond" panose="02020404030301010803" pitchFamily="18" charset="0"/>
            </a:endParaRPr>
          </a:p>
        </p:txBody>
      </p:sp>
      <p:sp>
        <p:nvSpPr>
          <p:cNvPr id="55324" name="Rectangle 28"/>
          <p:cNvSpPr>
            <a:spLocks noChangeArrowheads="1"/>
          </p:cNvSpPr>
          <p:nvPr/>
        </p:nvSpPr>
        <p:spPr bwMode="auto">
          <a:xfrm>
            <a:off x="5844121" y="4638676"/>
            <a:ext cx="109004"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spAutoFit/>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spcBef>
                <a:spcPct val="0"/>
              </a:spcBef>
              <a:buClrTx/>
              <a:buSzTx/>
              <a:buFontTx/>
              <a:buNone/>
            </a:pPr>
            <a:r>
              <a:rPr lang="en-GB" altLang="en-US" sz="900">
                <a:solidFill>
                  <a:srgbClr val="000000"/>
                </a:solidFill>
                <a:latin typeface="Garamond" panose="02020404030301010803" pitchFamily="18" charset="0"/>
              </a:rPr>
              <a:t>14</a:t>
            </a:r>
            <a:endParaRPr lang="en-GB" altLang="en-US" sz="2400">
              <a:latin typeface="Times New Roman" panose="02020603050405020304" pitchFamily="18" charset="0"/>
            </a:endParaRPr>
          </a:p>
        </p:txBody>
      </p:sp>
      <p:sp>
        <p:nvSpPr>
          <p:cNvPr id="55325" name="Rectangle 29"/>
          <p:cNvSpPr>
            <a:spLocks noChangeArrowheads="1"/>
          </p:cNvSpPr>
          <p:nvPr/>
        </p:nvSpPr>
        <p:spPr bwMode="auto">
          <a:xfrm>
            <a:off x="6396039" y="4614863"/>
            <a:ext cx="26193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1800">
              <a:latin typeface="Garamond" panose="02020404030301010803" pitchFamily="18" charset="0"/>
            </a:endParaRPr>
          </a:p>
        </p:txBody>
      </p:sp>
      <p:sp>
        <p:nvSpPr>
          <p:cNvPr id="55326" name="Rectangle 30"/>
          <p:cNvSpPr>
            <a:spLocks noChangeArrowheads="1"/>
          </p:cNvSpPr>
          <p:nvPr/>
        </p:nvSpPr>
        <p:spPr bwMode="auto">
          <a:xfrm>
            <a:off x="6414034" y="4638676"/>
            <a:ext cx="109004"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spAutoFit/>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spcBef>
                <a:spcPct val="0"/>
              </a:spcBef>
              <a:buClrTx/>
              <a:buSzTx/>
              <a:buFontTx/>
              <a:buNone/>
            </a:pPr>
            <a:r>
              <a:rPr lang="en-GB" altLang="en-US" sz="900">
                <a:solidFill>
                  <a:srgbClr val="000000"/>
                </a:solidFill>
                <a:latin typeface="Garamond" panose="02020404030301010803" pitchFamily="18" charset="0"/>
              </a:rPr>
              <a:t>21</a:t>
            </a:r>
            <a:endParaRPr lang="en-GB" altLang="en-US" sz="2400">
              <a:latin typeface="Times New Roman" panose="02020603050405020304" pitchFamily="18" charset="0"/>
            </a:endParaRPr>
          </a:p>
        </p:txBody>
      </p:sp>
      <p:sp>
        <p:nvSpPr>
          <p:cNvPr id="55327" name="Rectangle 31"/>
          <p:cNvSpPr>
            <a:spLocks noChangeArrowheads="1"/>
          </p:cNvSpPr>
          <p:nvPr/>
        </p:nvSpPr>
        <p:spPr bwMode="auto">
          <a:xfrm>
            <a:off x="6967538" y="4614863"/>
            <a:ext cx="2603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1800">
              <a:latin typeface="Garamond" panose="02020404030301010803" pitchFamily="18" charset="0"/>
            </a:endParaRPr>
          </a:p>
        </p:txBody>
      </p:sp>
      <p:sp>
        <p:nvSpPr>
          <p:cNvPr id="55328" name="Rectangle 32"/>
          <p:cNvSpPr>
            <a:spLocks noChangeArrowheads="1"/>
          </p:cNvSpPr>
          <p:nvPr/>
        </p:nvSpPr>
        <p:spPr bwMode="auto">
          <a:xfrm>
            <a:off x="6985534" y="4638676"/>
            <a:ext cx="109004"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spAutoFit/>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spcBef>
                <a:spcPct val="0"/>
              </a:spcBef>
              <a:buClrTx/>
              <a:buSzTx/>
              <a:buFontTx/>
              <a:buNone/>
            </a:pPr>
            <a:r>
              <a:rPr lang="en-GB" altLang="en-US" sz="900">
                <a:solidFill>
                  <a:srgbClr val="000000"/>
                </a:solidFill>
                <a:latin typeface="Garamond" panose="02020404030301010803" pitchFamily="18" charset="0"/>
              </a:rPr>
              <a:t>28</a:t>
            </a:r>
            <a:endParaRPr lang="en-GB" altLang="en-US" sz="2400">
              <a:latin typeface="Times New Roman" panose="02020603050405020304" pitchFamily="18" charset="0"/>
            </a:endParaRPr>
          </a:p>
        </p:txBody>
      </p:sp>
      <p:sp>
        <p:nvSpPr>
          <p:cNvPr id="55329" name="Rectangle 33"/>
          <p:cNvSpPr>
            <a:spLocks noChangeArrowheads="1"/>
          </p:cNvSpPr>
          <p:nvPr/>
        </p:nvSpPr>
        <p:spPr bwMode="auto">
          <a:xfrm>
            <a:off x="7537450" y="4614863"/>
            <a:ext cx="2603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1800">
              <a:latin typeface="Garamond" panose="02020404030301010803" pitchFamily="18" charset="0"/>
            </a:endParaRPr>
          </a:p>
        </p:txBody>
      </p:sp>
      <p:sp>
        <p:nvSpPr>
          <p:cNvPr id="55330" name="Rectangle 34"/>
          <p:cNvSpPr>
            <a:spLocks noChangeArrowheads="1"/>
          </p:cNvSpPr>
          <p:nvPr/>
        </p:nvSpPr>
        <p:spPr bwMode="auto">
          <a:xfrm>
            <a:off x="7555446" y="4638676"/>
            <a:ext cx="109004"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spAutoFit/>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spcBef>
                <a:spcPct val="0"/>
              </a:spcBef>
              <a:buClrTx/>
              <a:buSzTx/>
              <a:buFontTx/>
              <a:buNone/>
            </a:pPr>
            <a:r>
              <a:rPr lang="en-GB" altLang="en-US" sz="900">
                <a:solidFill>
                  <a:srgbClr val="000000"/>
                </a:solidFill>
                <a:latin typeface="Garamond" panose="02020404030301010803" pitchFamily="18" charset="0"/>
              </a:rPr>
              <a:t>35</a:t>
            </a:r>
            <a:endParaRPr lang="en-GB" altLang="en-US" sz="2400">
              <a:latin typeface="Times New Roman" panose="02020603050405020304" pitchFamily="18" charset="0"/>
            </a:endParaRPr>
          </a:p>
        </p:txBody>
      </p:sp>
      <p:sp>
        <p:nvSpPr>
          <p:cNvPr id="55331" name="Rectangle 35"/>
          <p:cNvSpPr>
            <a:spLocks noChangeArrowheads="1"/>
          </p:cNvSpPr>
          <p:nvPr/>
        </p:nvSpPr>
        <p:spPr bwMode="auto">
          <a:xfrm>
            <a:off x="8105775" y="4614863"/>
            <a:ext cx="2603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1800">
              <a:latin typeface="Garamond" panose="02020404030301010803" pitchFamily="18" charset="0"/>
            </a:endParaRPr>
          </a:p>
        </p:txBody>
      </p:sp>
      <p:sp>
        <p:nvSpPr>
          <p:cNvPr id="55332" name="Rectangle 36"/>
          <p:cNvSpPr>
            <a:spLocks noChangeArrowheads="1"/>
          </p:cNvSpPr>
          <p:nvPr/>
        </p:nvSpPr>
        <p:spPr bwMode="auto">
          <a:xfrm>
            <a:off x="8123771" y="4638676"/>
            <a:ext cx="109004"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spAutoFit/>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spcBef>
                <a:spcPct val="0"/>
              </a:spcBef>
              <a:buClrTx/>
              <a:buSzTx/>
              <a:buFontTx/>
              <a:buNone/>
            </a:pPr>
            <a:r>
              <a:rPr lang="en-GB" altLang="en-US" sz="900">
                <a:solidFill>
                  <a:srgbClr val="000000"/>
                </a:solidFill>
                <a:latin typeface="Garamond" panose="02020404030301010803" pitchFamily="18" charset="0"/>
              </a:rPr>
              <a:t>42</a:t>
            </a:r>
            <a:endParaRPr lang="en-GB" altLang="en-US" sz="2400">
              <a:latin typeface="Times New Roman" panose="02020603050405020304" pitchFamily="18" charset="0"/>
            </a:endParaRPr>
          </a:p>
        </p:txBody>
      </p:sp>
      <p:sp>
        <p:nvSpPr>
          <p:cNvPr id="55333" name="Rectangle 37"/>
          <p:cNvSpPr>
            <a:spLocks noChangeArrowheads="1"/>
          </p:cNvSpPr>
          <p:nvPr/>
        </p:nvSpPr>
        <p:spPr bwMode="auto">
          <a:xfrm>
            <a:off x="4130675" y="4614863"/>
            <a:ext cx="2238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1800">
              <a:latin typeface="Garamond" panose="02020404030301010803" pitchFamily="18" charset="0"/>
            </a:endParaRPr>
          </a:p>
        </p:txBody>
      </p:sp>
      <p:sp>
        <p:nvSpPr>
          <p:cNvPr id="55334" name="Rectangle 38"/>
          <p:cNvSpPr>
            <a:spLocks noChangeArrowheads="1"/>
          </p:cNvSpPr>
          <p:nvPr/>
        </p:nvSpPr>
        <p:spPr bwMode="auto">
          <a:xfrm>
            <a:off x="4140905" y="4638676"/>
            <a:ext cx="91371"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spAutoFit/>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spcBef>
                <a:spcPct val="0"/>
              </a:spcBef>
              <a:buClrTx/>
              <a:buSzTx/>
              <a:buFontTx/>
              <a:buNone/>
            </a:pPr>
            <a:r>
              <a:rPr lang="en-GB" altLang="en-US" sz="900">
                <a:solidFill>
                  <a:srgbClr val="000000"/>
                </a:solidFill>
                <a:latin typeface="Garamond" panose="02020404030301010803" pitchFamily="18" charset="0"/>
              </a:rPr>
              <a:t>-7</a:t>
            </a:r>
            <a:endParaRPr lang="en-GB" altLang="en-US" sz="2400">
              <a:latin typeface="Times New Roman" panose="02020603050405020304" pitchFamily="18" charset="0"/>
            </a:endParaRPr>
          </a:p>
        </p:txBody>
      </p:sp>
      <p:sp>
        <p:nvSpPr>
          <p:cNvPr id="55335" name="Rectangle 39"/>
          <p:cNvSpPr>
            <a:spLocks noChangeArrowheads="1"/>
          </p:cNvSpPr>
          <p:nvPr/>
        </p:nvSpPr>
        <p:spPr bwMode="auto">
          <a:xfrm>
            <a:off x="3513139" y="4614863"/>
            <a:ext cx="3143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1800">
              <a:latin typeface="Garamond" panose="02020404030301010803" pitchFamily="18" charset="0"/>
            </a:endParaRPr>
          </a:p>
        </p:txBody>
      </p:sp>
      <p:sp>
        <p:nvSpPr>
          <p:cNvPr id="55336" name="Rectangle 40"/>
          <p:cNvSpPr>
            <a:spLocks noChangeArrowheads="1"/>
          </p:cNvSpPr>
          <p:nvPr/>
        </p:nvSpPr>
        <p:spPr bwMode="auto">
          <a:xfrm>
            <a:off x="3532366" y="4638676"/>
            <a:ext cx="145873"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spAutoFit/>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spcBef>
                <a:spcPct val="0"/>
              </a:spcBef>
              <a:buClrTx/>
              <a:buSzTx/>
              <a:buFontTx/>
              <a:buNone/>
            </a:pPr>
            <a:r>
              <a:rPr lang="en-GB" altLang="en-US" sz="900">
                <a:solidFill>
                  <a:srgbClr val="000000"/>
                </a:solidFill>
                <a:latin typeface="Garamond" panose="02020404030301010803" pitchFamily="18" charset="0"/>
              </a:rPr>
              <a:t>-14</a:t>
            </a:r>
            <a:endParaRPr lang="en-GB" altLang="en-US" sz="2400">
              <a:latin typeface="Times New Roman" panose="02020603050405020304" pitchFamily="18" charset="0"/>
            </a:endParaRPr>
          </a:p>
        </p:txBody>
      </p:sp>
      <p:sp>
        <p:nvSpPr>
          <p:cNvPr id="55337" name="Rectangle 41"/>
          <p:cNvSpPr>
            <a:spLocks noChangeArrowheads="1"/>
          </p:cNvSpPr>
          <p:nvPr/>
        </p:nvSpPr>
        <p:spPr bwMode="auto">
          <a:xfrm>
            <a:off x="2943226" y="4614863"/>
            <a:ext cx="3159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1800">
              <a:latin typeface="Garamond" panose="02020404030301010803" pitchFamily="18" charset="0"/>
            </a:endParaRPr>
          </a:p>
        </p:txBody>
      </p:sp>
      <p:sp>
        <p:nvSpPr>
          <p:cNvPr id="55338" name="Rectangle 42"/>
          <p:cNvSpPr>
            <a:spLocks noChangeArrowheads="1"/>
          </p:cNvSpPr>
          <p:nvPr/>
        </p:nvSpPr>
        <p:spPr bwMode="auto">
          <a:xfrm>
            <a:off x="2962453" y="4638676"/>
            <a:ext cx="145873"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spAutoFit/>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spcBef>
                <a:spcPct val="0"/>
              </a:spcBef>
              <a:buClrTx/>
              <a:buSzTx/>
              <a:buFontTx/>
              <a:buNone/>
            </a:pPr>
            <a:r>
              <a:rPr lang="en-GB" altLang="en-US" sz="900">
                <a:solidFill>
                  <a:srgbClr val="000000"/>
                </a:solidFill>
                <a:latin typeface="Garamond" panose="02020404030301010803" pitchFamily="18" charset="0"/>
              </a:rPr>
              <a:t>-21</a:t>
            </a:r>
            <a:endParaRPr lang="en-GB" altLang="en-US" sz="2400">
              <a:latin typeface="Times New Roman" panose="02020603050405020304" pitchFamily="18" charset="0"/>
            </a:endParaRPr>
          </a:p>
        </p:txBody>
      </p:sp>
      <p:sp>
        <p:nvSpPr>
          <p:cNvPr id="55339" name="Rectangle 43"/>
          <p:cNvSpPr>
            <a:spLocks noChangeArrowheads="1"/>
          </p:cNvSpPr>
          <p:nvPr/>
        </p:nvSpPr>
        <p:spPr bwMode="auto">
          <a:xfrm>
            <a:off x="2819401" y="4479925"/>
            <a:ext cx="1698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1800">
              <a:latin typeface="Garamond" panose="02020404030301010803" pitchFamily="18" charset="0"/>
            </a:endParaRPr>
          </a:p>
        </p:txBody>
      </p:sp>
      <p:sp>
        <p:nvSpPr>
          <p:cNvPr id="55340" name="Rectangle 44"/>
          <p:cNvSpPr>
            <a:spLocks noChangeArrowheads="1"/>
          </p:cNvSpPr>
          <p:nvPr/>
        </p:nvSpPr>
        <p:spPr bwMode="auto">
          <a:xfrm>
            <a:off x="2828398" y="4498976"/>
            <a:ext cx="54502"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spAutoFit/>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spcBef>
                <a:spcPct val="0"/>
              </a:spcBef>
              <a:buClrTx/>
              <a:buSzTx/>
              <a:buFontTx/>
              <a:buNone/>
            </a:pPr>
            <a:r>
              <a:rPr lang="en-GB" altLang="en-US" sz="900">
                <a:solidFill>
                  <a:srgbClr val="FFFFFF"/>
                </a:solidFill>
                <a:latin typeface="Garamond" panose="02020404030301010803" pitchFamily="18" charset="0"/>
              </a:rPr>
              <a:t>0</a:t>
            </a:r>
            <a:endParaRPr lang="en-GB" altLang="en-US" sz="2400">
              <a:latin typeface="Times New Roman" panose="02020603050405020304" pitchFamily="18" charset="0"/>
            </a:endParaRPr>
          </a:p>
        </p:txBody>
      </p:sp>
      <p:sp>
        <p:nvSpPr>
          <p:cNvPr id="55341" name="Rectangle 45"/>
          <p:cNvSpPr>
            <a:spLocks noChangeArrowheads="1"/>
          </p:cNvSpPr>
          <p:nvPr/>
        </p:nvSpPr>
        <p:spPr bwMode="auto">
          <a:xfrm>
            <a:off x="2819401" y="4095750"/>
            <a:ext cx="1698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1800">
              <a:latin typeface="Garamond" panose="02020404030301010803" pitchFamily="18" charset="0"/>
            </a:endParaRPr>
          </a:p>
        </p:txBody>
      </p:sp>
      <p:sp>
        <p:nvSpPr>
          <p:cNvPr id="55342" name="Rectangle 46"/>
          <p:cNvSpPr>
            <a:spLocks noChangeArrowheads="1"/>
          </p:cNvSpPr>
          <p:nvPr/>
        </p:nvSpPr>
        <p:spPr bwMode="auto">
          <a:xfrm>
            <a:off x="2828398" y="4114801"/>
            <a:ext cx="54502"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spAutoFit/>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spcBef>
                <a:spcPct val="0"/>
              </a:spcBef>
              <a:buClrTx/>
              <a:buSzTx/>
              <a:buFontTx/>
              <a:buNone/>
            </a:pPr>
            <a:r>
              <a:rPr lang="en-GB" altLang="en-US" sz="900">
                <a:solidFill>
                  <a:srgbClr val="FFFFFF"/>
                </a:solidFill>
                <a:latin typeface="Garamond" panose="02020404030301010803" pitchFamily="18" charset="0"/>
              </a:rPr>
              <a:t>2</a:t>
            </a:r>
            <a:endParaRPr lang="en-GB" altLang="en-US" sz="2400">
              <a:latin typeface="Times New Roman" panose="02020603050405020304" pitchFamily="18" charset="0"/>
            </a:endParaRPr>
          </a:p>
        </p:txBody>
      </p:sp>
      <p:sp>
        <p:nvSpPr>
          <p:cNvPr id="55343" name="Rectangle 47"/>
          <p:cNvSpPr>
            <a:spLocks noChangeArrowheads="1"/>
          </p:cNvSpPr>
          <p:nvPr/>
        </p:nvSpPr>
        <p:spPr bwMode="auto">
          <a:xfrm>
            <a:off x="2819401" y="3714750"/>
            <a:ext cx="1698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1800">
              <a:latin typeface="Garamond" panose="02020404030301010803" pitchFamily="18" charset="0"/>
            </a:endParaRPr>
          </a:p>
        </p:txBody>
      </p:sp>
      <p:sp>
        <p:nvSpPr>
          <p:cNvPr id="55344" name="Rectangle 48"/>
          <p:cNvSpPr>
            <a:spLocks noChangeArrowheads="1"/>
          </p:cNvSpPr>
          <p:nvPr/>
        </p:nvSpPr>
        <p:spPr bwMode="auto">
          <a:xfrm>
            <a:off x="2828398" y="3733801"/>
            <a:ext cx="54502"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spAutoFit/>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spcBef>
                <a:spcPct val="0"/>
              </a:spcBef>
              <a:buClrTx/>
              <a:buSzTx/>
              <a:buFontTx/>
              <a:buNone/>
            </a:pPr>
            <a:r>
              <a:rPr lang="en-GB" altLang="en-US" sz="900">
                <a:solidFill>
                  <a:srgbClr val="FFFFFF"/>
                </a:solidFill>
                <a:latin typeface="Garamond" panose="02020404030301010803" pitchFamily="18" charset="0"/>
              </a:rPr>
              <a:t>4</a:t>
            </a:r>
            <a:endParaRPr lang="en-GB" altLang="en-US" sz="2400">
              <a:latin typeface="Times New Roman" panose="02020603050405020304" pitchFamily="18" charset="0"/>
            </a:endParaRPr>
          </a:p>
        </p:txBody>
      </p:sp>
      <p:sp>
        <p:nvSpPr>
          <p:cNvPr id="55345" name="Rectangle 49"/>
          <p:cNvSpPr>
            <a:spLocks noChangeArrowheads="1"/>
          </p:cNvSpPr>
          <p:nvPr/>
        </p:nvSpPr>
        <p:spPr bwMode="auto">
          <a:xfrm>
            <a:off x="2819401" y="3333750"/>
            <a:ext cx="1698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1800">
              <a:latin typeface="Garamond" panose="02020404030301010803" pitchFamily="18" charset="0"/>
            </a:endParaRPr>
          </a:p>
        </p:txBody>
      </p:sp>
      <p:sp>
        <p:nvSpPr>
          <p:cNvPr id="55346" name="Rectangle 50"/>
          <p:cNvSpPr>
            <a:spLocks noChangeArrowheads="1"/>
          </p:cNvSpPr>
          <p:nvPr/>
        </p:nvSpPr>
        <p:spPr bwMode="auto">
          <a:xfrm>
            <a:off x="2828398" y="3352801"/>
            <a:ext cx="54502"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spAutoFit/>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spcBef>
                <a:spcPct val="0"/>
              </a:spcBef>
              <a:buClrTx/>
              <a:buSzTx/>
              <a:buFontTx/>
              <a:buNone/>
            </a:pPr>
            <a:r>
              <a:rPr lang="en-GB" altLang="en-US" sz="900">
                <a:solidFill>
                  <a:srgbClr val="FFFFFF"/>
                </a:solidFill>
                <a:latin typeface="Garamond" panose="02020404030301010803" pitchFamily="18" charset="0"/>
              </a:rPr>
              <a:t>6</a:t>
            </a:r>
            <a:endParaRPr lang="en-GB" altLang="en-US" sz="2400">
              <a:latin typeface="Times New Roman" panose="02020603050405020304" pitchFamily="18" charset="0"/>
            </a:endParaRPr>
          </a:p>
        </p:txBody>
      </p:sp>
      <p:sp>
        <p:nvSpPr>
          <p:cNvPr id="55347" name="Rectangle 51"/>
          <p:cNvSpPr>
            <a:spLocks noChangeArrowheads="1"/>
          </p:cNvSpPr>
          <p:nvPr/>
        </p:nvSpPr>
        <p:spPr bwMode="auto">
          <a:xfrm>
            <a:off x="2819401" y="2949575"/>
            <a:ext cx="1698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1800">
              <a:latin typeface="Garamond" panose="02020404030301010803" pitchFamily="18" charset="0"/>
            </a:endParaRPr>
          </a:p>
        </p:txBody>
      </p:sp>
      <p:sp>
        <p:nvSpPr>
          <p:cNvPr id="55348" name="Rectangle 52"/>
          <p:cNvSpPr>
            <a:spLocks noChangeArrowheads="1"/>
          </p:cNvSpPr>
          <p:nvPr/>
        </p:nvSpPr>
        <p:spPr bwMode="auto">
          <a:xfrm>
            <a:off x="2828398" y="2968626"/>
            <a:ext cx="54502"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spAutoFit/>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spcBef>
                <a:spcPct val="0"/>
              </a:spcBef>
              <a:buClrTx/>
              <a:buSzTx/>
              <a:buFontTx/>
              <a:buNone/>
            </a:pPr>
            <a:r>
              <a:rPr lang="en-GB" altLang="en-US" sz="900">
                <a:solidFill>
                  <a:srgbClr val="FFFFFF"/>
                </a:solidFill>
                <a:latin typeface="Garamond" panose="02020404030301010803" pitchFamily="18" charset="0"/>
              </a:rPr>
              <a:t>8</a:t>
            </a:r>
            <a:endParaRPr lang="en-GB" altLang="en-US" sz="2400">
              <a:latin typeface="Times New Roman" panose="02020603050405020304" pitchFamily="18" charset="0"/>
            </a:endParaRPr>
          </a:p>
        </p:txBody>
      </p:sp>
      <p:sp>
        <p:nvSpPr>
          <p:cNvPr id="55349" name="Rectangle 53"/>
          <p:cNvSpPr>
            <a:spLocks noChangeArrowheads="1"/>
          </p:cNvSpPr>
          <p:nvPr/>
        </p:nvSpPr>
        <p:spPr bwMode="auto">
          <a:xfrm>
            <a:off x="2730501" y="2565400"/>
            <a:ext cx="2587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1800">
              <a:latin typeface="Garamond" panose="02020404030301010803" pitchFamily="18" charset="0"/>
            </a:endParaRPr>
          </a:p>
        </p:txBody>
      </p:sp>
      <p:sp>
        <p:nvSpPr>
          <p:cNvPr id="55350" name="Rectangle 54"/>
          <p:cNvSpPr>
            <a:spLocks noChangeArrowheads="1"/>
          </p:cNvSpPr>
          <p:nvPr/>
        </p:nvSpPr>
        <p:spPr bwMode="auto">
          <a:xfrm>
            <a:off x="2748496" y="2584451"/>
            <a:ext cx="109004"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spAutoFit/>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spcBef>
                <a:spcPct val="0"/>
              </a:spcBef>
              <a:buClrTx/>
              <a:buSzTx/>
              <a:buFontTx/>
              <a:buNone/>
            </a:pPr>
            <a:r>
              <a:rPr lang="en-GB" altLang="en-US" sz="900">
                <a:solidFill>
                  <a:srgbClr val="FFFFFF"/>
                </a:solidFill>
                <a:latin typeface="Garamond" panose="02020404030301010803" pitchFamily="18" charset="0"/>
              </a:rPr>
              <a:t>10</a:t>
            </a:r>
            <a:endParaRPr lang="en-GB" altLang="en-US" sz="2400">
              <a:latin typeface="Times New Roman" panose="02020603050405020304" pitchFamily="18" charset="0"/>
            </a:endParaRPr>
          </a:p>
        </p:txBody>
      </p:sp>
      <p:sp>
        <p:nvSpPr>
          <p:cNvPr id="55351" name="Rectangle 55"/>
          <p:cNvSpPr>
            <a:spLocks noChangeArrowheads="1"/>
          </p:cNvSpPr>
          <p:nvPr/>
        </p:nvSpPr>
        <p:spPr bwMode="auto">
          <a:xfrm>
            <a:off x="4697413" y="5049838"/>
            <a:ext cx="469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1800">
              <a:latin typeface="Garamond" panose="02020404030301010803" pitchFamily="18" charset="0"/>
            </a:endParaRPr>
          </a:p>
        </p:txBody>
      </p:sp>
      <p:sp>
        <p:nvSpPr>
          <p:cNvPr id="55352" name="Rectangle 56"/>
          <p:cNvSpPr>
            <a:spLocks noChangeArrowheads="1"/>
          </p:cNvSpPr>
          <p:nvPr/>
        </p:nvSpPr>
        <p:spPr bwMode="auto">
          <a:xfrm>
            <a:off x="4511675" y="5013326"/>
            <a:ext cx="407988"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spAutoFit/>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spcBef>
                <a:spcPct val="0"/>
              </a:spcBef>
              <a:buClrTx/>
              <a:buSzTx/>
              <a:buFontTx/>
              <a:buNone/>
            </a:pPr>
            <a:r>
              <a:rPr lang="fa-IR" altLang="en-US" sz="1400" b="1">
                <a:solidFill>
                  <a:srgbClr val="FF0000"/>
                </a:solidFill>
                <a:latin typeface="Garamond" panose="02020404030301010803" pitchFamily="18" charset="0"/>
              </a:rPr>
              <a:t>بروز بثورات </a:t>
            </a:r>
            <a:endParaRPr lang="en-GB" altLang="en-US" sz="1400">
              <a:latin typeface="Garamond" panose="02020404030301010803" pitchFamily="18" charset="0"/>
            </a:endParaRPr>
          </a:p>
        </p:txBody>
      </p:sp>
      <p:sp>
        <p:nvSpPr>
          <p:cNvPr id="55353" name="Rectangle 58"/>
          <p:cNvSpPr>
            <a:spLocks noChangeArrowheads="1"/>
          </p:cNvSpPr>
          <p:nvPr/>
        </p:nvSpPr>
        <p:spPr bwMode="auto">
          <a:xfrm>
            <a:off x="5922963" y="4986338"/>
            <a:ext cx="1611312" cy="26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1800">
              <a:latin typeface="Garamond" panose="02020404030301010803" pitchFamily="18" charset="0"/>
            </a:endParaRPr>
          </a:p>
        </p:txBody>
      </p:sp>
      <p:sp>
        <p:nvSpPr>
          <p:cNvPr id="55354" name="Rectangle 59"/>
          <p:cNvSpPr>
            <a:spLocks noChangeArrowheads="1"/>
          </p:cNvSpPr>
          <p:nvPr/>
        </p:nvSpPr>
        <p:spPr bwMode="auto">
          <a:xfrm>
            <a:off x="5803900" y="5016501"/>
            <a:ext cx="1601788"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spAutoFit/>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spcBef>
                <a:spcPct val="0"/>
              </a:spcBef>
              <a:buClrTx/>
              <a:buSzTx/>
              <a:buFontTx/>
              <a:buNone/>
            </a:pPr>
            <a:r>
              <a:rPr lang="fa-IR" altLang="en-US" sz="1300" b="1">
                <a:solidFill>
                  <a:srgbClr val="000000"/>
                </a:solidFill>
                <a:latin typeface="Garamond" panose="02020404030301010803" pitchFamily="18" charset="0"/>
              </a:rPr>
              <a:t>روزهای بعد از بروز بثورات</a:t>
            </a:r>
            <a:r>
              <a:rPr lang="en-GB" altLang="en-US" sz="1300" b="1">
                <a:solidFill>
                  <a:srgbClr val="000000"/>
                </a:solidFill>
                <a:latin typeface="Garamond" panose="02020404030301010803" pitchFamily="18" charset="0"/>
              </a:rPr>
              <a:t>t</a:t>
            </a:r>
            <a:endParaRPr lang="en-GB" altLang="en-US" sz="2400" b="1">
              <a:latin typeface="Times New Roman" panose="02020603050405020304" pitchFamily="18" charset="0"/>
            </a:endParaRPr>
          </a:p>
        </p:txBody>
      </p:sp>
      <p:sp>
        <p:nvSpPr>
          <p:cNvPr id="55355" name="Rectangle 60"/>
          <p:cNvSpPr>
            <a:spLocks noChangeArrowheads="1"/>
          </p:cNvSpPr>
          <p:nvPr/>
        </p:nvSpPr>
        <p:spPr bwMode="auto">
          <a:xfrm>
            <a:off x="4746626" y="4837113"/>
            <a:ext cx="60325" cy="106362"/>
          </a:xfrm>
          <a:prstGeom prst="rect">
            <a:avLst/>
          </a:prstGeom>
          <a:solidFill>
            <a:srgbClr val="000000"/>
          </a:solidFill>
          <a:ln>
            <a:noFill/>
          </a:ln>
          <a:extLst>
            <a:ext uri="{91240B29-F687-4F45-9708-019B960494DF}">
              <a14:hiddenLine xmlns:a14="http://schemas.microsoft.com/office/drawing/2010/main" w="25400">
                <a:solidFill>
                  <a:srgbClr val="000000"/>
                </a:solidFill>
                <a:miter lim="800000"/>
                <a:headEnd/>
                <a:tailEnd/>
              </a14:hiddenLine>
            </a:ext>
          </a:extLst>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1800">
              <a:latin typeface="Garamond" panose="02020404030301010803" pitchFamily="18" charset="0"/>
            </a:endParaRPr>
          </a:p>
        </p:txBody>
      </p:sp>
      <p:sp>
        <p:nvSpPr>
          <p:cNvPr id="55356" name="Freeform 61"/>
          <p:cNvSpPr>
            <a:spLocks/>
          </p:cNvSpPr>
          <p:nvPr/>
        </p:nvSpPr>
        <p:spPr bwMode="auto">
          <a:xfrm>
            <a:off x="4676776" y="4791075"/>
            <a:ext cx="207963" cy="69850"/>
          </a:xfrm>
          <a:custGeom>
            <a:avLst/>
            <a:gdLst>
              <a:gd name="T0" fmla="*/ 0 w 131"/>
              <a:gd name="T1" fmla="*/ 2147483646 h 44"/>
              <a:gd name="T2" fmla="*/ 2147483646 w 131"/>
              <a:gd name="T3" fmla="*/ 0 h 44"/>
              <a:gd name="T4" fmla="*/ 2147483646 w 131"/>
              <a:gd name="T5" fmla="*/ 2147483646 h 44"/>
              <a:gd name="T6" fmla="*/ 2147483646 w 131"/>
              <a:gd name="T7" fmla="*/ 2147483646 h 44"/>
              <a:gd name="T8" fmla="*/ 0 w 131"/>
              <a:gd name="T9" fmla="*/ 2147483646 h 44"/>
              <a:gd name="T10" fmla="*/ 0 60000 65536"/>
              <a:gd name="T11" fmla="*/ 0 60000 65536"/>
              <a:gd name="T12" fmla="*/ 0 60000 65536"/>
              <a:gd name="T13" fmla="*/ 0 60000 65536"/>
              <a:gd name="T14" fmla="*/ 0 60000 65536"/>
              <a:gd name="T15" fmla="*/ 0 w 131"/>
              <a:gd name="T16" fmla="*/ 0 h 44"/>
              <a:gd name="T17" fmla="*/ 131 w 131"/>
              <a:gd name="T18" fmla="*/ 44 h 44"/>
            </a:gdLst>
            <a:ahLst/>
            <a:cxnLst>
              <a:cxn ang="T10">
                <a:pos x="T0" y="T1"/>
              </a:cxn>
              <a:cxn ang="T11">
                <a:pos x="T2" y="T3"/>
              </a:cxn>
              <a:cxn ang="T12">
                <a:pos x="T4" y="T5"/>
              </a:cxn>
              <a:cxn ang="T13">
                <a:pos x="T6" y="T7"/>
              </a:cxn>
              <a:cxn ang="T14">
                <a:pos x="T8" y="T9"/>
              </a:cxn>
            </a:cxnLst>
            <a:rect l="T15" t="T16" r="T17" b="T18"/>
            <a:pathLst>
              <a:path w="131" h="44">
                <a:moveTo>
                  <a:pt x="0" y="44"/>
                </a:moveTo>
                <a:lnTo>
                  <a:pt x="63" y="0"/>
                </a:lnTo>
                <a:lnTo>
                  <a:pt x="131" y="44"/>
                </a:lnTo>
                <a:lnTo>
                  <a:pt x="63" y="29"/>
                </a:lnTo>
                <a:lnTo>
                  <a:pt x="0" y="44"/>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357" name="Rectangle 62"/>
          <p:cNvSpPr>
            <a:spLocks noChangeArrowheads="1"/>
          </p:cNvSpPr>
          <p:nvPr/>
        </p:nvSpPr>
        <p:spPr bwMode="auto">
          <a:xfrm>
            <a:off x="6704013" y="2760664"/>
            <a:ext cx="546100"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1800">
              <a:latin typeface="Garamond" panose="02020404030301010803" pitchFamily="18" charset="0"/>
            </a:endParaRPr>
          </a:p>
        </p:txBody>
      </p:sp>
      <p:grpSp>
        <p:nvGrpSpPr>
          <p:cNvPr id="2" name="Group 63"/>
          <p:cNvGrpSpPr>
            <a:grpSpLocks/>
          </p:cNvGrpSpPr>
          <p:nvPr/>
        </p:nvGrpSpPr>
        <p:grpSpPr bwMode="auto">
          <a:xfrm>
            <a:off x="3054350" y="2787650"/>
            <a:ext cx="5143500" cy="1741488"/>
            <a:chOff x="964" y="1756"/>
            <a:chExt cx="3240" cy="1097"/>
          </a:xfrm>
        </p:grpSpPr>
        <p:sp>
          <p:nvSpPr>
            <p:cNvPr id="55439" name="Freeform 64"/>
            <p:cNvSpPr>
              <a:spLocks/>
            </p:cNvSpPr>
            <p:nvPr/>
          </p:nvSpPr>
          <p:spPr bwMode="auto">
            <a:xfrm>
              <a:off x="964" y="1879"/>
              <a:ext cx="3240" cy="974"/>
            </a:xfrm>
            <a:custGeom>
              <a:avLst/>
              <a:gdLst>
                <a:gd name="T0" fmla="*/ 55 w 3240"/>
                <a:gd name="T1" fmla="*/ 970 h 974"/>
                <a:gd name="T2" fmla="*/ 158 w 3240"/>
                <a:gd name="T3" fmla="*/ 970 h 974"/>
                <a:gd name="T4" fmla="*/ 258 w 3240"/>
                <a:gd name="T5" fmla="*/ 970 h 974"/>
                <a:gd name="T6" fmla="*/ 364 w 3240"/>
                <a:gd name="T7" fmla="*/ 970 h 974"/>
                <a:gd name="T8" fmla="*/ 465 w 3240"/>
                <a:gd name="T9" fmla="*/ 970 h 974"/>
                <a:gd name="T10" fmla="*/ 571 w 3240"/>
                <a:gd name="T11" fmla="*/ 970 h 974"/>
                <a:gd name="T12" fmla="*/ 672 w 3240"/>
                <a:gd name="T13" fmla="*/ 970 h 974"/>
                <a:gd name="T14" fmla="*/ 774 w 3240"/>
                <a:gd name="T15" fmla="*/ 970 h 974"/>
                <a:gd name="T16" fmla="*/ 875 w 3240"/>
                <a:gd name="T17" fmla="*/ 970 h 974"/>
                <a:gd name="T18" fmla="*/ 981 w 3240"/>
                <a:gd name="T19" fmla="*/ 970 h 974"/>
                <a:gd name="T20" fmla="*/ 1030 w 3240"/>
                <a:gd name="T21" fmla="*/ 970 h 974"/>
                <a:gd name="T22" fmla="*/ 1061 w 3240"/>
                <a:gd name="T23" fmla="*/ 974 h 974"/>
                <a:gd name="T24" fmla="*/ 1082 w 3240"/>
                <a:gd name="T25" fmla="*/ 970 h 974"/>
                <a:gd name="T26" fmla="*/ 1126 w 3240"/>
                <a:gd name="T27" fmla="*/ 957 h 974"/>
                <a:gd name="T28" fmla="*/ 1167 w 3240"/>
                <a:gd name="T29" fmla="*/ 939 h 974"/>
                <a:gd name="T30" fmla="*/ 1205 w 3240"/>
                <a:gd name="T31" fmla="*/ 922 h 974"/>
                <a:gd name="T32" fmla="*/ 1261 w 3240"/>
                <a:gd name="T33" fmla="*/ 878 h 974"/>
                <a:gd name="T34" fmla="*/ 1309 w 3240"/>
                <a:gd name="T35" fmla="*/ 828 h 974"/>
                <a:gd name="T36" fmla="*/ 1346 w 3240"/>
                <a:gd name="T37" fmla="*/ 778 h 974"/>
                <a:gd name="T38" fmla="*/ 1374 w 3240"/>
                <a:gd name="T39" fmla="*/ 724 h 974"/>
                <a:gd name="T40" fmla="*/ 1401 w 3240"/>
                <a:gd name="T41" fmla="*/ 674 h 974"/>
                <a:gd name="T42" fmla="*/ 1427 w 3240"/>
                <a:gd name="T43" fmla="*/ 630 h 974"/>
                <a:gd name="T44" fmla="*/ 1452 w 3240"/>
                <a:gd name="T45" fmla="*/ 598 h 974"/>
                <a:gd name="T46" fmla="*/ 1474 w 3240"/>
                <a:gd name="T47" fmla="*/ 553 h 974"/>
                <a:gd name="T48" fmla="*/ 1505 w 3240"/>
                <a:gd name="T49" fmla="*/ 473 h 974"/>
                <a:gd name="T50" fmla="*/ 1532 w 3240"/>
                <a:gd name="T51" fmla="*/ 382 h 974"/>
                <a:gd name="T52" fmla="*/ 1560 w 3240"/>
                <a:gd name="T53" fmla="*/ 288 h 974"/>
                <a:gd name="T54" fmla="*/ 1590 w 3240"/>
                <a:gd name="T55" fmla="*/ 219 h 974"/>
                <a:gd name="T56" fmla="*/ 1611 w 3240"/>
                <a:gd name="T57" fmla="*/ 175 h 974"/>
                <a:gd name="T58" fmla="*/ 1635 w 3240"/>
                <a:gd name="T59" fmla="*/ 133 h 974"/>
                <a:gd name="T60" fmla="*/ 1664 w 3240"/>
                <a:gd name="T61" fmla="*/ 98 h 974"/>
                <a:gd name="T62" fmla="*/ 1698 w 3240"/>
                <a:gd name="T63" fmla="*/ 62 h 974"/>
                <a:gd name="T64" fmla="*/ 1736 w 3240"/>
                <a:gd name="T65" fmla="*/ 37 h 974"/>
                <a:gd name="T66" fmla="*/ 1777 w 3240"/>
                <a:gd name="T67" fmla="*/ 16 h 974"/>
                <a:gd name="T68" fmla="*/ 1833 w 3240"/>
                <a:gd name="T69" fmla="*/ 0 h 974"/>
                <a:gd name="T70" fmla="*/ 1905 w 3240"/>
                <a:gd name="T71" fmla="*/ 0 h 974"/>
                <a:gd name="T72" fmla="*/ 1987 w 3240"/>
                <a:gd name="T73" fmla="*/ 8 h 974"/>
                <a:gd name="T74" fmla="*/ 2094 w 3240"/>
                <a:gd name="T75" fmla="*/ 16 h 974"/>
                <a:gd name="T76" fmla="*/ 2163 w 3240"/>
                <a:gd name="T77" fmla="*/ 19 h 974"/>
                <a:gd name="T78" fmla="*/ 2697 w 3240"/>
                <a:gd name="T79" fmla="*/ 39 h 974"/>
                <a:gd name="T80" fmla="*/ 3131 w 3240"/>
                <a:gd name="T81" fmla="*/ 52 h 97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240"/>
                <a:gd name="T124" fmla="*/ 0 h 974"/>
                <a:gd name="T125" fmla="*/ 3240 w 3240"/>
                <a:gd name="T126" fmla="*/ 974 h 97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240" h="974">
                  <a:moveTo>
                    <a:pt x="0" y="970"/>
                  </a:moveTo>
                  <a:lnTo>
                    <a:pt x="55" y="970"/>
                  </a:lnTo>
                  <a:lnTo>
                    <a:pt x="106" y="970"/>
                  </a:lnTo>
                  <a:lnTo>
                    <a:pt x="158" y="970"/>
                  </a:lnTo>
                  <a:lnTo>
                    <a:pt x="207" y="970"/>
                  </a:lnTo>
                  <a:lnTo>
                    <a:pt x="258" y="970"/>
                  </a:lnTo>
                  <a:lnTo>
                    <a:pt x="313" y="970"/>
                  </a:lnTo>
                  <a:lnTo>
                    <a:pt x="364" y="970"/>
                  </a:lnTo>
                  <a:lnTo>
                    <a:pt x="415" y="970"/>
                  </a:lnTo>
                  <a:lnTo>
                    <a:pt x="465" y="970"/>
                  </a:lnTo>
                  <a:lnTo>
                    <a:pt x="516" y="970"/>
                  </a:lnTo>
                  <a:lnTo>
                    <a:pt x="571" y="970"/>
                  </a:lnTo>
                  <a:lnTo>
                    <a:pt x="620" y="970"/>
                  </a:lnTo>
                  <a:lnTo>
                    <a:pt x="672" y="970"/>
                  </a:lnTo>
                  <a:lnTo>
                    <a:pt x="723" y="970"/>
                  </a:lnTo>
                  <a:lnTo>
                    <a:pt x="774" y="970"/>
                  </a:lnTo>
                  <a:lnTo>
                    <a:pt x="825" y="970"/>
                  </a:lnTo>
                  <a:lnTo>
                    <a:pt x="875" y="970"/>
                  </a:lnTo>
                  <a:lnTo>
                    <a:pt x="930" y="970"/>
                  </a:lnTo>
                  <a:lnTo>
                    <a:pt x="981" y="970"/>
                  </a:lnTo>
                  <a:lnTo>
                    <a:pt x="1005" y="970"/>
                  </a:lnTo>
                  <a:lnTo>
                    <a:pt x="1030" y="970"/>
                  </a:lnTo>
                  <a:lnTo>
                    <a:pt x="1047" y="970"/>
                  </a:lnTo>
                  <a:lnTo>
                    <a:pt x="1061" y="974"/>
                  </a:lnTo>
                  <a:lnTo>
                    <a:pt x="1071" y="974"/>
                  </a:lnTo>
                  <a:lnTo>
                    <a:pt x="1082" y="970"/>
                  </a:lnTo>
                  <a:lnTo>
                    <a:pt x="1105" y="966"/>
                  </a:lnTo>
                  <a:lnTo>
                    <a:pt x="1126" y="957"/>
                  </a:lnTo>
                  <a:lnTo>
                    <a:pt x="1146" y="949"/>
                  </a:lnTo>
                  <a:lnTo>
                    <a:pt x="1167" y="939"/>
                  </a:lnTo>
                  <a:lnTo>
                    <a:pt x="1187" y="934"/>
                  </a:lnTo>
                  <a:lnTo>
                    <a:pt x="1205" y="922"/>
                  </a:lnTo>
                  <a:lnTo>
                    <a:pt x="1235" y="899"/>
                  </a:lnTo>
                  <a:lnTo>
                    <a:pt x="1261" y="878"/>
                  </a:lnTo>
                  <a:lnTo>
                    <a:pt x="1285" y="853"/>
                  </a:lnTo>
                  <a:lnTo>
                    <a:pt x="1309" y="828"/>
                  </a:lnTo>
                  <a:lnTo>
                    <a:pt x="1326" y="803"/>
                  </a:lnTo>
                  <a:lnTo>
                    <a:pt x="1346" y="778"/>
                  </a:lnTo>
                  <a:lnTo>
                    <a:pt x="1360" y="751"/>
                  </a:lnTo>
                  <a:lnTo>
                    <a:pt x="1374" y="724"/>
                  </a:lnTo>
                  <a:lnTo>
                    <a:pt x="1387" y="699"/>
                  </a:lnTo>
                  <a:lnTo>
                    <a:pt x="1401" y="674"/>
                  </a:lnTo>
                  <a:lnTo>
                    <a:pt x="1415" y="651"/>
                  </a:lnTo>
                  <a:lnTo>
                    <a:pt x="1427" y="630"/>
                  </a:lnTo>
                  <a:lnTo>
                    <a:pt x="1440" y="611"/>
                  </a:lnTo>
                  <a:lnTo>
                    <a:pt x="1452" y="598"/>
                  </a:lnTo>
                  <a:lnTo>
                    <a:pt x="1457" y="584"/>
                  </a:lnTo>
                  <a:lnTo>
                    <a:pt x="1474" y="553"/>
                  </a:lnTo>
                  <a:lnTo>
                    <a:pt x="1488" y="513"/>
                  </a:lnTo>
                  <a:lnTo>
                    <a:pt x="1505" y="473"/>
                  </a:lnTo>
                  <a:lnTo>
                    <a:pt x="1515" y="429"/>
                  </a:lnTo>
                  <a:lnTo>
                    <a:pt x="1532" y="382"/>
                  </a:lnTo>
                  <a:lnTo>
                    <a:pt x="1546" y="336"/>
                  </a:lnTo>
                  <a:lnTo>
                    <a:pt x="1560" y="288"/>
                  </a:lnTo>
                  <a:lnTo>
                    <a:pt x="1580" y="242"/>
                  </a:lnTo>
                  <a:lnTo>
                    <a:pt x="1590" y="219"/>
                  </a:lnTo>
                  <a:lnTo>
                    <a:pt x="1601" y="198"/>
                  </a:lnTo>
                  <a:lnTo>
                    <a:pt x="1611" y="175"/>
                  </a:lnTo>
                  <a:lnTo>
                    <a:pt x="1623" y="152"/>
                  </a:lnTo>
                  <a:lnTo>
                    <a:pt x="1635" y="133"/>
                  </a:lnTo>
                  <a:lnTo>
                    <a:pt x="1650" y="114"/>
                  </a:lnTo>
                  <a:lnTo>
                    <a:pt x="1664" y="98"/>
                  </a:lnTo>
                  <a:lnTo>
                    <a:pt x="1679" y="79"/>
                  </a:lnTo>
                  <a:lnTo>
                    <a:pt x="1698" y="62"/>
                  </a:lnTo>
                  <a:lnTo>
                    <a:pt x="1715" y="50"/>
                  </a:lnTo>
                  <a:lnTo>
                    <a:pt x="1736" y="37"/>
                  </a:lnTo>
                  <a:lnTo>
                    <a:pt x="1756" y="27"/>
                  </a:lnTo>
                  <a:lnTo>
                    <a:pt x="1777" y="16"/>
                  </a:lnTo>
                  <a:lnTo>
                    <a:pt x="1801" y="8"/>
                  </a:lnTo>
                  <a:lnTo>
                    <a:pt x="1833" y="0"/>
                  </a:lnTo>
                  <a:lnTo>
                    <a:pt x="1867" y="0"/>
                  </a:lnTo>
                  <a:lnTo>
                    <a:pt x="1905" y="0"/>
                  </a:lnTo>
                  <a:lnTo>
                    <a:pt x="1942" y="4"/>
                  </a:lnTo>
                  <a:lnTo>
                    <a:pt x="1987" y="8"/>
                  </a:lnTo>
                  <a:lnTo>
                    <a:pt x="2038" y="12"/>
                  </a:lnTo>
                  <a:lnTo>
                    <a:pt x="2094" y="16"/>
                  </a:lnTo>
                  <a:lnTo>
                    <a:pt x="2125" y="19"/>
                  </a:lnTo>
                  <a:lnTo>
                    <a:pt x="2163" y="19"/>
                  </a:lnTo>
                  <a:lnTo>
                    <a:pt x="2518" y="31"/>
                  </a:lnTo>
                  <a:lnTo>
                    <a:pt x="2697" y="39"/>
                  </a:lnTo>
                  <a:lnTo>
                    <a:pt x="2880" y="44"/>
                  </a:lnTo>
                  <a:lnTo>
                    <a:pt x="3131" y="52"/>
                  </a:lnTo>
                  <a:lnTo>
                    <a:pt x="3240" y="56"/>
                  </a:lnTo>
                </a:path>
              </a:pathLst>
            </a:custGeom>
            <a:noFill/>
            <a:ln w="57150">
              <a:solidFill>
                <a:srgbClr val="000099"/>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440" name="Rectangle 65"/>
            <p:cNvSpPr>
              <a:spLocks noChangeArrowheads="1"/>
            </p:cNvSpPr>
            <p:nvPr/>
          </p:nvSpPr>
          <p:spPr bwMode="auto">
            <a:xfrm>
              <a:off x="3261" y="1756"/>
              <a:ext cx="14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spAutoFit/>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spcBef>
                  <a:spcPct val="0"/>
                </a:spcBef>
                <a:buClrTx/>
                <a:buSzTx/>
                <a:buFontTx/>
                <a:buNone/>
              </a:pPr>
              <a:r>
                <a:rPr lang="en-GB" altLang="en-US" sz="1100" b="1">
                  <a:solidFill>
                    <a:srgbClr val="0000FF"/>
                  </a:solidFill>
                  <a:latin typeface="Garamond" panose="02020404030301010803" pitchFamily="18" charset="0"/>
                </a:rPr>
                <a:t>IgG</a:t>
              </a:r>
              <a:endParaRPr lang="en-GB" altLang="en-US" sz="2400">
                <a:latin typeface="Garamond" panose="02020404030301010803" pitchFamily="18" charset="0"/>
              </a:endParaRPr>
            </a:p>
          </p:txBody>
        </p:sp>
      </p:grpSp>
      <p:sp>
        <p:nvSpPr>
          <p:cNvPr id="55359" name="Rectangle 66"/>
          <p:cNvSpPr>
            <a:spLocks noChangeArrowheads="1"/>
          </p:cNvSpPr>
          <p:nvPr/>
        </p:nvSpPr>
        <p:spPr bwMode="auto">
          <a:xfrm>
            <a:off x="6804026" y="4092576"/>
            <a:ext cx="557213"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1800">
              <a:latin typeface="Garamond" panose="02020404030301010803" pitchFamily="18" charset="0"/>
            </a:endParaRPr>
          </a:p>
        </p:txBody>
      </p:sp>
      <p:grpSp>
        <p:nvGrpSpPr>
          <p:cNvPr id="3" name="Group 67"/>
          <p:cNvGrpSpPr>
            <a:grpSpLocks/>
          </p:cNvGrpSpPr>
          <p:nvPr/>
        </p:nvGrpSpPr>
        <p:grpSpPr bwMode="auto">
          <a:xfrm>
            <a:off x="3048000" y="3643314"/>
            <a:ext cx="5143500" cy="898525"/>
            <a:chOff x="960" y="2295"/>
            <a:chExt cx="3240" cy="566"/>
          </a:xfrm>
        </p:grpSpPr>
        <p:sp>
          <p:nvSpPr>
            <p:cNvPr id="55437" name="Freeform 68"/>
            <p:cNvSpPr>
              <a:spLocks/>
            </p:cNvSpPr>
            <p:nvPr/>
          </p:nvSpPr>
          <p:spPr bwMode="auto">
            <a:xfrm>
              <a:off x="960" y="2356"/>
              <a:ext cx="3240" cy="505"/>
            </a:xfrm>
            <a:custGeom>
              <a:avLst/>
              <a:gdLst>
                <a:gd name="T0" fmla="*/ 158 w 3240"/>
                <a:gd name="T1" fmla="*/ 505 h 505"/>
                <a:gd name="T2" fmla="*/ 415 w 3240"/>
                <a:gd name="T3" fmla="*/ 505 h 505"/>
                <a:gd name="T4" fmla="*/ 672 w 3240"/>
                <a:gd name="T5" fmla="*/ 505 h 505"/>
                <a:gd name="T6" fmla="*/ 930 w 3240"/>
                <a:gd name="T7" fmla="*/ 505 h 505"/>
                <a:gd name="T8" fmla="*/ 1063 w 3240"/>
                <a:gd name="T9" fmla="*/ 501 h 505"/>
                <a:gd name="T10" fmla="*/ 1121 w 3240"/>
                <a:gd name="T11" fmla="*/ 474 h 505"/>
                <a:gd name="T12" fmla="*/ 1164 w 3240"/>
                <a:gd name="T13" fmla="*/ 430 h 505"/>
                <a:gd name="T14" fmla="*/ 1201 w 3240"/>
                <a:gd name="T15" fmla="*/ 380 h 505"/>
                <a:gd name="T16" fmla="*/ 1244 w 3240"/>
                <a:gd name="T17" fmla="*/ 305 h 505"/>
                <a:gd name="T18" fmla="*/ 1293 w 3240"/>
                <a:gd name="T19" fmla="*/ 190 h 505"/>
                <a:gd name="T20" fmla="*/ 1319 w 3240"/>
                <a:gd name="T21" fmla="*/ 111 h 505"/>
                <a:gd name="T22" fmla="*/ 1357 w 3240"/>
                <a:gd name="T23" fmla="*/ 76 h 505"/>
                <a:gd name="T24" fmla="*/ 1392 w 3240"/>
                <a:gd name="T25" fmla="*/ 44 h 505"/>
                <a:gd name="T26" fmla="*/ 1415 w 3240"/>
                <a:gd name="T27" fmla="*/ 32 h 505"/>
                <a:gd name="T28" fmla="*/ 1425 w 3240"/>
                <a:gd name="T29" fmla="*/ 28 h 505"/>
                <a:gd name="T30" fmla="*/ 1478 w 3240"/>
                <a:gd name="T31" fmla="*/ 26 h 505"/>
                <a:gd name="T32" fmla="*/ 1512 w 3240"/>
                <a:gd name="T33" fmla="*/ 17 h 505"/>
                <a:gd name="T34" fmla="*/ 1546 w 3240"/>
                <a:gd name="T35" fmla="*/ 42 h 505"/>
                <a:gd name="T36" fmla="*/ 1732 w 3240"/>
                <a:gd name="T37" fmla="*/ 121 h 505"/>
                <a:gd name="T38" fmla="*/ 2163 w 3240"/>
                <a:gd name="T39" fmla="*/ 253 h 505"/>
                <a:gd name="T40" fmla="*/ 2333 w 3240"/>
                <a:gd name="T41" fmla="*/ 328 h 505"/>
                <a:gd name="T42" fmla="*/ 2409 w 3240"/>
                <a:gd name="T43" fmla="*/ 353 h 505"/>
                <a:gd name="T44" fmla="*/ 2516 w 3240"/>
                <a:gd name="T45" fmla="*/ 386 h 505"/>
                <a:gd name="T46" fmla="*/ 2615 w 3240"/>
                <a:gd name="T47" fmla="*/ 416 h 505"/>
                <a:gd name="T48" fmla="*/ 2719 w 3240"/>
                <a:gd name="T49" fmla="*/ 443 h 505"/>
                <a:gd name="T50" fmla="*/ 2880 w 3240"/>
                <a:gd name="T51" fmla="*/ 470 h 505"/>
                <a:gd name="T52" fmla="*/ 3124 w 3240"/>
                <a:gd name="T53" fmla="*/ 501 h 505"/>
                <a:gd name="T54" fmla="*/ 3210 w 3240"/>
                <a:gd name="T55" fmla="*/ 505 h 505"/>
                <a:gd name="T56" fmla="*/ 3211 w 3240"/>
                <a:gd name="T57" fmla="*/ 480 h 505"/>
                <a:gd name="T58" fmla="*/ 3126 w 3240"/>
                <a:gd name="T59" fmla="*/ 476 h 505"/>
                <a:gd name="T60" fmla="*/ 2815 w 3240"/>
                <a:gd name="T61" fmla="*/ 434 h 505"/>
                <a:gd name="T62" fmla="*/ 2721 w 3240"/>
                <a:gd name="T63" fmla="*/ 430 h 505"/>
                <a:gd name="T64" fmla="*/ 2619 w 3240"/>
                <a:gd name="T65" fmla="*/ 391 h 505"/>
                <a:gd name="T66" fmla="*/ 2520 w 3240"/>
                <a:gd name="T67" fmla="*/ 361 h 505"/>
                <a:gd name="T68" fmla="*/ 2412 w 3240"/>
                <a:gd name="T69" fmla="*/ 328 h 505"/>
                <a:gd name="T70" fmla="*/ 2339 w 3240"/>
                <a:gd name="T71" fmla="*/ 305 h 505"/>
                <a:gd name="T72" fmla="*/ 2166 w 3240"/>
                <a:gd name="T73" fmla="*/ 242 h 505"/>
                <a:gd name="T74" fmla="*/ 1770 w 3240"/>
                <a:gd name="T75" fmla="*/ 111 h 505"/>
                <a:gd name="T76" fmla="*/ 1590 w 3240"/>
                <a:gd name="T77" fmla="*/ 36 h 505"/>
                <a:gd name="T78" fmla="*/ 1514 w 3240"/>
                <a:gd name="T79" fmla="*/ 5 h 505"/>
                <a:gd name="T80" fmla="*/ 1440 w 3240"/>
                <a:gd name="T81" fmla="*/ 0 h 505"/>
                <a:gd name="T82" fmla="*/ 1406 w 3240"/>
                <a:gd name="T83" fmla="*/ 9 h 505"/>
                <a:gd name="T84" fmla="*/ 1382 w 3240"/>
                <a:gd name="T85" fmla="*/ 23 h 505"/>
                <a:gd name="T86" fmla="*/ 1343 w 3240"/>
                <a:gd name="T87" fmla="*/ 57 h 505"/>
                <a:gd name="T88" fmla="*/ 1295 w 3240"/>
                <a:gd name="T89" fmla="*/ 138 h 505"/>
                <a:gd name="T90" fmla="*/ 1228 w 3240"/>
                <a:gd name="T91" fmla="*/ 293 h 505"/>
                <a:gd name="T92" fmla="*/ 1187 w 3240"/>
                <a:gd name="T93" fmla="*/ 363 h 505"/>
                <a:gd name="T94" fmla="*/ 1179 w 3240"/>
                <a:gd name="T95" fmla="*/ 380 h 505"/>
                <a:gd name="T96" fmla="*/ 1138 w 3240"/>
                <a:gd name="T97" fmla="*/ 426 h 505"/>
                <a:gd name="T98" fmla="*/ 1095 w 3240"/>
                <a:gd name="T99" fmla="*/ 462 h 505"/>
                <a:gd name="T100" fmla="*/ 1061 w 3240"/>
                <a:gd name="T101" fmla="*/ 489 h 505"/>
                <a:gd name="T102" fmla="*/ 1005 w 3240"/>
                <a:gd name="T103" fmla="*/ 480 h 505"/>
                <a:gd name="T104" fmla="*/ 774 w 3240"/>
                <a:gd name="T105" fmla="*/ 480 h 505"/>
                <a:gd name="T106" fmla="*/ 516 w 3240"/>
                <a:gd name="T107" fmla="*/ 480 h 505"/>
                <a:gd name="T108" fmla="*/ 258 w 3240"/>
                <a:gd name="T109" fmla="*/ 480 h 505"/>
                <a:gd name="T110" fmla="*/ 0 w 3240"/>
                <a:gd name="T111" fmla="*/ 480 h 50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240"/>
                <a:gd name="T169" fmla="*/ 0 h 505"/>
                <a:gd name="T170" fmla="*/ 3240 w 3240"/>
                <a:gd name="T171" fmla="*/ 505 h 50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240" h="505">
                  <a:moveTo>
                    <a:pt x="0" y="480"/>
                  </a:moveTo>
                  <a:lnTo>
                    <a:pt x="0" y="505"/>
                  </a:lnTo>
                  <a:lnTo>
                    <a:pt x="55" y="505"/>
                  </a:lnTo>
                  <a:lnTo>
                    <a:pt x="106" y="505"/>
                  </a:lnTo>
                  <a:lnTo>
                    <a:pt x="158" y="505"/>
                  </a:lnTo>
                  <a:lnTo>
                    <a:pt x="207" y="505"/>
                  </a:lnTo>
                  <a:lnTo>
                    <a:pt x="258" y="505"/>
                  </a:lnTo>
                  <a:lnTo>
                    <a:pt x="313" y="505"/>
                  </a:lnTo>
                  <a:lnTo>
                    <a:pt x="364" y="505"/>
                  </a:lnTo>
                  <a:lnTo>
                    <a:pt x="415" y="505"/>
                  </a:lnTo>
                  <a:lnTo>
                    <a:pt x="465" y="505"/>
                  </a:lnTo>
                  <a:lnTo>
                    <a:pt x="516" y="505"/>
                  </a:lnTo>
                  <a:lnTo>
                    <a:pt x="571" y="505"/>
                  </a:lnTo>
                  <a:lnTo>
                    <a:pt x="620" y="505"/>
                  </a:lnTo>
                  <a:lnTo>
                    <a:pt x="672" y="505"/>
                  </a:lnTo>
                  <a:lnTo>
                    <a:pt x="723" y="505"/>
                  </a:lnTo>
                  <a:lnTo>
                    <a:pt x="774" y="505"/>
                  </a:lnTo>
                  <a:lnTo>
                    <a:pt x="825" y="505"/>
                  </a:lnTo>
                  <a:lnTo>
                    <a:pt x="875" y="505"/>
                  </a:lnTo>
                  <a:lnTo>
                    <a:pt x="930" y="505"/>
                  </a:lnTo>
                  <a:lnTo>
                    <a:pt x="981" y="505"/>
                  </a:lnTo>
                  <a:lnTo>
                    <a:pt x="1005" y="505"/>
                  </a:lnTo>
                  <a:lnTo>
                    <a:pt x="1030" y="505"/>
                  </a:lnTo>
                  <a:lnTo>
                    <a:pt x="1032" y="505"/>
                  </a:lnTo>
                  <a:lnTo>
                    <a:pt x="1063" y="501"/>
                  </a:lnTo>
                  <a:lnTo>
                    <a:pt x="1064" y="501"/>
                  </a:lnTo>
                  <a:lnTo>
                    <a:pt x="1085" y="495"/>
                  </a:lnTo>
                  <a:lnTo>
                    <a:pt x="1087" y="495"/>
                  </a:lnTo>
                  <a:lnTo>
                    <a:pt x="1104" y="484"/>
                  </a:lnTo>
                  <a:lnTo>
                    <a:pt x="1121" y="474"/>
                  </a:lnTo>
                  <a:lnTo>
                    <a:pt x="1123" y="472"/>
                  </a:lnTo>
                  <a:lnTo>
                    <a:pt x="1136" y="459"/>
                  </a:lnTo>
                  <a:lnTo>
                    <a:pt x="1150" y="447"/>
                  </a:lnTo>
                  <a:lnTo>
                    <a:pt x="1164" y="430"/>
                  </a:lnTo>
                  <a:lnTo>
                    <a:pt x="1177" y="416"/>
                  </a:lnTo>
                  <a:lnTo>
                    <a:pt x="1191" y="399"/>
                  </a:lnTo>
                  <a:lnTo>
                    <a:pt x="1201" y="382"/>
                  </a:lnTo>
                  <a:lnTo>
                    <a:pt x="1201" y="380"/>
                  </a:lnTo>
                  <a:lnTo>
                    <a:pt x="1220" y="345"/>
                  </a:lnTo>
                  <a:lnTo>
                    <a:pt x="1213" y="336"/>
                  </a:lnTo>
                  <a:lnTo>
                    <a:pt x="1220" y="347"/>
                  </a:lnTo>
                  <a:lnTo>
                    <a:pt x="1242" y="309"/>
                  </a:lnTo>
                  <a:lnTo>
                    <a:pt x="1244" y="305"/>
                  </a:lnTo>
                  <a:lnTo>
                    <a:pt x="1261" y="263"/>
                  </a:lnTo>
                  <a:lnTo>
                    <a:pt x="1276" y="226"/>
                  </a:lnTo>
                  <a:lnTo>
                    <a:pt x="1268" y="220"/>
                  </a:lnTo>
                  <a:lnTo>
                    <a:pt x="1276" y="228"/>
                  </a:lnTo>
                  <a:lnTo>
                    <a:pt x="1293" y="190"/>
                  </a:lnTo>
                  <a:lnTo>
                    <a:pt x="1310" y="153"/>
                  </a:lnTo>
                  <a:lnTo>
                    <a:pt x="1302" y="144"/>
                  </a:lnTo>
                  <a:lnTo>
                    <a:pt x="1310" y="153"/>
                  </a:lnTo>
                  <a:lnTo>
                    <a:pt x="1327" y="119"/>
                  </a:lnTo>
                  <a:lnTo>
                    <a:pt x="1319" y="111"/>
                  </a:lnTo>
                  <a:lnTo>
                    <a:pt x="1326" y="121"/>
                  </a:lnTo>
                  <a:lnTo>
                    <a:pt x="1346" y="92"/>
                  </a:lnTo>
                  <a:lnTo>
                    <a:pt x="1357" y="76"/>
                  </a:lnTo>
                  <a:lnTo>
                    <a:pt x="1350" y="65"/>
                  </a:lnTo>
                  <a:lnTo>
                    <a:pt x="1357" y="76"/>
                  </a:lnTo>
                  <a:lnTo>
                    <a:pt x="1367" y="65"/>
                  </a:lnTo>
                  <a:lnTo>
                    <a:pt x="1360" y="55"/>
                  </a:lnTo>
                  <a:lnTo>
                    <a:pt x="1365" y="65"/>
                  </a:lnTo>
                  <a:lnTo>
                    <a:pt x="1379" y="55"/>
                  </a:lnTo>
                  <a:lnTo>
                    <a:pt x="1392" y="44"/>
                  </a:lnTo>
                  <a:lnTo>
                    <a:pt x="1394" y="44"/>
                  </a:lnTo>
                  <a:lnTo>
                    <a:pt x="1404" y="36"/>
                  </a:lnTo>
                  <a:lnTo>
                    <a:pt x="1397" y="26"/>
                  </a:lnTo>
                  <a:lnTo>
                    <a:pt x="1403" y="38"/>
                  </a:lnTo>
                  <a:lnTo>
                    <a:pt x="1415" y="32"/>
                  </a:lnTo>
                  <a:lnTo>
                    <a:pt x="1409" y="19"/>
                  </a:lnTo>
                  <a:lnTo>
                    <a:pt x="1413" y="32"/>
                  </a:lnTo>
                  <a:lnTo>
                    <a:pt x="1427" y="28"/>
                  </a:lnTo>
                  <a:lnTo>
                    <a:pt x="1423" y="15"/>
                  </a:lnTo>
                  <a:lnTo>
                    <a:pt x="1425" y="28"/>
                  </a:lnTo>
                  <a:lnTo>
                    <a:pt x="1442" y="26"/>
                  </a:lnTo>
                  <a:lnTo>
                    <a:pt x="1440" y="13"/>
                  </a:lnTo>
                  <a:lnTo>
                    <a:pt x="1440" y="26"/>
                  </a:lnTo>
                  <a:lnTo>
                    <a:pt x="1461" y="26"/>
                  </a:lnTo>
                  <a:lnTo>
                    <a:pt x="1478" y="26"/>
                  </a:lnTo>
                  <a:lnTo>
                    <a:pt x="1478" y="13"/>
                  </a:lnTo>
                  <a:lnTo>
                    <a:pt x="1478" y="26"/>
                  </a:lnTo>
                  <a:lnTo>
                    <a:pt x="1495" y="28"/>
                  </a:lnTo>
                  <a:lnTo>
                    <a:pt x="1512" y="30"/>
                  </a:lnTo>
                  <a:lnTo>
                    <a:pt x="1512" y="17"/>
                  </a:lnTo>
                  <a:lnTo>
                    <a:pt x="1510" y="30"/>
                  </a:lnTo>
                  <a:lnTo>
                    <a:pt x="1531" y="36"/>
                  </a:lnTo>
                  <a:lnTo>
                    <a:pt x="1548" y="42"/>
                  </a:lnTo>
                  <a:lnTo>
                    <a:pt x="1549" y="30"/>
                  </a:lnTo>
                  <a:lnTo>
                    <a:pt x="1546" y="42"/>
                  </a:lnTo>
                  <a:lnTo>
                    <a:pt x="1584" y="59"/>
                  </a:lnTo>
                  <a:lnTo>
                    <a:pt x="1628" y="76"/>
                  </a:lnTo>
                  <a:lnTo>
                    <a:pt x="1676" y="99"/>
                  </a:lnTo>
                  <a:lnTo>
                    <a:pt x="1701" y="109"/>
                  </a:lnTo>
                  <a:lnTo>
                    <a:pt x="1732" y="121"/>
                  </a:lnTo>
                  <a:lnTo>
                    <a:pt x="1763" y="134"/>
                  </a:lnTo>
                  <a:lnTo>
                    <a:pt x="1765" y="134"/>
                  </a:lnTo>
                  <a:lnTo>
                    <a:pt x="1799" y="147"/>
                  </a:lnTo>
                  <a:lnTo>
                    <a:pt x="2161" y="265"/>
                  </a:lnTo>
                  <a:lnTo>
                    <a:pt x="2163" y="253"/>
                  </a:lnTo>
                  <a:lnTo>
                    <a:pt x="2159" y="265"/>
                  </a:lnTo>
                  <a:lnTo>
                    <a:pt x="2214" y="286"/>
                  </a:lnTo>
                  <a:lnTo>
                    <a:pt x="2216" y="286"/>
                  </a:lnTo>
                  <a:lnTo>
                    <a:pt x="2258" y="301"/>
                  </a:lnTo>
                  <a:lnTo>
                    <a:pt x="2333" y="328"/>
                  </a:lnTo>
                  <a:lnTo>
                    <a:pt x="2335" y="316"/>
                  </a:lnTo>
                  <a:lnTo>
                    <a:pt x="2332" y="328"/>
                  </a:lnTo>
                  <a:lnTo>
                    <a:pt x="2366" y="343"/>
                  </a:lnTo>
                  <a:lnTo>
                    <a:pt x="2368" y="343"/>
                  </a:lnTo>
                  <a:lnTo>
                    <a:pt x="2409" y="353"/>
                  </a:lnTo>
                  <a:lnTo>
                    <a:pt x="2410" y="341"/>
                  </a:lnTo>
                  <a:lnTo>
                    <a:pt x="2409" y="353"/>
                  </a:lnTo>
                  <a:lnTo>
                    <a:pt x="2458" y="368"/>
                  </a:lnTo>
                  <a:lnTo>
                    <a:pt x="2516" y="386"/>
                  </a:lnTo>
                  <a:lnTo>
                    <a:pt x="2574" y="401"/>
                  </a:lnTo>
                  <a:lnTo>
                    <a:pt x="2576" y="389"/>
                  </a:lnTo>
                  <a:lnTo>
                    <a:pt x="2574" y="401"/>
                  </a:lnTo>
                  <a:lnTo>
                    <a:pt x="2615" y="416"/>
                  </a:lnTo>
                  <a:lnTo>
                    <a:pt x="2653" y="424"/>
                  </a:lnTo>
                  <a:lnTo>
                    <a:pt x="2685" y="432"/>
                  </a:lnTo>
                  <a:lnTo>
                    <a:pt x="2687" y="420"/>
                  </a:lnTo>
                  <a:lnTo>
                    <a:pt x="2685" y="432"/>
                  </a:lnTo>
                  <a:lnTo>
                    <a:pt x="2719" y="443"/>
                  </a:lnTo>
                  <a:lnTo>
                    <a:pt x="2764" y="451"/>
                  </a:lnTo>
                  <a:lnTo>
                    <a:pt x="2812" y="459"/>
                  </a:lnTo>
                  <a:lnTo>
                    <a:pt x="2813" y="459"/>
                  </a:lnTo>
                  <a:lnTo>
                    <a:pt x="2880" y="470"/>
                  </a:lnTo>
                  <a:lnTo>
                    <a:pt x="2948" y="480"/>
                  </a:lnTo>
                  <a:lnTo>
                    <a:pt x="3010" y="489"/>
                  </a:lnTo>
                  <a:lnTo>
                    <a:pt x="3075" y="495"/>
                  </a:lnTo>
                  <a:lnTo>
                    <a:pt x="3124" y="501"/>
                  </a:lnTo>
                  <a:lnTo>
                    <a:pt x="3172" y="501"/>
                  </a:lnTo>
                  <a:lnTo>
                    <a:pt x="3172" y="489"/>
                  </a:lnTo>
                  <a:lnTo>
                    <a:pt x="3172" y="501"/>
                  </a:lnTo>
                  <a:lnTo>
                    <a:pt x="3210" y="505"/>
                  </a:lnTo>
                  <a:lnTo>
                    <a:pt x="3240" y="505"/>
                  </a:lnTo>
                  <a:lnTo>
                    <a:pt x="3240" y="480"/>
                  </a:lnTo>
                  <a:lnTo>
                    <a:pt x="3210" y="480"/>
                  </a:lnTo>
                  <a:lnTo>
                    <a:pt x="3210" y="493"/>
                  </a:lnTo>
                  <a:lnTo>
                    <a:pt x="3211" y="480"/>
                  </a:lnTo>
                  <a:lnTo>
                    <a:pt x="3174" y="476"/>
                  </a:lnTo>
                  <a:lnTo>
                    <a:pt x="3172" y="476"/>
                  </a:lnTo>
                  <a:lnTo>
                    <a:pt x="3124" y="476"/>
                  </a:lnTo>
                  <a:lnTo>
                    <a:pt x="3124" y="489"/>
                  </a:lnTo>
                  <a:lnTo>
                    <a:pt x="3126" y="476"/>
                  </a:lnTo>
                  <a:lnTo>
                    <a:pt x="3076" y="470"/>
                  </a:lnTo>
                  <a:lnTo>
                    <a:pt x="3011" y="464"/>
                  </a:lnTo>
                  <a:lnTo>
                    <a:pt x="2950" y="455"/>
                  </a:lnTo>
                  <a:lnTo>
                    <a:pt x="2882" y="445"/>
                  </a:lnTo>
                  <a:lnTo>
                    <a:pt x="2815" y="434"/>
                  </a:lnTo>
                  <a:lnTo>
                    <a:pt x="2813" y="447"/>
                  </a:lnTo>
                  <a:lnTo>
                    <a:pt x="2815" y="434"/>
                  </a:lnTo>
                  <a:lnTo>
                    <a:pt x="2767" y="426"/>
                  </a:lnTo>
                  <a:lnTo>
                    <a:pt x="2723" y="418"/>
                  </a:lnTo>
                  <a:lnTo>
                    <a:pt x="2721" y="430"/>
                  </a:lnTo>
                  <a:lnTo>
                    <a:pt x="2724" y="420"/>
                  </a:lnTo>
                  <a:lnTo>
                    <a:pt x="2690" y="409"/>
                  </a:lnTo>
                  <a:lnTo>
                    <a:pt x="2689" y="407"/>
                  </a:lnTo>
                  <a:lnTo>
                    <a:pt x="2656" y="399"/>
                  </a:lnTo>
                  <a:lnTo>
                    <a:pt x="2619" y="391"/>
                  </a:lnTo>
                  <a:lnTo>
                    <a:pt x="2617" y="403"/>
                  </a:lnTo>
                  <a:lnTo>
                    <a:pt x="2620" y="393"/>
                  </a:lnTo>
                  <a:lnTo>
                    <a:pt x="2579" y="378"/>
                  </a:lnTo>
                  <a:lnTo>
                    <a:pt x="2578" y="376"/>
                  </a:lnTo>
                  <a:lnTo>
                    <a:pt x="2520" y="361"/>
                  </a:lnTo>
                  <a:lnTo>
                    <a:pt x="2518" y="374"/>
                  </a:lnTo>
                  <a:lnTo>
                    <a:pt x="2521" y="363"/>
                  </a:lnTo>
                  <a:lnTo>
                    <a:pt x="2463" y="345"/>
                  </a:lnTo>
                  <a:lnTo>
                    <a:pt x="2414" y="330"/>
                  </a:lnTo>
                  <a:lnTo>
                    <a:pt x="2412" y="328"/>
                  </a:lnTo>
                  <a:lnTo>
                    <a:pt x="2371" y="318"/>
                  </a:lnTo>
                  <a:lnTo>
                    <a:pt x="2369" y="330"/>
                  </a:lnTo>
                  <a:lnTo>
                    <a:pt x="2373" y="320"/>
                  </a:lnTo>
                  <a:lnTo>
                    <a:pt x="2339" y="305"/>
                  </a:lnTo>
                  <a:lnTo>
                    <a:pt x="2263" y="278"/>
                  </a:lnTo>
                  <a:lnTo>
                    <a:pt x="2221" y="263"/>
                  </a:lnTo>
                  <a:lnTo>
                    <a:pt x="2217" y="274"/>
                  </a:lnTo>
                  <a:lnTo>
                    <a:pt x="2221" y="263"/>
                  </a:lnTo>
                  <a:lnTo>
                    <a:pt x="2166" y="242"/>
                  </a:lnTo>
                  <a:lnTo>
                    <a:pt x="1804" y="124"/>
                  </a:lnTo>
                  <a:lnTo>
                    <a:pt x="1770" y="111"/>
                  </a:lnTo>
                  <a:lnTo>
                    <a:pt x="1766" y="121"/>
                  </a:lnTo>
                  <a:lnTo>
                    <a:pt x="1770" y="111"/>
                  </a:lnTo>
                  <a:lnTo>
                    <a:pt x="1739" y="99"/>
                  </a:lnTo>
                  <a:lnTo>
                    <a:pt x="1708" y="86"/>
                  </a:lnTo>
                  <a:lnTo>
                    <a:pt x="1683" y="76"/>
                  </a:lnTo>
                  <a:lnTo>
                    <a:pt x="1635" y="53"/>
                  </a:lnTo>
                  <a:lnTo>
                    <a:pt x="1590" y="36"/>
                  </a:lnTo>
                  <a:lnTo>
                    <a:pt x="1553" y="19"/>
                  </a:lnTo>
                  <a:lnTo>
                    <a:pt x="1536" y="13"/>
                  </a:lnTo>
                  <a:lnTo>
                    <a:pt x="1515" y="7"/>
                  </a:lnTo>
                  <a:lnTo>
                    <a:pt x="1514" y="5"/>
                  </a:lnTo>
                  <a:lnTo>
                    <a:pt x="1497" y="3"/>
                  </a:lnTo>
                  <a:lnTo>
                    <a:pt x="1479" y="0"/>
                  </a:lnTo>
                  <a:lnTo>
                    <a:pt x="1478" y="0"/>
                  </a:lnTo>
                  <a:lnTo>
                    <a:pt x="1461" y="0"/>
                  </a:lnTo>
                  <a:lnTo>
                    <a:pt x="1440" y="0"/>
                  </a:lnTo>
                  <a:lnTo>
                    <a:pt x="1423" y="3"/>
                  </a:lnTo>
                  <a:lnTo>
                    <a:pt x="1421" y="5"/>
                  </a:lnTo>
                  <a:lnTo>
                    <a:pt x="1408" y="9"/>
                  </a:lnTo>
                  <a:lnTo>
                    <a:pt x="1406" y="9"/>
                  </a:lnTo>
                  <a:lnTo>
                    <a:pt x="1394" y="15"/>
                  </a:lnTo>
                  <a:lnTo>
                    <a:pt x="1392" y="15"/>
                  </a:lnTo>
                  <a:lnTo>
                    <a:pt x="1382" y="23"/>
                  </a:lnTo>
                  <a:lnTo>
                    <a:pt x="1387" y="34"/>
                  </a:lnTo>
                  <a:lnTo>
                    <a:pt x="1382" y="23"/>
                  </a:lnTo>
                  <a:lnTo>
                    <a:pt x="1368" y="34"/>
                  </a:lnTo>
                  <a:lnTo>
                    <a:pt x="1355" y="44"/>
                  </a:lnTo>
                  <a:lnTo>
                    <a:pt x="1345" y="55"/>
                  </a:lnTo>
                  <a:lnTo>
                    <a:pt x="1343" y="57"/>
                  </a:lnTo>
                  <a:lnTo>
                    <a:pt x="1333" y="74"/>
                  </a:lnTo>
                  <a:lnTo>
                    <a:pt x="1312" y="103"/>
                  </a:lnTo>
                  <a:lnTo>
                    <a:pt x="1295" y="136"/>
                  </a:lnTo>
                  <a:lnTo>
                    <a:pt x="1295" y="138"/>
                  </a:lnTo>
                  <a:lnTo>
                    <a:pt x="1278" y="176"/>
                  </a:lnTo>
                  <a:lnTo>
                    <a:pt x="1261" y="213"/>
                  </a:lnTo>
                  <a:lnTo>
                    <a:pt x="1246" y="251"/>
                  </a:lnTo>
                  <a:lnTo>
                    <a:pt x="1228" y="293"/>
                  </a:lnTo>
                  <a:lnTo>
                    <a:pt x="1235" y="299"/>
                  </a:lnTo>
                  <a:lnTo>
                    <a:pt x="1228" y="290"/>
                  </a:lnTo>
                  <a:lnTo>
                    <a:pt x="1206" y="328"/>
                  </a:lnTo>
                  <a:lnTo>
                    <a:pt x="1187" y="363"/>
                  </a:lnTo>
                  <a:lnTo>
                    <a:pt x="1194" y="372"/>
                  </a:lnTo>
                  <a:lnTo>
                    <a:pt x="1187" y="363"/>
                  </a:lnTo>
                  <a:lnTo>
                    <a:pt x="1177" y="380"/>
                  </a:lnTo>
                  <a:lnTo>
                    <a:pt x="1184" y="389"/>
                  </a:lnTo>
                  <a:lnTo>
                    <a:pt x="1179" y="380"/>
                  </a:lnTo>
                  <a:lnTo>
                    <a:pt x="1165" y="397"/>
                  </a:lnTo>
                  <a:lnTo>
                    <a:pt x="1152" y="411"/>
                  </a:lnTo>
                  <a:lnTo>
                    <a:pt x="1138" y="428"/>
                  </a:lnTo>
                  <a:lnTo>
                    <a:pt x="1143" y="437"/>
                  </a:lnTo>
                  <a:lnTo>
                    <a:pt x="1138" y="426"/>
                  </a:lnTo>
                  <a:lnTo>
                    <a:pt x="1124" y="439"/>
                  </a:lnTo>
                  <a:lnTo>
                    <a:pt x="1111" y="451"/>
                  </a:lnTo>
                  <a:lnTo>
                    <a:pt x="1116" y="462"/>
                  </a:lnTo>
                  <a:lnTo>
                    <a:pt x="1112" y="451"/>
                  </a:lnTo>
                  <a:lnTo>
                    <a:pt x="1095" y="462"/>
                  </a:lnTo>
                  <a:lnTo>
                    <a:pt x="1078" y="472"/>
                  </a:lnTo>
                  <a:lnTo>
                    <a:pt x="1082" y="482"/>
                  </a:lnTo>
                  <a:lnTo>
                    <a:pt x="1080" y="472"/>
                  </a:lnTo>
                  <a:lnTo>
                    <a:pt x="1059" y="478"/>
                  </a:lnTo>
                  <a:lnTo>
                    <a:pt x="1061" y="489"/>
                  </a:lnTo>
                  <a:lnTo>
                    <a:pt x="1061" y="476"/>
                  </a:lnTo>
                  <a:lnTo>
                    <a:pt x="1030" y="480"/>
                  </a:lnTo>
                  <a:lnTo>
                    <a:pt x="1030" y="493"/>
                  </a:lnTo>
                  <a:lnTo>
                    <a:pt x="1030" y="480"/>
                  </a:lnTo>
                  <a:lnTo>
                    <a:pt x="1005" y="480"/>
                  </a:lnTo>
                  <a:lnTo>
                    <a:pt x="981" y="480"/>
                  </a:lnTo>
                  <a:lnTo>
                    <a:pt x="930" y="480"/>
                  </a:lnTo>
                  <a:lnTo>
                    <a:pt x="875" y="480"/>
                  </a:lnTo>
                  <a:lnTo>
                    <a:pt x="825" y="480"/>
                  </a:lnTo>
                  <a:lnTo>
                    <a:pt x="774" y="480"/>
                  </a:lnTo>
                  <a:lnTo>
                    <a:pt x="723" y="480"/>
                  </a:lnTo>
                  <a:lnTo>
                    <a:pt x="672" y="480"/>
                  </a:lnTo>
                  <a:lnTo>
                    <a:pt x="620" y="480"/>
                  </a:lnTo>
                  <a:lnTo>
                    <a:pt x="571" y="480"/>
                  </a:lnTo>
                  <a:lnTo>
                    <a:pt x="516" y="480"/>
                  </a:lnTo>
                  <a:lnTo>
                    <a:pt x="465" y="480"/>
                  </a:lnTo>
                  <a:lnTo>
                    <a:pt x="415" y="480"/>
                  </a:lnTo>
                  <a:lnTo>
                    <a:pt x="364" y="480"/>
                  </a:lnTo>
                  <a:lnTo>
                    <a:pt x="313" y="480"/>
                  </a:lnTo>
                  <a:lnTo>
                    <a:pt x="258" y="480"/>
                  </a:lnTo>
                  <a:lnTo>
                    <a:pt x="207" y="480"/>
                  </a:lnTo>
                  <a:lnTo>
                    <a:pt x="158" y="480"/>
                  </a:lnTo>
                  <a:lnTo>
                    <a:pt x="106" y="480"/>
                  </a:lnTo>
                  <a:lnTo>
                    <a:pt x="55" y="480"/>
                  </a:lnTo>
                  <a:lnTo>
                    <a:pt x="0" y="480"/>
                  </a:lnTo>
                  <a:close/>
                </a:path>
              </a:pathLst>
            </a:custGeom>
            <a:solidFill>
              <a:srgbClr val="000000"/>
            </a:solidFill>
            <a:ln w="38100">
              <a:solidFill>
                <a:srgbClr val="FF0000"/>
              </a:solidFill>
              <a:round/>
              <a:headEnd/>
              <a:tailEnd/>
            </a:ln>
          </p:spPr>
          <p:txBody>
            <a:bodyPr/>
            <a:lstStyle/>
            <a:p>
              <a:endParaRPr lang="en-US"/>
            </a:p>
          </p:txBody>
        </p:sp>
        <p:sp>
          <p:nvSpPr>
            <p:cNvPr id="55438" name="Rectangle 69"/>
            <p:cNvSpPr>
              <a:spLocks noChangeArrowheads="1"/>
            </p:cNvSpPr>
            <p:nvPr/>
          </p:nvSpPr>
          <p:spPr bwMode="auto">
            <a:xfrm>
              <a:off x="2700" y="2295"/>
              <a:ext cx="210"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spAutoFit/>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spcBef>
                  <a:spcPct val="0"/>
                </a:spcBef>
                <a:buClrTx/>
                <a:buSzTx/>
                <a:buFontTx/>
                <a:buNone/>
              </a:pPr>
              <a:r>
                <a:rPr lang="en-GB" altLang="en-US" sz="1400" b="1">
                  <a:solidFill>
                    <a:srgbClr val="FF0000"/>
                  </a:solidFill>
                  <a:latin typeface="Garamond" panose="02020404030301010803" pitchFamily="18" charset="0"/>
                </a:rPr>
                <a:t>IgM</a:t>
              </a:r>
              <a:endParaRPr lang="en-GB" altLang="en-US" sz="1400">
                <a:latin typeface="Times New Roman" panose="02020603050405020304" pitchFamily="18" charset="0"/>
              </a:endParaRPr>
            </a:p>
          </p:txBody>
        </p:sp>
      </p:grpSp>
      <p:sp>
        <p:nvSpPr>
          <p:cNvPr id="55361" name="Freeform 70"/>
          <p:cNvSpPr>
            <a:spLocks/>
          </p:cNvSpPr>
          <p:nvPr/>
        </p:nvSpPr>
        <p:spPr bwMode="auto">
          <a:xfrm flipV="1">
            <a:off x="4419601" y="3354388"/>
            <a:ext cx="727075" cy="303212"/>
          </a:xfrm>
          <a:custGeom>
            <a:avLst/>
            <a:gdLst>
              <a:gd name="T0" fmla="*/ 0 w 458"/>
              <a:gd name="T1" fmla="*/ 0 h 303212"/>
              <a:gd name="T2" fmla="*/ 2147483646 w 458"/>
              <a:gd name="T3" fmla="*/ 0 h 303212"/>
              <a:gd name="T4" fmla="*/ 2147483646 w 458"/>
              <a:gd name="T5" fmla="*/ 0 h 303212"/>
              <a:gd name="T6" fmla="*/ 2147483646 w 458"/>
              <a:gd name="T7" fmla="*/ 0 h 303212"/>
              <a:gd name="T8" fmla="*/ 2147483646 w 458"/>
              <a:gd name="T9" fmla="*/ 0 h 303212"/>
              <a:gd name="T10" fmla="*/ 2147483646 w 458"/>
              <a:gd name="T11" fmla="*/ 0 h 303212"/>
              <a:gd name="T12" fmla="*/ 2147483646 w 458"/>
              <a:gd name="T13" fmla="*/ 0 h 303212"/>
              <a:gd name="T14" fmla="*/ 2147483646 w 458"/>
              <a:gd name="T15" fmla="*/ 0 h 303212"/>
              <a:gd name="T16" fmla="*/ 2147483646 w 458"/>
              <a:gd name="T17" fmla="*/ 0 h 303212"/>
              <a:gd name="T18" fmla="*/ 2147483646 w 458"/>
              <a:gd name="T19" fmla="*/ 0 h 303212"/>
              <a:gd name="T20" fmla="*/ 2147483646 w 458"/>
              <a:gd name="T21" fmla="*/ 0 h 303212"/>
              <a:gd name="T22" fmla="*/ 2147483646 w 458"/>
              <a:gd name="T23" fmla="*/ 0 h 303212"/>
              <a:gd name="T24" fmla="*/ 2147483646 w 458"/>
              <a:gd name="T25" fmla="*/ 0 h 303212"/>
              <a:gd name="T26" fmla="*/ 2147483646 w 458"/>
              <a:gd name="T27" fmla="*/ 0 h 303212"/>
              <a:gd name="T28" fmla="*/ 2147483646 w 458"/>
              <a:gd name="T29" fmla="*/ 0 h 303212"/>
              <a:gd name="T30" fmla="*/ 0 w 458"/>
              <a:gd name="T31" fmla="*/ 0 h 30321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58"/>
              <a:gd name="T49" fmla="*/ 0 h 303212"/>
              <a:gd name="T50" fmla="*/ 458 w 458"/>
              <a:gd name="T51" fmla="*/ 303212 h 30321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58" h="303212">
                <a:moveTo>
                  <a:pt x="0" y="0"/>
                </a:moveTo>
                <a:lnTo>
                  <a:pt x="17" y="0"/>
                </a:lnTo>
                <a:lnTo>
                  <a:pt x="37" y="0"/>
                </a:lnTo>
                <a:lnTo>
                  <a:pt x="63" y="0"/>
                </a:lnTo>
                <a:lnTo>
                  <a:pt x="90" y="0"/>
                </a:lnTo>
                <a:lnTo>
                  <a:pt x="121" y="0"/>
                </a:lnTo>
                <a:lnTo>
                  <a:pt x="154" y="0"/>
                </a:lnTo>
                <a:lnTo>
                  <a:pt x="222" y="0"/>
                </a:lnTo>
                <a:lnTo>
                  <a:pt x="290" y="0"/>
                </a:lnTo>
                <a:lnTo>
                  <a:pt x="324" y="0"/>
                </a:lnTo>
                <a:lnTo>
                  <a:pt x="357" y="0"/>
                </a:lnTo>
                <a:lnTo>
                  <a:pt x="386" y="0"/>
                </a:lnTo>
                <a:lnTo>
                  <a:pt x="413" y="0"/>
                </a:lnTo>
                <a:lnTo>
                  <a:pt x="437" y="0"/>
                </a:lnTo>
                <a:lnTo>
                  <a:pt x="458" y="0"/>
                </a:lnTo>
                <a:lnTo>
                  <a:pt x="0" y="0"/>
                </a:lnTo>
                <a:close/>
              </a:path>
            </a:pathLst>
          </a:custGeom>
          <a:solidFill>
            <a:srgbClr val="FFFFFF"/>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362" name="Rectangle 71"/>
          <p:cNvSpPr>
            <a:spLocks noChangeArrowheads="1"/>
          </p:cNvSpPr>
          <p:nvPr/>
        </p:nvSpPr>
        <p:spPr bwMode="auto">
          <a:xfrm>
            <a:off x="4371975" y="2465388"/>
            <a:ext cx="1912938"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1800">
              <a:latin typeface="Garamond" panose="02020404030301010803" pitchFamily="18" charset="0"/>
            </a:endParaRPr>
          </a:p>
        </p:txBody>
      </p:sp>
      <p:grpSp>
        <p:nvGrpSpPr>
          <p:cNvPr id="55363" name="Group 72"/>
          <p:cNvGrpSpPr>
            <a:grpSpLocks/>
          </p:cNvGrpSpPr>
          <p:nvPr/>
        </p:nvGrpSpPr>
        <p:grpSpPr bwMode="auto">
          <a:xfrm>
            <a:off x="3389314" y="4843464"/>
            <a:ext cx="820737" cy="212725"/>
            <a:chOff x="1190" y="3023"/>
            <a:chExt cx="517" cy="134"/>
          </a:xfrm>
        </p:grpSpPr>
        <p:sp>
          <p:nvSpPr>
            <p:cNvPr id="55378" name="Freeform 73"/>
            <p:cNvSpPr>
              <a:spLocks/>
            </p:cNvSpPr>
            <p:nvPr/>
          </p:nvSpPr>
          <p:spPr bwMode="auto">
            <a:xfrm>
              <a:off x="1195" y="3027"/>
              <a:ext cx="512" cy="126"/>
            </a:xfrm>
            <a:custGeom>
              <a:avLst/>
              <a:gdLst>
                <a:gd name="T0" fmla="*/ 0 w 512"/>
                <a:gd name="T1" fmla="*/ 63 h 126"/>
                <a:gd name="T2" fmla="*/ 102 w 512"/>
                <a:gd name="T3" fmla="*/ 126 h 126"/>
                <a:gd name="T4" fmla="*/ 102 w 512"/>
                <a:gd name="T5" fmla="*/ 94 h 126"/>
                <a:gd name="T6" fmla="*/ 410 w 512"/>
                <a:gd name="T7" fmla="*/ 94 h 126"/>
                <a:gd name="T8" fmla="*/ 410 w 512"/>
                <a:gd name="T9" fmla="*/ 126 h 126"/>
                <a:gd name="T10" fmla="*/ 512 w 512"/>
                <a:gd name="T11" fmla="*/ 63 h 126"/>
                <a:gd name="T12" fmla="*/ 410 w 512"/>
                <a:gd name="T13" fmla="*/ 0 h 126"/>
                <a:gd name="T14" fmla="*/ 410 w 512"/>
                <a:gd name="T15" fmla="*/ 32 h 126"/>
                <a:gd name="T16" fmla="*/ 102 w 512"/>
                <a:gd name="T17" fmla="*/ 32 h 126"/>
                <a:gd name="T18" fmla="*/ 102 w 512"/>
                <a:gd name="T19" fmla="*/ 0 h 126"/>
                <a:gd name="T20" fmla="*/ 0 w 512"/>
                <a:gd name="T21" fmla="*/ 63 h 1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2"/>
                <a:gd name="T34" fmla="*/ 0 h 126"/>
                <a:gd name="T35" fmla="*/ 512 w 512"/>
                <a:gd name="T36" fmla="*/ 126 h 1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2" h="126">
                  <a:moveTo>
                    <a:pt x="0" y="63"/>
                  </a:moveTo>
                  <a:lnTo>
                    <a:pt x="102" y="126"/>
                  </a:lnTo>
                  <a:lnTo>
                    <a:pt x="102" y="94"/>
                  </a:lnTo>
                  <a:lnTo>
                    <a:pt x="410" y="94"/>
                  </a:lnTo>
                  <a:lnTo>
                    <a:pt x="410" y="126"/>
                  </a:lnTo>
                  <a:lnTo>
                    <a:pt x="512" y="63"/>
                  </a:lnTo>
                  <a:lnTo>
                    <a:pt x="410" y="0"/>
                  </a:lnTo>
                  <a:lnTo>
                    <a:pt x="410" y="32"/>
                  </a:lnTo>
                  <a:lnTo>
                    <a:pt x="102" y="32"/>
                  </a:lnTo>
                  <a:lnTo>
                    <a:pt x="102" y="0"/>
                  </a:lnTo>
                  <a:lnTo>
                    <a:pt x="0" y="63"/>
                  </a:lnTo>
                  <a:close/>
                </a:path>
              </a:pathLst>
            </a:custGeom>
            <a:solidFill>
              <a:srgbClr val="FFFFFF"/>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379" name="Freeform 74"/>
            <p:cNvSpPr>
              <a:spLocks/>
            </p:cNvSpPr>
            <p:nvPr/>
          </p:nvSpPr>
          <p:spPr bwMode="auto">
            <a:xfrm>
              <a:off x="1190" y="3084"/>
              <a:ext cx="10" cy="12"/>
            </a:xfrm>
            <a:custGeom>
              <a:avLst/>
              <a:gdLst>
                <a:gd name="T0" fmla="*/ 8 w 10"/>
                <a:gd name="T1" fmla="*/ 2 h 12"/>
                <a:gd name="T2" fmla="*/ 5 w 10"/>
                <a:gd name="T3" fmla="*/ 0 h 12"/>
                <a:gd name="T4" fmla="*/ 5 w 10"/>
                <a:gd name="T5" fmla="*/ 0 h 12"/>
                <a:gd name="T6" fmla="*/ 3 w 10"/>
                <a:gd name="T7" fmla="*/ 2 h 12"/>
                <a:gd name="T8" fmla="*/ 1 w 10"/>
                <a:gd name="T9" fmla="*/ 4 h 12"/>
                <a:gd name="T10" fmla="*/ 0 w 10"/>
                <a:gd name="T11" fmla="*/ 6 h 12"/>
                <a:gd name="T12" fmla="*/ 0 w 10"/>
                <a:gd name="T13" fmla="*/ 6 h 12"/>
                <a:gd name="T14" fmla="*/ 1 w 10"/>
                <a:gd name="T15" fmla="*/ 8 h 12"/>
                <a:gd name="T16" fmla="*/ 3 w 10"/>
                <a:gd name="T17" fmla="*/ 12 h 12"/>
                <a:gd name="T18" fmla="*/ 3 w 10"/>
                <a:gd name="T19" fmla="*/ 12 h 12"/>
                <a:gd name="T20" fmla="*/ 5 w 10"/>
                <a:gd name="T21" fmla="*/ 12 h 12"/>
                <a:gd name="T22" fmla="*/ 5 w 10"/>
                <a:gd name="T23" fmla="*/ 12 h 12"/>
                <a:gd name="T24" fmla="*/ 6 w 10"/>
                <a:gd name="T25" fmla="*/ 10 h 12"/>
                <a:gd name="T26" fmla="*/ 8 w 10"/>
                <a:gd name="T27" fmla="*/ 8 h 12"/>
                <a:gd name="T28" fmla="*/ 10 w 10"/>
                <a:gd name="T29" fmla="*/ 6 h 12"/>
                <a:gd name="T30" fmla="*/ 10 w 10"/>
                <a:gd name="T31" fmla="*/ 6 h 12"/>
                <a:gd name="T32" fmla="*/ 8 w 10"/>
                <a:gd name="T33" fmla="*/ 4 h 12"/>
                <a:gd name="T34" fmla="*/ 8 w 10"/>
                <a:gd name="T35" fmla="*/ 2 h 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2"/>
                <a:gd name="T56" fmla="*/ 10 w 10"/>
                <a:gd name="T57" fmla="*/ 12 h 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2">
                  <a:moveTo>
                    <a:pt x="8" y="2"/>
                  </a:moveTo>
                  <a:lnTo>
                    <a:pt x="5" y="0"/>
                  </a:lnTo>
                  <a:lnTo>
                    <a:pt x="3" y="2"/>
                  </a:lnTo>
                  <a:lnTo>
                    <a:pt x="1" y="4"/>
                  </a:lnTo>
                  <a:lnTo>
                    <a:pt x="0" y="6"/>
                  </a:lnTo>
                  <a:lnTo>
                    <a:pt x="1" y="8"/>
                  </a:lnTo>
                  <a:lnTo>
                    <a:pt x="3" y="12"/>
                  </a:lnTo>
                  <a:lnTo>
                    <a:pt x="5" y="12"/>
                  </a:lnTo>
                  <a:lnTo>
                    <a:pt x="6" y="10"/>
                  </a:lnTo>
                  <a:lnTo>
                    <a:pt x="8" y="8"/>
                  </a:lnTo>
                  <a:lnTo>
                    <a:pt x="10" y="6"/>
                  </a:lnTo>
                  <a:lnTo>
                    <a:pt x="8" y="4"/>
                  </a:lnTo>
                  <a:lnTo>
                    <a:pt x="8" y="2"/>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380" name="Freeform 75"/>
            <p:cNvSpPr>
              <a:spLocks/>
            </p:cNvSpPr>
            <p:nvPr/>
          </p:nvSpPr>
          <p:spPr bwMode="auto">
            <a:xfrm>
              <a:off x="1208" y="3094"/>
              <a:ext cx="11" cy="13"/>
            </a:xfrm>
            <a:custGeom>
              <a:avLst/>
              <a:gdLst>
                <a:gd name="T0" fmla="*/ 7 w 11"/>
                <a:gd name="T1" fmla="*/ 2 h 13"/>
                <a:gd name="T2" fmla="*/ 5 w 11"/>
                <a:gd name="T3" fmla="*/ 0 h 13"/>
                <a:gd name="T4" fmla="*/ 4 w 11"/>
                <a:gd name="T5" fmla="*/ 0 h 13"/>
                <a:gd name="T6" fmla="*/ 2 w 11"/>
                <a:gd name="T7" fmla="*/ 2 h 13"/>
                <a:gd name="T8" fmla="*/ 0 w 11"/>
                <a:gd name="T9" fmla="*/ 4 h 13"/>
                <a:gd name="T10" fmla="*/ 0 w 11"/>
                <a:gd name="T11" fmla="*/ 6 h 13"/>
                <a:gd name="T12" fmla="*/ 0 w 11"/>
                <a:gd name="T13" fmla="*/ 8 h 13"/>
                <a:gd name="T14" fmla="*/ 0 w 11"/>
                <a:gd name="T15" fmla="*/ 11 h 13"/>
                <a:gd name="T16" fmla="*/ 2 w 11"/>
                <a:gd name="T17" fmla="*/ 13 h 13"/>
                <a:gd name="T18" fmla="*/ 2 w 11"/>
                <a:gd name="T19" fmla="*/ 13 h 13"/>
                <a:gd name="T20" fmla="*/ 4 w 11"/>
                <a:gd name="T21" fmla="*/ 13 h 13"/>
                <a:gd name="T22" fmla="*/ 5 w 11"/>
                <a:gd name="T23" fmla="*/ 13 h 13"/>
                <a:gd name="T24" fmla="*/ 7 w 11"/>
                <a:gd name="T25" fmla="*/ 13 h 13"/>
                <a:gd name="T26" fmla="*/ 9 w 11"/>
                <a:gd name="T27" fmla="*/ 11 h 13"/>
                <a:gd name="T28" fmla="*/ 11 w 11"/>
                <a:gd name="T29" fmla="*/ 8 h 13"/>
                <a:gd name="T30" fmla="*/ 11 w 11"/>
                <a:gd name="T31" fmla="*/ 6 h 13"/>
                <a:gd name="T32" fmla="*/ 9 w 11"/>
                <a:gd name="T33" fmla="*/ 4 h 13"/>
                <a:gd name="T34" fmla="*/ 7 w 11"/>
                <a:gd name="T35" fmla="*/ 2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
                <a:gd name="T55" fmla="*/ 0 h 13"/>
                <a:gd name="T56" fmla="*/ 11 w 11"/>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 h="13">
                  <a:moveTo>
                    <a:pt x="7" y="2"/>
                  </a:moveTo>
                  <a:lnTo>
                    <a:pt x="5" y="0"/>
                  </a:lnTo>
                  <a:lnTo>
                    <a:pt x="4" y="0"/>
                  </a:lnTo>
                  <a:lnTo>
                    <a:pt x="2" y="2"/>
                  </a:lnTo>
                  <a:lnTo>
                    <a:pt x="0" y="4"/>
                  </a:lnTo>
                  <a:lnTo>
                    <a:pt x="0" y="6"/>
                  </a:lnTo>
                  <a:lnTo>
                    <a:pt x="0" y="8"/>
                  </a:lnTo>
                  <a:lnTo>
                    <a:pt x="0" y="11"/>
                  </a:lnTo>
                  <a:lnTo>
                    <a:pt x="2" y="13"/>
                  </a:lnTo>
                  <a:lnTo>
                    <a:pt x="4" y="13"/>
                  </a:lnTo>
                  <a:lnTo>
                    <a:pt x="5" y="13"/>
                  </a:lnTo>
                  <a:lnTo>
                    <a:pt x="7" y="13"/>
                  </a:lnTo>
                  <a:lnTo>
                    <a:pt x="9" y="11"/>
                  </a:lnTo>
                  <a:lnTo>
                    <a:pt x="11" y="8"/>
                  </a:lnTo>
                  <a:lnTo>
                    <a:pt x="11" y="6"/>
                  </a:lnTo>
                  <a:lnTo>
                    <a:pt x="9" y="4"/>
                  </a:lnTo>
                  <a:lnTo>
                    <a:pt x="7" y="2"/>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381" name="Freeform 76"/>
            <p:cNvSpPr>
              <a:spLocks/>
            </p:cNvSpPr>
            <p:nvPr/>
          </p:nvSpPr>
          <p:spPr bwMode="auto">
            <a:xfrm>
              <a:off x="1225" y="3107"/>
              <a:ext cx="11" cy="12"/>
            </a:xfrm>
            <a:custGeom>
              <a:avLst/>
              <a:gdLst>
                <a:gd name="T0" fmla="*/ 9 w 11"/>
                <a:gd name="T1" fmla="*/ 0 h 12"/>
                <a:gd name="T2" fmla="*/ 7 w 11"/>
                <a:gd name="T3" fmla="*/ 0 h 12"/>
                <a:gd name="T4" fmla="*/ 6 w 11"/>
                <a:gd name="T5" fmla="*/ 0 h 12"/>
                <a:gd name="T6" fmla="*/ 4 w 11"/>
                <a:gd name="T7" fmla="*/ 0 h 12"/>
                <a:gd name="T8" fmla="*/ 2 w 11"/>
                <a:gd name="T9" fmla="*/ 2 h 12"/>
                <a:gd name="T10" fmla="*/ 0 w 11"/>
                <a:gd name="T11" fmla="*/ 4 h 12"/>
                <a:gd name="T12" fmla="*/ 0 w 11"/>
                <a:gd name="T13" fmla="*/ 6 h 12"/>
                <a:gd name="T14" fmla="*/ 2 w 11"/>
                <a:gd name="T15" fmla="*/ 8 h 12"/>
                <a:gd name="T16" fmla="*/ 4 w 11"/>
                <a:gd name="T17" fmla="*/ 10 h 12"/>
                <a:gd name="T18" fmla="*/ 4 w 11"/>
                <a:gd name="T19" fmla="*/ 10 h 12"/>
                <a:gd name="T20" fmla="*/ 6 w 11"/>
                <a:gd name="T21" fmla="*/ 12 h 12"/>
                <a:gd name="T22" fmla="*/ 7 w 11"/>
                <a:gd name="T23" fmla="*/ 12 h 12"/>
                <a:gd name="T24" fmla="*/ 9 w 11"/>
                <a:gd name="T25" fmla="*/ 10 h 12"/>
                <a:gd name="T26" fmla="*/ 11 w 11"/>
                <a:gd name="T27" fmla="*/ 8 h 12"/>
                <a:gd name="T28" fmla="*/ 11 w 11"/>
                <a:gd name="T29" fmla="*/ 6 h 12"/>
                <a:gd name="T30" fmla="*/ 11 w 11"/>
                <a:gd name="T31" fmla="*/ 4 h 12"/>
                <a:gd name="T32" fmla="*/ 11 w 11"/>
                <a:gd name="T33" fmla="*/ 2 h 12"/>
                <a:gd name="T34" fmla="*/ 9 w 11"/>
                <a:gd name="T35" fmla="*/ 0 h 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
                <a:gd name="T55" fmla="*/ 0 h 12"/>
                <a:gd name="T56" fmla="*/ 11 w 11"/>
                <a:gd name="T57" fmla="*/ 12 h 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 h="12">
                  <a:moveTo>
                    <a:pt x="9" y="0"/>
                  </a:moveTo>
                  <a:lnTo>
                    <a:pt x="7" y="0"/>
                  </a:lnTo>
                  <a:lnTo>
                    <a:pt x="6" y="0"/>
                  </a:lnTo>
                  <a:lnTo>
                    <a:pt x="4" y="0"/>
                  </a:lnTo>
                  <a:lnTo>
                    <a:pt x="2" y="2"/>
                  </a:lnTo>
                  <a:lnTo>
                    <a:pt x="0" y="4"/>
                  </a:lnTo>
                  <a:lnTo>
                    <a:pt x="0" y="6"/>
                  </a:lnTo>
                  <a:lnTo>
                    <a:pt x="2" y="8"/>
                  </a:lnTo>
                  <a:lnTo>
                    <a:pt x="4" y="10"/>
                  </a:lnTo>
                  <a:lnTo>
                    <a:pt x="6" y="12"/>
                  </a:lnTo>
                  <a:lnTo>
                    <a:pt x="7" y="12"/>
                  </a:lnTo>
                  <a:lnTo>
                    <a:pt x="9" y="10"/>
                  </a:lnTo>
                  <a:lnTo>
                    <a:pt x="11" y="8"/>
                  </a:lnTo>
                  <a:lnTo>
                    <a:pt x="11" y="6"/>
                  </a:lnTo>
                  <a:lnTo>
                    <a:pt x="11" y="4"/>
                  </a:lnTo>
                  <a:lnTo>
                    <a:pt x="11" y="2"/>
                  </a:lnTo>
                  <a:lnTo>
                    <a:pt x="9" y="0"/>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382" name="Freeform 77"/>
            <p:cNvSpPr>
              <a:spLocks/>
            </p:cNvSpPr>
            <p:nvPr/>
          </p:nvSpPr>
          <p:spPr bwMode="auto">
            <a:xfrm>
              <a:off x="1244" y="3117"/>
              <a:ext cx="10" cy="13"/>
            </a:xfrm>
            <a:custGeom>
              <a:avLst/>
              <a:gdLst>
                <a:gd name="T0" fmla="*/ 9 w 10"/>
                <a:gd name="T1" fmla="*/ 2 h 13"/>
                <a:gd name="T2" fmla="*/ 7 w 10"/>
                <a:gd name="T3" fmla="*/ 0 h 13"/>
                <a:gd name="T4" fmla="*/ 5 w 10"/>
                <a:gd name="T5" fmla="*/ 0 h 13"/>
                <a:gd name="T6" fmla="*/ 4 w 10"/>
                <a:gd name="T7" fmla="*/ 2 h 13"/>
                <a:gd name="T8" fmla="*/ 2 w 10"/>
                <a:gd name="T9" fmla="*/ 4 h 13"/>
                <a:gd name="T10" fmla="*/ 0 w 10"/>
                <a:gd name="T11" fmla="*/ 6 h 13"/>
                <a:gd name="T12" fmla="*/ 0 w 10"/>
                <a:gd name="T13" fmla="*/ 8 h 13"/>
                <a:gd name="T14" fmla="*/ 2 w 10"/>
                <a:gd name="T15" fmla="*/ 11 h 13"/>
                <a:gd name="T16" fmla="*/ 4 w 10"/>
                <a:gd name="T17" fmla="*/ 13 h 13"/>
                <a:gd name="T18" fmla="*/ 4 w 10"/>
                <a:gd name="T19" fmla="*/ 13 h 13"/>
                <a:gd name="T20" fmla="*/ 5 w 10"/>
                <a:gd name="T21" fmla="*/ 13 h 13"/>
                <a:gd name="T22" fmla="*/ 7 w 10"/>
                <a:gd name="T23" fmla="*/ 13 h 13"/>
                <a:gd name="T24" fmla="*/ 9 w 10"/>
                <a:gd name="T25" fmla="*/ 13 h 13"/>
                <a:gd name="T26" fmla="*/ 10 w 10"/>
                <a:gd name="T27" fmla="*/ 11 h 13"/>
                <a:gd name="T28" fmla="*/ 10 w 10"/>
                <a:gd name="T29" fmla="*/ 8 h 13"/>
                <a:gd name="T30" fmla="*/ 10 w 10"/>
                <a:gd name="T31" fmla="*/ 6 h 13"/>
                <a:gd name="T32" fmla="*/ 10 w 10"/>
                <a:gd name="T33" fmla="*/ 4 h 13"/>
                <a:gd name="T34" fmla="*/ 9 w 10"/>
                <a:gd name="T35" fmla="*/ 2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9" y="2"/>
                  </a:moveTo>
                  <a:lnTo>
                    <a:pt x="7" y="0"/>
                  </a:lnTo>
                  <a:lnTo>
                    <a:pt x="5" y="0"/>
                  </a:lnTo>
                  <a:lnTo>
                    <a:pt x="4" y="2"/>
                  </a:lnTo>
                  <a:lnTo>
                    <a:pt x="2" y="4"/>
                  </a:lnTo>
                  <a:lnTo>
                    <a:pt x="0" y="6"/>
                  </a:lnTo>
                  <a:lnTo>
                    <a:pt x="0" y="8"/>
                  </a:lnTo>
                  <a:lnTo>
                    <a:pt x="2" y="11"/>
                  </a:lnTo>
                  <a:lnTo>
                    <a:pt x="4" y="13"/>
                  </a:lnTo>
                  <a:lnTo>
                    <a:pt x="5" y="13"/>
                  </a:lnTo>
                  <a:lnTo>
                    <a:pt x="7" y="13"/>
                  </a:lnTo>
                  <a:lnTo>
                    <a:pt x="9" y="13"/>
                  </a:lnTo>
                  <a:lnTo>
                    <a:pt x="10" y="11"/>
                  </a:lnTo>
                  <a:lnTo>
                    <a:pt x="10" y="8"/>
                  </a:lnTo>
                  <a:lnTo>
                    <a:pt x="10" y="6"/>
                  </a:lnTo>
                  <a:lnTo>
                    <a:pt x="10" y="4"/>
                  </a:lnTo>
                  <a:lnTo>
                    <a:pt x="9" y="2"/>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383" name="Freeform 78"/>
            <p:cNvSpPr>
              <a:spLocks/>
            </p:cNvSpPr>
            <p:nvPr/>
          </p:nvSpPr>
          <p:spPr bwMode="auto">
            <a:xfrm>
              <a:off x="1263" y="3128"/>
              <a:ext cx="10" cy="12"/>
            </a:xfrm>
            <a:custGeom>
              <a:avLst/>
              <a:gdLst>
                <a:gd name="T0" fmla="*/ 7 w 10"/>
                <a:gd name="T1" fmla="*/ 2 h 12"/>
                <a:gd name="T2" fmla="*/ 5 w 10"/>
                <a:gd name="T3" fmla="*/ 0 h 12"/>
                <a:gd name="T4" fmla="*/ 3 w 10"/>
                <a:gd name="T5" fmla="*/ 0 h 12"/>
                <a:gd name="T6" fmla="*/ 2 w 10"/>
                <a:gd name="T7" fmla="*/ 2 h 12"/>
                <a:gd name="T8" fmla="*/ 0 w 10"/>
                <a:gd name="T9" fmla="*/ 4 h 12"/>
                <a:gd name="T10" fmla="*/ 0 w 10"/>
                <a:gd name="T11" fmla="*/ 6 h 12"/>
                <a:gd name="T12" fmla="*/ 0 w 10"/>
                <a:gd name="T13" fmla="*/ 8 h 12"/>
                <a:gd name="T14" fmla="*/ 0 w 10"/>
                <a:gd name="T15" fmla="*/ 10 h 12"/>
                <a:gd name="T16" fmla="*/ 2 w 10"/>
                <a:gd name="T17" fmla="*/ 12 h 12"/>
                <a:gd name="T18" fmla="*/ 2 w 10"/>
                <a:gd name="T19" fmla="*/ 12 h 12"/>
                <a:gd name="T20" fmla="*/ 3 w 10"/>
                <a:gd name="T21" fmla="*/ 12 h 12"/>
                <a:gd name="T22" fmla="*/ 5 w 10"/>
                <a:gd name="T23" fmla="*/ 12 h 12"/>
                <a:gd name="T24" fmla="*/ 7 w 10"/>
                <a:gd name="T25" fmla="*/ 12 h 12"/>
                <a:gd name="T26" fmla="*/ 9 w 10"/>
                <a:gd name="T27" fmla="*/ 10 h 12"/>
                <a:gd name="T28" fmla="*/ 10 w 10"/>
                <a:gd name="T29" fmla="*/ 8 h 12"/>
                <a:gd name="T30" fmla="*/ 10 w 10"/>
                <a:gd name="T31" fmla="*/ 6 h 12"/>
                <a:gd name="T32" fmla="*/ 9 w 10"/>
                <a:gd name="T33" fmla="*/ 4 h 12"/>
                <a:gd name="T34" fmla="*/ 7 w 10"/>
                <a:gd name="T35" fmla="*/ 2 h 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2"/>
                <a:gd name="T56" fmla="*/ 10 w 10"/>
                <a:gd name="T57" fmla="*/ 12 h 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2">
                  <a:moveTo>
                    <a:pt x="7" y="2"/>
                  </a:moveTo>
                  <a:lnTo>
                    <a:pt x="5" y="0"/>
                  </a:lnTo>
                  <a:lnTo>
                    <a:pt x="3" y="0"/>
                  </a:lnTo>
                  <a:lnTo>
                    <a:pt x="2" y="2"/>
                  </a:lnTo>
                  <a:lnTo>
                    <a:pt x="0" y="4"/>
                  </a:lnTo>
                  <a:lnTo>
                    <a:pt x="0" y="6"/>
                  </a:lnTo>
                  <a:lnTo>
                    <a:pt x="0" y="8"/>
                  </a:lnTo>
                  <a:lnTo>
                    <a:pt x="0" y="10"/>
                  </a:lnTo>
                  <a:lnTo>
                    <a:pt x="2" y="12"/>
                  </a:lnTo>
                  <a:lnTo>
                    <a:pt x="3" y="12"/>
                  </a:lnTo>
                  <a:lnTo>
                    <a:pt x="5" y="12"/>
                  </a:lnTo>
                  <a:lnTo>
                    <a:pt x="7" y="12"/>
                  </a:lnTo>
                  <a:lnTo>
                    <a:pt x="9" y="10"/>
                  </a:lnTo>
                  <a:lnTo>
                    <a:pt x="10" y="8"/>
                  </a:lnTo>
                  <a:lnTo>
                    <a:pt x="10" y="6"/>
                  </a:lnTo>
                  <a:lnTo>
                    <a:pt x="9" y="4"/>
                  </a:lnTo>
                  <a:lnTo>
                    <a:pt x="7" y="2"/>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384" name="Freeform 79"/>
            <p:cNvSpPr>
              <a:spLocks/>
            </p:cNvSpPr>
            <p:nvPr/>
          </p:nvSpPr>
          <p:spPr bwMode="auto">
            <a:xfrm>
              <a:off x="1282" y="3140"/>
              <a:ext cx="10" cy="13"/>
            </a:xfrm>
            <a:custGeom>
              <a:avLst/>
              <a:gdLst>
                <a:gd name="T0" fmla="*/ 7 w 10"/>
                <a:gd name="T1" fmla="*/ 0 h 13"/>
                <a:gd name="T2" fmla="*/ 5 w 10"/>
                <a:gd name="T3" fmla="*/ 0 h 13"/>
                <a:gd name="T4" fmla="*/ 3 w 10"/>
                <a:gd name="T5" fmla="*/ 0 h 13"/>
                <a:gd name="T6" fmla="*/ 1 w 10"/>
                <a:gd name="T7" fmla="*/ 0 h 13"/>
                <a:gd name="T8" fmla="*/ 0 w 10"/>
                <a:gd name="T9" fmla="*/ 2 h 13"/>
                <a:gd name="T10" fmla="*/ 0 w 10"/>
                <a:gd name="T11" fmla="*/ 4 h 13"/>
                <a:gd name="T12" fmla="*/ 0 w 10"/>
                <a:gd name="T13" fmla="*/ 6 h 13"/>
                <a:gd name="T14" fmla="*/ 0 w 10"/>
                <a:gd name="T15" fmla="*/ 8 h 13"/>
                <a:gd name="T16" fmla="*/ 1 w 10"/>
                <a:gd name="T17" fmla="*/ 10 h 13"/>
                <a:gd name="T18" fmla="*/ 1 w 10"/>
                <a:gd name="T19" fmla="*/ 10 h 13"/>
                <a:gd name="T20" fmla="*/ 3 w 10"/>
                <a:gd name="T21" fmla="*/ 13 h 13"/>
                <a:gd name="T22" fmla="*/ 5 w 10"/>
                <a:gd name="T23" fmla="*/ 13 h 13"/>
                <a:gd name="T24" fmla="*/ 7 w 10"/>
                <a:gd name="T25" fmla="*/ 10 h 13"/>
                <a:gd name="T26" fmla="*/ 8 w 10"/>
                <a:gd name="T27" fmla="*/ 8 h 13"/>
                <a:gd name="T28" fmla="*/ 10 w 10"/>
                <a:gd name="T29" fmla="*/ 6 h 13"/>
                <a:gd name="T30" fmla="*/ 10 w 10"/>
                <a:gd name="T31" fmla="*/ 4 h 13"/>
                <a:gd name="T32" fmla="*/ 8 w 10"/>
                <a:gd name="T33" fmla="*/ 2 h 13"/>
                <a:gd name="T34" fmla="*/ 7 w 10"/>
                <a:gd name="T35" fmla="*/ 0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7" y="0"/>
                  </a:moveTo>
                  <a:lnTo>
                    <a:pt x="5" y="0"/>
                  </a:lnTo>
                  <a:lnTo>
                    <a:pt x="3" y="0"/>
                  </a:lnTo>
                  <a:lnTo>
                    <a:pt x="1" y="0"/>
                  </a:lnTo>
                  <a:lnTo>
                    <a:pt x="0" y="2"/>
                  </a:lnTo>
                  <a:lnTo>
                    <a:pt x="0" y="4"/>
                  </a:lnTo>
                  <a:lnTo>
                    <a:pt x="0" y="6"/>
                  </a:lnTo>
                  <a:lnTo>
                    <a:pt x="0" y="8"/>
                  </a:lnTo>
                  <a:lnTo>
                    <a:pt x="1" y="10"/>
                  </a:lnTo>
                  <a:lnTo>
                    <a:pt x="3" y="13"/>
                  </a:lnTo>
                  <a:lnTo>
                    <a:pt x="5" y="13"/>
                  </a:lnTo>
                  <a:lnTo>
                    <a:pt x="7" y="10"/>
                  </a:lnTo>
                  <a:lnTo>
                    <a:pt x="8" y="8"/>
                  </a:lnTo>
                  <a:lnTo>
                    <a:pt x="10" y="6"/>
                  </a:lnTo>
                  <a:lnTo>
                    <a:pt x="10" y="4"/>
                  </a:lnTo>
                  <a:lnTo>
                    <a:pt x="8" y="2"/>
                  </a:lnTo>
                  <a:lnTo>
                    <a:pt x="7" y="0"/>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385" name="Freeform 80"/>
            <p:cNvSpPr>
              <a:spLocks/>
            </p:cNvSpPr>
            <p:nvPr/>
          </p:nvSpPr>
          <p:spPr bwMode="auto">
            <a:xfrm>
              <a:off x="1292" y="3136"/>
              <a:ext cx="10" cy="12"/>
            </a:xfrm>
            <a:custGeom>
              <a:avLst/>
              <a:gdLst>
                <a:gd name="T0" fmla="*/ 0 w 10"/>
                <a:gd name="T1" fmla="*/ 8 h 12"/>
                <a:gd name="T2" fmla="*/ 2 w 10"/>
                <a:gd name="T3" fmla="*/ 10 h 12"/>
                <a:gd name="T4" fmla="*/ 3 w 10"/>
                <a:gd name="T5" fmla="*/ 12 h 12"/>
                <a:gd name="T6" fmla="*/ 5 w 10"/>
                <a:gd name="T7" fmla="*/ 12 h 12"/>
                <a:gd name="T8" fmla="*/ 7 w 10"/>
                <a:gd name="T9" fmla="*/ 12 h 12"/>
                <a:gd name="T10" fmla="*/ 9 w 10"/>
                <a:gd name="T11" fmla="*/ 12 h 12"/>
                <a:gd name="T12" fmla="*/ 10 w 10"/>
                <a:gd name="T13" fmla="*/ 10 h 12"/>
                <a:gd name="T14" fmla="*/ 10 w 10"/>
                <a:gd name="T15" fmla="*/ 8 h 12"/>
                <a:gd name="T16" fmla="*/ 10 w 10"/>
                <a:gd name="T17" fmla="*/ 6 h 12"/>
                <a:gd name="T18" fmla="*/ 10 w 10"/>
                <a:gd name="T19" fmla="*/ 6 h 12"/>
                <a:gd name="T20" fmla="*/ 10 w 10"/>
                <a:gd name="T21" fmla="*/ 4 h 12"/>
                <a:gd name="T22" fmla="*/ 9 w 10"/>
                <a:gd name="T23" fmla="*/ 2 h 12"/>
                <a:gd name="T24" fmla="*/ 7 w 10"/>
                <a:gd name="T25" fmla="*/ 0 h 12"/>
                <a:gd name="T26" fmla="*/ 5 w 10"/>
                <a:gd name="T27" fmla="*/ 0 h 12"/>
                <a:gd name="T28" fmla="*/ 3 w 10"/>
                <a:gd name="T29" fmla="*/ 2 h 12"/>
                <a:gd name="T30" fmla="*/ 2 w 10"/>
                <a:gd name="T31" fmla="*/ 4 h 12"/>
                <a:gd name="T32" fmla="*/ 0 w 10"/>
                <a:gd name="T33" fmla="*/ 6 h 12"/>
                <a:gd name="T34" fmla="*/ 0 w 10"/>
                <a:gd name="T35" fmla="*/ 8 h 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2"/>
                <a:gd name="T56" fmla="*/ 10 w 10"/>
                <a:gd name="T57" fmla="*/ 12 h 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2">
                  <a:moveTo>
                    <a:pt x="0" y="8"/>
                  </a:moveTo>
                  <a:lnTo>
                    <a:pt x="2" y="10"/>
                  </a:lnTo>
                  <a:lnTo>
                    <a:pt x="3" y="12"/>
                  </a:lnTo>
                  <a:lnTo>
                    <a:pt x="5" y="12"/>
                  </a:lnTo>
                  <a:lnTo>
                    <a:pt x="7" y="12"/>
                  </a:lnTo>
                  <a:lnTo>
                    <a:pt x="9" y="12"/>
                  </a:lnTo>
                  <a:lnTo>
                    <a:pt x="10" y="10"/>
                  </a:lnTo>
                  <a:lnTo>
                    <a:pt x="10" y="8"/>
                  </a:lnTo>
                  <a:lnTo>
                    <a:pt x="10" y="6"/>
                  </a:lnTo>
                  <a:lnTo>
                    <a:pt x="10" y="4"/>
                  </a:lnTo>
                  <a:lnTo>
                    <a:pt x="9" y="2"/>
                  </a:lnTo>
                  <a:lnTo>
                    <a:pt x="7" y="0"/>
                  </a:lnTo>
                  <a:lnTo>
                    <a:pt x="5" y="0"/>
                  </a:lnTo>
                  <a:lnTo>
                    <a:pt x="3" y="2"/>
                  </a:lnTo>
                  <a:lnTo>
                    <a:pt x="2" y="4"/>
                  </a:lnTo>
                  <a:lnTo>
                    <a:pt x="0" y="6"/>
                  </a:lnTo>
                  <a:lnTo>
                    <a:pt x="0" y="8"/>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386" name="Freeform 81"/>
            <p:cNvSpPr>
              <a:spLocks/>
            </p:cNvSpPr>
            <p:nvPr/>
          </p:nvSpPr>
          <p:spPr bwMode="auto">
            <a:xfrm>
              <a:off x="1295" y="3115"/>
              <a:ext cx="11" cy="13"/>
            </a:xfrm>
            <a:custGeom>
              <a:avLst/>
              <a:gdLst>
                <a:gd name="T0" fmla="*/ 6 w 11"/>
                <a:gd name="T1" fmla="*/ 0 h 13"/>
                <a:gd name="T2" fmla="*/ 4 w 11"/>
                <a:gd name="T3" fmla="*/ 0 h 13"/>
                <a:gd name="T4" fmla="*/ 2 w 11"/>
                <a:gd name="T5" fmla="*/ 2 h 13"/>
                <a:gd name="T6" fmla="*/ 0 w 11"/>
                <a:gd name="T7" fmla="*/ 4 h 13"/>
                <a:gd name="T8" fmla="*/ 0 w 11"/>
                <a:gd name="T9" fmla="*/ 6 h 13"/>
                <a:gd name="T10" fmla="*/ 0 w 11"/>
                <a:gd name="T11" fmla="*/ 8 h 13"/>
                <a:gd name="T12" fmla="*/ 0 w 11"/>
                <a:gd name="T13" fmla="*/ 10 h 13"/>
                <a:gd name="T14" fmla="*/ 2 w 11"/>
                <a:gd name="T15" fmla="*/ 13 h 13"/>
                <a:gd name="T16" fmla="*/ 4 w 11"/>
                <a:gd name="T17" fmla="*/ 13 h 13"/>
                <a:gd name="T18" fmla="*/ 4 w 11"/>
                <a:gd name="T19" fmla="*/ 13 h 13"/>
                <a:gd name="T20" fmla="*/ 6 w 11"/>
                <a:gd name="T21" fmla="*/ 13 h 13"/>
                <a:gd name="T22" fmla="*/ 7 w 11"/>
                <a:gd name="T23" fmla="*/ 13 h 13"/>
                <a:gd name="T24" fmla="*/ 9 w 11"/>
                <a:gd name="T25" fmla="*/ 10 h 13"/>
                <a:gd name="T26" fmla="*/ 11 w 11"/>
                <a:gd name="T27" fmla="*/ 8 h 13"/>
                <a:gd name="T28" fmla="*/ 11 w 11"/>
                <a:gd name="T29" fmla="*/ 6 h 13"/>
                <a:gd name="T30" fmla="*/ 9 w 11"/>
                <a:gd name="T31" fmla="*/ 4 h 13"/>
                <a:gd name="T32" fmla="*/ 7 w 11"/>
                <a:gd name="T33" fmla="*/ 2 h 13"/>
                <a:gd name="T34" fmla="*/ 6 w 11"/>
                <a:gd name="T35" fmla="*/ 0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
                <a:gd name="T55" fmla="*/ 0 h 13"/>
                <a:gd name="T56" fmla="*/ 11 w 11"/>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 h="13">
                  <a:moveTo>
                    <a:pt x="6" y="0"/>
                  </a:moveTo>
                  <a:lnTo>
                    <a:pt x="4" y="0"/>
                  </a:lnTo>
                  <a:lnTo>
                    <a:pt x="2" y="2"/>
                  </a:lnTo>
                  <a:lnTo>
                    <a:pt x="0" y="4"/>
                  </a:lnTo>
                  <a:lnTo>
                    <a:pt x="0" y="6"/>
                  </a:lnTo>
                  <a:lnTo>
                    <a:pt x="0" y="8"/>
                  </a:lnTo>
                  <a:lnTo>
                    <a:pt x="0" y="10"/>
                  </a:lnTo>
                  <a:lnTo>
                    <a:pt x="2" y="13"/>
                  </a:lnTo>
                  <a:lnTo>
                    <a:pt x="4" y="13"/>
                  </a:lnTo>
                  <a:lnTo>
                    <a:pt x="6" y="13"/>
                  </a:lnTo>
                  <a:lnTo>
                    <a:pt x="7" y="13"/>
                  </a:lnTo>
                  <a:lnTo>
                    <a:pt x="9" y="10"/>
                  </a:lnTo>
                  <a:lnTo>
                    <a:pt x="11" y="8"/>
                  </a:lnTo>
                  <a:lnTo>
                    <a:pt x="11" y="6"/>
                  </a:lnTo>
                  <a:lnTo>
                    <a:pt x="9" y="4"/>
                  </a:lnTo>
                  <a:lnTo>
                    <a:pt x="7" y="2"/>
                  </a:lnTo>
                  <a:lnTo>
                    <a:pt x="6" y="0"/>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387" name="Freeform 82"/>
            <p:cNvSpPr>
              <a:spLocks/>
            </p:cNvSpPr>
            <p:nvPr/>
          </p:nvSpPr>
          <p:spPr bwMode="auto">
            <a:xfrm>
              <a:off x="1316" y="3115"/>
              <a:ext cx="10" cy="13"/>
            </a:xfrm>
            <a:custGeom>
              <a:avLst/>
              <a:gdLst>
                <a:gd name="T0" fmla="*/ 5 w 10"/>
                <a:gd name="T1" fmla="*/ 0 h 13"/>
                <a:gd name="T2" fmla="*/ 3 w 10"/>
                <a:gd name="T3" fmla="*/ 0 h 13"/>
                <a:gd name="T4" fmla="*/ 2 w 10"/>
                <a:gd name="T5" fmla="*/ 2 h 13"/>
                <a:gd name="T6" fmla="*/ 0 w 10"/>
                <a:gd name="T7" fmla="*/ 4 h 13"/>
                <a:gd name="T8" fmla="*/ 0 w 10"/>
                <a:gd name="T9" fmla="*/ 6 h 13"/>
                <a:gd name="T10" fmla="*/ 0 w 10"/>
                <a:gd name="T11" fmla="*/ 8 h 13"/>
                <a:gd name="T12" fmla="*/ 0 w 10"/>
                <a:gd name="T13" fmla="*/ 10 h 13"/>
                <a:gd name="T14" fmla="*/ 2 w 10"/>
                <a:gd name="T15" fmla="*/ 13 h 13"/>
                <a:gd name="T16" fmla="*/ 3 w 10"/>
                <a:gd name="T17" fmla="*/ 13 h 13"/>
                <a:gd name="T18" fmla="*/ 3 w 10"/>
                <a:gd name="T19" fmla="*/ 13 h 13"/>
                <a:gd name="T20" fmla="*/ 5 w 10"/>
                <a:gd name="T21" fmla="*/ 13 h 13"/>
                <a:gd name="T22" fmla="*/ 7 w 10"/>
                <a:gd name="T23" fmla="*/ 13 h 13"/>
                <a:gd name="T24" fmla="*/ 8 w 10"/>
                <a:gd name="T25" fmla="*/ 10 h 13"/>
                <a:gd name="T26" fmla="*/ 10 w 10"/>
                <a:gd name="T27" fmla="*/ 8 h 13"/>
                <a:gd name="T28" fmla="*/ 10 w 10"/>
                <a:gd name="T29" fmla="*/ 6 h 13"/>
                <a:gd name="T30" fmla="*/ 8 w 10"/>
                <a:gd name="T31" fmla="*/ 4 h 13"/>
                <a:gd name="T32" fmla="*/ 7 w 10"/>
                <a:gd name="T33" fmla="*/ 2 h 13"/>
                <a:gd name="T34" fmla="*/ 5 w 10"/>
                <a:gd name="T35" fmla="*/ 0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5" y="0"/>
                  </a:moveTo>
                  <a:lnTo>
                    <a:pt x="3" y="0"/>
                  </a:lnTo>
                  <a:lnTo>
                    <a:pt x="2" y="2"/>
                  </a:lnTo>
                  <a:lnTo>
                    <a:pt x="0" y="4"/>
                  </a:lnTo>
                  <a:lnTo>
                    <a:pt x="0" y="6"/>
                  </a:lnTo>
                  <a:lnTo>
                    <a:pt x="0" y="8"/>
                  </a:lnTo>
                  <a:lnTo>
                    <a:pt x="0" y="10"/>
                  </a:lnTo>
                  <a:lnTo>
                    <a:pt x="2" y="13"/>
                  </a:lnTo>
                  <a:lnTo>
                    <a:pt x="3" y="13"/>
                  </a:lnTo>
                  <a:lnTo>
                    <a:pt x="5" y="13"/>
                  </a:lnTo>
                  <a:lnTo>
                    <a:pt x="7" y="13"/>
                  </a:lnTo>
                  <a:lnTo>
                    <a:pt x="8" y="10"/>
                  </a:lnTo>
                  <a:lnTo>
                    <a:pt x="10" y="8"/>
                  </a:lnTo>
                  <a:lnTo>
                    <a:pt x="10" y="6"/>
                  </a:lnTo>
                  <a:lnTo>
                    <a:pt x="8" y="4"/>
                  </a:lnTo>
                  <a:lnTo>
                    <a:pt x="7" y="2"/>
                  </a:lnTo>
                  <a:lnTo>
                    <a:pt x="5" y="0"/>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388" name="Freeform 83"/>
            <p:cNvSpPr>
              <a:spLocks/>
            </p:cNvSpPr>
            <p:nvPr/>
          </p:nvSpPr>
          <p:spPr bwMode="auto">
            <a:xfrm>
              <a:off x="1336" y="3115"/>
              <a:ext cx="11" cy="13"/>
            </a:xfrm>
            <a:custGeom>
              <a:avLst/>
              <a:gdLst>
                <a:gd name="T0" fmla="*/ 6 w 11"/>
                <a:gd name="T1" fmla="*/ 0 h 13"/>
                <a:gd name="T2" fmla="*/ 4 w 11"/>
                <a:gd name="T3" fmla="*/ 0 h 13"/>
                <a:gd name="T4" fmla="*/ 2 w 11"/>
                <a:gd name="T5" fmla="*/ 2 h 13"/>
                <a:gd name="T6" fmla="*/ 0 w 11"/>
                <a:gd name="T7" fmla="*/ 4 h 13"/>
                <a:gd name="T8" fmla="*/ 0 w 11"/>
                <a:gd name="T9" fmla="*/ 6 h 13"/>
                <a:gd name="T10" fmla="*/ 0 w 11"/>
                <a:gd name="T11" fmla="*/ 8 h 13"/>
                <a:gd name="T12" fmla="*/ 0 w 11"/>
                <a:gd name="T13" fmla="*/ 10 h 13"/>
                <a:gd name="T14" fmla="*/ 2 w 11"/>
                <a:gd name="T15" fmla="*/ 13 h 13"/>
                <a:gd name="T16" fmla="*/ 4 w 11"/>
                <a:gd name="T17" fmla="*/ 13 h 13"/>
                <a:gd name="T18" fmla="*/ 4 w 11"/>
                <a:gd name="T19" fmla="*/ 13 h 13"/>
                <a:gd name="T20" fmla="*/ 6 w 11"/>
                <a:gd name="T21" fmla="*/ 13 h 13"/>
                <a:gd name="T22" fmla="*/ 7 w 11"/>
                <a:gd name="T23" fmla="*/ 13 h 13"/>
                <a:gd name="T24" fmla="*/ 9 w 11"/>
                <a:gd name="T25" fmla="*/ 10 h 13"/>
                <a:gd name="T26" fmla="*/ 11 w 11"/>
                <a:gd name="T27" fmla="*/ 8 h 13"/>
                <a:gd name="T28" fmla="*/ 11 w 11"/>
                <a:gd name="T29" fmla="*/ 6 h 13"/>
                <a:gd name="T30" fmla="*/ 9 w 11"/>
                <a:gd name="T31" fmla="*/ 4 h 13"/>
                <a:gd name="T32" fmla="*/ 7 w 11"/>
                <a:gd name="T33" fmla="*/ 2 h 13"/>
                <a:gd name="T34" fmla="*/ 6 w 11"/>
                <a:gd name="T35" fmla="*/ 0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
                <a:gd name="T55" fmla="*/ 0 h 13"/>
                <a:gd name="T56" fmla="*/ 11 w 11"/>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 h="13">
                  <a:moveTo>
                    <a:pt x="6" y="0"/>
                  </a:moveTo>
                  <a:lnTo>
                    <a:pt x="4" y="0"/>
                  </a:lnTo>
                  <a:lnTo>
                    <a:pt x="2" y="2"/>
                  </a:lnTo>
                  <a:lnTo>
                    <a:pt x="0" y="4"/>
                  </a:lnTo>
                  <a:lnTo>
                    <a:pt x="0" y="6"/>
                  </a:lnTo>
                  <a:lnTo>
                    <a:pt x="0" y="8"/>
                  </a:lnTo>
                  <a:lnTo>
                    <a:pt x="0" y="10"/>
                  </a:lnTo>
                  <a:lnTo>
                    <a:pt x="2" y="13"/>
                  </a:lnTo>
                  <a:lnTo>
                    <a:pt x="4" y="13"/>
                  </a:lnTo>
                  <a:lnTo>
                    <a:pt x="6" y="13"/>
                  </a:lnTo>
                  <a:lnTo>
                    <a:pt x="7" y="13"/>
                  </a:lnTo>
                  <a:lnTo>
                    <a:pt x="9" y="10"/>
                  </a:lnTo>
                  <a:lnTo>
                    <a:pt x="11" y="8"/>
                  </a:lnTo>
                  <a:lnTo>
                    <a:pt x="11" y="6"/>
                  </a:lnTo>
                  <a:lnTo>
                    <a:pt x="9" y="4"/>
                  </a:lnTo>
                  <a:lnTo>
                    <a:pt x="7" y="2"/>
                  </a:lnTo>
                  <a:lnTo>
                    <a:pt x="6" y="0"/>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389" name="Freeform 84"/>
            <p:cNvSpPr>
              <a:spLocks/>
            </p:cNvSpPr>
            <p:nvPr/>
          </p:nvSpPr>
          <p:spPr bwMode="auto">
            <a:xfrm>
              <a:off x="1357" y="3115"/>
              <a:ext cx="10" cy="13"/>
            </a:xfrm>
            <a:custGeom>
              <a:avLst/>
              <a:gdLst>
                <a:gd name="T0" fmla="*/ 5 w 10"/>
                <a:gd name="T1" fmla="*/ 0 h 13"/>
                <a:gd name="T2" fmla="*/ 3 w 10"/>
                <a:gd name="T3" fmla="*/ 0 h 13"/>
                <a:gd name="T4" fmla="*/ 2 w 10"/>
                <a:gd name="T5" fmla="*/ 2 h 13"/>
                <a:gd name="T6" fmla="*/ 0 w 10"/>
                <a:gd name="T7" fmla="*/ 4 h 13"/>
                <a:gd name="T8" fmla="*/ 0 w 10"/>
                <a:gd name="T9" fmla="*/ 6 h 13"/>
                <a:gd name="T10" fmla="*/ 0 w 10"/>
                <a:gd name="T11" fmla="*/ 8 h 13"/>
                <a:gd name="T12" fmla="*/ 0 w 10"/>
                <a:gd name="T13" fmla="*/ 10 h 13"/>
                <a:gd name="T14" fmla="*/ 2 w 10"/>
                <a:gd name="T15" fmla="*/ 13 h 13"/>
                <a:gd name="T16" fmla="*/ 3 w 10"/>
                <a:gd name="T17" fmla="*/ 13 h 13"/>
                <a:gd name="T18" fmla="*/ 3 w 10"/>
                <a:gd name="T19" fmla="*/ 13 h 13"/>
                <a:gd name="T20" fmla="*/ 5 w 10"/>
                <a:gd name="T21" fmla="*/ 13 h 13"/>
                <a:gd name="T22" fmla="*/ 7 w 10"/>
                <a:gd name="T23" fmla="*/ 13 h 13"/>
                <a:gd name="T24" fmla="*/ 8 w 10"/>
                <a:gd name="T25" fmla="*/ 10 h 13"/>
                <a:gd name="T26" fmla="*/ 10 w 10"/>
                <a:gd name="T27" fmla="*/ 8 h 13"/>
                <a:gd name="T28" fmla="*/ 10 w 10"/>
                <a:gd name="T29" fmla="*/ 6 h 13"/>
                <a:gd name="T30" fmla="*/ 8 w 10"/>
                <a:gd name="T31" fmla="*/ 4 h 13"/>
                <a:gd name="T32" fmla="*/ 7 w 10"/>
                <a:gd name="T33" fmla="*/ 2 h 13"/>
                <a:gd name="T34" fmla="*/ 5 w 10"/>
                <a:gd name="T35" fmla="*/ 0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5" y="0"/>
                  </a:moveTo>
                  <a:lnTo>
                    <a:pt x="3" y="0"/>
                  </a:lnTo>
                  <a:lnTo>
                    <a:pt x="2" y="2"/>
                  </a:lnTo>
                  <a:lnTo>
                    <a:pt x="0" y="4"/>
                  </a:lnTo>
                  <a:lnTo>
                    <a:pt x="0" y="6"/>
                  </a:lnTo>
                  <a:lnTo>
                    <a:pt x="0" y="8"/>
                  </a:lnTo>
                  <a:lnTo>
                    <a:pt x="0" y="10"/>
                  </a:lnTo>
                  <a:lnTo>
                    <a:pt x="2" y="13"/>
                  </a:lnTo>
                  <a:lnTo>
                    <a:pt x="3" y="13"/>
                  </a:lnTo>
                  <a:lnTo>
                    <a:pt x="5" y="13"/>
                  </a:lnTo>
                  <a:lnTo>
                    <a:pt x="7" y="13"/>
                  </a:lnTo>
                  <a:lnTo>
                    <a:pt x="8" y="10"/>
                  </a:lnTo>
                  <a:lnTo>
                    <a:pt x="10" y="8"/>
                  </a:lnTo>
                  <a:lnTo>
                    <a:pt x="10" y="6"/>
                  </a:lnTo>
                  <a:lnTo>
                    <a:pt x="8" y="4"/>
                  </a:lnTo>
                  <a:lnTo>
                    <a:pt x="7" y="2"/>
                  </a:lnTo>
                  <a:lnTo>
                    <a:pt x="5" y="0"/>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390" name="Freeform 85"/>
            <p:cNvSpPr>
              <a:spLocks/>
            </p:cNvSpPr>
            <p:nvPr/>
          </p:nvSpPr>
          <p:spPr bwMode="auto">
            <a:xfrm>
              <a:off x="1377" y="3115"/>
              <a:ext cx="11" cy="13"/>
            </a:xfrm>
            <a:custGeom>
              <a:avLst/>
              <a:gdLst>
                <a:gd name="T0" fmla="*/ 6 w 11"/>
                <a:gd name="T1" fmla="*/ 0 h 13"/>
                <a:gd name="T2" fmla="*/ 4 w 11"/>
                <a:gd name="T3" fmla="*/ 0 h 13"/>
                <a:gd name="T4" fmla="*/ 2 w 11"/>
                <a:gd name="T5" fmla="*/ 2 h 13"/>
                <a:gd name="T6" fmla="*/ 0 w 11"/>
                <a:gd name="T7" fmla="*/ 4 h 13"/>
                <a:gd name="T8" fmla="*/ 0 w 11"/>
                <a:gd name="T9" fmla="*/ 6 h 13"/>
                <a:gd name="T10" fmla="*/ 0 w 11"/>
                <a:gd name="T11" fmla="*/ 8 h 13"/>
                <a:gd name="T12" fmla="*/ 0 w 11"/>
                <a:gd name="T13" fmla="*/ 10 h 13"/>
                <a:gd name="T14" fmla="*/ 2 w 11"/>
                <a:gd name="T15" fmla="*/ 13 h 13"/>
                <a:gd name="T16" fmla="*/ 4 w 11"/>
                <a:gd name="T17" fmla="*/ 13 h 13"/>
                <a:gd name="T18" fmla="*/ 4 w 11"/>
                <a:gd name="T19" fmla="*/ 13 h 13"/>
                <a:gd name="T20" fmla="*/ 6 w 11"/>
                <a:gd name="T21" fmla="*/ 13 h 13"/>
                <a:gd name="T22" fmla="*/ 7 w 11"/>
                <a:gd name="T23" fmla="*/ 13 h 13"/>
                <a:gd name="T24" fmla="*/ 9 w 11"/>
                <a:gd name="T25" fmla="*/ 10 h 13"/>
                <a:gd name="T26" fmla="*/ 11 w 11"/>
                <a:gd name="T27" fmla="*/ 8 h 13"/>
                <a:gd name="T28" fmla="*/ 11 w 11"/>
                <a:gd name="T29" fmla="*/ 6 h 13"/>
                <a:gd name="T30" fmla="*/ 9 w 11"/>
                <a:gd name="T31" fmla="*/ 4 h 13"/>
                <a:gd name="T32" fmla="*/ 7 w 11"/>
                <a:gd name="T33" fmla="*/ 2 h 13"/>
                <a:gd name="T34" fmla="*/ 6 w 11"/>
                <a:gd name="T35" fmla="*/ 0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
                <a:gd name="T55" fmla="*/ 0 h 13"/>
                <a:gd name="T56" fmla="*/ 11 w 11"/>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 h="13">
                  <a:moveTo>
                    <a:pt x="6" y="0"/>
                  </a:moveTo>
                  <a:lnTo>
                    <a:pt x="4" y="0"/>
                  </a:lnTo>
                  <a:lnTo>
                    <a:pt x="2" y="2"/>
                  </a:lnTo>
                  <a:lnTo>
                    <a:pt x="0" y="4"/>
                  </a:lnTo>
                  <a:lnTo>
                    <a:pt x="0" y="6"/>
                  </a:lnTo>
                  <a:lnTo>
                    <a:pt x="0" y="8"/>
                  </a:lnTo>
                  <a:lnTo>
                    <a:pt x="0" y="10"/>
                  </a:lnTo>
                  <a:lnTo>
                    <a:pt x="2" y="13"/>
                  </a:lnTo>
                  <a:lnTo>
                    <a:pt x="4" y="13"/>
                  </a:lnTo>
                  <a:lnTo>
                    <a:pt x="6" y="13"/>
                  </a:lnTo>
                  <a:lnTo>
                    <a:pt x="7" y="13"/>
                  </a:lnTo>
                  <a:lnTo>
                    <a:pt x="9" y="10"/>
                  </a:lnTo>
                  <a:lnTo>
                    <a:pt x="11" y="8"/>
                  </a:lnTo>
                  <a:lnTo>
                    <a:pt x="11" y="6"/>
                  </a:lnTo>
                  <a:lnTo>
                    <a:pt x="9" y="4"/>
                  </a:lnTo>
                  <a:lnTo>
                    <a:pt x="7" y="2"/>
                  </a:lnTo>
                  <a:lnTo>
                    <a:pt x="6" y="0"/>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391" name="Freeform 86"/>
            <p:cNvSpPr>
              <a:spLocks/>
            </p:cNvSpPr>
            <p:nvPr/>
          </p:nvSpPr>
          <p:spPr bwMode="auto">
            <a:xfrm>
              <a:off x="1398" y="3115"/>
              <a:ext cx="10" cy="13"/>
            </a:xfrm>
            <a:custGeom>
              <a:avLst/>
              <a:gdLst>
                <a:gd name="T0" fmla="*/ 5 w 10"/>
                <a:gd name="T1" fmla="*/ 0 h 13"/>
                <a:gd name="T2" fmla="*/ 3 w 10"/>
                <a:gd name="T3" fmla="*/ 0 h 13"/>
                <a:gd name="T4" fmla="*/ 2 w 10"/>
                <a:gd name="T5" fmla="*/ 2 h 13"/>
                <a:gd name="T6" fmla="*/ 0 w 10"/>
                <a:gd name="T7" fmla="*/ 4 h 13"/>
                <a:gd name="T8" fmla="*/ 0 w 10"/>
                <a:gd name="T9" fmla="*/ 6 h 13"/>
                <a:gd name="T10" fmla="*/ 0 w 10"/>
                <a:gd name="T11" fmla="*/ 8 h 13"/>
                <a:gd name="T12" fmla="*/ 0 w 10"/>
                <a:gd name="T13" fmla="*/ 10 h 13"/>
                <a:gd name="T14" fmla="*/ 2 w 10"/>
                <a:gd name="T15" fmla="*/ 13 h 13"/>
                <a:gd name="T16" fmla="*/ 3 w 10"/>
                <a:gd name="T17" fmla="*/ 13 h 13"/>
                <a:gd name="T18" fmla="*/ 3 w 10"/>
                <a:gd name="T19" fmla="*/ 13 h 13"/>
                <a:gd name="T20" fmla="*/ 5 w 10"/>
                <a:gd name="T21" fmla="*/ 13 h 13"/>
                <a:gd name="T22" fmla="*/ 7 w 10"/>
                <a:gd name="T23" fmla="*/ 13 h 13"/>
                <a:gd name="T24" fmla="*/ 8 w 10"/>
                <a:gd name="T25" fmla="*/ 10 h 13"/>
                <a:gd name="T26" fmla="*/ 10 w 10"/>
                <a:gd name="T27" fmla="*/ 8 h 13"/>
                <a:gd name="T28" fmla="*/ 10 w 10"/>
                <a:gd name="T29" fmla="*/ 6 h 13"/>
                <a:gd name="T30" fmla="*/ 8 w 10"/>
                <a:gd name="T31" fmla="*/ 4 h 13"/>
                <a:gd name="T32" fmla="*/ 7 w 10"/>
                <a:gd name="T33" fmla="*/ 2 h 13"/>
                <a:gd name="T34" fmla="*/ 5 w 10"/>
                <a:gd name="T35" fmla="*/ 0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5" y="0"/>
                  </a:moveTo>
                  <a:lnTo>
                    <a:pt x="3" y="0"/>
                  </a:lnTo>
                  <a:lnTo>
                    <a:pt x="2" y="2"/>
                  </a:lnTo>
                  <a:lnTo>
                    <a:pt x="0" y="4"/>
                  </a:lnTo>
                  <a:lnTo>
                    <a:pt x="0" y="6"/>
                  </a:lnTo>
                  <a:lnTo>
                    <a:pt x="0" y="8"/>
                  </a:lnTo>
                  <a:lnTo>
                    <a:pt x="0" y="10"/>
                  </a:lnTo>
                  <a:lnTo>
                    <a:pt x="2" y="13"/>
                  </a:lnTo>
                  <a:lnTo>
                    <a:pt x="3" y="13"/>
                  </a:lnTo>
                  <a:lnTo>
                    <a:pt x="5" y="13"/>
                  </a:lnTo>
                  <a:lnTo>
                    <a:pt x="7" y="13"/>
                  </a:lnTo>
                  <a:lnTo>
                    <a:pt x="8" y="10"/>
                  </a:lnTo>
                  <a:lnTo>
                    <a:pt x="10" y="8"/>
                  </a:lnTo>
                  <a:lnTo>
                    <a:pt x="10" y="6"/>
                  </a:lnTo>
                  <a:lnTo>
                    <a:pt x="8" y="4"/>
                  </a:lnTo>
                  <a:lnTo>
                    <a:pt x="7" y="2"/>
                  </a:lnTo>
                  <a:lnTo>
                    <a:pt x="5" y="0"/>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392" name="Freeform 87"/>
            <p:cNvSpPr>
              <a:spLocks/>
            </p:cNvSpPr>
            <p:nvPr/>
          </p:nvSpPr>
          <p:spPr bwMode="auto">
            <a:xfrm>
              <a:off x="1418" y="3115"/>
              <a:ext cx="11" cy="13"/>
            </a:xfrm>
            <a:custGeom>
              <a:avLst/>
              <a:gdLst>
                <a:gd name="T0" fmla="*/ 6 w 11"/>
                <a:gd name="T1" fmla="*/ 0 h 13"/>
                <a:gd name="T2" fmla="*/ 4 w 11"/>
                <a:gd name="T3" fmla="*/ 0 h 13"/>
                <a:gd name="T4" fmla="*/ 2 w 11"/>
                <a:gd name="T5" fmla="*/ 2 h 13"/>
                <a:gd name="T6" fmla="*/ 0 w 11"/>
                <a:gd name="T7" fmla="*/ 4 h 13"/>
                <a:gd name="T8" fmla="*/ 0 w 11"/>
                <a:gd name="T9" fmla="*/ 6 h 13"/>
                <a:gd name="T10" fmla="*/ 0 w 11"/>
                <a:gd name="T11" fmla="*/ 8 h 13"/>
                <a:gd name="T12" fmla="*/ 0 w 11"/>
                <a:gd name="T13" fmla="*/ 10 h 13"/>
                <a:gd name="T14" fmla="*/ 2 w 11"/>
                <a:gd name="T15" fmla="*/ 13 h 13"/>
                <a:gd name="T16" fmla="*/ 4 w 11"/>
                <a:gd name="T17" fmla="*/ 13 h 13"/>
                <a:gd name="T18" fmla="*/ 4 w 11"/>
                <a:gd name="T19" fmla="*/ 13 h 13"/>
                <a:gd name="T20" fmla="*/ 6 w 11"/>
                <a:gd name="T21" fmla="*/ 13 h 13"/>
                <a:gd name="T22" fmla="*/ 7 w 11"/>
                <a:gd name="T23" fmla="*/ 13 h 13"/>
                <a:gd name="T24" fmla="*/ 9 w 11"/>
                <a:gd name="T25" fmla="*/ 10 h 13"/>
                <a:gd name="T26" fmla="*/ 11 w 11"/>
                <a:gd name="T27" fmla="*/ 8 h 13"/>
                <a:gd name="T28" fmla="*/ 11 w 11"/>
                <a:gd name="T29" fmla="*/ 6 h 13"/>
                <a:gd name="T30" fmla="*/ 9 w 11"/>
                <a:gd name="T31" fmla="*/ 4 h 13"/>
                <a:gd name="T32" fmla="*/ 7 w 11"/>
                <a:gd name="T33" fmla="*/ 2 h 13"/>
                <a:gd name="T34" fmla="*/ 6 w 11"/>
                <a:gd name="T35" fmla="*/ 0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
                <a:gd name="T55" fmla="*/ 0 h 13"/>
                <a:gd name="T56" fmla="*/ 11 w 11"/>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 h="13">
                  <a:moveTo>
                    <a:pt x="6" y="0"/>
                  </a:moveTo>
                  <a:lnTo>
                    <a:pt x="4" y="0"/>
                  </a:lnTo>
                  <a:lnTo>
                    <a:pt x="2" y="2"/>
                  </a:lnTo>
                  <a:lnTo>
                    <a:pt x="0" y="4"/>
                  </a:lnTo>
                  <a:lnTo>
                    <a:pt x="0" y="6"/>
                  </a:lnTo>
                  <a:lnTo>
                    <a:pt x="0" y="8"/>
                  </a:lnTo>
                  <a:lnTo>
                    <a:pt x="0" y="10"/>
                  </a:lnTo>
                  <a:lnTo>
                    <a:pt x="2" y="13"/>
                  </a:lnTo>
                  <a:lnTo>
                    <a:pt x="4" y="13"/>
                  </a:lnTo>
                  <a:lnTo>
                    <a:pt x="6" y="13"/>
                  </a:lnTo>
                  <a:lnTo>
                    <a:pt x="7" y="13"/>
                  </a:lnTo>
                  <a:lnTo>
                    <a:pt x="9" y="10"/>
                  </a:lnTo>
                  <a:lnTo>
                    <a:pt x="11" y="8"/>
                  </a:lnTo>
                  <a:lnTo>
                    <a:pt x="11" y="6"/>
                  </a:lnTo>
                  <a:lnTo>
                    <a:pt x="9" y="4"/>
                  </a:lnTo>
                  <a:lnTo>
                    <a:pt x="7" y="2"/>
                  </a:lnTo>
                  <a:lnTo>
                    <a:pt x="6" y="0"/>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393" name="Freeform 88"/>
            <p:cNvSpPr>
              <a:spLocks/>
            </p:cNvSpPr>
            <p:nvPr/>
          </p:nvSpPr>
          <p:spPr bwMode="auto">
            <a:xfrm>
              <a:off x="1439" y="3115"/>
              <a:ext cx="10" cy="13"/>
            </a:xfrm>
            <a:custGeom>
              <a:avLst/>
              <a:gdLst>
                <a:gd name="T0" fmla="*/ 5 w 10"/>
                <a:gd name="T1" fmla="*/ 0 h 13"/>
                <a:gd name="T2" fmla="*/ 3 w 10"/>
                <a:gd name="T3" fmla="*/ 0 h 13"/>
                <a:gd name="T4" fmla="*/ 2 w 10"/>
                <a:gd name="T5" fmla="*/ 2 h 13"/>
                <a:gd name="T6" fmla="*/ 0 w 10"/>
                <a:gd name="T7" fmla="*/ 4 h 13"/>
                <a:gd name="T8" fmla="*/ 0 w 10"/>
                <a:gd name="T9" fmla="*/ 6 h 13"/>
                <a:gd name="T10" fmla="*/ 0 w 10"/>
                <a:gd name="T11" fmla="*/ 8 h 13"/>
                <a:gd name="T12" fmla="*/ 0 w 10"/>
                <a:gd name="T13" fmla="*/ 10 h 13"/>
                <a:gd name="T14" fmla="*/ 2 w 10"/>
                <a:gd name="T15" fmla="*/ 13 h 13"/>
                <a:gd name="T16" fmla="*/ 3 w 10"/>
                <a:gd name="T17" fmla="*/ 13 h 13"/>
                <a:gd name="T18" fmla="*/ 3 w 10"/>
                <a:gd name="T19" fmla="*/ 13 h 13"/>
                <a:gd name="T20" fmla="*/ 5 w 10"/>
                <a:gd name="T21" fmla="*/ 13 h 13"/>
                <a:gd name="T22" fmla="*/ 7 w 10"/>
                <a:gd name="T23" fmla="*/ 13 h 13"/>
                <a:gd name="T24" fmla="*/ 8 w 10"/>
                <a:gd name="T25" fmla="*/ 10 h 13"/>
                <a:gd name="T26" fmla="*/ 10 w 10"/>
                <a:gd name="T27" fmla="*/ 8 h 13"/>
                <a:gd name="T28" fmla="*/ 10 w 10"/>
                <a:gd name="T29" fmla="*/ 6 h 13"/>
                <a:gd name="T30" fmla="*/ 8 w 10"/>
                <a:gd name="T31" fmla="*/ 4 h 13"/>
                <a:gd name="T32" fmla="*/ 7 w 10"/>
                <a:gd name="T33" fmla="*/ 2 h 13"/>
                <a:gd name="T34" fmla="*/ 5 w 10"/>
                <a:gd name="T35" fmla="*/ 0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5" y="0"/>
                  </a:moveTo>
                  <a:lnTo>
                    <a:pt x="3" y="0"/>
                  </a:lnTo>
                  <a:lnTo>
                    <a:pt x="2" y="2"/>
                  </a:lnTo>
                  <a:lnTo>
                    <a:pt x="0" y="4"/>
                  </a:lnTo>
                  <a:lnTo>
                    <a:pt x="0" y="6"/>
                  </a:lnTo>
                  <a:lnTo>
                    <a:pt x="0" y="8"/>
                  </a:lnTo>
                  <a:lnTo>
                    <a:pt x="0" y="10"/>
                  </a:lnTo>
                  <a:lnTo>
                    <a:pt x="2" y="13"/>
                  </a:lnTo>
                  <a:lnTo>
                    <a:pt x="3" y="13"/>
                  </a:lnTo>
                  <a:lnTo>
                    <a:pt x="5" y="13"/>
                  </a:lnTo>
                  <a:lnTo>
                    <a:pt x="7" y="13"/>
                  </a:lnTo>
                  <a:lnTo>
                    <a:pt x="8" y="10"/>
                  </a:lnTo>
                  <a:lnTo>
                    <a:pt x="10" y="8"/>
                  </a:lnTo>
                  <a:lnTo>
                    <a:pt x="10" y="6"/>
                  </a:lnTo>
                  <a:lnTo>
                    <a:pt x="8" y="4"/>
                  </a:lnTo>
                  <a:lnTo>
                    <a:pt x="7" y="2"/>
                  </a:lnTo>
                  <a:lnTo>
                    <a:pt x="5" y="0"/>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394" name="Freeform 89"/>
            <p:cNvSpPr>
              <a:spLocks/>
            </p:cNvSpPr>
            <p:nvPr/>
          </p:nvSpPr>
          <p:spPr bwMode="auto">
            <a:xfrm>
              <a:off x="1459" y="3115"/>
              <a:ext cx="11" cy="13"/>
            </a:xfrm>
            <a:custGeom>
              <a:avLst/>
              <a:gdLst>
                <a:gd name="T0" fmla="*/ 6 w 11"/>
                <a:gd name="T1" fmla="*/ 0 h 13"/>
                <a:gd name="T2" fmla="*/ 4 w 11"/>
                <a:gd name="T3" fmla="*/ 0 h 13"/>
                <a:gd name="T4" fmla="*/ 2 w 11"/>
                <a:gd name="T5" fmla="*/ 2 h 13"/>
                <a:gd name="T6" fmla="*/ 0 w 11"/>
                <a:gd name="T7" fmla="*/ 4 h 13"/>
                <a:gd name="T8" fmla="*/ 0 w 11"/>
                <a:gd name="T9" fmla="*/ 6 h 13"/>
                <a:gd name="T10" fmla="*/ 0 w 11"/>
                <a:gd name="T11" fmla="*/ 8 h 13"/>
                <a:gd name="T12" fmla="*/ 0 w 11"/>
                <a:gd name="T13" fmla="*/ 10 h 13"/>
                <a:gd name="T14" fmla="*/ 2 w 11"/>
                <a:gd name="T15" fmla="*/ 13 h 13"/>
                <a:gd name="T16" fmla="*/ 4 w 11"/>
                <a:gd name="T17" fmla="*/ 13 h 13"/>
                <a:gd name="T18" fmla="*/ 4 w 11"/>
                <a:gd name="T19" fmla="*/ 13 h 13"/>
                <a:gd name="T20" fmla="*/ 6 w 11"/>
                <a:gd name="T21" fmla="*/ 13 h 13"/>
                <a:gd name="T22" fmla="*/ 7 w 11"/>
                <a:gd name="T23" fmla="*/ 13 h 13"/>
                <a:gd name="T24" fmla="*/ 9 w 11"/>
                <a:gd name="T25" fmla="*/ 10 h 13"/>
                <a:gd name="T26" fmla="*/ 11 w 11"/>
                <a:gd name="T27" fmla="*/ 8 h 13"/>
                <a:gd name="T28" fmla="*/ 11 w 11"/>
                <a:gd name="T29" fmla="*/ 6 h 13"/>
                <a:gd name="T30" fmla="*/ 9 w 11"/>
                <a:gd name="T31" fmla="*/ 4 h 13"/>
                <a:gd name="T32" fmla="*/ 7 w 11"/>
                <a:gd name="T33" fmla="*/ 2 h 13"/>
                <a:gd name="T34" fmla="*/ 6 w 11"/>
                <a:gd name="T35" fmla="*/ 0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
                <a:gd name="T55" fmla="*/ 0 h 13"/>
                <a:gd name="T56" fmla="*/ 11 w 11"/>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 h="13">
                  <a:moveTo>
                    <a:pt x="6" y="0"/>
                  </a:moveTo>
                  <a:lnTo>
                    <a:pt x="4" y="0"/>
                  </a:lnTo>
                  <a:lnTo>
                    <a:pt x="2" y="2"/>
                  </a:lnTo>
                  <a:lnTo>
                    <a:pt x="0" y="4"/>
                  </a:lnTo>
                  <a:lnTo>
                    <a:pt x="0" y="6"/>
                  </a:lnTo>
                  <a:lnTo>
                    <a:pt x="0" y="8"/>
                  </a:lnTo>
                  <a:lnTo>
                    <a:pt x="0" y="10"/>
                  </a:lnTo>
                  <a:lnTo>
                    <a:pt x="2" y="13"/>
                  </a:lnTo>
                  <a:lnTo>
                    <a:pt x="4" y="13"/>
                  </a:lnTo>
                  <a:lnTo>
                    <a:pt x="6" y="13"/>
                  </a:lnTo>
                  <a:lnTo>
                    <a:pt x="7" y="13"/>
                  </a:lnTo>
                  <a:lnTo>
                    <a:pt x="9" y="10"/>
                  </a:lnTo>
                  <a:lnTo>
                    <a:pt x="11" y="8"/>
                  </a:lnTo>
                  <a:lnTo>
                    <a:pt x="11" y="6"/>
                  </a:lnTo>
                  <a:lnTo>
                    <a:pt x="9" y="4"/>
                  </a:lnTo>
                  <a:lnTo>
                    <a:pt x="7" y="2"/>
                  </a:lnTo>
                  <a:lnTo>
                    <a:pt x="6" y="0"/>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395" name="Freeform 90"/>
            <p:cNvSpPr>
              <a:spLocks/>
            </p:cNvSpPr>
            <p:nvPr/>
          </p:nvSpPr>
          <p:spPr bwMode="auto">
            <a:xfrm>
              <a:off x="1480" y="3115"/>
              <a:ext cx="10" cy="13"/>
            </a:xfrm>
            <a:custGeom>
              <a:avLst/>
              <a:gdLst>
                <a:gd name="T0" fmla="*/ 5 w 10"/>
                <a:gd name="T1" fmla="*/ 0 h 13"/>
                <a:gd name="T2" fmla="*/ 3 w 10"/>
                <a:gd name="T3" fmla="*/ 0 h 13"/>
                <a:gd name="T4" fmla="*/ 2 w 10"/>
                <a:gd name="T5" fmla="*/ 2 h 13"/>
                <a:gd name="T6" fmla="*/ 0 w 10"/>
                <a:gd name="T7" fmla="*/ 4 h 13"/>
                <a:gd name="T8" fmla="*/ 0 w 10"/>
                <a:gd name="T9" fmla="*/ 6 h 13"/>
                <a:gd name="T10" fmla="*/ 0 w 10"/>
                <a:gd name="T11" fmla="*/ 8 h 13"/>
                <a:gd name="T12" fmla="*/ 0 w 10"/>
                <a:gd name="T13" fmla="*/ 10 h 13"/>
                <a:gd name="T14" fmla="*/ 2 w 10"/>
                <a:gd name="T15" fmla="*/ 13 h 13"/>
                <a:gd name="T16" fmla="*/ 3 w 10"/>
                <a:gd name="T17" fmla="*/ 13 h 13"/>
                <a:gd name="T18" fmla="*/ 3 w 10"/>
                <a:gd name="T19" fmla="*/ 13 h 13"/>
                <a:gd name="T20" fmla="*/ 5 w 10"/>
                <a:gd name="T21" fmla="*/ 13 h 13"/>
                <a:gd name="T22" fmla="*/ 7 w 10"/>
                <a:gd name="T23" fmla="*/ 13 h 13"/>
                <a:gd name="T24" fmla="*/ 8 w 10"/>
                <a:gd name="T25" fmla="*/ 10 h 13"/>
                <a:gd name="T26" fmla="*/ 10 w 10"/>
                <a:gd name="T27" fmla="*/ 8 h 13"/>
                <a:gd name="T28" fmla="*/ 10 w 10"/>
                <a:gd name="T29" fmla="*/ 6 h 13"/>
                <a:gd name="T30" fmla="*/ 8 w 10"/>
                <a:gd name="T31" fmla="*/ 4 h 13"/>
                <a:gd name="T32" fmla="*/ 7 w 10"/>
                <a:gd name="T33" fmla="*/ 2 h 13"/>
                <a:gd name="T34" fmla="*/ 5 w 10"/>
                <a:gd name="T35" fmla="*/ 0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5" y="0"/>
                  </a:moveTo>
                  <a:lnTo>
                    <a:pt x="3" y="0"/>
                  </a:lnTo>
                  <a:lnTo>
                    <a:pt x="2" y="2"/>
                  </a:lnTo>
                  <a:lnTo>
                    <a:pt x="0" y="4"/>
                  </a:lnTo>
                  <a:lnTo>
                    <a:pt x="0" y="6"/>
                  </a:lnTo>
                  <a:lnTo>
                    <a:pt x="0" y="8"/>
                  </a:lnTo>
                  <a:lnTo>
                    <a:pt x="0" y="10"/>
                  </a:lnTo>
                  <a:lnTo>
                    <a:pt x="2" y="13"/>
                  </a:lnTo>
                  <a:lnTo>
                    <a:pt x="3" y="13"/>
                  </a:lnTo>
                  <a:lnTo>
                    <a:pt x="5" y="13"/>
                  </a:lnTo>
                  <a:lnTo>
                    <a:pt x="7" y="13"/>
                  </a:lnTo>
                  <a:lnTo>
                    <a:pt x="8" y="10"/>
                  </a:lnTo>
                  <a:lnTo>
                    <a:pt x="10" y="8"/>
                  </a:lnTo>
                  <a:lnTo>
                    <a:pt x="10" y="6"/>
                  </a:lnTo>
                  <a:lnTo>
                    <a:pt x="8" y="4"/>
                  </a:lnTo>
                  <a:lnTo>
                    <a:pt x="7" y="2"/>
                  </a:lnTo>
                  <a:lnTo>
                    <a:pt x="5" y="0"/>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396" name="Freeform 91"/>
            <p:cNvSpPr>
              <a:spLocks/>
            </p:cNvSpPr>
            <p:nvPr/>
          </p:nvSpPr>
          <p:spPr bwMode="auto">
            <a:xfrm>
              <a:off x="1500" y="3115"/>
              <a:ext cx="11" cy="13"/>
            </a:xfrm>
            <a:custGeom>
              <a:avLst/>
              <a:gdLst>
                <a:gd name="T0" fmla="*/ 5 w 11"/>
                <a:gd name="T1" fmla="*/ 0 h 13"/>
                <a:gd name="T2" fmla="*/ 4 w 11"/>
                <a:gd name="T3" fmla="*/ 0 h 13"/>
                <a:gd name="T4" fmla="*/ 2 w 11"/>
                <a:gd name="T5" fmla="*/ 2 h 13"/>
                <a:gd name="T6" fmla="*/ 0 w 11"/>
                <a:gd name="T7" fmla="*/ 4 h 13"/>
                <a:gd name="T8" fmla="*/ 0 w 11"/>
                <a:gd name="T9" fmla="*/ 6 h 13"/>
                <a:gd name="T10" fmla="*/ 0 w 11"/>
                <a:gd name="T11" fmla="*/ 8 h 13"/>
                <a:gd name="T12" fmla="*/ 0 w 11"/>
                <a:gd name="T13" fmla="*/ 10 h 13"/>
                <a:gd name="T14" fmla="*/ 2 w 11"/>
                <a:gd name="T15" fmla="*/ 13 h 13"/>
                <a:gd name="T16" fmla="*/ 4 w 11"/>
                <a:gd name="T17" fmla="*/ 13 h 13"/>
                <a:gd name="T18" fmla="*/ 4 w 11"/>
                <a:gd name="T19" fmla="*/ 13 h 13"/>
                <a:gd name="T20" fmla="*/ 5 w 11"/>
                <a:gd name="T21" fmla="*/ 13 h 13"/>
                <a:gd name="T22" fmla="*/ 7 w 11"/>
                <a:gd name="T23" fmla="*/ 13 h 13"/>
                <a:gd name="T24" fmla="*/ 9 w 11"/>
                <a:gd name="T25" fmla="*/ 10 h 13"/>
                <a:gd name="T26" fmla="*/ 11 w 11"/>
                <a:gd name="T27" fmla="*/ 8 h 13"/>
                <a:gd name="T28" fmla="*/ 11 w 11"/>
                <a:gd name="T29" fmla="*/ 6 h 13"/>
                <a:gd name="T30" fmla="*/ 9 w 11"/>
                <a:gd name="T31" fmla="*/ 4 h 13"/>
                <a:gd name="T32" fmla="*/ 7 w 11"/>
                <a:gd name="T33" fmla="*/ 2 h 13"/>
                <a:gd name="T34" fmla="*/ 5 w 11"/>
                <a:gd name="T35" fmla="*/ 0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
                <a:gd name="T55" fmla="*/ 0 h 13"/>
                <a:gd name="T56" fmla="*/ 11 w 11"/>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 h="13">
                  <a:moveTo>
                    <a:pt x="5" y="0"/>
                  </a:moveTo>
                  <a:lnTo>
                    <a:pt x="4" y="0"/>
                  </a:lnTo>
                  <a:lnTo>
                    <a:pt x="2" y="2"/>
                  </a:lnTo>
                  <a:lnTo>
                    <a:pt x="0" y="4"/>
                  </a:lnTo>
                  <a:lnTo>
                    <a:pt x="0" y="6"/>
                  </a:lnTo>
                  <a:lnTo>
                    <a:pt x="0" y="8"/>
                  </a:lnTo>
                  <a:lnTo>
                    <a:pt x="0" y="10"/>
                  </a:lnTo>
                  <a:lnTo>
                    <a:pt x="2" y="13"/>
                  </a:lnTo>
                  <a:lnTo>
                    <a:pt x="4" y="13"/>
                  </a:lnTo>
                  <a:lnTo>
                    <a:pt x="5" y="13"/>
                  </a:lnTo>
                  <a:lnTo>
                    <a:pt x="7" y="13"/>
                  </a:lnTo>
                  <a:lnTo>
                    <a:pt x="9" y="10"/>
                  </a:lnTo>
                  <a:lnTo>
                    <a:pt x="11" y="8"/>
                  </a:lnTo>
                  <a:lnTo>
                    <a:pt x="11" y="6"/>
                  </a:lnTo>
                  <a:lnTo>
                    <a:pt x="9" y="4"/>
                  </a:lnTo>
                  <a:lnTo>
                    <a:pt x="7" y="2"/>
                  </a:lnTo>
                  <a:lnTo>
                    <a:pt x="5" y="0"/>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397" name="Freeform 92"/>
            <p:cNvSpPr>
              <a:spLocks/>
            </p:cNvSpPr>
            <p:nvPr/>
          </p:nvSpPr>
          <p:spPr bwMode="auto">
            <a:xfrm>
              <a:off x="1521" y="3115"/>
              <a:ext cx="10" cy="13"/>
            </a:xfrm>
            <a:custGeom>
              <a:avLst/>
              <a:gdLst>
                <a:gd name="T0" fmla="*/ 5 w 10"/>
                <a:gd name="T1" fmla="*/ 0 h 13"/>
                <a:gd name="T2" fmla="*/ 3 w 10"/>
                <a:gd name="T3" fmla="*/ 0 h 13"/>
                <a:gd name="T4" fmla="*/ 2 w 10"/>
                <a:gd name="T5" fmla="*/ 2 h 13"/>
                <a:gd name="T6" fmla="*/ 0 w 10"/>
                <a:gd name="T7" fmla="*/ 4 h 13"/>
                <a:gd name="T8" fmla="*/ 0 w 10"/>
                <a:gd name="T9" fmla="*/ 6 h 13"/>
                <a:gd name="T10" fmla="*/ 0 w 10"/>
                <a:gd name="T11" fmla="*/ 8 h 13"/>
                <a:gd name="T12" fmla="*/ 0 w 10"/>
                <a:gd name="T13" fmla="*/ 10 h 13"/>
                <a:gd name="T14" fmla="*/ 2 w 10"/>
                <a:gd name="T15" fmla="*/ 13 h 13"/>
                <a:gd name="T16" fmla="*/ 3 w 10"/>
                <a:gd name="T17" fmla="*/ 13 h 13"/>
                <a:gd name="T18" fmla="*/ 3 w 10"/>
                <a:gd name="T19" fmla="*/ 13 h 13"/>
                <a:gd name="T20" fmla="*/ 5 w 10"/>
                <a:gd name="T21" fmla="*/ 13 h 13"/>
                <a:gd name="T22" fmla="*/ 7 w 10"/>
                <a:gd name="T23" fmla="*/ 13 h 13"/>
                <a:gd name="T24" fmla="*/ 8 w 10"/>
                <a:gd name="T25" fmla="*/ 10 h 13"/>
                <a:gd name="T26" fmla="*/ 10 w 10"/>
                <a:gd name="T27" fmla="*/ 8 h 13"/>
                <a:gd name="T28" fmla="*/ 10 w 10"/>
                <a:gd name="T29" fmla="*/ 6 h 13"/>
                <a:gd name="T30" fmla="*/ 8 w 10"/>
                <a:gd name="T31" fmla="*/ 4 h 13"/>
                <a:gd name="T32" fmla="*/ 7 w 10"/>
                <a:gd name="T33" fmla="*/ 2 h 13"/>
                <a:gd name="T34" fmla="*/ 5 w 10"/>
                <a:gd name="T35" fmla="*/ 0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5" y="0"/>
                  </a:moveTo>
                  <a:lnTo>
                    <a:pt x="3" y="0"/>
                  </a:lnTo>
                  <a:lnTo>
                    <a:pt x="2" y="2"/>
                  </a:lnTo>
                  <a:lnTo>
                    <a:pt x="0" y="4"/>
                  </a:lnTo>
                  <a:lnTo>
                    <a:pt x="0" y="6"/>
                  </a:lnTo>
                  <a:lnTo>
                    <a:pt x="0" y="8"/>
                  </a:lnTo>
                  <a:lnTo>
                    <a:pt x="0" y="10"/>
                  </a:lnTo>
                  <a:lnTo>
                    <a:pt x="2" y="13"/>
                  </a:lnTo>
                  <a:lnTo>
                    <a:pt x="3" y="13"/>
                  </a:lnTo>
                  <a:lnTo>
                    <a:pt x="5" y="13"/>
                  </a:lnTo>
                  <a:lnTo>
                    <a:pt x="7" y="13"/>
                  </a:lnTo>
                  <a:lnTo>
                    <a:pt x="8" y="10"/>
                  </a:lnTo>
                  <a:lnTo>
                    <a:pt x="10" y="8"/>
                  </a:lnTo>
                  <a:lnTo>
                    <a:pt x="10" y="6"/>
                  </a:lnTo>
                  <a:lnTo>
                    <a:pt x="8" y="4"/>
                  </a:lnTo>
                  <a:lnTo>
                    <a:pt x="7" y="2"/>
                  </a:lnTo>
                  <a:lnTo>
                    <a:pt x="5" y="0"/>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398" name="Freeform 93"/>
            <p:cNvSpPr>
              <a:spLocks/>
            </p:cNvSpPr>
            <p:nvPr/>
          </p:nvSpPr>
          <p:spPr bwMode="auto">
            <a:xfrm>
              <a:off x="1541" y="3115"/>
              <a:ext cx="11" cy="13"/>
            </a:xfrm>
            <a:custGeom>
              <a:avLst/>
              <a:gdLst>
                <a:gd name="T0" fmla="*/ 5 w 11"/>
                <a:gd name="T1" fmla="*/ 0 h 13"/>
                <a:gd name="T2" fmla="*/ 4 w 11"/>
                <a:gd name="T3" fmla="*/ 0 h 13"/>
                <a:gd name="T4" fmla="*/ 2 w 11"/>
                <a:gd name="T5" fmla="*/ 2 h 13"/>
                <a:gd name="T6" fmla="*/ 0 w 11"/>
                <a:gd name="T7" fmla="*/ 4 h 13"/>
                <a:gd name="T8" fmla="*/ 0 w 11"/>
                <a:gd name="T9" fmla="*/ 6 h 13"/>
                <a:gd name="T10" fmla="*/ 0 w 11"/>
                <a:gd name="T11" fmla="*/ 8 h 13"/>
                <a:gd name="T12" fmla="*/ 0 w 11"/>
                <a:gd name="T13" fmla="*/ 10 h 13"/>
                <a:gd name="T14" fmla="*/ 2 w 11"/>
                <a:gd name="T15" fmla="*/ 13 h 13"/>
                <a:gd name="T16" fmla="*/ 4 w 11"/>
                <a:gd name="T17" fmla="*/ 13 h 13"/>
                <a:gd name="T18" fmla="*/ 4 w 11"/>
                <a:gd name="T19" fmla="*/ 13 h 13"/>
                <a:gd name="T20" fmla="*/ 5 w 11"/>
                <a:gd name="T21" fmla="*/ 13 h 13"/>
                <a:gd name="T22" fmla="*/ 7 w 11"/>
                <a:gd name="T23" fmla="*/ 13 h 13"/>
                <a:gd name="T24" fmla="*/ 9 w 11"/>
                <a:gd name="T25" fmla="*/ 10 h 13"/>
                <a:gd name="T26" fmla="*/ 11 w 11"/>
                <a:gd name="T27" fmla="*/ 8 h 13"/>
                <a:gd name="T28" fmla="*/ 11 w 11"/>
                <a:gd name="T29" fmla="*/ 6 h 13"/>
                <a:gd name="T30" fmla="*/ 9 w 11"/>
                <a:gd name="T31" fmla="*/ 4 h 13"/>
                <a:gd name="T32" fmla="*/ 7 w 11"/>
                <a:gd name="T33" fmla="*/ 2 h 13"/>
                <a:gd name="T34" fmla="*/ 5 w 11"/>
                <a:gd name="T35" fmla="*/ 0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
                <a:gd name="T55" fmla="*/ 0 h 13"/>
                <a:gd name="T56" fmla="*/ 11 w 11"/>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 h="13">
                  <a:moveTo>
                    <a:pt x="5" y="0"/>
                  </a:moveTo>
                  <a:lnTo>
                    <a:pt x="4" y="0"/>
                  </a:lnTo>
                  <a:lnTo>
                    <a:pt x="2" y="2"/>
                  </a:lnTo>
                  <a:lnTo>
                    <a:pt x="0" y="4"/>
                  </a:lnTo>
                  <a:lnTo>
                    <a:pt x="0" y="6"/>
                  </a:lnTo>
                  <a:lnTo>
                    <a:pt x="0" y="8"/>
                  </a:lnTo>
                  <a:lnTo>
                    <a:pt x="0" y="10"/>
                  </a:lnTo>
                  <a:lnTo>
                    <a:pt x="2" y="13"/>
                  </a:lnTo>
                  <a:lnTo>
                    <a:pt x="4" y="13"/>
                  </a:lnTo>
                  <a:lnTo>
                    <a:pt x="5" y="13"/>
                  </a:lnTo>
                  <a:lnTo>
                    <a:pt x="7" y="13"/>
                  </a:lnTo>
                  <a:lnTo>
                    <a:pt x="9" y="10"/>
                  </a:lnTo>
                  <a:lnTo>
                    <a:pt x="11" y="8"/>
                  </a:lnTo>
                  <a:lnTo>
                    <a:pt x="11" y="6"/>
                  </a:lnTo>
                  <a:lnTo>
                    <a:pt x="9" y="4"/>
                  </a:lnTo>
                  <a:lnTo>
                    <a:pt x="7" y="2"/>
                  </a:lnTo>
                  <a:lnTo>
                    <a:pt x="5" y="0"/>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399" name="Freeform 94"/>
            <p:cNvSpPr>
              <a:spLocks/>
            </p:cNvSpPr>
            <p:nvPr/>
          </p:nvSpPr>
          <p:spPr bwMode="auto">
            <a:xfrm>
              <a:off x="1562" y="3115"/>
              <a:ext cx="10" cy="13"/>
            </a:xfrm>
            <a:custGeom>
              <a:avLst/>
              <a:gdLst>
                <a:gd name="T0" fmla="*/ 5 w 10"/>
                <a:gd name="T1" fmla="*/ 0 h 13"/>
                <a:gd name="T2" fmla="*/ 3 w 10"/>
                <a:gd name="T3" fmla="*/ 0 h 13"/>
                <a:gd name="T4" fmla="*/ 2 w 10"/>
                <a:gd name="T5" fmla="*/ 2 h 13"/>
                <a:gd name="T6" fmla="*/ 0 w 10"/>
                <a:gd name="T7" fmla="*/ 4 h 13"/>
                <a:gd name="T8" fmla="*/ 0 w 10"/>
                <a:gd name="T9" fmla="*/ 6 h 13"/>
                <a:gd name="T10" fmla="*/ 0 w 10"/>
                <a:gd name="T11" fmla="*/ 8 h 13"/>
                <a:gd name="T12" fmla="*/ 0 w 10"/>
                <a:gd name="T13" fmla="*/ 10 h 13"/>
                <a:gd name="T14" fmla="*/ 2 w 10"/>
                <a:gd name="T15" fmla="*/ 13 h 13"/>
                <a:gd name="T16" fmla="*/ 3 w 10"/>
                <a:gd name="T17" fmla="*/ 13 h 13"/>
                <a:gd name="T18" fmla="*/ 3 w 10"/>
                <a:gd name="T19" fmla="*/ 13 h 13"/>
                <a:gd name="T20" fmla="*/ 5 w 10"/>
                <a:gd name="T21" fmla="*/ 13 h 13"/>
                <a:gd name="T22" fmla="*/ 7 w 10"/>
                <a:gd name="T23" fmla="*/ 13 h 13"/>
                <a:gd name="T24" fmla="*/ 8 w 10"/>
                <a:gd name="T25" fmla="*/ 10 h 13"/>
                <a:gd name="T26" fmla="*/ 10 w 10"/>
                <a:gd name="T27" fmla="*/ 8 h 13"/>
                <a:gd name="T28" fmla="*/ 10 w 10"/>
                <a:gd name="T29" fmla="*/ 6 h 13"/>
                <a:gd name="T30" fmla="*/ 8 w 10"/>
                <a:gd name="T31" fmla="*/ 4 h 13"/>
                <a:gd name="T32" fmla="*/ 7 w 10"/>
                <a:gd name="T33" fmla="*/ 2 h 13"/>
                <a:gd name="T34" fmla="*/ 5 w 10"/>
                <a:gd name="T35" fmla="*/ 0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5" y="0"/>
                  </a:moveTo>
                  <a:lnTo>
                    <a:pt x="3" y="0"/>
                  </a:lnTo>
                  <a:lnTo>
                    <a:pt x="2" y="2"/>
                  </a:lnTo>
                  <a:lnTo>
                    <a:pt x="0" y="4"/>
                  </a:lnTo>
                  <a:lnTo>
                    <a:pt x="0" y="6"/>
                  </a:lnTo>
                  <a:lnTo>
                    <a:pt x="0" y="8"/>
                  </a:lnTo>
                  <a:lnTo>
                    <a:pt x="0" y="10"/>
                  </a:lnTo>
                  <a:lnTo>
                    <a:pt x="2" y="13"/>
                  </a:lnTo>
                  <a:lnTo>
                    <a:pt x="3" y="13"/>
                  </a:lnTo>
                  <a:lnTo>
                    <a:pt x="5" y="13"/>
                  </a:lnTo>
                  <a:lnTo>
                    <a:pt x="7" y="13"/>
                  </a:lnTo>
                  <a:lnTo>
                    <a:pt x="8" y="10"/>
                  </a:lnTo>
                  <a:lnTo>
                    <a:pt x="10" y="8"/>
                  </a:lnTo>
                  <a:lnTo>
                    <a:pt x="10" y="6"/>
                  </a:lnTo>
                  <a:lnTo>
                    <a:pt x="8" y="4"/>
                  </a:lnTo>
                  <a:lnTo>
                    <a:pt x="7" y="2"/>
                  </a:lnTo>
                  <a:lnTo>
                    <a:pt x="5" y="0"/>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00" name="Freeform 95"/>
            <p:cNvSpPr>
              <a:spLocks/>
            </p:cNvSpPr>
            <p:nvPr/>
          </p:nvSpPr>
          <p:spPr bwMode="auto">
            <a:xfrm>
              <a:off x="1582" y="3115"/>
              <a:ext cx="11" cy="13"/>
            </a:xfrm>
            <a:custGeom>
              <a:avLst/>
              <a:gdLst>
                <a:gd name="T0" fmla="*/ 5 w 11"/>
                <a:gd name="T1" fmla="*/ 0 h 13"/>
                <a:gd name="T2" fmla="*/ 4 w 11"/>
                <a:gd name="T3" fmla="*/ 0 h 13"/>
                <a:gd name="T4" fmla="*/ 2 w 11"/>
                <a:gd name="T5" fmla="*/ 2 h 13"/>
                <a:gd name="T6" fmla="*/ 0 w 11"/>
                <a:gd name="T7" fmla="*/ 4 h 13"/>
                <a:gd name="T8" fmla="*/ 0 w 11"/>
                <a:gd name="T9" fmla="*/ 6 h 13"/>
                <a:gd name="T10" fmla="*/ 0 w 11"/>
                <a:gd name="T11" fmla="*/ 8 h 13"/>
                <a:gd name="T12" fmla="*/ 0 w 11"/>
                <a:gd name="T13" fmla="*/ 10 h 13"/>
                <a:gd name="T14" fmla="*/ 2 w 11"/>
                <a:gd name="T15" fmla="*/ 13 h 13"/>
                <a:gd name="T16" fmla="*/ 4 w 11"/>
                <a:gd name="T17" fmla="*/ 13 h 13"/>
                <a:gd name="T18" fmla="*/ 4 w 11"/>
                <a:gd name="T19" fmla="*/ 13 h 13"/>
                <a:gd name="T20" fmla="*/ 5 w 11"/>
                <a:gd name="T21" fmla="*/ 13 h 13"/>
                <a:gd name="T22" fmla="*/ 7 w 11"/>
                <a:gd name="T23" fmla="*/ 13 h 13"/>
                <a:gd name="T24" fmla="*/ 9 w 11"/>
                <a:gd name="T25" fmla="*/ 10 h 13"/>
                <a:gd name="T26" fmla="*/ 11 w 11"/>
                <a:gd name="T27" fmla="*/ 8 h 13"/>
                <a:gd name="T28" fmla="*/ 11 w 11"/>
                <a:gd name="T29" fmla="*/ 6 h 13"/>
                <a:gd name="T30" fmla="*/ 9 w 11"/>
                <a:gd name="T31" fmla="*/ 4 h 13"/>
                <a:gd name="T32" fmla="*/ 7 w 11"/>
                <a:gd name="T33" fmla="*/ 2 h 13"/>
                <a:gd name="T34" fmla="*/ 5 w 11"/>
                <a:gd name="T35" fmla="*/ 0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
                <a:gd name="T55" fmla="*/ 0 h 13"/>
                <a:gd name="T56" fmla="*/ 11 w 11"/>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 h="13">
                  <a:moveTo>
                    <a:pt x="5" y="0"/>
                  </a:moveTo>
                  <a:lnTo>
                    <a:pt x="4" y="0"/>
                  </a:lnTo>
                  <a:lnTo>
                    <a:pt x="2" y="2"/>
                  </a:lnTo>
                  <a:lnTo>
                    <a:pt x="0" y="4"/>
                  </a:lnTo>
                  <a:lnTo>
                    <a:pt x="0" y="6"/>
                  </a:lnTo>
                  <a:lnTo>
                    <a:pt x="0" y="8"/>
                  </a:lnTo>
                  <a:lnTo>
                    <a:pt x="0" y="10"/>
                  </a:lnTo>
                  <a:lnTo>
                    <a:pt x="2" y="13"/>
                  </a:lnTo>
                  <a:lnTo>
                    <a:pt x="4" y="13"/>
                  </a:lnTo>
                  <a:lnTo>
                    <a:pt x="5" y="13"/>
                  </a:lnTo>
                  <a:lnTo>
                    <a:pt x="7" y="13"/>
                  </a:lnTo>
                  <a:lnTo>
                    <a:pt x="9" y="10"/>
                  </a:lnTo>
                  <a:lnTo>
                    <a:pt x="11" y="8"/>
                  </a:lnTo>
                  <a:lnTo>
                    <a:pt x="11" y="6"/>
                  </a:lnTo>
                  <a:lnTo>
                    <a:pt x="9" y="4"/>
                  </a:lnTo>
                  <a:lnTo>
                    <a:pt x="7" y="2"/>
                  </a:lnTo>
                  <a:lnTo>
                    <a:pt x="5" y="0"/>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01" name="Freeform 96"/>
            <p:cNvSpPr>
              <a:spLocks/>
            </p:cNvSpPr>
            <p:nvPr/>
          </p:nvSpPr>
          <p:spPr bwMode="auto">
            <a:xfrm>
              <a:off x="1599" y="3119"/>
              <a:ext cx="11" cy="13"/>
            </a:xfrm>
            <a:custGeom>
              <a:avLst/>
              <a:gdLst>
                <a:gd name="T0" fmla="*/ 11 w 11"/>
                <a:gd name="T1" fmla="*/ 6 h 13"/>
                <a:gd name="T2" fmla="*/ 11 w 11"/>
                <a:gd name="T3" fmla="*/ 4 h 13"/>
                <a:gd name="T4" fmla="*/ 11 w 11"/>
                <a:gd name="T5" fmla="*/ 2 h 13"/>
                <a:gd name="T6" fmla="*/ 9 w 11"/>
                <a:gd name="T7" fmla="*/ 0 h 13"/>
                <a:gd name="T8" fmla="*/ 7 w 11"/>
                <a:gd name="T9" fmla="*/ 0 h 13"/>
                <a:gd name="T10" fmla="*/ 6 w 11"/>
                <a:gd name="T11" fmla="*/ 0 h 13"/>
                <a:gd name="T12" fmla="*/ 4 w 11"/>
                <a:gd name="T13" fmla="*/ 0 h 13"/>
                <a:gd name="T14" fmla="*/ 2 w 11"/>
                <a:gd name="T15" fmla="*/ 2 h 13"/>
                <a:gd name="T16" fmla="*/ 0 w 11"/>
                <a:gd name="T17" fmla="*/ 4 h 13"/>
                <a:gd name="T18" fmla="*/ 0 w 11"/>
                <a:gd name="T19" fmla="*/ 4 h 13"/>
                <a:gd name="T20" fmla="*/ 0 w 11"/>
                <a:gd name="T21" fmla="*/ 6 h 13"/>
                <a:gd name="T22" fmla="*/ 2 w 11"/>
                <a:gd name="T23" fmla="*/ 9 h 13"/>
                <a:gd name="T24" fmla="*/ 4 w 11"/>
                <a:gd name="T25" fmla="*/ 11 h 13"/>
                <a:gd name="T26" fmla="*/ 6 w 11"/>
                <a:gd name="T27" fmla="*/ 13 h 13"/>
                <a:gd name="T28" fmla="*/ 7 w 11"/>
                <a:gd name="T29" fmla="*/ 13 h 13"/>
                <a:gd name="T30" fmla="*/ 9 w 11"/>
                <a:gd name="T31" fmla="*/ 11 h 13"/>
                <a:gd name="T32" fmla="*/ 11 w 11"/>
                <a:gd name="T33" fmla="*/ 9 h 13"/>
                <a:gd name="T34" fmla="*/ 11 w 11"/>
                <a:gd name="T35" fmla="*/ 6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
                <a:gd name="T55" fmla="*/ 0 h 13"/>
                <a:gd name="T56" fmla="*/ 11 w 11"/>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 h="13">
                  <a:moveTo>
                    <a:pt x="11" y="6"/>
                  </a:moveTo>
                  <a:lnTo>
                    <a:pt x="11" y="4"/>
                  </a:lnTo>
                  <a:lnTo>
                    <a:pt x="11" y="2"/>
                  </a:lnTo>
                  <a:lnTo>
                    <a:pt x="9" y="0"/>
                  </a:lnTo>
                  <a:lnTo>
                    <a:pt x="7" y="0"/>
                  </a:lnTo>
                  <a:lnTo>
                    <a:pt x="6" y="0"/>
                  </a:lnTo>
                  <a:lnTo>
                    <a:pt x="4" y="0"/>
                  </a:lnTo>
                  <a:lnTo>
                    <a:pt x="2" y="2"/>
                  </a:lnTo>
                  <a:lnTo>
                    <a:pt x="0" y="4"/>
                  </a:lnTo>
                  <a:lnTo>
                    <a:pt x="0" y="6"/>
                  </a:lnTo>
                  <a:lnTo>
                    <a:pt x="2" y="9"/>
                  </a:lnTo>
                  <a:lnTo>
                    <a:pt x="4" y="11"/>
                  </a:lnTo>
                  <a:lnTo>
                    <a:pt x="6" y="13"/>
                  </a:lnTo>
                  <a:lnTo>
                    <a:pt x="7" y="13"/>
                  </a:lnTo>
                  <a:lnTo>
                    <a:pt x="9" y="11"/>
                  </a:lnTo>
                  <a:lnTo>
                    <a:pt x="11" y="9"/>
                  </a:lnTo>
                  <a:lnTo>
                    <a:pt x="11" y="6"/>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02" name="Freeform 97"/>
            <p:cNvSpPr>
              <a:spLocks/>
            </p:cNvSpPr>
            <p:nvPr/>
          </p:nvSpPr>
          <p:spPr bwMode="auto">
            <a:xfrm>
              <a:off x="1599" y="3144"/>
              <a:ext cx="11" cy="13"/>
            </a:xfrm>
            <a:custGeom>
              <a:avLst/>
              <a:gdLst>
                <a:gd name="T0" fmla="*/ 11 w 11"/>
                <a:gd name="T1" fmla="*/ 6 h 13"/>
                <a:gd name="T2" fmla="*/ 11 w 11"/>
                <a:gd name="T3" fmla="*/ 4 h 13"/>
                <a:gd name="T4" fmla="*/ 11 w 11"/>
                <a:gd name="T5" fmla="*/ 2 h 13"/>
                <a:gd name="T6" fmla="*/ 9 w 11"/>
                <a:gd name="T7" fmla="*/ 0 h 13"/>
                <a:gd name="T8" fmla="*/ 7 w 11"/>
                <a:gd name="T9" fmla="*/ 0 h 13"/>
                <a:gd name="T10" fmla="*/ 6 w 11"/>
                <a:gd name="T11" fmla="*/ 0 h 13"/>
                <a:gd name="T12" fmla="*/ 4 w 11"/>
                <a:gd name="T13" fmla="*/ 0 h 13"/>
                <a:gd name="T14" fmla="*/ 2 w 11"/>
                <a:gd name="T15" fmla="*/ 2 h 13"/>
                <a:gd name="T16" fmla="*/ 0 w 11"/>
                <a:gd name="T17" fmla="*/ 4 h 13"/>
                <a:gd name="T18" fmla="*/ 0 w 11"/>
                <a:gd name="T19" fmla="*/ 4 h 13"/>
                <a:gd name="T20" fmla="*/ 0 w 11"/>
                <a:gd name="T21" fmla="*/ 6 h 13"/>
                <a:gd name="T22" fmla="*/ 2 w 11"/>
                <a:gd name="T23" fmla="*/ 9 h 13"/>
                <a:gd name="T24" fmla="*/ 4 w 11"/>
                <a:gd name="T25" fmla="*/ 11 h 13"/>
                <a:gd name="T26" fmla="*/ 6 w 11"/>
                <a:gd name="T27" fmla="*/ 13 h 13"/>
                <a:gd name="T28" fmla="*/ 7 w 11"/>
                <a:gd name="T29" fmla="*/ 13 h 13"/>
                <a:gd name="T30" fmla="*/ 9 w 11"/>
                <a:gd name="T31" fmla="*/ 11 h 13"/>
                <a:gd name="T32" fmla="*/ 11 w 11"/>
                <a:gd name="T33" fmla="*/ 9 h 13"/>
                <a:gd name="T34" fmla="*/ 11 w 11"/>
                <a:gd name="T35" fmla="*/ 6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
                <a:gd name="T55" fmla="*/ 0 h 13"/>
                <a:gd name="T56" fmla="*/ 11 w 11"/>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 h="13">
                  <a:moveTo>
                    <a:pt x="11" y="6"/>
                  </a:moveTo>
                  <a:lnTo>
                    <a:pt x="11" y="4"/>
                  </a:lnTo>
                  <a:lnTo>
                    <a:pt x="11" y="2"/>
                  </a:lnTo>
                  <a:lnTo>
                    <a:pt x="9" y="0"/>
                  </a:lnTo>
                  <a:lnTo>
                    <a:pt x="7" y="0"/>
                  </a:lnTo>
                  <a:lnTo>
                    <a:pt x="6" y="0"/>
                  </a:lnTo>
                  <a:lnTo>
                    <a:pt x="4" y="0"/>
                  </a:lnTo>
                  <a:lnTo>
                    <a:pt x="2" y="2"/>
                  </a:lnTo>
                  <a:lnTo>
                    <a:pt x="0" y="4"/>
                  </a:lnTo>
                  <a:lnTo>
                    <a:pt x="0" y="6"/>
                  </a:lnTo>
                  <a:lnTo>
                    <a:pt x="2" y="9"/>
                  </a:lnTo>
                  <a:lnTo>
                    <a:pt x="4" y="11"/>
                  </a:lnTo>
                  <a:lnTo>
                    <a:pt x="6" y="13"/>
                  </a:lnTo>
                  <a:lnTo>
                    <a:pt x="7" y="13"/>
                  </a:lnTo>
                  <a:lnTo>
                    <a:pt x="9" y="11"/>
                  </a:lnTo>
                  <a:lnTo>
                    <a:pt x="11" y="9"/>
                  </a:lnTo>
                  <a:lnTo>
                    <a:pt x="11" y="6"/>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03" name="Freeform 98"/>
            <p:cNvSpPr>
              <a:spLocks/>
            </p:cNvSpPr>
            <p:nvPr/>
          </p:nvSpPr>
          <p:spPr bwMode="auto">
            <a:xfrm>
              <a:off x="1617" y="3136"/>
              <a:ext cx="10" cy="12"/>
            </a:xfrm>
            <a:custGeom>
              <a:avLst/>
              <a:gdLst>
                <a:gd name="T0" fmla="*/ 3 w 10"/>
                <a:gd name="T1" fmla="*/ 0 h 12"/>
                <a:gd name="T2" fmla="*/ 1 w 10"/>
                <a:gd name="T3" fmla="*/ 2 h 12"/>
                <a:gd name="T4" fmla="*/ 0 w 10"/>
                <a:gd name="T5" fmla="*/ 4 h 12"/>
                <a:gd name="T6" fmla="*/ 0 w 10"/>
                <a:gd name="T7" fmla="*/ 6 h 12"/>
                <a:gd name="T8" fmla="*/ 0 w 10"/>
                <a:gd name="T9" fmla="*/ 8 h 12"/>
                <a:gd name="T10" fmla="*/ 0 w 10"/>
                <a:gd name="T11" fmla="*/ 10 h 12"/>
                <a:gd name="T12" fmla="*/ 1 w 10"/>
                <a:gd name="T13" fmla="*/ 12 h 12"/>
                <a:gd name="T14" fmla="*/ 3 w 10"/>
                <a:gd name="T15" fmla="*/ 12 h 12"/>
                <a:gd name="T16" fmla="*/ 5 w 10"/>
                <a:gd name="T17" fmla="*/ 12 h 12"/>
                <a:gd name="T18" fmla="*/ 5 w 10"/>
                <a:gd name="T19" fmla="*/ 12 h 12"/>
                <a:gd name="T20" fmla="*/ 6 w 10"/>
                <a:gd name="T21" fmla="*/ 12 h 12"/>
                <a:gd name="T22" fmla="*/ 8 w 10"/>
                <a:gd name="T23" fmla="*/ 10 h 12"/>
                <a:gd name="T24" fmla="*/ 10 w 10"/>
                <a:gd name="T25" fmla="*/ 8 h 12"/>
                <a:gd name="T26" fmla="*/ 10 w 10"/>
                <a:gd name="T27" fmla="*/ 6 h 12"/>
                <a:gd name="T28" fmla="*/ 8 w 10"/>
                <a:gd name="T29" fmla="*/ 4 h 12"/>
                <a:gd name="T30" fmla="*/ 6 w 10"/>
                <a:gd name="T31" fmla="*/ 2 h 12"/>
                <a:gd name="T32" fmla="*/ 5 w 10"/>
                <a:gd name="T33" fmla="*/ 0 h 12"/>
                <a:gd name="T34" fmla="*/ 3 w 10"/>
                <a:gd name="T35" fmla="*/ 0 h 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2"/>
                <a:gd name="T56" fmla="*/ 10 w 10"/>
                <a:gd name="T57" fmla="*/ 12 h 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2">
                  <a:moveTo>
                    <a:pt x="3" y="0"/>
                  </a:moveTo>
                  <a:lnTo>
                    <a:pt x="1" y="2"/>
                  </a:lnTo>
                  <a:lnTo>
                    <a:pt x="0" y="4"/>
                  </a:lnTo>
                  <a:lnTo>
                    <a:pt x="0" y="6"/>
                  </a:lnTo>
                  <a:lnTo>
                    <a:pt x="0" y="8"/>
                  </a:lnTo>
                  <a:lnTo>
                    <a:pt x="0" y="10"/>
                  </a:lnTo>
                  <a:lnTo>
                    <a:pt x="1" y="12"/>
                  </a:lnTo>
                  <a:lnTo>
                    <a:pt x="3" y="12"/>
                  </a:lnTo>
                  <a:lnTo>
                    <a:pt x="5" y="12"/>
                  </a:lnTo>
                  <a:lnTo>
                    <a:pt x="6" y="12"/>
                  </a:lnTo>
                  <a:lnTo>
                    <a:pt x="8" y="10"/>
                  </a:lnTo>
                  <a:lnTo>
                    <a:pt x="10" y="8"/>
                  </a:lnTo>
                  <a:lnTo>
                    <a:pt x="10" y="6"/>
                  </a:lnTo>
                  <a:lnTo>
                    <a:pt x="8" y="4"/>
                  </a:lnTo>
                  <a:lnTo>
                    <a:pt x="6" y="2"/>
                  </a:lnTo>
                  <a:lnTo>
                    <a:pt x="5" y="0"/>
                  </a:lnTo>
                  <a:lnTo>
                    <a:pt x="3" y="0"/>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04" name="Freeform 99"/>
            <p:cNvSpPr>
              <a:spLocks/>
            </p:cNvSpPr>
            <p:nvPr/>
          </p:nvSpPr>
          <p:spPr bwMode="auto">
            <a:xfrm>
              <a:off x="1634" y="3125"/>
              <a:ext cx="12" cy="13"/>
            </a:xfrm>
            <a:custGeom>
              <a:avLst/>
              <a:gdLst>
                <a:gd name="T0" fmla="*/ 5 w 12"/>
                <a:gd name="T1" fmla="*/ 0 h 13"/>
                <a:gd name="T2" fmla="*/ 3 w 12"/>
                <a:gd name="T3" fmla="*/ 0 h 13"/>
                <a:gd name="T4" fmla="*/ 1 w 12"/>
                <a:gd name="T5" fmla="*/ 3 h 13"/>
                <a:gd name="T6" fmla="*/ 0 w 12"/>
                <a:gd name="T7" fmla="*/ 5 h 13"/>
                <a:gd name="T8" fmla="*/ 0 w 12"/>
                <a:gd name="T9" fmla="*/ 7 h 13"/>
                <a:gd name="T10" fmla="*/ 1 w 12"/>
                <a:gd name="T11" fmla="*/ 9 h 13"/>
                <a:gd name="T12" fmla="*/ 3 w 12"/>
                <a:gd name="T13" fmla="*/ 11 h 13"/>
                <a:gd name="T14" fmla="*/ 5 w 12"/>
                <a:gd name="T15" fmla="*/ 13 h 13"/>
                <a:gd name="T16" fmla="*/ 6 w 12"/>
                <a:gd name="T17" fmla="*/ 13 h 13"/>
                <a:gd name="T18" fmla="*/ 6 w 12"/>
                <a:gd name="T19" fmla="*/ 13 h 13"/>
                <a:gd name="T20" fmla="*/ 8 w 12"/>
                <a:gd name="T21" fmla="*/ 11 h 13"/>
                <a:gd name="T22" fmla="*/ 10 w 12"/>
                <a:gd name="T23" fmla="*/ 9 h 13"/>
                <a:gd name="T24" fmla="*/ 12 w 12"/>
                <a:gd name="T25" fmla="*/ 7 h 13"/>
                <a:gd name="T26" fmla="*/ 12 w 12"/>
                <a:gd name="T27" fmla="*/ 5 h 13"/>
                <a:gd name="T28" fmla="*/ 10 w 12"/>
                <a:gd name="T29" fmla="*/ 3 h 13"/>
                <a:gd name="T30" fmla="*/ 8 w 12"/>
                <a:gd name="T31" fmla="*/ 0 h 13"/>
                <a:gd name="T32" fmla="*/ 6 w 12"/>
                <a:gd name="T33" fmla="*/ 0 h 13"/>
                <a:gd name="T34" fmla="*/ 5 w 12"/>
                <a:gd name="T35" fmla="*/ 0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
                <a:gd name="T55" fmla="*/ 0 h 13"/>
                <a:gd name="T56" fmla="*/ 12 w 12"/>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 h="13">
                  <a:moveTo>
                    <a:pt x="5" y="0"/>
                  </a:moveTo>
                  <a:lnTo>
                    <a:pt x="3" y="0"/>
                  </a:lnTo>
                  <a:lnTo>
                    <a:pt x="1" y="3"/>
                  </a:lnTo>
                  <a:lnTo>
                    <a:pt x="0" y="5"/>
                  </a:lnTo>
                  <a:lnTo>
                    <a:pt x="0" y="7"/>
                  </a:lnTo>
                  <a:lnTo>
                    <a:pt x="1" y="9"/>
                  </a:lnTo>
                  <a:lnTo>
                    <a:pt x="3" y="11"/>
                  </a:lnTo>
                  <a:lnTo>
                    <a:pt x="5" y="13"/>
                  </a:lnTo>
                  <a:lnTo>
                    <a:pt x="6" y="13"/>
                  </a:lnTo>
                  <a:lnTo>
                    <a:pt x="8" y="11"/>
                  </a:lnTo>
                  <a:lnTo>
                    <a:pt x="10" y="9"/>
                  </a:lnTo>
                  <a:lnTo>
                    <a:pt x="12" y="7"/>
                  </a:lnTo>
                  <a:lnTo>
                    <a:pt x="12" y="5"/>
                  </a:lnTo>
                  <a:lnTo>
                    <a:pt x="10" y="3"/>
                  </a:lnTo>
                  <a:lnTo>
                    <a:pt x="8" y="0"/>
                  </a:lnTo>
                  <a:lnTo>
                    <a:pt x="6" y="0"/>
                  </a:lnTo>
                  <a:lnTo>
                    <a:pt x="5" y="0"/>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05" name="Freeform 100"/>
            <p:cNvSpPr>
              <a:spLocks/>
            </p:cNvSpPr>
            <p:nvPr/>
          </p:nvSpPr>
          <p:spPr bwMode="auto">
            <a:xfrm>
              <a:off x="1652" y="3113"/>
              <a:ext cx="11" cy="12"/>
            </a:xfrm>
            <a:custGeom>
              <a:avLst/>
              <a:gdLst>
                <a:gd name="T0" fmla="*/ 5 w 11"/>
                <a:gd name="T1" fmla="*/ 0 h 12"/>
                <a:gd name="T2" fmla="*/ 4 w 11"/>
                <a:gd name="T3" fmla="*/ 2 h 12"/>
                <a:gd name="T4" fmla="*/ 2 w 11"/>
                <a:gd name="T5" fmla="*/ 4 h 12"/>
                <a:gd name="T6" fmla="*/ 0 w 11"/>
                <a:gd name="T7" fmla="*/ 6 h 12"/>
                <a:gd name="T8" fmla="*/ 0 w 11"/>
                <a:gd name="T9" fmla="*/ 8 h 12"/>
                <a:gd name="T10" fmla="*/ 2 w 11"/>
                <a:gd name="T11" fmla="*/ 10 h 12"/>
                <a:gd name="T12" fmla="*/ 4 w 11"/>
                <a:gd name="T13" fmla="*/ 12 h 12"/>
                <a:gd name="T14" fmla="*/ 5 w 11"/>
                <a:gd name="T15" fmla="*/ 12 h 12"/>
                <a:gd name="T16" fmla="*/ 7 w 11"/>
                <a:gd name="T17" fmla="*/ 12 h 12"/>
                <a:gd name="T18" fmla="*/ 7 w 11"/>
                <a:gd name="T19" fmla="*/ 12 h 12"/>
                <a:gd name="T20" fmla="*/ 9 w 11"/>
                <a:gd name="T21" fmla="*/ 12 h 12"/>
                <a:gd name="T22" fmla="*/ 11 w 11"/>
                <a:gd name="T23" fmla="*/ 10 h 12"/>
                <a:gd name="T24" fmla="*/ 11 w 11"/>
                <a:gd name="T25" fmla="*/ 8 h 12"/>
                <a:gd name="T26" fmla="*/ 11 w 11"/>
                <a:gd name="T27" fmla="*/ 6 h 12"/>
                <a:gd name="T28" fmla="*/ 11 w 11"/>
                <a:gd name="T29" fmla="*/ 4 h 12"/>
                <a:gd name="T30" fmla="*/ 9 w 11"/>
                <a:gd name="T31" fmla="*/ 2 h 12"/>
                <a:gd name="T32" fmla="*/ 7 w 11"/>
                <a:gd name="T33" fmla="*/ 0 h 12"/>
                <a:gd name="T34" fmla="*/ 5 w 11"/>
                <a:gd name="T35" fmla="*/ 0 h 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
                <a:gd name="T55" fmla="*/ 0 h 12"/>
                <a:gd name="T56" fmla="*/ 11 w 11"/>
                <a:gd name="T57" fmla="*/ 12 h 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 h="12">
                  <a:moveTo>
                    <a:pt x="5" y="0"/>
                  </a:moveTo>
                  <a:lnTo>
                    <a:pt x="4" y="2"/>
                  </a:lnTo>
                  <a:lnTo>
                    <a:pt x="2" y="4"/>
                  </a:lnTo>
                  <a:lnTo>
                    <a:pt x="0" y="6"/>
                  </a:lnTo>
                  <a:lnTo>
                    <a:pt x="0" y="8"/>
                  </a:lnTo>
                  <a:lnTo>
                    <a:pt x="2" y="10"/>
                  </a:lnTo>
                  <a:lnTo>
                    <a:pt x="4" y="12"/>
                  </a:lnTo>
                  <a:lnTo>
                    <a:pt x="5" y="12"/>
                  </a:lnTo>
                  <a:lnTo>
                    <a:pt x="7" y="12"/>
                  </a:lnTo>
                  <a:lnTo>
                    <a:pt x="9" y="12"/>
                  </a:lnTo>
                  <a:lnTo>
                    <a:pt x="11" y="10"/>
                  </a:lnTo>
                  <a:lnTo>
                    <a:pt x="11" y="8"/>
                  </a:lnTo>
                  <a:lnTo>
                    <a:pt x="11" y="6"/>
                  </a:lnTo>
                  <a:lnTo>
                    <a:pt x="11" y="4"/>
                  </a:lnTo>
                  <a:lnTo>
                    <a:pt x="9" y="2"/>
                  </a:lnTo>
                  <a:lnTo>
                    <a:pt x="7" y="0"/>
                  </a:lnTo>
                  <a:lnTo>
                    <a:pt x="5" y="0"/>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06" name="Freeform 101"/>
            <p:cNvSpPr>
              <a:spLocks/>
            </p:cNvSpPr>
            <p:nvPr/>
          </p:nvSpPr>
          <p:spPr bwMode="auto">
            <a:xfrm>
              <a:off x="1671" y="3102"/>
              <a:ext cx="10" cy="13"/>
            </a:xfrm>
            <a:custGeom>
              <a:avLst/>
              <a:gdLst>
                <a:gd name="T0" fmla="*/ 4 w 10"/>
                <a:gd name="T1" fmla="*/ 0 h 13"/>
                <a:gd name="T2" fmla="*/ 2 w 10"/>
                <a:gd name="T3" fmla="*/ 3 h 13"/>
                <a:gd name="T4" fmla="*/ 0 w 10"/>
                <a:gd name="T5" fmla="*/ 5 h 13"/>
                <a:gd name="T6" fmla="*/ 0 w 10"/>
                <a:gd name="T7" fmla="*/ 7 h 13"/>
                <a:gd name="T8" fmla="*/ 0 w 10"/>
                <a:gd name="T9" fmla="*/ 9 h 13"/>
                <a:gd name="T10" fmla="*/ 0 w 10"/>
                <a:gd name="T11" fmla="*/ 11 h 13"/>
                <a:gd name="T12" fmla="*/ 2 w 10"/>
                <a:gd name="T13" fmla="*/ 13 h 13"/>
                <a:gd name="T14" fmla="*/ 4 w 10"/>
                <a:gd name="T15" fmla="*/ 13 h 13"/>
                <a:gd name="T16" fmla="*/ 5 w 10"/>
                <a:gd name="T17" fmla="*/ 13 h 13"/>
                <a:gd name="T18" fmla="*/ 5 w 10"/>
                <a:gd name="T19" fmla="*/ 13 h 13"/>
                <a:gd name="T20" fmla="*/ 7 w 10"/>
                <a:gd name="T21" fmla="*/ 13 h 13"/>
                <a:gd name="T22" fmla="*/ 9 w 10"/>
                <a:gd name="T23" fmla="*/ 11 h 13"/>
                <a:gd name="T24" fmla="*/ 10 w 10"/>
                <a:gd name="T25" fmla="*/ 9 h 13"/>
                <a:gd name="T26" fmla="*/ 10 w 10"/>
                <a:gd name="T27" fmla="*/ 7 h 13"/>
                <a:gd name="T28" fmla="*/ 9 w 10"/>
                <a:gd name="T29" fmla="*/ 5 h 13"/>
                <a:gd name="T30" fmla="*/ 7 w 10"/>
                <a:gd name="T31" fmla="*/ 3 h 13"/>
                <a:gd name="T32" fmla="*/ 5 w 10"/>
                <a:gd name="T33" fmla="*/ 0 h 13"/>
                <a:gd name="T34" fmla="*/ 4 w 10"/>
                <a:gd name="T35" fmla="*/ 0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4" y="0"/>
                  </a:moveTo>
                  <a:lnTo>
                    <a:pt x="2" y="3"/>
                  </a:lnTo>
                  <a:lnTo>
                    <a:pt x="0" y="5"/>
                  </a:lnTo>
                  <a:lnTo>
                    <a:pt x="0" y="7"/>
                  </a:lnTo>
                  <a:lnTo>
                    <a:pt x="0" y="9"/>
                  </a:lnTo>
                  <a:lnTo>
                    <a:pt x="0" y="11"/>
                  </a:lnTo>
                  <a:lnTo>
                    <a:pt x="2" y="13"/>
                  </a:lnTo>
                  <a:lnTo>
                    <a:pt x="4" y="13"/>
                  </a:lnTo>
                  <a:lnTo>
                    <a:pt x="5" y="13"/>
                  </a:lnTo>
                  <a:lnTo>
                    <a:pt x="7" y="13"/>
                  </a:lnTo>
                  <a:lnTo>
                    <a:pt x="9" y="11"/>
                  </a:lnTo>
                  <a:lnTo>
                    <a:pt x="10" y="9"/>
                  </a:lnTo>
                  <a:lnTo>
                    <a:pt x="10" y="7"/>
                  </a:lnTo>
                  <a:lnTo>
                    <a:pt x="9" y="5"/>
                  </a:lnTo>
                  <a:lnTo>
                    <a:pt x="7" y="3"/>
                  </a:lnTo>
                  <a:lnTo>
                    <a:pt x="5" y="0"/>
                  </a:lnTo>
                  <a:lnTo>
                    <a:pt x="4" y="0"/>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07" name="Freeform 102"/>
            <p:cNvSpPr>
              <a:spLocks/>
            </p:cNvSpPr>
            <p:nvPr/>
          </p:nvSpPr>
          <p:spPr bwMode="auto">
            <a:xfrm>
              <a:off x="1690" y="3092"/>
              <a:ext cx="10" cy="13"/>
            </a:xfrm>
            <a:custGeom>
              <a:avLst/>
              <a:gdLst>
                <a:gd name="T0" fmla="*/ 3 w 10"/>
                <a:gd name="T1" fmla="*/ 0 h 13"/>
                <a:gd name="T2" fmla="*/ 2 w 10"/>
                <a:gd name="T3" fmla="*/ 0 h 13"/>
                <a:gd name="T4" fmla="*/ 0 w 10"/>
                <a:gd name="T5" fmla="*/ 2 h 13"/>
                <a:gd name="T6" fmla="*/ 0 w 10"/>
                <a:gd name="T7" fmla="*/ 4 h 13"/>
                <a:gd name="T8" fmla="*/ 0 w 10"/>
                <a:gd name="T9" fmla="*/ 6 h 13"/>
                <a:gd name="T10" fmla="*/ 0 w 10"/>
                <a:gd name="T11" fmla="*/ 8 h 13"/>
                <a:gd name="T12" fmla="*/ 2 w 10"/>
                <a:gd name="T13" fmla="*/ 10 h 13"/>
                <a:gd name="T14" fmla="*/ 3 w 10"/>
                <a:gd name="T15" fmla="*/ 13 h 13"/>
                <a:gd name="T16" fmla="*/ 5 w 10"/>
                <a:gd name="T17" fmla="*/ 13 h 13"/>
                <a:gd name="T18" fmla="*/ 5 w 10"/>
                <a:gd name="T19" fmla="*/ 13 h 13"/>
                <a:gd name="T20" fmla="*/ 7 w 10"/>
                <a:gd name="T21" fmla="*/ 10 h 13"/>
                <a:gd name="T22" fmla="*/ 8 w 10"/>
                <a:gd name="T23" fmla="*/ 8 h 13"/>
                <a:gd name="T24" fmla="*/ 10 w 10"/>
                <a:gd name="T25" fmla="*/ 6 h 13"/>
                <a:gd name="T26" fmla="*/ 10 w 10"/>
                <a:gd name="T27" fmla="*/ 4 h 13"/>
                <a:gd name="T28" fmla="*/ 8 w 10"/>
                <a:gd name="T29" fmla="*/ 2 h 13"/>
                <a:gd name="T30" fmla="*/ 7 w 10"/>
                <a:gd name="T31" fmla="*/ 0 h 13"/>
                <a:gd name="T32" fmla="*/ 5 w 10"/>
                <a:gd name="T33" fmla="*/ 0 h 13"/>
                <a:gd name="T34" fmla="*/ 3 w 10"/>
                <a:gd name="T35" fmla="*/ 0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3" y="0"/>
                  </a:moveTo>
                  <a:lnTo>
                    <a:pt x="2" y="0"/>
                  </a:lnTo>
                  <a:lnTo>
                    <a:pt x="0" y="2"/>
                  </a:lnTo>
                  <a:lnTo>
                    <a:pt x="0" y="4"/>
                  </a:lnTo>
                  <a:lnTo>
                    <a:pt x="0" y="6"/>
                  </a:lnTo>
                  <a:lnTo>
                    <a:pt x="0" y="8"/>
                  </a:lnTo>
                  <a:lnTo>
                    <a:pt x="2" y="10"/>
                  </a:lnTo>
                  <a:lnTo>
                    <a:pt x="3" y="13"/>
                  </a:lnTo>
                  <a:lnTo>
                    <a:pt x="5" y="13"/>
                  </a:lnTo>
                  <a:lnTo>
                    <a:pt x="7" y="10"/>
                  </a:lnTo>
                  <a:lnTo>
                    <a:pt x="8" y="8"/>
                  </a:lnTo>
                  <a:lnTo>
                    <a:pt x="10" y="6"/>
                  </a:lnTo>
                  <a:lnTo>
                    <a:pt x="10" y="4"/>
                  </a:lnTo>
                  <a:lnTo>
                    <a:pt x="8" y="2"/>
                  </a:lnTo>
                  <a:lnTo>
                    <a:pt x="7" y="0"/>
                  </a:lnTo>
                  <a:lnTo>
                    <a:pt x="5" y="0"/>
                  </a:lnTo>
                  <a:lnTo>
                    <a:pt x="3" y="0"/>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08" name="Freeform 103"/>
            <p:cNvSpPr>
              <a:spLocks/>
            </p:cNvSpPr>
            <p:nvPr/>
          </p:nvSpPr>
          <p:spPr bwMode="auto">
            <a:xfrm>
              <a:off x="1697" y="3080"/>
              <a:ext cx="10" cy="12"/>
            </a:xfrm>
            <a:custGeom>
              <a:avLst/>
              <a:gdLst>
                <a:gd name="T0" fmla="*/ 3 w 10"/>
                <a:gd name="T1" fmla="*/ 12 h 12"/>
                <a:gd name="T2" fmla="*/ 5 w 10"/>
                <a:gd name="T3" fmla="*/ 12 h 12"/>
                <a:gd name="T4" fmla="*/ 7 w 10"/>
                <a:gd name="T5" fmla="*/ 12 h 12"/>
                <a:gd name="T6" fmla="*/ 8 w 10"/>
                <a:gd name="T7" fmla="*/ 10 h 12"/>
                <a:gd name="T8" fmla="*/ 10 w 10"/>
                <a:gd name="T9" fmla="*/ 8 h 12"/>
                <a:gd name="T10" fmla="*/ 10 w 10"/>
                <a:gd name="T11" fmla="*/ 6 h 12"/>
                <a:gd name="T12" fmla="*/ 8 w 10"/>
                <a:gd name="T13" fmla="*/ 4 h 12"/>
                <a:gd name="T14" fmla="*/ 7 w 10"/>
                <a:gd name="T15" fmla="*/ 2 h 12"/>
                <a:gd name="T16" fmla="*/ 5 w 10"/>
                <a:gd name="T17" fmla="*/ 0 h 12"/>
                <a:gd name="T18" fmla="*/ 5 w 10"/>
                <a:gd name="T19" fmla="*/ 0 h 12"/>
                <a:gd name="T20" fmla="*/ 3 w 10"/>
                <a:gd name="T21" fmla="*/ 0 h 12"/>
                <a:gd name="T22" fmla="*/ 1 w 10"/>
                <a:gd name="T23" fmla="*/ 2 h 12"/>
                <a:gd name="T24" fmla="*/ 0 w 10"/>
                <a:gd name="T25" fmla="*/ 4 h 12"/>
                <a:gd name="T26" fmla="*/ 0 w 10"/>
                <a:gd name="T27" fmla="*/ 6 h 12"/>
                <a:gd name="T28" fmla="*/ 0 w 10"/>
                <a:gd name="T29" fmla="*/ 8 h 12"/>
                <a:gd name="T30" fmla="*/ 0 w 10"/>
                <a:gd name="T31" fmla="*/ 10 h 12"/>
                <a:gd name="T32" fmla="*/ 1 w 10"/>
                <a:gd name="T33" fmla="*/ 12 h 12"/>
                <a:gd name="T34" fmla="*/ 3 w 10"/>
                <a:gd name="T35" fmla="*/ 12 h 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2"/>
                <a:gd name="T56" fmla="*/ 10 w 10"/>
                <a:gd name="T57" fmla="*/ 12 h 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2">
                  <a:moveTo>
                    <a:pt x="3" y="12"/>
                  </a:moveTo>
                  <a:lnTo>
                    <a:pt x="5" y="12"/>
                  </a:lnTo>
                  <a:lnTo>
                    <a:pt x="7" y="12"/>
                  </a:lnTo>
                  <a:lnTo>
                    <a:pt x="8" y="10"/>
                  </a:lnTo>
                  <a:lnTo>
                    <a:pt x="10" y="8"/>
                  </a:lnTo>
                  <a:lnTo>
                    <a:pt x="10" y="6"/>
                  </a:lnTo>
                  <a:lnTo>
                    <a:pt x="8" y="4"/>
                  </a:lnTo>
                  <a:lnTo>
                    <a:pt x="7" y="2"/>
                  </a:lnTo>
                  <a:lnTo>
                    <a:pt x="5" y="0"/>
                  </a:lnTo>
                  <a:lnTo>
                    <a:pt x="3" y="0"/>
                  </a:lnTo>
                  <a:lnTo>
                    <a:pt x="1" y="2"/>
                  </a:lnTo>
                  <a:lnTo>
                    <a:pt x="0" y="4"/>
                  </a:lnTo>
                  <a:lnTo>
                    <a:pt x="0" y="6"/>
                  </a:lnTo>
                  <a:lnTo>
                    <a:pt x="0" y="8"/>
                  </a:lnTo>
                  <a:lnTo>
                    <a:pt x="0" y="10"/>
                  </a:lnTo>
                  <a:lnTo>
                    <a:pt x="1" y="12"/>
                  </a:lnTo>
                  <a:lnTo>
                    <a:pt x="3" y="12"/>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09" name="Freeform 104"/>
            <p:cNvSpPr>
              <a:spLocks/>
            </p:cNvSpPr>
            <p:nvPr/>
          </p:nvSpPr>
          <p:spPr bwMode="auto">
            <a:xfrm>
              <a:off x="1678" y="3069"/>
              <a:ext cx="10" cy="13"/>
            </a:xfrm>
            <a:custGeom>
              <a:avLst/>
              <a:gdLst>
                <a:gd name="T0" fmla="*/ 3 w 10"/>
                <a:gd name="T1" fmla="*/ 13 h 13"/>
                <a:gd name="T2" fmla="*/ 5 w 10"/>
                <a:gd name="T3" fmla="*/ 13 h 13"/>
                <a:gd name="T4" fmla="*/ 7 w 10"/>
                <a:gd name="T5" fmla="*/ 11 h 13"/>
                <a:gd name="T6" fmla="*/ 9 w 10"/>
                <a:gd name="T7" fmla="*/ 8 h 13"/>
                <a:gd name="T8" fmla="*/ 10 w 10"/>
                <a:gd name="T9" fmla="*/ 6 h 13"/>
                <a:gd name="T10" fmla="*/ 10 w 10"/>
                <a:gd name="T11" fmla="*/ 4 h 13"/>
                <a:gd name="T12" fmla="*/ 9 w 10"/>
                <a:gd name="T13" fmla="*/ 2 h 13"/>
                <a:gd name="T14" fmla="*/ 7 w 10"/>
                <a:gd name="T15" fmla="*/ 0 h 13"/>
                <a:gd name="T16" fmla="*/ 5 w 10"/>
                <a:gd name="T17" fmla="*/ 0 h 13"/>
                <a:gd name="T18" fmla="*/ 5 w 10"/>
                <a:gd name="T19" fmla="*/ 0 h 13"/>
                <a:gd name="T20" fmla="*/ 3 w 10"/>
                <a:gd name="T21" fmla="*/ 0 h 13"/>
                <a:gd name="T22" fmla="*/ 2 w 10"/>
                <a:gd name="T23" fmla="*/ 0 h 13"/>
                <a:gd name="T24" fmla="*/ 0 w 10"/>
                <a:gd name="T25" fmla="*/ 2 h 13"/>
                <a:gd name="T26" fmla="*/ 0 w 10"/>
                <a:gd name="T27" fmla="*/ 4 h 13"/>
                <a:gd name="T28" fmla="*/ 0 w 10"/>
                <a:gd name="T29" fmla="*/ 6 h 13"/>
                <a:gd name="T30" fmla="*/ 0 w 10"/>
                <a:gd name="T31" fmla="*/ 8 h 13"/>
                <a:gd name="T32" fmla="*/ 2 w 10"/>
                <a:gd name="T33" fmla="*/ 11 h 13"/>
                <a:gd name="T34" fmla="*/ 3 w 10"/>
                <a:gd name="T35" fmla="*/ 13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3" y="13"/>
                  </a:moveTo>
                  <a:lnTo>
                    <a:pt x="5" y="13"/>
                  </a:lnTo>
                  <a:lnTo>
                    <a:pt x="7" y="11"/>
                  </a:lnTo>
                  <a:lnTo>
                    <a:pt x="9" y="8"/>
                  </a:lnTo>
                  <a:lnTo>
                    <a:pt x="10" y="6"/>
                  </a:lnTo>
                  <a:lnTo>
                    <a:pt x="10" y="4"/>
                  </a:lnTo>
                  <a:lnTo>
                    <a:pt x="9" y="2"/>
                  </a:lnTo>
                  <a:lnTo>
                    <a:pt x="7" y="0"/>
                  </a:lnTo>
                  <a:lnTo>
                    <a:pt x="5" y="0"/>
                  </a:lnTo>
                  <a:lnTo>
                    <a:pt x="3" y="0"/>
                  </a:lnTo>
                  <a:lnTo>
                    <a:pt x="2" y="0"/>
                  </a:lnTo>
                  <a:lnTo>
                    <a:pt x="0" y="2"/>
                  </a:lnTo>
                  <a:lnTo>
                    <a:pt x="0" y="4"/>
                  </a:lnTo>
                  <a:lnTo>
                    <a:pt x="0" y="6"/>
                  </a:lnTo>
                  <a:lnTo>
                    <a:pt x="0" y="8"/>
                  </a:lnTo>
                  <a:lnTo>
                    <a:pt x="2" y="11"/>
                  </a:lnTo>
                  <a:lnTo>
                    <a:pt x="3" y="13"/>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10" name="Freeform 105"/>
            <p:cNvSpPr>
              <a:spLocks/>
            </p:cNvSpPr>
            <p:nvPr/>
          </p:nvSpPr>
          <p:spPr bwMode="auto">
            <a:xfrm>
              <a:off x="1659" y="3059"/>
              <a:ext cx="10" cy="12"/>
            </a:xfrm>
            <a:custGeom>
              <a:avLst/>
              <a:gdLst>
                <a:gd name="T0" fmla="*/ 5 w 10"/>
                <a:gd name="T1" fmla="*/ 12 h 12"/>
                <a:gd name="T2" fmla="*/ 7 w 10"/>
                <a:gd name="T3" fmla="*/ 12 h 12"/>
                <a:gd name="T4" fmla="*/ 9 w 10"/>
                <a:gd name="T5" fmla="*/ 10 h 12"/>
                <a:gd name="T6" fmla="*/ 10 w 10"/>
                <a:gd name="T7" fmla="*/ 8 h 12"/>
                <a:gd name="T8" fmla="*/ 10 w 10"/>
                <a:gd name="T9" fmla="*/ 6 h 12"/>
                <a:gd name="T10" fmla="*/ 10 w 10"/>
                <a:gd name="T11" fmla="*/ 4 h 12"/>
                <a:gd name="T12" fmla="*/ 10 w 10"/>
                <a:gd name="T13" fmla="*/ 2 h 12"/>
                <a:gd name="T14" fmla="*/ 9 w 10"/>
                <a:gd name="T15" fmla="*/ 0 h 12"/>
                <a:gd name="T16" fmla="*/ 7 w 10"/>
                <a:gd name="T17" fmla="*/ 0 h 12"/>
                <a:gd name="T18" fmla="*/ 7 w 10"/>
                <a:gd name="T19" fmla="*/ 0 h 12"/>
                <a:gd name="T20" fmla="*/ 5 w 10"/>
                <a:gd name="T21" fmla="*/ 0 h 12"/>
                <a:gd name="T22" fmla="*/ 4 w 10"/>
                <a:gd name="T23" fmla="*/ 0 h 12"/>
                <a:gd name="T24" fmla="*/ 2 w 10"/>
                <a:gd name="T25" fmla="*/ 2 h 12"/>
                <a:gd name="T26" fmla="*/ 0 w 10"/>
                <a:gd name="T27" fmla="*/ 4 h 12"/>
                <a:gd name="T28" fmla="*/ 0 w 10"/>
                <a:gd name="T29" fmla="*/ 6 h 12"/>
                <a:gd name="T30" fmla="*/ 2 w 10"/>
                <a:gd name="T31" fmla="*/ 8 h 12"/>
                <a:gd name="T32" fmla="*/ 4 w 10"/>
                <a:gd name="T33" fmla="*/ 10 h 12"/>
                <a:gd name="T34" fmla="*/ 5 w 10"/>
                <a:gd name="T35" fmla="*/ 12 h 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2"/>
                <a:gd name="T56" fmla="*/ 10 w 10"/>
                <a:gd name="T57" fmla="*/ 12 h 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2">
                  <a:moveTo>
                    <a:pt x="5" y="12"/>
                  </a:moveTo>
                  <a:lnTo>
                    <a:pt x="7" y="12"/>
                  </a:lnTo>
                  <a:lnTo>
                    <a:pt x="9" y="10"/>
                  </a:lnTo>
                  <a:lnTo>
                    <a:pt x="10" y="8"/>
                  </a:lnTo>
                  <a:lnTo>
                    <a:pt x="10" y="6"/>
                  </a:lnTo>
                  <a:lnTo>
                    <a:pt x="10" y="4"/>
                  </a:lnTo>
                  <a:lnTo>
                    <a:pt x="10" y="2"/>
                  </a:lnTo>
                  <a:lnTo>
                    <a:pt x="9" y="0"/>
                  </a:lnTo>
                  <a:lnTo>
                    <a:pt x="7" y="0"/>
                  </a:lnTo>
                  <a:lnTo>
                    <a:pt x="5" y="0"/>
                  </a:lnTo>
                  <a:lnTo>
                    <a:pt x="4" y="0"/>
                  </a:lnTo>
                  <a:lnTo>
                    <a:pt x="2" y="2"/>
                  </a:lnTo>
                  <a:lnTo>
                    <a:pt x="0" y="4"/>
                  </a:lnTo>
                  <a:lnTo>
                    <a:pt x="0" y="6"/>
                  </a:lnTo>
                  <a:lnTo>
                    <a:pt x="2" y="8"/>
                  </a:lnTo>
                  <a:lnTo>
                    <a:pt x="4" y="10"/>
                  </a:lnTo>
                  <a:lnTo>
                    <a:pt x="5" y="12"/>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11" name="Freeform 106"/>
            <p:cNvSpPr>
              <a:spLocks/>
            </p:cNvSpPr>
            <p:nvPr/>
          </p:nvSpPr>
          <p:spPr bwMode="auto">
            <a:xfrm>
              <a:off x="1640" y="3046"/>
              <a:ext cx="11" cy="13"/>
            </a:xfrm>
            <a:custGeom>
              <a:avLst/>
              <a:gdLst>
                <a:gd name="T0" fmla="*/ 6 w 11"/>
                <a:gd name="T1" fmla="*/ 13 h 13"/>
                <a:gd name="T2" fmla="*/ 7 w 11"/>
                <a:gd name="T3" fmla="*/ 13 h 13"/>
                <a:gd name="T4" fmla="*/ 9 w 11"/>
                <a:gd name="T5" fmla="*/ 13 h 13"/>
                <a:gd name="T6" fmla="*/ 11 w 11"/>
                <a:gd name="T7" fmla="*/ 11 h 13"/>
                <a:gd name="T8" fmla="*/ 11 w 11"/>
                <a:gd name="T9" fmla="*/ 8 h 13"/>
                <a:gd name="T10" fmla="*/ 11 w 11"/>
                <a:gd name="T11" fmla="*/ 6 h 13"/>
                <a:gd name="T12" fmla="*/ 11 w 11"/>
                <a:gd name="T13" fmla="*/ 4 h 13"/>
                <a:gd name="T14" fmla="*/ 9 w 11"/>
                <a:gd name="T15" fmla="*/ 2 h 13"/>
                <a:gd name="T16" fmla="*/ 7 w 11"/>
                <a:gd name="T17" fmla="*/ 0 h 13"/>
                <a:gd name="T18" fmla="*/ 7 w 11"/>
                <a:gd name="T19" fmla="*/ 0 h 13"/>
                <a:gd name="T20" fmla="*/ 6 w 11"/>
                <a:gd name="T21" fmla="*/ 0 h 13"/>
                <a:gd name="T22" fmla="*/ 4 w 11"/>
                <a:gd name="T23" fmla="*/ 2 h 13"/>
                <a:gd name="T24" fmla="*/ 2 w 11"/>
                <a:gd name="T25" fmla="*/ 4 h 13"/>
                <a:gd name="T26" fmla="*/ 0 w 11"/>
                <a:gd name="T27" fmla="*/ 6 h 13"/>
                <a:gd name="T28" fmla="*/ 0 w 11"/>
                <a:gd name="T29" fmla="*/ 8 h 13"/>
                <a:gd name="T30" fmla="*/ 2 w 11"/>
                <a:gd name="T31" fmla="*/ 11 h 13"/>
                <a:gd name="T32" fmla="*/ 4 w 11"/>
                <a:gd name="T33" fmla="*/ 13 h 13"/>
                <a:gd name="T34" fmla="*/ 6 w 11"/>
                <a:gd name="T35" fmla="*/ 13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
                <a:gd name="T55" fmla="*/ 0 h 13"/>
                <a:gd name="T56" fmla="*/ 11 w 11"/>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 h="13">
                  <a:moveTo>
                    <a:pt x="6" y="13"/>
                  </a:moveTo>
                  <a:lnTo>
                    <a:pt x="7" y="13"/>
                  </a:lnTo>
                  <a:lnTo>
                    <a:pt x="9" y="13"/>
                  </a:lnTo>
                  <a:lnTo>
                    <a:pt x="11" y="11"/>
                  </a:lnTo>
                  <a:lnTo>
                    <a:pt x="11" y="8"/>
                  </a:lnTo>
                  <a:lnTo>
                    <a:pt x="11" y="6"/>
                  </a:lnTo>
                  <a:lnTo>
                    <a:pt x="11" y="4"/>
                  </a:lnTo>
                  <a:lnTo>
                    <a:pt x="9" y="2"/>
                  </a:lnTo>
                  <a:lnTo>
                    <a:pt x="7" y="0"/>
                  </a:lnTo>
                  <a:lnTo>
                    <a:pt x="6" y="0"/>
                  </a:lnTo>
                  <a:lnTo>
                    <a:pt x="4" y="2"/>
                  </a:lnTo>
                  <a:lnTo>
                    <a:pt x="2" y="4"/>
                  </a:lnTo>
                  <a:lnTo>
                    <a:pt x="0" y="6"/>
                  </a:lnTo>
                  <a:lnTo>
                    <a:pt x="0" y="8"/>
                  </a:lnTo>
                  <a:lnTo>
                    <a:pt x="2" y="11"/>
                  </a:lnTo>
                  <a:lnTo>
                    <a:pt x="4" y="13"/>
                  </a:lnTo>
                  <a:lnTo>
                    <a:pt x="6" y="13"/>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12" name="Freeform 107"/>
            <p:cNvSpPr>
              <a:spLocks/>
            </p:cNvSpPr>
            <p:nvPr/>
          </p:nvSpPr>
          <p:spPr bwMode="auto">
            <a:xfrm>
              <a:off x="1623" y="3036"/>
              <a:ext cx="11" cy="12"/>
            </a:xfrm>
            <a:custGeom>
              <a:avLst/>
              <a:gdLst>
                <a:gd name="T0" fmla="*/ 4 w 11"/>
                <a:gd name="T1" fmla="*/ 12 h 12"/>
                <a:gd name="T2" fmla="*/ 5 w 11"/>
                <a:gd name="T3" fmla="*/ 12 h 12"/>
                <a:gd name="T4" fmla="*/ 7 w 11"/>
                <a:gd name="T5" fmla="*/ 10 h 12"/>
                <a:gd name="T6" fmla="*/ 9 w 11"/>
                <a:gd name="T7" fmla="*/ 8 h 12"/>
                <a:gd name="T8" fmla="*/ 11 w 11"/>
                <a:gd name="T9" fmla="*/ 6 h 12"/>
                <a:gd name="T10" fmla="*/ 11 w 11"/>
                <a:gd name="T11" fmla="*/ 4 h 12"/>
                <a:gd name="T12" fmla="*/ 9 w 11"/>
                <a:gd name="T13" fmla="*/ 2 h 12"/>
                <a:gd name="T14" fmla="*/ 7 w 11"/>
                <a:gd name="T15" fmla="*/ 0 h 12"/>
                <a:gd name="T16" fmla="*/ 5 w 11"/>
                <a:gd name="T17" fmla="*/ 0 h 12"/>
                <a:gd name="T18" fmla="*/ 5 w 11"/>
                <a:gd name="T19" fmla="*/ 0 h 12"/>
                <a:gd name="T20" fmla="*/ 4 w 11"/>
                <a:gd name="T21" fmla="*/ 0 h 12"/>
                <a:gd name="T22" fmla="*/ 2 w 11"/>
                <a:gd name="T23" fmla="*/ 0 h 12"/>
                <a:gd name="T24" fmla="*/ 0 w 11"/>
                <a:gd name="T25" fmla="*/ 2 h 12"/>
                <a:gd name="T26" fmla="*/ 0 w 11"/>
                <a:gd name="T27" fmla="*/ 4 h 12"/>
                <a:gd name="T28" fmla="*/ 0 w 11"/>
                <a:gd name="T29" fmla="*/ 6 h 12"/>
                <a:gd name="T30" fmla="*/ 0 w 11"/>
                <a:gd name="T31" fmla="*/ 8 h 12"/>
                <a:gd name="T32" fmla="*/ 2 w 11"/>
                <a:gd name="T33" fmla="*/ 10 h 12"/>
                <a:gd name="T34" fmla="*/ 4 w 11"/>
                <a:gd name="T35" fmla="*/ 12 h 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
                <a:gd name="T55" fmla="*/ 0 h 12"/>
                <a:gd name="T56" fmla="*/ 11 w 11"/>
                <a:gd name="T57" fmla="*/ 12 h 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 h="12">
                  <a:moveTo>
                    <a:pt x="4" y="12"/>
                  </a:moveTo>
                  <a:lnTo>
                    <a:pt x="5" y="12"/>
                  </a:lnTo>
                  <a:lnTo>
                    <a:pt x="7" y="10"/>
                  </a:lnTo>
                  <a:lnTo>
                    <a:pt x="9" y="8"/>
                  </a:lnTo>
                  <a:lnTo>
                    <a:pt x="11" y="6"/>
                  </a:lnTo>
                  <a:lnTo>
                    <a:pt x="11" y="4"/>
                  </a:lnTo>
                  <a:lnTo>
                    <a:pt x="9" y="2"/>
                  </a:lnTo>
                  <a:lnTo>
                    <a:pt x="7" y="0"/>
                  </a:lnTo>
                  <a:lnTo>
                    <a:pt x="5" y="0"/>
                  </a:lnTo>
                  <a:lnTo>
                    <a:pt x="4" y="0"/>
                  </a:lnTo>
                  <a:lnTo>
                    <a:pt x="2" y="0"/>
                  </a:lnTo>
                  <a:lnTo>
                    <a:pt x="0" y="2"/>
                  </a:lnTo>
                  <a:lnTo>
                    <a:pt x="0" y="4"/>
                  </a:lnTo>
                  <a:lnTo>
                    <a:pt x="0" y="6"/>
                  </a:lnTo>
                  <a:lnTo>
                    <a:pt x="0" y="8"/>
                  </a:lnTo>
                  <a:lnTo>
                    <a:pt x="2" y="10"/>
                  </a:lnTo>
                  <a:lnTo>
                    <a:pt x="4" y="12"/>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13" name="Freeform 108"/>
            <p:cNvSpPr>
              <a:spLocks/>
            </p:cNvSpPr>
            <p:nvPr/>
          </p:nvSpPr>
          <p:spPr bwMode="auto">
            <a:xfrm>
              <a:off x="1605" y="3023"/>
              <a:ext cx="10" cy="13"/>
            </a:xfrm>
            <a:custGeom>
              <a:avLst/>
              <a:gdLst>
                <a:gd name="T0" fmla="*/ 3 w 10"/>
                <a:gd name="T1" fmla="*/ 13 h 13"/>
                <a:gd name="T2" fmla="*/ 5 w 10"/>
                <a:gd name="T3" fmla="*/ 13 h 13"/>
                <a:gd name="T4" fmla="*/ 6 w 10"/>
                <a:gd name="T5" fmla="*/ 13 h 13"/>
                <a:gd name="T6" fmla="*/ 8 w 10"/>
                <a:gd name="T7" fmla="*/ 11 h 13"/>
                <a:gd name="T8" fmla="*/ 10 w 10"/>
                <a:gd name="T9" fmla="*/ 9 h 13"/>
                <a:gd name="T10" fmla="*/ 10 w 10"/>
                <a:gd name="T11" fmla="*/ 6 h 13"/>
                <a:gd name="T12" fmla="*/ 8 w 10"/>
                <a:gd name="T13" fmla="*/ 4 h 13"/>
                <a:gd name="T14" fmla="*/ 6 w 10"/>
                <a:gd name="T15" fmla="*/ 2 h 13"/>
                <a:gd name="T16" fmla="*/ 5 w 10"/>
                <a:gd name="T17" fmla="*/ 0 h 13"/>
                <a:gd name="T18" fmla="*/ 5 w 10"/>
                <a:gd name="T19" fmla="*/ 0 h 13"/>
                <a:gd name="T20" fmla="*/ 3 w 10"/>
                <a:gd name="T21" fmla="*/ 0 h 13"/>
                <a:gd name="T22" fmla="*/ 1 w 10"/>
                <a:gd name="T23" fmla="*/ 2 h 13"/>
                <a:gd name="T24" fmla="*/ 0 w 10"/>
                <a:gd name="T25" fmla="*/ 4 h 13"/>
                <a:gd name="T26" fmla="*/ 0 w 10"/>
                <a:gd name="T27" fmla="*/ 6 h 13"/>
                <a:gd name="T28" fmla="*/ 0 w 10"/>
                <a:gd name="T29" fmla="*/ 9 h 13"/>
                <a:gd name="T30" fmla="*/ 0 w 10"/>
                <a:gd name="T31" fmla="*/ 11 h 13"/>
                <a:gd name="T32" fmla="*/ 1 w 10"/>
                <a:gd name="T33" fmla="*/ 13 h 13"/>
                <a:gd name="T34" fmla="*/ 3 w 10"/>
                <a:gd name="T35" fmla="*/ 13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3" y="13"/>
                  </a:moveTo>
                  <a:lnTo>
                    <a:pt x="5" y="13"/>
                  </a:lnTo>
                  <a:lnTo>
                    <a:pt x="6" y="13"/>
                  </a:lnTo>
                  <a:lnTo>
                    <a:pt x="8" y="11"/>
                  </a:lnTo>
                  <a:lnTo>
                    <a:pt x="10" y="9"/>
                  </a:lnTo>
                  <a:lnTo>
                    <a:pt x="10" y="6"/>
                  </a:lnTo>
                  <a:lnTo>
                    <a:pt x="8" y="4"/>
                  </a:lnTo>
                  <a:lnTo>
                    <a:pt x="6" y="2"/>
                  </a:lnTo>
                  <a:lnTo>
                    <a:pt x="5" y="0"/>
                  </a:lnTo>
                  <a:lnTo>
                    <a:pt x="3" y="0"/>
                  </a:lnTo>
                  <a:lnTo>
                    <a:pt x="1" y="2"/>
                  </a:lnTo>
                  <a:lnTo>
                    <a:pt x="0" y="4"/>
                  </a:lnTo>
                  <a:lnTo>
                    <a:pt x="0" y="6"/>
                  </a:lnTo>
                  <a:lnTo>
                    <a:pt x="0" y="9"/>
                  </a:lnTo>
                  <a:lnTo>
                    <a:pt x="0" y="11"/>
                  </a:lnTo>
                  <a:lnTo>
                    <a:pt x="1" y="13"/>
                  </a:lnTo>
                  <a:lnTo>
                    <a:pt x="3" y="13"/>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14" name="Freeform 109"/>
            <p:cNvSpPr>
              <a:spLocks/>
            </p:cNvSpPr>
            <p:nvPr/>
          </p:nvSpPr>
          <p:spPr bwMode="auto">
            <a:xfrm>
              <a:off x="1599" y="3040"/>
              <a:ext cx="11" cy="12"/>
            </a:xfrm>
            <a:custGeom>
              <a:avLst/>
              <a:gdLst>
                <a:gd name="T0" fmla="*/ 11 w 11"/>
                <a:gd name="T1" fmla="*/ 6 h 12"/>
                <a:gd name="T2" fmla="*/ 11 w 11"/>
                <a:gd name="T3" fmla="*/ 4 h 12"/>
                <a:gd name="T4" fmla="*/ 11 w 11"/>
                <a:gd name="T5" fmla="*/ 2 h 12"/>
                <a:gd name="T6" fmla="*/ 9 w 11"/>
                <a:gd name="T7" fmla="*/ 0 h 12"/>
                <a:gd name="T8" fmla="*/ 7 w 11"/>
                <a:gd name="T9" fmla="*/ 0 h 12"/>
                <a:gd name="T10" fmla="*/ 6 w 11"/>
                <a:gd name="T11" fmla="*/ 0 h 12"/>
                <a:gd name="T12" fmla="*/ 4 w 11"/>
                <a:gd name="T13" fmla="*/ 0 h 12"/>
                <a:gd name="T14" fmla="*/ 2 w 11"/>
                <a:gd name="T15" fmla="*/ 2 h 12"/>
                <a:gd name="T16" fmla="*/ 0 w 11"/>
                <a:gd name="T17" fmla="*/ 4 h 12"/>
                <a:gd name="T18" fmla="*/ 0 w 11"/>
                <a:gd name="T19" fmla="*/ 4 h 12"/>
                <a:gd name="T20" fmla="*/ 0 w 11"/>
                <a:gd name="T21" fmla="*/ 6 h 12"/>
                <a:gd name="T22" fmla="*/ 2 w 11"/>
                <a:gd name="T23" fmla="*/ 8 h 12"/>
                <a:gd name="T24" fmla="*/ 4 w 11"/>
                <a:gd name="T25" fmla="*/ 10 h 12"/>
                <a:gd name="T26" fmla="*/ 6 w 11"/>
                <a:gd name="T27" fmla="*/ 12 h 12"/>
                <a:gd name="T28" fmla="*/ 7 w 11"/>
                <a:gd name="T29" fmla="*/ 12 h 12"/>
                <a:gd name="T30" fmla="*/ 9 w 11"/>
                <a:gd name="T31" fmla="*/ 10 h 12"/>
                <a:gd name="T32" fmla="*/ 11 w 11"/>
                <a:gd name="T33" fmla="*/ 8 h 12"/>
                <a:gd name="T34" fmla="*/ 11 w 11"/>
                <a:gd name="T35" fmla="*/ 6 h 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
                <a:gd name="T55" fmla="*/ 0 h 12"/>
                <a:gd name="T56" fmla="*/ 11 w 11"/>
                <a:gd name="T57" fmla="*/ 12 h 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 h="12">
                  <a:moveTo>
                    <a:pt x="11" y="6"/>
                  </a:moveTo>
                  <a:lnTo>
                    <a:pt x="11" y="4"/>
                  </a:lnTo>
                  <a:lnTo>
                    <a:pt x="11" y="2"/>
                  </a:lnTo>
                  <a:lnTo>
                    <a:pt x="9" y="0"/>
                  </a:lnTo>
                  <a:lnTo>
                    <a:pt x="7" y="0"/>
                  </a:lnTo>
                  <a:lnTo>
                    <a:pt x="6" y="0"/>
                  </a:lnTo>
                  <a:lnTo>
                    <a:pt x="4" y="0"/>
                  </a:lnTo>
                  <a:lnTo>
                    <a:pt x="2" y="2"/>
                  </a:lnTo>
                  <a:lnTo>
                    <a:pt x="0" y="4"/>
                  </a:lnTo>
                  <a:lnTo>
                    <a:pt x="0" y="6"/>
                  </a:lnTo>
                  <a:lnTo>
                    <a:pt x="2" y="8"/>
                  </a:lnTo>
                  <a:lnTo>
                    <a:pt x="4" y="10"/>
                  </a:lnTo>
                  <a:lnTo>
                    <a:pt x="6" y="12"/>
                  </a:lnTo>
                  <a:lnTo>
                    <a:pt x="7" y="12"/>
                  </a:lnTo>
                  <a:lnTo>
                    <a:pt x="9" y="10"/>
                  </a:lnTo>
                  <a:lnTo>
                    <a:pt x="11" y="8"/>
                  </a:lnTo>
                  <a:lnTo>
                    <a:pt x="11" y="6"/>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15" name="Freeform 110"/>
            <p:cNvSpPr>
              <a:spLocks/>
            </p:cNvSpPr>
            <p:nvPr/>
          </p:nvSpPr>
          <p:spPr bwMode="auto">
            <a:xfrm>
              <a:off x="1589" y="3052"/>
              <a:ext cx="10" cy="13"/>
            </a:xfrm>
            <a:custGeom>
              <a:avLst/>
              <a:gdLst>
                <a:gd name="T0" fmla="*/ 7 w 10"/>
                <a:gd name="T1" fmla="*/ 13 h 13"/>
                <a:gd name="T2" fmla="*/ 9 w 10"/>
                <a:gd name="T3" fmla="*/ 13 h 13"/>
                <a:gd name="T4" fmla="*/ 10 w 10"/>
                <a:gd name="T5" fmla="*/ 11 h 13"/>
                <a:gd name="T6" fmla="*/ 10 w 10"/>
                <a:gd name="T7" fmla="*/ 9 h 13"/>
                <a:gd name="T8" fmla="*/ 10 w 10"/>
                <a:gd name="T9" fmla="*/ 7 h 13"/>
                <a:gd name="T10" fmla="*/ 10 w 10"/>
                <a:gd name="T11" fmla="*/ 5 h 13"/>
                <a:gd name="T12" fmla="*/ 9 w 10"/>
                <a:gd name="T13" fmla="*/ 2 h 13"/>
                <a:gd name="T14" fmla="*/ 7 w 10"/>
                <a:gd name="T15" fmla="*/ 0 h 13"/>
                <a:gd name="T16" fmla="*/ 5 w 10"/>
                <a:gd name="T17" fmla="*/ 0 h 13"/>
                <a:gd name="T18" fmla="*/ 5 w 10"/>
                <a:gd name="T19" fmla="*/ 0 h 13"/>
                <a:gd name="T20" fmla="*/ 4 w 10"/>
                <a:gd name="T21" fmla="*/ 2 h 13"/>
                <a:gd name="T22" fmla="*/ 2 w 10"/>
                <a:gd name="T23" fmla="*/ 5 h 13"/>
                <a:gd name="T24" fmla="*/ 0 w 10"/>
                <a:gd name="T25" fmla="*/ 7 h 13"/>
                <a:gd name="T26" fmla="*/ 0 w 10"/>
                <a:gd name="T27" fmla="*/ 9 h 13"/>
                <a:gd name="T28" fmla="*/ 2 w 10"/>
                <a:gd name="T29" fmla="*/ 11 h 13"/>
                <a:gd name="T30" fmla="*/ 4 w 10"/>
                <a:gd name="T31" fmla="*/ 13 h 13"/>
                <a:gd name="T32" fmla="*/ 5 w 10"/>
                <a:gd name="T33" fmla="*/ 13 h 13"/>
                <a:gd name="T34" fmla="*/ 7 w 10"/>
                <a:gd name="T35" fmla="*/ 13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7" y="13"/>
                  </a:moveTo>
                  <a:lnTo>
                    <a:pt x="9" y="13"/>
                  </a:lnTo>
                  <a:lnTo>
                    <a:pt x="10" y="11"/>
                  </a:lnTo>
                  <a:lnTo>
                    <a:pt x="10" y="9"/>
                  </a:lnTo>
                  <a:lnTo>
                    <a:pt x="10" y="7"/>
                  </a:lnTo>
                  <a:lnTo>
                    <a:pt x="10" y="5"/>
                  </a:lnTo>
                  <a:lnTo>
                    <a:pt x="9" y="2"/>
                  </a:lnTo>
                  <a:lnTo>
                    <a:pt x="7" y="0"/>
                  </a:lnTo>
                  <a:lnTo>
                    <a:pt x="5" y="0"/>
                  </a:lnTo>
                  <a:lnTo>
                    <a:pt x="4" y="2"/>
                  </a:lnTo>
                  <a:lnTo>
                    <a:pt x="2" y="5"/>
                  </a:lnTo>
                  <a:lnTo>
                    <a:pt x="0" y="7"/>
                  </a:lnTo>
                  <a:lnTo>
                    <a:pt x="0" y="9"/>
                  </a:lnTo>
                  <a:lnTo>
                    <a:pt x="2" y="11"/>
                  </a:lnTo>
                  <a:lnTo>
                    <a:pt x="4" y="13"/>
                  </a:lnTo>
                  <a:lnTo>
                    <a:pt x="5" y="13"/>
                  </a:lnTo>
                  <a:lnTo>
                    <a:pt x="7" y="13"/>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16" name="Freeform 111"/>
            <p:cNvSpPr>
              <a:spLocks/>
            </p:cNvSpPr>
            <p:nvPr/>
          </p:nvSpPr>
          <p:spPr bwMode="auto">
            <a:xfrm>
              <a:off x="1569" y="3052"/>
              <a:ext cx="10" cy="13"/>
            </a:xfrm>
            <a:custGeom>
              <a:avLst/>
              <a:gdLst>
                <a:gd name="T0" fmla="*/ 7 w 10"/>
                <a:gd name="T1" fmla="*/ 13 h 13"/>
                <a:gd name="T2" fmla="*/ 8 w 10"/>
                <a:gd name="T3" fmla="*/ 13 h 13"/>
                <a:gd name="T4" fmla="*/ 10 w 10"/>
                <a:gd name="T5" fmla="*/ 11 h 13"/>
                <a:gd name="T6" fmla="*/ 10 w 10"/>
                <a:gd name="T7" fmla="*/ 9 h 13"/>
                <a:gd name="T8" fmla="*/ 10 w 10"/>
                <a:gd name="T9" fmla="*/ 7 h 13"/>
                <a:gd name="T10" fmla="*/ 10 w 10"/>
                <a:gd name="T11" fmla="*/ 5 h 13"/>
                <a:gd name="T12" fmla="*/ 8 w 10"/>
                <a:gd name="T13" fmla="*/ 2 h 13"/>
                <a:gd name="T14" fmla="*/ 7 w 10"/>
                <a:gd name="T15" fmla="*/ 0 h 13"/>
                <a:gd name="T16" fmla="*/ 5 w 10"/>
                <a:gd name="T17" fmla="*/ 0 h 13"/>
                <a:gd name="T18" fmla="*/ 5 w 10"/>
                <a:gd name="T19" fmla="*/ 0 h 13"/>
                <a:gd name="T20" fmla="*/ 3 w 10"/>
                <a:gd name="T21" fmla="*/ 2 h 13"/>
                <a:gd name="T22" fmla="*/ 1 w 10"/>
                <a:gd name="T23" fmla="*/ 5 h 13"/>
                <a:gd name="T24" fmla="*/ 0 w 10"/>
                <a:gd name="T25" fmla="*/ 7 h 13"/>
                <a:gd name="T26" fmla="*/ 0 w 10"/>
                <a:gd name="T27" fmla="*/ 9 h 13"/>
                <a:gd name="T28" fmla="*/ 1 w 10"/>
                <a:gd name="T29" fmla="*/ 11 h 13"/>
                <a:gd name="T30" fmla="*/ 3 w 10"/>
                <a:gd name="T31" fmla="*/ 13 h 13"/>
                <a:gd name="T32" fmla="*/ 5 w 10"/>
                <a:gd name="T33" fmla="*/ 13 h 13"/>
                <a:gd name="T34" fmla="*/ 7 w 10"/>
                <a:gd name="T35" fmla="*/ 13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7" y="13"/>
                  </a:moveTo>
                  <a:lnTo>
                    <a:pt x="8" y="13"/>
                  </a:lnTo>
                  <a:lnTo>
                    <a:pt x="10" y="11"/>
                  </a:lnTo>
                  <a:lnTo>
                    <a:pt x="10" y="9"/>
                  </a:lnTo>
                  <a:lnTo>
                    <a:pt x="10" y="7"/>
                  </a:lnTo>
                  <a:lnTo>
                    <a:pt x="10" y="5"/>
                  </a:lnTo>
                  <a:lnTo>
                    <a:pt x="8" y="2"/>
                  </a:lnTo>
                  <a:lnTo>
                    <a:pt x="7" y="0"/>
                  </a:lnTo>
                  <a:lnTo>
                    <a:pt x="5" y="0"/>
                  </a:lnTo>
                  <a:lnTo>
                    <a:pt x="3" y="2"/>
                  </a:lnTo>
                  <a:lnTo>
                    <a:pt x="1" y="5"/>
                  </a:lnTo>
                  <a:lnTo>
                    <a:pt x="0" y="7"/>
                  </a:lnTo>
                  <a:lnTo>
                    <a:pt x="0" y="9"/>
                  </a:lnTo>
                  <a:lnTo>
                    <a:pt x="1" y="11"/>
                  </a:lnTo>
                  <a:lnTo>
                    <a:pt x="3" y="13"/>
                  </a:lnTo>
                  <a:lnTo>
                    <a:pt x="5" y="13"/>
                  </a:lnTo>
                  <a:lnTo>
                    <a:pt x="7" y="13"/>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17" name="Freeform 112"/>
            <p:cNvSpPr>
              <a:spLocks/>
            </p:cNvSpPr>
            <p:nvPr/>
          </p:nvSpPr>
          <p:spPr bwMode="auto">
            <a:xfrm>
              <a:off x="1548" y="3052"/>
              <a:ext cx="10" cy="13"/>
            </a:xfrm>
            <a:custGeom>
              <a:avLst/>
              <a:gdLst>
                <a:gd name="T0" fmla="*/ 7 w 10"/>
                <a:gd name="T1" fmla="*/ 13 h 13"/>
                <a:gd name="T2" fmla="*/ 9 w 10"/>
                <a:gd name="T3" fmla="*/ 13 h 13"/>
                <a:gd name="T4" fmla="*/ 10 w 10"/>
                <a:gd name="T5" fmla="*/ 11 h 13"/>
                <a:gd name="T6" fmla="*/ 10 w 10"/>
                <a:gd name="T7" fmla="*/ 9 h 13"/>
                <a:gd name="T8" fmla="*/ 10 w 10"/>
                <a:gd name="T9" fmla="*/ 7 h 13"/>
                <a:gd name="T10" fmla="*/ 10 w 10"/>
                <a:gd name="T11" fmla="*/ 5 h 13"/>
                <a:gd name="T12" fmla="*/ 9 w 10"/>
                <a:gd name="T13" fmla="*/ 2 h 13"/>
                <a:gd name="T14" fmla="*/ 7 w 10"/>
                <a:gd name="T15" fmla="*/ 0 h 13"/>
                <a:gd name="T16" fmla="*/ 5 w 10"/>
                <a:gd name="T17" fmla="*/ 0 h 13"/>
                <a:gd name="T18" fmla="*/ 5 w 10"/>
                <a:gd name="T19" fmla="*/ 0 h 13"/>
                <a:gd name="T20" fmla="*/ 4 w 10"/>
                <a:gd name="T21" fmla="*/ 2 h 13"/>
                <a:gd name="T22" fmla="*/ 2 w 10"/>
                <a:gd name="T23" fmla="*/ 5 h 13"/>
                <a:gd name="T24" fmla="*/ 0 w 10"/>
                <a:gd name="T25" fmla="*/ 7 h 13"/>
                <a:gd name="T26" fmla="*/ 0 w 10"/>
                <a:gd name="T27" fmla="*/ 9 h 13"/>
                <a:gd name="T28" fmla="*/ 2 w 10"/>
                <a:gd name="T29" fmla="*/ 11 h 13"/>
                <a:gd name="T30" fmla="*/ 4 w 10"/>
                <a:gd name="T31" fmla="*/ 13 h 13"/>
                <a:gd name="T32" fmla="*/ 5 w 10"/>
                <a:gd name="T33" fmla="*/ 13 h 13"/>
                <a:gd name="T34" fmla="*/ 7 w 10"/>
                <a:gd name="T35" fmla="*/ 13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7" y="13"/>
                  </a:moveTo>
                  <a:lnTo>
                    <a:pt x="9" y="13"/>
                  </a:lnTo>
                  <a:lnTo>
                    <a:pt x="10" y="11"/>
                  </a:lnTo>
                  <a:lnTo>
                    <a:pt x="10" y="9"/>
                  </a:lnTo>
                  <a:lnTo>
                    <a:pt x="10" y="7"/>
                  </a:lnTo>
                  <a:lnTo>
                    <a:pt x="10" y="5"/>
                  </a:lnTo>
                  <a:lnTo>
                    <a:pt x="9" y="2"/>
                  </a:lnTo>
                  <a:lnTo>
                    <a:pt x="7" y="0"/>
                  </a:lnTo>
                  <a:lnTo>
                    <a:pt x="5" y="0"/>
                  </a:lnTo>
                  <a:lnTo>
                    <a:pt x="4" y="2"/>
                  </a:lnTo>
                  <a:lnTo>
                    <a:pt x="2" y="5"/>
                  </a:lnTo>
                  <a:lnTo>
                    <a:pt x="0" y="7"/>
                  </a:lnTo>
                  <a:lnTo>
                    <a:pt x="0" y="9"/>
                  </a:lnTo>
                  <a:lnTo>
                    <a:pt x="2" y="11"/>
                  </a:lnTo>
                  <a:lnTo>
                    <a:pt x="4" y="13"/>
                  </a:lnTo>
                  <a:lnTo>
                    <a:pt x="5" y="13"/>
                  </a:lnTo>
                  <a:lnTo>
                    <a:pt x="7" y="13"/>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18" name="Freeform 113"/>
            <p:cNvSpPr>
              <a:spLocks/>
            </p:cNvSpPr>
            <p:nvPr/>
          </p:nvSpPr>
          <p:spPr bwMode="auto">
            <a:xfrm>
              <a:off x="1528" y="3052"/>
              <a:ext cx="10" cy="13"/>
            </a:xfrm>
            <a:custGeom>
              <a:avLst/>
              <a:gdLst>
                <a:gd name="T0" fmla="*/ 7 w 10"/>
                <a:gd name="T1" fmla="*/ 13 h 13"/>
                <a:gd name="T2" fmla="*/ 8 w 10"/>
                <a:gd name="T3" fmla="*/ 13 h 13"/>
                <a:gd name="T4" fmla="*/ 10 w 10"/>
                <a:gd name="T5" fmla="*/ 11 h 13"/>
                <a:gd name="T6" fmla="*/ 10 w 10"/>
                <a:gd name="T7" fmla="*/ 9 h 13"/>
                <a:gd name="T8" fmla="*/ 10 w 10"/>
                <a:gd name="T9" fmla="*/ 7 h 13"/>
                <a:gd name="T10" fmla="*/ 10 w 10"/>
                <a:gd name="T11" fmla="*/ 5 h 13"/>
                <a:gd name="T12" fmla="*/ 8 w 10"/>
                <a:gd name="T13" fmla="*/ 2 h 13"/>
                <a:gd name="T14" fmla="*/ 7 w 10"/>
                <a:gd name="T15" fmla="*/ 0 h 13"/>
                <a:gd name="T16" fmla="*/ 5 w 10"/>
                <a:gd name="T17" fmla="*/ 0 h 13"/>
                <a:gd name="T18" fmla="*/ 5 w 10"/>
                <a:gd name="T19" fmla="*/ 0 h 13"/>
                <a:gd name="T20" fmla="*/ 3 w 10"/>
                <a:gd name="T21" fmla="*/ 2 h 13"/>
                <a:gd name="T22" fmla="*/ 1 w 10"/>
                <a:gd name="T23" fmla="*/ 5 h 13"/>
                <a:gd name="T24" fmla="*/ 0 w 10"/>
                <a:gd name="T25" fmla="*/ 7 h 13"/>
                <a:gd name="T26" fmla="*/ 0 w 10"/>
                <a:gd name="T27" fmla="*/ 9 h 13"/>
                <a:gd name="T28" fmla="*/ 1 w 10"/>
                <a:gd name="T29" fmla="*/ 11 h 13"/>
                <a:gd name="T30" fmla="*/ 3 w 10"/>
                <a:gd name="T31" fmla="*/ 13 h 13"/>
                <a:gd name="T32" fmla="*/ 5 w 10"/>
                <a:gd name="T33" fmla="*/ 13 h 13"/>
                <a:gd name="T34" fmla="*/ 7 w 10"/>
                <a:gd name="T35" fmla="*/ 13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7" y="13"/>
                  </a:moveTo>
                  <a:lnTo>
                    <a:pt x="8" y="13"/>
                  </a:lnTo>
                  <a:lnTo>
                    <a:pt x="10" y="11"/>
                  </a:lnTo>
                  <a:lnTo>
                    <a:pt x="10" y="9"/>
                  </a:lnTo>
                  <a:lnTo>
                    <a:pt x="10" y="7"/>
                  </a:lnTo>
                  <a:lnTo>
                    <a:pt x="10" y="5"/>
                  </a:lnTo>
                  <a:lnTo>
                    <a:pt x="8" y="2"/>
                  </a:lnTo>
                  <a:lnTo>
                    <a:pt x="7" y="0"/>
                  </a:lnTo>
                  <a:lnTo>
                    <a:pt x="5" y="0"/>
                  </a:lnTo>
                  <a:lnTo>
                    <a:pt x="3" y="2"/>
                  </a:lnTo>
                  <a:lnTo>
                    <a:pt x="1" y="5"/>
                  </a:lnTo>
                  <a:lnTo>
                    <a:pt x="0" y="7"/>
                  </a:lnTo>
                  <a:lnTo>
                    <a:pt x="0" y="9"/>
                  </a:lnTo>
                  <a:lnTo>
                    <a:pt x="1" y="11"/>
                  </a:lnTo>
                  <a:lnTo>
                    <a:pt x="3" y="13"/>
                  </a:lnTo>
                  <a:lnTo>
                    <a:pt x="5" y="13"/>
                  </a:lnTo>
                  <a:lnTo>
                    <a:pt x="7" y="13"/>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19" name="Freeform 114"/>
            <p:cNvSpPr>
              <a:spLocks/>
            </p:cNvSpPr>
            <p:nvPr/>
          </p:nvSpPr>
          <p:spPr bwMode="auto">
            <a:xfrm>
              <a:off x="1507" y="3052"/>
              <a:ext cx="10" cy="13"/>
            </a:xfrm>
            <a:custGeom>
              <a:avLst/>
              <a:gdLst>
                <a:gd name="T0" fmla="*/ 7 w 10"/>
                <a:gd name="T1" fmla="*/ 13 h 13"/>
                <a:gd name="T2" fmla="*/ 9 w 10"/>
                <a:gd name="T3" fmla="*/ 13 h 13"/>
                <a:gd name="T4" fmla="*/ 10 w 10"/>
                <a:gd name="T5" fmla="*/ 11 h 13"/>
                <a:gd name="T6" fmla="*/ 10 w 10"/>
                <a:gd name="T7" fmla="*/ 9 h 13"/>
                <a:gd name="T8" fmla="*/ 10 w 10"/>
                <a:gd name="T9" fmla="*/ 7 h 13"/>
                <a:gd name="T10" fmla="*/ 10 w 10"/>
                <a:gd name="T11" fmla="*/ 5 h 13"/>
                <a:gd name="T12" fmla="*/ 9 w 10"/>
                <a:gd name="T13" fmla="*/ 2 h 13"/>
                <a:gd name="T14" fmla="*/ 7 w 10"/>
                <a:gd name="T15" fmla="*/ 0 h 13"/>
                <a:gd name="T16" fmla="*/ 5 w 10"/>
                <a:gd name="T17" fmla="*/ 0 h 13"/>
                <a:gd name="T18" fmla="*/ 5 w 10"/>
                <a:gd name="T19" fmla="*/ 0 h 13"/>
                <a:gd name="T20" fmla="*/ 4 w 10"/>
                <a:gd name="T21" fmla="*/ 2 h 13"/>
                <a:gd name="T22" fmla="*/ 2 w 10"/>
                <a:gd name="T23" fmla="*/ 5 h 13"/>
                <a:gd name="T24" fmla="*/ 0 w 10"/>
                <a:gd name="T25" fmla="*/ 7 h 13"/>
                <a:gd name="T26" fmla="*/ 0 w 10"/>
                <a:gd name="T27" fmla="*/ 9 h 13"/>
                <a:gd name="T28" fmla="*/ 2 w 10"/>
                <a:gd name="T29" fmla="*/ 11 h 13"/>
                <a:gd name="T30" fmla="*/ 4 w 10"/>
                <a:gd name="T31" fmla="*/ 13 h 13"/>
                <a:gd name="T32" fmla="*/ 5 w 10"/>
                <a:gd name="T33" fmla="*/ 13 h 13"/>
                <a:gd name="T34" fmla="*/ 7 w 10"/>
                <a:gd name="T35" fmla="*/ 13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7" y="13"/>
                  </a:moveTo>
                  <a:lnTo>
                    <a:pt x="9" y="13"/>
                  </a:lnTo>
                  <a:lnTo>
                    <a:pt x="10" y="11"/>
                  </a:lnTo>
                  <a:lnTo>
                    <a:pt x="10" y="9"/>
                  </a:lnTo>
                  <a:lnTo>
                    <a:pt x="10" y="7"/>
                  </a:lnTo>
                  <a:lnTo>
                    <a:pt x="10" y="5"/>
                  </a:lnTo>
                  <a:lnTo>
                    <a:pt x="9" y="2"/>
                  </a:lnTo>
                  <a:lnTo>
                    <a:pt x="7" y="0"/>
                  </a:lnTo>
                  <a:lnTo>
                    <a:pt x="5" y="0"/>
                  </a:lnTo>
                  <a:lnTo>
                    <a:pt x="4" y="2"/>
                  </a:lnTo>
                  <a:lnTo>
                    <a:pt x="2" y="5"/>
                  </a:lnTo>
                  <a:lnTo>
                    <a:pt x="0" y="7"/>
                  </a:lnTo>
                  <a:lnTo>
                    <a:pt x="0" y="9"/>
                  </a:lnTo>
                  <a:lnTo>
                    <a:pt x="2" y="11"/>
                  </a:lnTo>
                  <a:lnTo>
                    <a:pt x="4" y="13"/>
                  </a:lnTo>
                  <a:lnTo>
                    <a:pt x="5" y="13"/>
                  </a:lnTo>
                  <a:lnTo>
                    <a:pt x="7" y="13"/>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20" name="Freeform 115"/>
            <p:cNvSpPr>
              <a:spLocks/>
            </p:cNvSpPr>
            <p:nvPr/>
          </p:nvSpPr>
          <p:spPr bwMode="auto">
            <a:xfrm>
              <a:off x="1487" y="3052"/>
              <a:ext cx="10" cy="13"/>
            </a:xfrm>
            <a:custGeom>
              <a:avLst/>
              <a:gdLst>
                <a:gd name="T0" fmla="*/ 7 w 10"/>
                <a:gd name="T1" fmla="*/ 13 h 13"/>
                <a:gd name="T2" fmla="*/ 8 w 10"/>
                <a:gd name="T3" fmla="*/ 13 h 13"/>
                <a:gd name="T4" fmla="*/ 10 w 10"/>
                <a:gd name="T5" fmla="*/ 11 h 13"/>
                <a:gd name="T6" fmla="*/ 10 w 10"/>
                <a:gd name="T7" fmla="*/ 9 h 13"/>
                <a:gd name="T8" fmla="*/ 10 w 10"/>
                <a:gd name="T9" fmla="*/ 7 h 13"/>
                <a:gd name="T10" fmla="*/ 10 w 10"/>
                <a:gd name="T11" fmla="*/ 5 h 13"/>
                <a:gd name="T12" fmla="*/ 8 w 10"/>
                <a:gd name="T13" fmla="*/ 2 h 13"/>
                <a:gd name="T14" fmla="*/ 7 w 10"/>
                <a:gd name="T15" fmla="*/ 0 h 13"/>
                <a:gd name="T16" fmla="*/ 5 w 10"/>
                <a:gd name="T17" fmla="*/ 0 h 13"/>
                <a:gd name="T18" fmla="*/ 5 w 10"/>
                <a:gd name="T19" fmla="*/ 0 h 13"/>
                <a:gd name="T20" fmla="*/ 3 w 10"/>
                <a:gd name="T21" fmla="*/ 2 h 13"/>
                <a:gd name="T22" fmla="*/ 1 w 10"/>
                <a:gd name="T23" fmla="*/ 5 h 13"/>
                <a:gd name="T24" fmla="*/ 0 w 10"/>
                <a:gd name="T25" fmla="*/ 7 h 13"/>
                <a:gd name="T26" fmla="*/ 0 w 10"/>
                <a:gd name="T27" fmla="*/ 9 h 13"/>
                <a:gd name="T28" fmla="*/ 1 w 10"/>
                <a:gd name="T29" fmla="*/ 11 h 13"/>
                <a:gd name="T30" fmla="*/ 3 w 10"/>
                <a:gd name="T31" fmla="*/ 13 h 13"/>
                <a:gd name="T32" fmla="*/ 5 w 10"/>
                <a:gd name="T33" fmla="*/ 13 h 13"/>
                <a:gd name="T34" fmla="*/ 7 w 10"/>
                <a:gd name="T35" fmla="*/ 13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7" y="13"/>
                  </a:moveTo>
                  <a:lnTo>
                    <a:pt x="8" y="13"/>
                  </a:lnTo>
                  <a:lnTo>
                    <a:pt x="10" y="11"/>
                  </a:lnTo>
                  <a:lnTo>
                    <a:pt x="10" y="9"/>
                  </a:lnTo>
                  <a:lnTo>
                    <a:pt x="10" y="7"/>
                  </a:lnTo>
                  <a:lnTo>
                    <a:pt x="10" y="5"/>
                  </a:lnTo>
                  <a:lnTo>
                    <a:pt x="8" y="2"/>
                  </a:lnTo>
                  <a:lnTo>
                    <a:pt x="7" y="0"/>
                  </a:lnTo>
                  <a:lnTo>
                    <a:pt x="5" y="0"/>
                  </a:lnTo>
                  <a:lnTo>
                    <a:pt x="3" y="2"/>
                  </a:lnTo>
                  <a:lnTo>
                    <a:pt x="1" y="5"/>
                  </a:lnTo>
                  <a:lnTo>
                    <a:pt x="0" y="7"/>
                  </a:lnTo>
                  <a:lnTo>
                    <a:pt x="0" y="9"/>
                  </a:lnTo>
                  <a:lnTo>
                    <a:pt x="1" y="11"/>
                  </a:lnTo>
                  <a:lnTo>
                    <a:pt x="3" y="13"/>
                  </a:lnTo>
                  <a:lnTo>
                    <a:pt x="5" y="13"/>
                  </a:lnTo>
                  <a:lnTo>
                    <a:pt x="7" y="13"/>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21" name="Freeform 116"/>
            <p:cNvSpPr>
              <a:spLocks/>
            </p:cNvSpPr>
            <p:nvPr/>
          </p:nvSpPr>
          <p:spPr bwMode="auto">
            <a:xfrm>
              <a:off x="1466" y="3052"/>
              <a:ext cx="10" cy="13"/>
            </a:xfrm>
            <a:custGeom>
              <a:avLst/>
              <a:gdLst>
                <a:gd name="T0" fmla="*/ 7 w 10"/>
                <a:gd name="T1" fmla="*/ 13 h 13"/>
                <a:gd name="T2" fmla="*/ 9 w 10"/>
                <a:gd name="T3" fmla="*/ 13 h 13"/>
                <a:gd name="T4" fmla="*/ 10 w 10"/>
                <a:gd name="T5" fmla="*/ 11 h 13"/>
                <a:gd name="T6" fmla="*/ 10 w 10"/>
                <a:gd name="T7" fmla="*/ 9 h 13"/>
                <a:gd name="T8" fmla="*/ 10 w 10"/>
                <a:gd name="T9" fmla="*/ 7 h 13"/>
                <a:gd name="T10" fmla="*/ 10 w 10"/>
                <a:gd name="T11" fmla="*/ 5 h 13"/>
                <a:gd name="T12" fmla="*/ 9 w 10"/>
                <a:gd name="T13" fmla="*/ 2 h 13"/>
                <a:gd name="T14" fmla="*/ 7 w 10"/>
                <a:gd name="T15" fmla="*/ 0 h 13"/>
                <a:gd name="T16" fmla="*/ 5 w 10"/>
                <a:gd name="T17" fmla="*/ 0 h 13"/>
                <a:gd name="T18" fmla="*/ 5 w 10"/>
                <a:gd name="T19" fmla="*/ 0 h 13"/>
                <a:gd name="T20" fmla="*/ 4 w 10"/>
                <a:gd name="T21" fmla="*/ 2 h 13"/>
                <a:gd name="T22" fmla="*/ 2 w 10"/>
                <a:gd name="T23" fmla="*/ 5 h 13"/>
                <a:gd name="T24" fmla="*/ 0 w 10"/>
                <a:gd name="T25" fmla="*/ 7 h 13"/>
                <a:gd name="T26" fmla="*/ 0 w 10"/>
                <a:gd name="T27" fmla="*/ 9 h 13"/>
                <a:gd name="T28" fmla="*/ 2 w 10"/>
                <a:gd name="T29" fmla="*/ 11 h 13"/>
                <a:gd name="T30" fmla="*/ 4 w 10"/>
                <a:gd name="T31" fmla="*/ 13 h 13"/>
                <a:gd name="T32" fmla="*/ 5 w 10"/>
                <a:gd name="T33" fmla="*/ 13 h 13"/>
                <a:gd name="T34" fmla="*/ 7 w 10"/>
                <a:gd name="T35" fmla="*/ 13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7" y="13"/>
                  </a:moveTo>
                  <a:lnTo>
                    <a:pt x="9" y="13"/>
                  </a:lnTo>
                  <a:lnTo>
                    <a:pt x="10" y="11"/>
                  </a:lnTo>
                  <a:lnTo>
                    <a:pt x="10" y="9"/>
                  </a:lnTo>
                  <a:lnTo>
                    <a:pt x="10" y="7"/>
                  </a:lnTo>
                  <a:lnTo>
                    <a:pt x="10" y="5"/>
                  </a:lnTo>
                  <a:lnTo>
                    <a:pt x="9" y="2"/>
                  </a:lnTo>
                  <a:lnTo>
                    <a:pt x="7" y="0"/>
                  </a:lnTo>
                  <a:lnTo>
                    <a:pt x="5" y="0"/>
                  </a:lnTo>
                  <a:lnTo>
                    <a:pt x="4" y="2"/>
                  </a:lnTo>
                  <a:lnTo>
                    <a:pt x="2" y="5"/>
                  </a:lnTo>
                  <a:lnTo>
                    <a:pt x="0" y="7"/>
                  </a:lnTo>
                  <a:lnTo>
                    <a:pt x="0" y="9"/>
                  </a:lnTo>
                  <a:lnTo>
                    <a:pt x="2" y="11"/>
                  </a:lnTo>
                  <a:lnTo>
                    <a:pt x="4" y="13"/>
                  </a:lnTo>
                  <a:lnTo>
                    <a:pt x="5" y="13"/>
                  </a:lnTo>
                  <a:lnTo>
                    <a:pt x="7" y="13"/>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22" name="Freeform 117"/>
            <p:cNvSpPr>
              <a:spLocks/>
            </p:cNvSpPr>
            <p:nvPr/>
          </p:nvSpPr>
          <p:spPr bwMode="auto">
            <a:xfrm>
              <a:off x="1446" y="3052"/>
              <a:ext cx="10" cy="13"/>
            </a:xfrm>
            <a:custGeom>
              <a:avLst/>
              <a:gdLst>
                <a:gd name="T0" fmla="*/ 7 w 10"/>
                <a:gd name="T1" fmla="*/ 13 h 13"/>
                <a:gd name="T2" fmla="*/ 8 w 10"/>
                <a:gd name="T3" fmla="*/ 13 h 13"/>
                <a:gd name="T4" fmla="*/ 10 w 10"/>
                <a:gd name="T5" fmla="*/ 11 h 13"/>
                <a:gd name="T6" fmla="*/ 10 w 10"/>
                <a:gd name="T7" fmla="*/ 9 h 13"/>
                <a:gd name="T8" fmla="*/ 10 w 10"/>
                <a:gd name="T9" fmla="*/ 7 h 13"/>
                <a:gd name="T10" fmla="*/ 10 w 10"/>
                <a:gd name="T11" fmla="*/ 5 h 13"/>
                <a:gd name="T12" fmla="*/ 8 w 10"/>
                <a:gd name="T13" fmla="*/ 2 h 13"/>
                <a:gd name="T14" fmla="*/ 7 w 10"/>
                <a:gd name="T15" fmla="*/ 0 h 13"/>
                <a:gd name="T16" fmla="*/ 5 w 10"/>
                <a:gd name="T17" fmla="*/ 0 h 13"/>
                <a:gd name="T18" fmla="*/ 5 w 10"/>
                <a:gd name="T19" fmla="*/ 0 h 13"/>
                <a:gd name="T20" fmla="*/ 3 w 10"/>
                <a:gd name="T21" fmla="*/ 2 h 13"/>
                <a:gd name="T22" fmla="*/ 1 w 10"/>
                <a:gd name="T23" fmla="*/ 5 h 13"/>
                <a:gd name="T24" fmla="*/ 0 w 10"/>
                <a:gd name="T25" fmla="*/ 7 h 13"/>
                <a:gd name="T26" fmla="*/ 0 w 10"/>
                <a:gd name="T27" fmla="*/ 9 h 13"/>
                <a:gd name="T28" fmla="*/ 1 w 10"/>
                <a:gd name="T29" fmla="*/ 11 h 13"/>
                <a:gd name="T30" fmla="*/ 3 w 10"/>
                <a:gd name="T31" fmla="*/ 13 h 13"/>
                <a:gd name="T32" fmla="*/ 5 w 10"/>
                <a:gd name="T33" fmla="*/ 13 h 13"/>
                <a:gd name="T34" fmla="*/ 7 w 10"/>
                <a:gd name="T35" fmla="*/ 13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7" y="13"/>
                  </a:moveTo>
                  <a:lnTo>
                    <a:pt x="8" y="13"/>
                  </a:lnTo>
                  <a:lnTo>
                    <a:pt x="10" y="11"/>
                  </a:lnTo>
                  <a:lnTo>
                    <a:pt x="10" y="9"/>
                  </a:lnTo>
                  <a:lnTo>
                    <a:pt x="10" y="7"/>
                  </a:lnTo>
                  <a:lnTo>
                    <a:pt x="10" y="5"/>
                  </a:lnTo>
                  <a:lnTo>
                    <a:pt x="8" y="2"/>
                  </a:lnTo>
                  <a:lnTo>
                    <a:pt x="7" y="0"/>
                  </a:lnTo>
                  <a:lnTo>
                    <a:pt x="5" y="0"/>
                  </a:lnTo>
                  <a:lnTo>
                    <a:pt x="3" y="2"/>
                  </a:lnTo>
                  <a:lnTo>
                    <a:pt x="1" y="5"/>
                  </a:lnTo>
                  <a:lnTo>
                    <a:pt x="0" y="7"/>
                  </a:lnTo>
                  <a:lnTo>
                    <a:pt x="0" y="9"/>
                  </a:lnTo>
                  <a:lnTo>
                    <a:pt x="1" y="11"/>
                  </a:lnTo>
                  <a:lnTo>
                    <a:pt x="3" y="13"/>
                  </a:lnTo>
                  <a:lnTo>
                    <a:pt x="5" y="13"/>
                  </a:lnTo>
                  <a:lnTo>
                    <a:pt x="7" y="13"/>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23" name="Freeform 118"/>
            <p:cNvSpPr>
              <a:spLocks/>
            </p:cNvSpPr>
            <p:nvPr/>
          </p:nvSpPr>
          <p:spPr bwMode="auto">
            <a:xfrm>
              <a:off x="1425" y="3052"/>
              <a:ext cx="10" cy="13"/>
            </a:xfrm>
            <a:custGeom>
              <a:avLst/>
              <a:gdLst>
                <a:gd name="T0" fmla="*/ 7 w 10"/>
                <a:gd name="T1" fmla="*/ 13 h 13"/>
                <a:gd name="T2" fmla="*/ 9 w 10"/>
                <a:gd name="T3" fmla="*/ 13 h 13"/>
                <a:gd name="T4" fmla="*/ 10 w 10"/>
                <a:gd name="T5" fmla="*/ 11 h 13"/>
                <a:gd name="T6" fmla="*/ 10 w 10"/>
                <a:gd name="T7" fmla="*/ 9 h 13"/>
                <a:gd name="T8" fmla="*/ 10 w 10"/>
                <a:gd name="T9" fmla="*/ 7 h 13"/>
                <a:gd name="T10" fmla="*/ 10 w 10"/>
                <a:gd name="T11" fmla="*/ 5 h 13"/>
                <a:gd name="T12" fmla="*/ 9 w 10"/>
                <a:gd name="T13" fmla="*/ 2 h 13"/>
                <a:gd name="T14" fmla="*/ 7 w 10"/>
                <a:gd name="T15" fmla="*/ 0 h 13"/>
                <a:gd name="T16" fmla="*/ 5 w 10"/>
                <a:gd name="T17" fmla="*/ 0 h 13"/>
                <a:gd name="T18" fmla="*/ 5 w 10"/>
                <a:gd name="T19" fmla="*/ 0 h 13"/>
                <a:gd name="T20" fmla="*/ 4 w 10"/>
                <a:gd name="T21" fmla="*/ 2 h 13"/>
                <a:gd name="T22" fmla="*/ 2 w 10"/>
                <a:gd name="T23" fmla="*/ 5 h 13"/>
                <a:gd name="T24" fmla="*/ 0 w 10"/>
                <a:gd name="T25" fmla="*/ 7 h 13"/>
                <a:gd name="T26" fmla="*/ 0 w 10"/>
                <a:gd name="T27" fmla="*/ 9 h 13"/>
                <a:gd name="T28" fmla="*/ 2 w 10"/>
                <a:gd name="T29" fmla="*/ 11 h 13"/>
                <a:gd name="T30" fmla="*/ 4 w 10"/>
                <a:gd name="T31" fmla="*/ 13 h 13"/>
                <a:gd name="T32" fmla="*/ 5 w 10"/>
                <a:gd name="T33" fmla="*/ 13 h 13"/>
                <a:gd name="T34" fmla="*/ 7 w 10"/>
                <a:gd name="T35" fmla="*/ 13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7" y="13"/>
                  </a:moveTo>
                  <a:lnTo>
                    <a:pt x="9" y="13"/>
                  </a:lnTo>
                  <a:lnTo>
                    <a:pt x="10" y="11"/>
                  </a:lnTo>
                  <a:lnTo>
                    <a:pt x="10" y="9"/>
                  </a:lnTo>
                  <a:lnTo>
                    <a:pt x="10" y="7"/>
                  </a:lnTo>
                  <a:lnTo>
                    <a:pt x="10" y="5"/>
                  </a:lnTo>
                  <a:lnTo>
                    <a:pt x="9" y="2"/>
                  </a:lnTo>
                  <a:lnTo>
                    <a:pt x="7" y="0"/>
                  </a:lnTo>
                  <a:lnTo>
                    <a:pt x="5" y="0"/>
                  </a:lnTo>
                  <a:lnTo>
                    <a:pt x="4" y="2"/>
                  </a:lnTo>
                  <a:lnTo>
                    <a:pt x="2" y="5"/>
                  </a:lnTo>
                  <a:lnTo>
                    <a:pt x="0" y="7"/>
                  </a:lnTo>
                  <a:lnTo>
                    <a:pt x="0" y="9"/>
                  </a:lnTo>
                  <a:lnTo>
                    <a:pt x="2" y="11"/>
                  </a:lnTo>
                  <a:lnTo>
                    <a:pt x="4" y="13"/>
                  </a:lnTo>
                  <a:lnTo>
                    <a:pt x="5" y="13"/>
                  </a:lnTo>
                  <a:lnTo>
                    <a:pt x="7" y="13"/>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24" name="Freeform 119"/>
            <p:cNvSpPr>
              <a:spLocks/>
            </p:cNvSpPr>
            <p:nvPr/>
          </p:nvSpPr>
          <p:spPr bwMode="auto">
            <a:xfrm>
              <a:off x="1405" y="3052"/>
              <a:ext cx="10" cy="13"/>
            </a:xfrm>
            <a:custGeom>
              <a:avLst/>
              <a:gdLst>
                <a:gd name="T0" fmla="*/ 7 w 10"/>
                <a:gd name="T1" fmla="*/ 13 h 13"/>
                <a:gd name="T2" fmla="*/ 8 w 10"/>
                <a:gd name="T3" fmla="*/ 13 h 13"/>
                <a:gd name="T4" fmla="*/ 10 w 10"/>
                <a:gd name="T5" fmla="*/ 11 h 13"/>
                <a:gd name="T6" fmla="*/ 10 w 10"/>
                <a:gd name="T7" fmla="*/ 9 h 13"/>
                <a:gd name="T8" fmla="*/ 10 w 10"/>
                <a:gd name="T9" fmla="*/ 7 h 13"/>
                <a:gd name="T10" fmla="*/ 10 w 10"/>
                <a:gd name="T11" fmla="*/ 5 h 13"/>
                <a:gd name="T12" fmla="*/ 8 w 10"/>
                <a:gd name="T13" fmla="*/ 2 h 13"/>
                <a:gd name="T14" fmla="*/ 7 w 10"/>
                <a:gd name="T15" fmla="*/ 0 h 13"/>
                <a:gd name="T16" fmla="*/ 5 w 10"/>
                <a:gd name="T17" fmla="*/ 0 h 13"/>
                <a:gd name="T18" fmla="*/ 5 w 10"/>
                <a:gd name="T19" fmla="*/ 0 h 13"/>
                <a:gd name="T20" fmla="*/ 3 w 10"/>
                <a:gd name="T21" fmla="*/ 2 h 13"/>
                <a:gd name="T22" fmla="*/ 1 w 10"/>
                <a:gd name="T23" fmla="*/ 5 h 13"/>
                <a:gd name="T24" fmla="*/ 0 w 10"/>
                <a:gd name="T25" fmla="*/ 7 h 13"/>
                <a:gd name="T26" fmla="*/ 0 w 10"/>
                <a:gd name="T27" fmla="*/ 9 h 13"/>
                <a:gd name="T28" fmla="*/ 1 w 10"/>
                <a:gd name="T29" fmla="*/ 11 h 13"/>
                <a:gd name="T30" fmla="*/ 3 w 10"/>
                <a:gd name="T31" fmla="*/ 13 h 13"/>
                <a:gd name="T32" fmla="*/ 5 w 10"/>
                <a:gd name="T33" fmla="*/ 13 h 13"/>
                <a:gd name="T34" fmla="*/ 7 w 10"/>
                <a:gd name="T35" fmla="*/ 13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7" y="13"/>
                  </a:moveTo>
                  <a:lnTo>
                    <a:pt x="8" y="13"/>
                  </a:lnTo>
                  <a:lnTo>
                    <a:pt x="10" y="11"/>
                  </a:lnTo>
                  <a:lnTo>
                    <a:pt x="10" y="9"/>
                  </a:lnTo>
                  <a:lnTo>
                    <a:pt x="10" y="7"/>
                  </a:lnTo>
                  <a:lnTo>
                    <a:pt x="10" y="5"/>
                  </a:lnTo>
                  <a:lnTo>
                    <a:pt x="8" y="2"/>
                  </a:lnTo>
                  <a:lnTo>
                    <a:pt x="7" y="0"/>
                  </a:lnTo>
                  <a:lnTo>
                    <a:pt x="5" y="0"/>
                  </a:lnTo>
                  <a:lnTo>
                    <a:pt x="3" y="2"/>
                  </a:lnTo>
                  <a:lnTo>
                    <a:pt x="1" y="5"/>
                  </a:lnTo>
                  <a:lnTo>
                    <a:pt x="0" y="7"/>
                  </a:lnTo>
                  <a:lnTo>
                    <a:pt x="0" y="9"/>
                  </a:lnTo>
                  <a:lnTo>
                    <a:pt x="1" y="11"/>
                  </a:lnTo>
                  <a:lnTo>
                    <a:pt x="3" y="13"/>
                  </a:lnTo>
                  <a:lnTo>
                    <a:pt x="5" y="13"/>
                  </a:lnTo>
                  <a:lnTo>
                    <a:pt x="7" y="13"/>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25" name="Freeform 120"/>
            <p:cNvSpPr>
              <a:spLocks/>
            </p:cNvSpPr>
            <p:nvPr/>
          </p:nvSpPr>
          <p:spPr bwMode="auto">
            <a:xfrm>
              <a:off x="1384" y="3052"/>
              <a:ext cx="10" cy="13"/>
            </a:xfrm>
            <a:custGeom>
              <a:avLst/>
              <a:gdLst>
                <a:gd name="T0" fmla="*/ 7 w 10"/>
                <a:gd name="T1" fmla="*/ 13 h 13"/>
                <a:gd name="T2" fmla="*/ 9 w 10"/>
                <a:gd name="T3" fmla="*/ 13 h 13"/>
                <a:gd name="T4" fmla="*/ 10 w 10"/>
                <a:gd name="T5" fmla="*/ 11 h 13"/>
                <a:gd name="T6" fmla="*/ 10 w 10"/>
                <a:gd name="T7" fmla="*/ 9 h 13"/>
                <a:gd name="T8" fmla="*/ 10 w 10"/>
                <a:gd name="T9" fmla="*/ 7 h 13"/>
                <a:gd name="T10" fmla="*/ 10 w 10"/>
                <a:gd name="T11" fmla="*/ 5 h 13"/>
                <a:gd name="T12" fmla="*/ 9 w 10"/>
                <a:gd name="T13" fmla="*/ 2 h 13"/>
                <a:gd name="T14" fmla="*/ 7 w 10"/>
                <a:gd name="T15" fmla="*/ 0 h 13"/>
                <a:gd name="T16" fmla="*/ 5 w 10"/>
                <a:gd name="T17" fmla="*/ 0 h 13"/>
                <a:gd name="T18" fmla="*/ 5 w 10"/>
                <a:gd name="T19" fmla="*/ 0 h 13"/>
                <a:gd name="T20" fmla="*/ 4 w 10"/>
                <a:gd name="T21" fmla="*/ 2 h 13"/>
                <a:gd name="T22" fmla="*/ 2 w 10"/>
                <a:gd name="T23" fmla="*/ 5 h 13"/>
                <a:gd name="T24" fmla="*/ 0 w 10"/>
                <a:gd name="T25" fmla="*/ 7 h 13"/>
                <a:gd name="T26" fmla="*/ 0 w 10"/>
                <a:gd name="T27" fmla="*/ 9 h 13"/>
                <a:gd name="T28" fmla="*/ 2 w 10"/>
                <a:gd name="T29" fmla="*/ 11 h 13"/>
                <a:gd name="T30" fmla="*/ 4 w 10"/>
                <a:gd name="T31" fmla="*/ 13 h 13"/>
                <a:gd name="T32" fmla="*/ 5 w 10"/>
                <a:gd name="T33" fmla="*/ 13 h 13"/>
                <a:gd name="T34" fmla="*/ 7 w 10"/>
                <a:gd name="T35" fmla="*/ 13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7" y="13"/>
                  </a:moveTo>
                  <a:lnTo>
                    <a:pt x="9" y="13"/>
                  </a:lnTo>
                  <a:lnTo>
                    <a:pt x="10" y="11"/>
                  </a:lnTo>
                  <a:lnTo>
                    <a:pt x="10" y="9"/>
                  </a:lnTo>
                  <a:lnTo>
                    <a:pt x="10" y="7"/>
                  </a:lnTo>
                  <a:lnTo>
                    <a:pt x="10" y="5"/>
                  </a:lnTo>
                  <a:lnTo>
                    <a:pt x="9" y="2"/>
                  </a:lnTo>
                  <a:lnTo>
                    <a:pt x="7" y="0"/>
                  </a:lnTo>
                  <a:lnTo>
                    <a:pt x="5" y="0"/>
                  </a:lnTo>
                  <a:lnTo>
                    <a:pt x="4" y="2"/>
                  </a:lnTo>
                  <a:lnTo>
                    <a:pt x="2" y="5"/>
                  </a:lnTo>
                  <a:lnTo>
                    <a:pt x="0" y="7"/>
                  </a:lnTo>
                  <a:lnTo>
                    <a:pt x="0" y="9"/>
                  </a:lnTo>
                  <a:lnTo>
                    <a:pt x="2" y="11"/>
                  </a:lnTo>
                  <a:lnTo>
                    <a:pt x="4" y="13"/>
                  </a:lnTo>
                  <a:lnTo>
                    <a:pt x="5" y="13"/>
                  </a:lnTo>
                  <a:lnTo>
                    <a:pt x="7" y="13"/>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26" name="Freeform 121"/>
            <p:cNvSpPr>
              <a:spLocks/>
            </p:cNvSpPr>
            <p:nvPr/>
          </p:nvSpPr>
          <p:spPr bwMode="auto">
            <a:xfrm>
              <a:off x="1364" y="3052"/>
              <a:ext cx="10" cy="13"/>
            </a:xfrm>
            <a:custGeom>
              <a:avLst/>
              <a:gdLst>
                <a:gd name="T0" fmla="*/ 7 w 10"/>
                <a:gd name="T1" fmla="*/ 13 h 13"/>
                <a:gd name="T2" fmla="*/ 8 w 10"/>
                <a:gd name="T3" fmla="*/ 13 h 13"/>
                <a:gd name="T4" fmla="*/ 10 w 10"/>
                <a:gd name="T5" fmla="*/ 11 h 13"/>
                <a:gd name="T6" fmla="*/ 10 w 10"/>
                <a:gd name="T7" fmla="*/ 9 h 13"/>
                <a:gd name="T8" fmla="*/ 10 w 10"/>
                <a:gd name="T9" fmla="*/ 7 h 13"/>
                <a:gd name="T10" fmla="*/ 10 w 10"/>
                <a:gd name="T11" fmla="*/ 5 h 13"/>
                <a:gd name="T12" fmla="*/ 8 w 10"/>
                <a:gd name="T13" fmla="*/ 2 h 13"/>
                <a:gd name="T14" fmla="*/ 7 w 10"/>
                <a:gd name="T15" fmla="*/ 0 h 13"/>
                <a:gd name="T16" fmla="*/ 5 w 10"/>
                <a:gd name="T17" fmla="*/ 0 h 13"/>
                <a:gd name="T18" fmla="*/ 5 w 10"/>
                <a:gd name="T19" fmla="*/ 0 h 13"/>
                <a:gd name="T20" fmla="*/ 3 w 10"/>
                <a:gd name="T21" fmla="*/ 2 h 13"/>
                <a:gd name="T22" fmla="*/ 1 w 10"/>
                <a:gd name="T23" fmla="*/ 5 h 13"/>
                <a:gd name="T24" fmla="*/ 0 w 10"/>
                <a:gd name="T25" fmla="*/ 7 h 13"/>
                <a:gd name="T26" fmla="*/ 0 w 10"/>
                <a:gd name="T27" fmla="*/ 9 h 13"/>
                <a:gd name="T28" fmla="*/ 1 w 10"/>
                <a:gd name="T29" fmla="*/ 11 h 13"/>
                <a:gd name="T30" fmla="*/ 3 w 10"/>
                <a:gd name="T31" fmla="*/ 13 h 13"/>
                <a:gd name="T32" fmla="*/ 5 w 10"/>
                <a:gd name="T33" fmla="*/ 13 h 13"/>
                <a:gd name="T34" fmla="*/ 7 w 10"/>
                <a:gd name="T35" fmla="*/ 13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7" y="13"/>
                  </a:moveTo>
                  <a:lnTo>
                    <a:pt x="8" y="13"/>
                  </a:lnTo>
                  <a:lnTo>
                    <a:pt x="10" y="11"/>
                  </a:lnTo>
                  <a:lnTo>
                    <a:pt x="10" y="9"/>
                  </a:lnTo>
                  <a:lnTo>
                    <a:pt x="10" y="7"/>
                  </a:lnTo>
                  <a:lnTo>
                    <a:pt x="10" y="5"/>
                  </a:lnTo>
                  <a:lnTo>
                    <a:pt x="8" y="2"/>
                  </a:lnTo>
                  <a:lnTo>
                    <a:pt x="7" y="0"/>
                  </a:lnTo>
                  <a:lnTo>
                    <a:pt x="5" y="0"/>
                  </a:lnTo>
                  <a:lnTo>
                    <a:pt x="3" y="2"/>
                  </a:lnTo>
                  <a:lnTo>
                    <a:pt x="1" y="5"/>
                  </a:lnTo>
                  <a:lnTo>
                    <a:pt x="0" y="7"/>
                  </a:lnTo>
                  <a:lnTo>
                    <a:pt x="0" y="9"/>
                  </a:lnTo>
                  <a:lnTo>
                    <a:pt x="1" y="11"/>
                  </a:lnTo>
                  <a:lnTo>
                    <a:pt x="3" y="13"/>
                  </a:lnTo>
                  <a:lnTo>
                    <a:pt x="5" y="13"/>
                  </a:lnTo>
                  <a:lnTo>
                    <a:pt x="7" y="13"/>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27" name="Freeform 122"/>
            <p:cNvSpPr>
              <a:spLocks/>
            </p:cNvSpPr>
            <p:nvPr/>
          </p:nvSpPr>
          <p:spPr bwMode="auto">
            <a:xfrm>
              <a:off x="1343" y="3052"/>
              <a:ext cx="11" cy="13"/>
            </a:xfrm>
            <a:custGeom>
              <a:avLst/>
              <a:gdLst>
                <a:gd name="T0" fmla="*/ 7 w 11"/>
                <a:gd name="T1" fmla="*/ 13 h 13"/>
                <a:gd name="T2" fmla="*/ 9 w 11"/>
                <a:gd name="T3" fmla="*/ 13 h 13"/>
                <a:gd name="T4" fmla="*/ 11 w 11"/>
                <a:gd name="T5" fmla="*/ 11 h 13"/>
                <a:gd name="T6" fmla="*/ 11 w 11"/>
                <a:gd name="T7" fmla="*/ 9 h 13"/>
                <a:gd name="T8" fmla="*/ 11 w 11"/>
                <a:gd name="T9" fmla="*/ 7 h 13"/>
                <a:gd name="T10" fmla="*/ 11 w 11"/>
                <a:gd name="T11" fmla="*/ 5 h 13"/>
                <a:gd name="T12" fmla="*/ 9 w 11"/>
                <a:gd name="T13" fmla="*/ 2 h 13"/>
                <a:gd name="T14" fmla="*/ 7 w 11"/>
                <a:gd name="T15" fmla="*/ 0 h 13"/>
                <a:gd name="T16" fmla="*/ 5 w 11"/>
                <a:gd name="T17" fmla="*/ 0 h 13"/>
                <a:gd name="T18" fmla="*/ 5 w 11"/>
                <a:gd name="T19" fmla="*/ 0 h 13"/>
                <a:gd name="T20" fmla="*/ 4 w 11"/>
                <a:gd name="T21" fmla="*/ 2 h 13"/>
                <a:gd name="T22" fmla="*/ 2 w 11"/>
                <a:gd name="T23" fmla="*/ 5 h 13"/>
                <a:gd name="T24" fmla="*/ 0 w 11"/>
                <a:gd name="T25" fmla="*/ 7 h 13"/>
                <a:gd name="T26" fmla="*/ 0 w 11"/>
                <a:gd name="T27" fmla="*/ 9 h 13"/>
                <a:gd name="T28" fmla="*/ 2 w 11"/>
                <a:gd name="T29" fmla="*/ 11 h 13"/>
                <a:gd name="T30" fmla="*/ 4 w 11"/>
                <a:gd name="T31" fmla="*/ 13 h 13"/>
                <a:gd name="T32" fmla="*/ 5 w 11"/>
                <a:gd name="T33" fmla="*/ 13 h 13"/>
                <a:gd name="T34" fmla="*/ 7 w 11"/>
                <a:gd name="T35" fmla="*/ 13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
                <a:gd name="T55" fmla="*/ 0 h 13"/>
                <a:gd name="T56" fmla="*/ 11 w 11"/>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 h="13">
                  <a:moveTo>
                    <a:pt x="7" y="13"/>
                  </a:moveTo>
                  <a:lnTo>
                    <a:pt x="9" y="13"/>
                  </a:lnTo>
                  <a:lnTo>
                    <a:pt x="11" y="11"/>
                  </a:lnTo>
                  <a:lnTo>
                    <a:pt x="11" y="9"/>
                  </a:lnTo>
                  <a:lnTo>
                    <a:pt x="11" y="7"/>
                  </a:lnTo>
                  <a:lnTo>
                    <a:pt x="11" y="5"/>
                  </a:lnTo>
                  <a:lnTo>
                    <a:pt x="9" y="2"/>
                  </a:lnTo>
                  <a:lnTo>
                    <a:pt x="7" y="0"/>
                  </a:lnTo>
                  <a:lnTo>
                    <a:pt x="5" y="0"/>
                  </a:lnTo>
                  <a:lnTo>
                    <a:pt x="4" y="2"/>
                  </a:lnTo>
                  <a:lnTo>
                    <a:pt x="2" y="5"/>
                  </a:lnTo>
                  <a:lnTo>
                    <a:pt x="0" y="7"/>
                  </a:lnTo>
                  <a:lnTo>
                    <a:pt x="0" y="9"/>
                  </a:lnTo>
                  <a:lnTo>
                    <a:pt x="2" y="11"/>
                  </a:lnTo>
                  <a:lnTo>
                    <a:pt x="4" y="13"/>
                  </a:lnTo>
                  <a:lnTo>
                    <a:pt x="5" y="13"/>
                  </a:lnTo>
                  <a:lnTo>
                    <a:pt x="7" y="13"/>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28" name="Freeform 123"/>
            <p:cNvSpPr>
              <a:spLocks/>
            </p:cNvSpPr>
            <p:nvPr/>
          </p:nvSpPr>
          <p:spPr bwMode="auto">
            <a:xfrm>
              <a:off x="1323" y="3052"/>
              <a:ext cx="10" cy="13"/>
            </a:xfrm>
            <a:custGeom>
              <a:avLst/>
              <a:gdLst>
                <a:gd name="T0" fmla="*/ 7 w 10"/>
                <a:gd name="T1" fmla="*/ 13 h 13"/>
                <a:gd name="T2" fmla="*/ 8 w 10"/>
                <a:gd name="T3" fmla="*/ 13 h 13"/>
                <a:gd name="T4" fmla="*/ 10 w 10"/>
                <a:gd name="T5" fmla="*/ 11 h 13"/>
                <a:gd name="T6" fmla="*/ 10 w 10"/>
                <a:gd name="T7" fmla="*/ 9 h 13"/>
                <a:gd name="T8" fmla="*/ 10 w 10"/>
                <a:gd name="T9" fmla="*/ 7 h 13"/>
                <a:gd name="T10" fmla="*/ 10 w 10"/>
                <a:gd name="T11" fmla="*/ 5 h 13"/>
                <a:gd name="T12" fmla="*/ 8 w 10"/>
                <a:gd name="T13" fmla="*/ 2 h 13"/>
                <a:gd name="T14" fmla="*/ 7 w 10"/>
                <a:gd name="T15" fmla="*/ 0 h 13"/>
                <a:gd name="T16" fmla="*/ 5 w 10"/>
                <a:gd name="T17" fmla="*/ 0 h 13"/>
                <a:gd name="T18" fmla="*/ 5 w 10"/>
                <a:gd name="T19" fmla="*/ 0 h 13"/>
                <a:gd name="T20" fmla="*/ 3 w 10"/>
                <a:gd name="T21" fmla="*/ 2 h 13"/>
                <a:gd name="T22" fmla="*/ 1 w 10"/>
                <a:gd name="T23" fmla="*/ 5 h 13"/>
                <a:gd name="T24" fmla="*/ 0 w 10"/>
                <a:gd name="T25" fmla="*/ 7 h 13"/>
                <a:gd name="T26" fmla="*/ 0 w 10"/>
                <a:gd name="T27" fmla="*/ 9 h 13"/>
                <a:gd name="T28" fmla="*/ 1 w 10"/>
                <a:gd name="T29" fmla="*/ 11 h 13"/>
                <a:gd name="T30" fmla="*/ 3 w 10"/>
                <a:gd name="T31" fmla="*/ 13 h 13"/>
                <a:gd name="T32" fmla="*/ 5 w 10"/>
                <a:gd name="T33" fmla="*/ 13 h 13"/>
                <a:gd name="T34" fmla="*/ 7 w 10"/>
                <a:gd name="T35" fmla="*/ 13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7" y="13"/>
                  </a:moveTo>
                  <a:lnTo>
                    <a:pt x="8" y="13"/>
                  </a:lnTo>
                  <a:lnTo>
                    <a:pt x="10" y="11"/>
                  </a:lnTo>
                  <a:lnTo>
                    <a:pt x="10" y="9"/>
                  </a:lnTo>
                  <a:lnTo>
                    <a:pt x="10" y="7"/>
                  </a:lnTo>
                  <a:lnTo>
                    <a:pt x="10" y="5"/>
                  </a:lnTo>
                  <a:lnTo>
                    <a:pt x="8" y="2"/>
                  </a:lnTo>
                  <a:lnTo>
                    <a:pt x="7" y="0"/>
                  </a:lnTo>
                  <a:lnTo>
                    <a:pt x="5" y="0"/>
                  </a:lnTo>
                  <a:lnTo>
                    <a:pt x="3" y="2"/>
                  </a:lnTo>
                  <a:lnTo>
                    <a:pt x="1" y="5"/>
                  </a:lnTo>
                  <a:lnTo>
                    <a:pt x="0" y="7"/>
                  </a:lnTo>
                  <a:lnTo>
                    <a:pt x="0" y="9"/>
                  </a:lnTo>
                  <a:lnTo>
                    <a:pt x="1" y="11"/>
                  </a:lnTo>
                  <a:lnTo>
                    <a:pt x="3" y="13"/>
                  </a:lnTo>
                  <a:lnTo>
                    <a:pt x="5" y="13"/>
                  </a:lnTo>
                  <a:lnTo>
                    <a:pt x="7" y="13"/>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29" name="Freeform 124"/>
            <p:cNvSpPr>
              <a:spLocks/>
            </p:cNvSpPr>
            <p:nvPr/>
          </p:nvSpPr>
          <p:spPr bwMode="auto">
            <a:xfrm>
              <a:off x="1302" y="3052"/>
              <a:ext cx="11" cy="13"/>
            </a:xfrm>
            <a:custGeom>
              <a:avLst/>
              <a:gdLst>
                <a:gd name="T0" fmla="*/ 7 w 11"/>
                <a:gd name="T1" fmla="*/ 13 h 13"/>
                <a:gd name="T2" fmla="*/ 9 w 11"/>
                <a:gd name="T3" fmla="*/ 13 h 13"/>
                <a:gd name="T4" fmla="*/ 11 w 11"/>
                <a:gd name="T5" fmla="*/ 11 h 13"/>
                <a:gd name="T6" fmla="*/ 11 w 11"/>
                <a:gd name="T7" fmla="*/ 9 h 13"/>
                <a:gd name="T8" fmla="*/ 11 w 11"/>
                <a:gd name="T9" fmla="*/ 7 h 13"/>
                <a:gd name="T10" fmla="*/ 11 w 11"/>
                <a:gd name="T11" fmla="*/ 5 h 13"/>
                <a:gd name="T12" fmla="*/ 9 w 11"/>
                <a:gd name="T13" fmla="*/ 2 h 13"/>
                <a:gd name="T14" fmla="*/ 7 w 11"/>
                <a:gd name="T15" fmla="*/ 0 h 13"/>
                <a:gd name="T16" fmla="*/ 5 w 11"/>
                <a:gd name="T17" fmla="*/ 0 h 13"/>
                <a:gd name="T18" fmla="*/ 5 w 11"/>
                <a:gd name="T19" fmla="*/ 0 h 13"/>
                <a:gd name="T20" fmla="*/ 4 w 11"/>
                <a:gd name="T21" fmla="*/ 2 h 13"/>
                <a:gd name="T22" fmla="*/ 2 w 11"/>
                <a:gd name="T23" fmla="*/ 5 h 13"/>
                <a:gd name="T24" fmla="*/ 0 w 11"/>
                <a:gd name="T25" fmla="*/ 7 h 13"/>
                <a:gd name="T26" fmla="*/ 0 w 11"/>
                <a:gd name="T27" fmla="*/ 9 h 13"/>
                <a:gd name="T28" fmla="*/ 2 w 11"/>
                <a:gd name="T29" fmla="*/ 11 h 13"/>
                <a:gd name="T30" fmla="*/ 4 w 11"/>
                <a:gd name="T31" fmla="*/ 13 h 13"/>
                <a:gd name="T32" fmla="*/ 5 w 11"/>
                <a:gd name="T33" fmla="*/ 13 h 13"/>
                <a:gd name="T34" fmla="*/ 7 w 11"/>
                <a:gd name="T35" fmla="*/ 13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
                <a:gd name="T55" fmla="*/ 0 h 13"/>
                <a:gd name="T56" fmla="*/ 11 w 11"/>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 h="13">
                  <a:moveTo>
                    <a:pt x="7" y="13"/>
                  </a:moveTo>
                  <a:lnTo>
                    <a:pt x="9" y="13"/>
                  </a:lnTo>
                  <a:lnTo>
                    <a:pt x="11" y="11"/>
                  </a:lnTo>
                  <a:lnTo>
                    <a:pt x="11" y="9"/>
                  </a:lnTo>
                  <a:lnTo>
                    <a:pt x="11" y="7"/>
                  </a:lnTo>
                  <a:lnTo>
                    <a:pt x="11" y="5"/>
                  </a:lnTo>
                  <a:lnTo>
                    <a:pt x="9" y="2"/>
                  </a:lnTo>
                  <a:lnTo>
                    <a:pt x="7" y="0"/>
                  </a:lnTo>
                  <a:lnTo>
                    <a:pt x="5" y="0"/>
                  </a:lnTo>
                  <a:lnTo>
                    <a:pt x="4" y="2"/>
                  </a:lnTo>
                  <a:lnTo>
                    <a:pt x="2" y="5"/>
                  </a:lnTo>
                  <a:lnTo>
                    <a:pt x="0" y="7"/>
                  </a:lnTo>
                  <a:lnTo>
                    <a:pt x="0" y="9"/>
                  </a:lnTo>
                  <a:lnTo>
                    <a:pt x="2" y="11"/>
                  </a:lnTo>
                  <a:lnTo>
                    <a:pt x="4" y="13"/>
                  </a:lnTo>
                  <a:lnTo>
                    <a:pt x="5" y="13"/>
                  </a:lnTo>
                  <a:lnTo>
                    <a:pt x="7" y="13"/>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30" name="Freeform 125"/>
            <p:cNvSpPr>
              <a:spLocks/>
            </p:cNvSpPr>
            <p:nvPr/>
          </p:nvSpPr>
          <p:spPr bwMode="auto">
            <a:xfrm>
              <a:off x="1292" y="3040"/>
              <a:ext cx="10" cy="12"/>
            </a:xfrm>
            <a:custGeom>
              <a:avLst/>
              <a:gdLst>
                <a:gd name="T0" fmla="*/ 0 w 10"/>
                <a:gd name="T1" fmla="*/ 8 h 12"/>
                <a:gd name="T2" fmla="*/ 2 w 10"/>
                <a:gd name="T3" fmla="*/ 10 h 12"/>
                <a:gd name="T4" fmla="*/ 3 w 10"/>
                <a:gd name="T5" fmla="*/ 12 h 12"/>
                <a:gd name="T6" fmla="*/ 5 w 10"/>
                <a:gd name="T7" fmla="*/ 12 h 12"/>
                <a:gd name="T8" fmla="*/ 7 w 10"/>
                <a:gd name="T9" fmla="*/ 12 h 12"/>
                <a:gd name="T10" fmla="*/ 9 w 10"/>
                <a:gd name="T11" fmla="*/ 12 h 12"/>
                <a:gd name="T12" fmla="*/ 10 w 10"/>
                <a:gd name="T13" fmla="*/ 10 h 12"/>
                <a:gd name="T14" fmla="*/ 10 w 10"/>
                <a:gd name="T15" fmla="*/ 8 h 12"/>
                <a:gd name="T16" fmla="*/ 10 w 10"/>
                <a:gd name="T17" fmla="*/ 6 h 12"/>
                <a:gd name="T18" fmla="*/ 10 w 10"/>
                <a:gd name="T19" fmla="*/ 6 h 12"/>
                <a:gd name="T20" fmla="*/ 10 w 10"/>
                <a:gd name="T21" fmla="*/ 4 h 12"/>
                <a:gd name="T22" fmla="*/ 9 w 10"/>
                <a:gd name="T23" fmla="*/ 2 h 12"/>
                <a:gd name="T24" fmla="*/ 7 w 10"/>
                <a:gd name="T25" fmla="*/ 0 h 12"/>
                <a:gd name="T26" fmla="*/ 5 w 10"/>
                <a:gd name="T27" fmla="*/ 0 h 12"/>
                <a:gd name="T28" fmla="*/ 3 w 10"/>
                <a:gd name="T29" fmla="*/ 2 h 12"/>
                <a:gd name="T30" fmla="*/ 2 w 10"/>
                <a:gd name="T31" fmla="*/ 4 h 12"/>
                <a:gd name="T32" fmla="*/ 0 w 10"/>
                <a:gd name="T33" fmla="*/ 6 h 12"/>
                <a:gd name="T34" fmla="*/ 0 w 10"/>
                <a:gd name="T35" fmla="*/ 8 h 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2"/>
                <a:gd name="T56" fmla="*/ 10 w 10"/>
                <a:gd name="T57" fmla="*/ 12 h 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2">
                  <a:moveTo>
                    <a:pt x="0" y="8"/>
                  </a:moveTo>
                  <a:lnTo>
                    <a:pt x="2" y="10"/>
                  </a:lnTo>
                  <a:lnTo>
                    <a:pt x="3" y="12"/>
                  </a:lnTo>
                  <a:lnTo>
                    <a:pt x="5" y="12"/>
                  </a:lnTo>
                  <a:lnTo>
                    <a:pt x="7" y="12"/>
                  </a:lnTo>
                  <a:lnTo>
                    <a:pt x="9" y="12"/>
                  </a:lnTo>
                  <a:lnTo>
                    <a:pt x="10" y="10"/>
                  </a:lnTo>
                  <a:lnTo>
                    <a:pt x="10" y="8"/>
                  </a:lnTo>
                  <a:lnTo>
                    <a:pt x="10" y="6"/>
                  </a:lnTo>
                  <a:lnTo>
                    <a:pt x="10" y="4"/>
                  </a:lnTo>
                  <a:lnTo>
                    <a:pt x="9" y="2"/>
                  </a:lnTo>
                  <a:lnTo>
                    <a:pt x="7" y="0"/>
                  </a:lnTo>
                  <a:lnTo>
                    <a:pt x="5" y="0"/>
                  </a:lnTo>
                  <a:lnTo>
                    <a:pt x="3" y="2"/>
                  </a:lnTo>
                  <a:lnTo>
                    <a:pt x="2" y="4"/>
                  </a:lnTo>
                  <a:lnTo>
                    <a:pt x="0" y="6"/>
                  </a:lnTo>
                  <a:lnTo>
                    <a:pt x="0" y="8"/>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31" name="Freeform 126"/>
            <p:cNvSpPr>
              <a:spLocks/>
            </p:cNvSpPr>
            <p:nvPr/>
          </p:nvSpPr>
          <p:spPr bwMode="auto">
            <a:xfrm>
              <a:off x="1289" y="3023"/>
              <a:ext cx="10" cy="13"/>
            </a:xfrm>
            <a:custGeom>
              <a:avLst/>
              <a:gdLst>
                <a:gd name="T0" fmla="*/ 6 w 10"/>
                <a:gd name="T1" fmla="*/ 13 h 13"/>
                <a:gd name="T2" fmla="*/ 8 w 10"/>
                <a:gd name="T3" fmla="*/ 11 h 13"/>
                <a:gd name="T4" fmla="*/ 10 w 10"/>
                <a:gd name="T5" fmla="*/ 9 h 13"/>
                <a:gd name="T6" fmla="*/ 10 w 10"/>
                <a:gd name="T7" fmla="*/ 6 h 13"/>
                <a:gd name="T8" fmla="*/ 8 w 10"/>
                <a:gd name="T9" fmla="*/ 4 h 13"/>
                <a:gd name="T10" fmla="*/ 6 w 10"/>
                <a:gd name="T11" fmla="*/ 2 h 13"/>
                <a:gd name="T12" fmla="*/ 5 w 10"/>
                <a:gd name="T13" fmla="*/ 0 h 13"/>
                <a:gd name="T14" fmla="*/ 3 w 10"/>
                <a:gd name="T15" fmla="*/ 0 h 13"/>
                <a:gd name="T16" fmla="*/ 1 w 10"/>
                <a:gd name="T17" fmla="*/ 2 h 13"/>
                <a:gd name="T18" fmla="*/ 1 w 10"/>
                <a:gd name="T19" fmla="*/ 2 h 13"/>
                <a:gd name="T20" fmla="*/ 0 w 10"/>
                <a:gd name="T21" fmla="*/ 4 h 13"/>
                <a:gd name="T22" fmla="*/ 0 w 10"/>
                <a:gd name="T23" fmla="*/ 6 h 13"/>
                <a:gd name="T24" fmla="*/ 0 w 10"/>
                <a:gd name="T25" fmla="*/ 9 h 13"/>
                <a:gd name="T26" fmla="*/ 0 w 10"/>
                <a:gd name="T27" fmla="*/ 11 h 13"/>
                <a:gd name="T28" fmla="*/ 1 w 10"/>
                <a:gd name="T29" fmla="*/ 13 h 13"/>
                <a:gd name="T30" fmla="*/ 3 w 10"/>
                <a:gd name="T31" fmla="*/ 13 h 13"/>
                <a:gd name="T32" fmla="*/ 5 w 10"/>
                <a:gd name="T33" fmla="*/ 13 h 13"/>
                <a:gd name="T34" fmla="*/ 6 w 10"/>
                <a:gd name="T35" fmla="*/ 13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6" y="13"/>
                  </a:moveTo>
                  <a:lnTo>
                    <a:pt x="8" y="11"/>
                  </a:lnTo>
                  <a:lnTo>
                    <a:pt x="10" y="9"/>
                  </a:lnTo>
                  <a:lnTo>
                    <a:pt x="10" y="6"/>
                  </a:lnTo>
                  <a:lnTo>
                    <a:pt x="8" y="4"/>
                  </a:lnTo>
                  <a:lnTo>
                    <a:pt x="6" y="2"/>
                  </a:lnTo>
                  <a:lnTo>
                    <a:pt x="5" y="0"/>
                  </a:lnTo>
                  <a:lnTo>
                    <a:pt x="3" y="0"/>
                  </a:lnTo>
                  <a:lnTo>
                    <a:pt x="1" y="2"/>
                  </a:lnTo>
                  <a:lnTo>
                    <a:pt x="0" y="4"/>
                  </a:lnTo>
                  <a:lnTo>
                    <a:pt x="0" y="6"/>
                  </a:lnTo>
                  <a:lnTo>
                    <a:pt x="0" y="9"/>
                  </a:lnTo>
                  <a:lnTo>
                    <a:pt x="0" y="11"/>
                  </a:lnTo>
                  <a:lnTo>
                    <a:pt x="1" y="13"/>
                  </a:lnTo>
                  <a:lnTo>
                    <a:pt x="3" y="13"/>
                  </a:lnTo>
                  <a:lnTo>
                    <a:pt x="5" y="13"/>
                  </a:lnTo>
                  <a:lnTo>
                    <a:pt x="6" y="13"/>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32" name="Freeform 127"/>
            <p:cNvSpPr>
              <a:spLocks/>
            </p:cNvSpPr>
            <p:nvPr/>
          </p:nvSpPr>
          <p:spPr bwMode="auto">
            <a:xfrm>
              <a:off x="1270" y="3036"/>
              <a:ext cx="10" cy="12"/>
            </a:xfrm>
            <a:custGeom>
              <a:avLst/>
              <a:gdLst>
                <a:gd name="T0" fmla="*/ 7 w 10"/>
                <a:gd name="T1" fmla="*/ 10 h 12"/>
                <a:gd name="T2" fmla="*/ 8 w 10"/>
                <a:gd name="T3" fmla="*/ 8 h 12"/>
                <a:gd name="T4" fmla="*/ 10 w 10"/>
                <a:gd name="T5" fmla="*/ 6 h 12"/>
                <a:gd name="T6" fmla="*/ 10 w 10"/>
                <a:gd name="T7" fmla="*/ 4 h 12"/>
                <a:gd name="T8" fmla="*/ 8 w 10"/>
                <a:gd name="T9" fmla="*/ 2 h 12"/>
                <a:gd name="T10" fmla="*/ 7 w 10"/>
                <a:gd name="T11" fmla="*/ 0 h 12"/>
                <a:gd name="T12" fmla="*/ 5 w 10"/>
                <a:gd name="T13" fmla="*/ 0 h 12"/>
                <a:gd name="T14" fmla="*/ 3 w 10"/>
                <a:gd name="T15" fmla="*/ 0 h 12"/>
                <a:gd name="T16" fmla="*/ 2 w 10"/>
                <a:gd name="T17" fmla="*/ 0 h 12"/>
                <a:gd name="T18" fmla="*/ 2 w 10"/>
                <a:gd name="T19" fmla="*/ 0 h 12"/>
                <a:gd name="T20" fmla="*/ 0 w 10"/>
                <a:gd name="T21" fmla="*/ 2 h 12"/>
                <a:gd name="T22" fmla="*/ 0 w 10"/>
                <a:gd name="T23" fmla="*/ 4 h 12"/>
                <a:gd name="T24" fmla="*/ 0 w 10"/>
                <a:gd name="T25" fmla="*/ 6 h 12"/>
                <a:gd name="T26" fmla="*/ 0 w 10"/>
                <a:gd name="T27" fmla="*/ 8 h 12"/>
                <a:gd name="T28" fmla="*/ 2 w 10"/>
                <a:gd name="T29" fmla="*/ 10 h 12"/>
                <a:gd name="T30" fmla="*/ 3 w 10"/>
                <a:gd name="T31" fmla="*/ 12 h 12"/>
                <a:gd name="T32" fmla="*/ 5 w 10"/>
                <a:gd name="T33" fmla="*/ 12 h 12"/>
                <a:gd name="T34" fmla="*/ 7 w 10"/>
                <a:gd name="T35" fmla="*/ 10 h 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2"/>
                <a:gd name="T56" fmla="*/ 10 w 10"/>
                <a:gd name="T57" fmla="*/ 12 h 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2">
                  <a:moveTo>
                    <a:pt x="7" y="10"/>
                  </a:moveTo>
                  <a:lnTo>
                    <a:pt x="8" y="8"/>
                  </a:lnTo>
                  <a:lnTo>
                    <a:pt x="10" y="6"/>
                  </a:lnTo>
                  <a:lnTo>
                    <a:pt x="10" y="4"/>
                  </a:lnTo>
                  <a:lnTo>
                    <a:pt x="8" y="2"/>
                  </a:lnTo>
                  <a:lnTo>
                    <a:pt x="7" y="0"/>
                  </a:lnTo>
                  <a:lnTo>
                    <a:pt x="5" y="0"/>
                  </a:lnTo>
                  <a:lnTo>
                    <a:pt x="3" y="0"/>
                  </a:lnTo>
                  <a:lnTo>
                    <a:pt x="2" y="0"/>
                  </a:lnTo>
                  <a:lnTo>
                    <a:pt x="0" y="2"/>
                  </a:lnTo>
                  <a:lnTo>
                    <a:pt x="0" y="4"/>
                  </a:lnTo>
                  <a:lnTo>
                    <a:pt x="0" y="6"/>
                  </a:lnTo>
                  <a:lnTo>
                    <a:pt x="0" y="8"/>
                  </a:lnTo>
                  <a:lnTo>
                    <a:pt x="2" y="10"/>
                  </a:lnTo>
                  <a:lnTo>
                    <a:pt x="3" y="12"/>
                  </a:lnTo>
                  <a:lnTo>
                    <a:pt x="5" y="12"/>
                  </a:lnTo>
                  <a:lnTo>
                    <a:pt x="7" y="10"/>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33" name="Freeform 128"/>
            <p:cNvSpPr>
              <a:spLocks/>
            </p:cNvSpPr>
            <p:nvPr/>
          </p:nvSpPr>
          <p:spPr bwMode="auto">
            <a:xfrm>
              <a:off x="1251" y="3046"/>
              <a:ext cx="10" cy="13"/>
            </a:xfrm>
            <a:custGeom>
              <a:avLst/>
              <a:gdLst>
                <a:gd name="T0" fmla="*/ 9 w 10"/>
                <a:gd name="T1" fmla="*/ 11 h 13"/>
                <a:gd name="T2" fmla="*/ 10 w 10"/>
                <a:gd name="T3" fmla="*/ 8 h 13"/>
                <a:gd name="T4" fmla="*/ 10 w 10"/>
                <a:gd name="T5" fmla="*/ 6 h 13"/>
                <a:gd name="T6" fmla="*/ 10 w 10"/>
                <a:gd name="T7" fmla="*/ 4 h 13"/>
                <a:gd name="T8" fmla="*/ 10 w 10"/>
                <a:gd name="T9" fmla="*/ 2 h 13"/>
                <a:gd name="T10" fmla="*/ 9 w 10"/>
                <a:gd name="T11" fmla="*/ 0 h 13"/>
                <a:gd name="T12" fmla="*/ 7 w 10"/>
                <a:gd name="T13" fmla="*/ 0 h 13"/>
                <a:gd name="T14" fmla="*/ 5 w 10"/>
                <a:gd name="T15" fmla="*/ 0 h 13"/>
                <a:gd name="T16" fmla="*/ 3 w 10"/>
                <a:gd name="T17" fmla="*/ 0 h 13"/>
                <a:gd name="T18" fmla="*/ 3 w 10"/>
                <a:gd name="T19" fmla="*/ 0 h 13"/>
                <a:gd name="T20" fmla="*/ 2 w 10"/>
                <a:gd name="T21" fmla="*/ 2 h 13"/>
                <a:gd name="T22" fmla="*/ 0 w 10"/>
                <a:gd name="T23" fmla="*/ 4 h 13"/>
                <a:gd name="T24" fmla="*/ 0 w 10"/>
                <a:gd name="T25" fmla="*/ 6 h 13"/>
                <a:gd name="T26" fmla="*/ 2 w 10"/>
                <a:gd name="T27" fmla="*/ 8 h 13"/>
                <a:gd name="T28" fmla="*/ 3 w 10"/>
                <a:gd name="T29" fmla="*/ 11 h 13"/>
                <a:gd name="T30" fmla="*/ 5 w 10"/>
                <a:gd name="T31" fmla="*/ 13 h 13"/>
                <a:gd name="T32" fmla="*/ 7 w 10"/>
                <a:gd name="T33" fmla="*/ 13 h 13"/>
                <a:gd name="T34" fmla="*/ 9 w 10"/>
                <a:gd name="T35" fmla="*/ 11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9" y="11"/>
                  </a:moveTo>
                  <a:lnTo>
                    <a:pt x="10" y="8"/>
                  </a:lnTo>
                  <a:lnTo>
                    <a:pt x="10" y="6"/>
                  </a:lnTo>
                  <a:lnTo>
                    <a:pt x="10" y="4"/>
                  </a:lnTo>
                  <a:lnTo>
                    <a:pt x="10" y="2"/>
                  </a:lnTo>
                  <a:lnTo>
                    <a:pt x="9" y="0"/>
                  </a:lnTo>
                  <a:lnTo>
                    <a:pt x="7" y="0"/>
                  </a:lnTo>
                  <a:lnTo>
                    <a:pt x="5" y="0"/>
                  </a:lnTo>
                  <a:lnTo>
                    <a:pt x="3" y="0"/>
                  </a:lnTo>
                  <a:lnTo>
                    <a:pt x="2" y="2"/>
                  </a:lnTo>
                  <a:lnTo>
                    <a:pt x="0" y="4"/>
                  </a:lnTo>
                  <a:lnTo>
                    <a:pt x="0" y="6"/>
                  </a:lnTo>
                  <a:lnTo>
                    <a:pt x="2" y="8"/>
                  </a:lnTo>
                  <a:lnTo>
                    <a:pt x="3" y="11"/>
                  </a:lnTo>
                  <a:lnTo>
                    <a:pt x="5" y="13"/>
                  </a:lnTo>
                  <a:lnTo>
                    <a:pt x="7" y="13"/>
                  </a:lnTo>
                  <a:lnTo>
                    <a:pt x="9" y="11"/>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34" name="Freeform 129"/>
            <p:cNvSpPr>
              <a:spLocks/>
            </p:cNvSpPr>
            <p:nvPr/>
          </p:nvSpPr>
          <p:spPr bwMode="auto">
            <a:xfrm>
              <a:off x="1232" y="3057"/>
              <a:ext cx="10" cy="12"/>
            </a:xfrm>
            <a:custGeom>
              <a:avLst/>
              <a:gdLst>
                <a:gd name="T0" fmla="*/ 9 w 10"/>
                <a:gd name="T1" fmla="*/ 12 h 12"/>
                <a:gd name="T2" fmla="*/ 10 w 10"/>
                <a:gd name="T3" fmla="*/ 10 h 12"/>
                <a:gd name="T4" fmla="*/ 10 w 10"/>
                <a:gd name="T5" fmla="*/ 8 h 12"/>
                <a:gd name="T6" fmla="*/ 10 w 10"/>
                <a:gd name="T7" fmla="*/ 6 h 12"/>
                <a:gd name="T8" fmla="*/ 10 w 10"/>
                <a:gd name="T9" fmla="*/ 4 h 12"/>
                <a:gd name="T10" fmla="*/ 9 w 10"/>
                <a:gd name="T11" fmla="*/ 2 h 12"/>
                <a:gd name="T12" fmla="*/ 7 w 10"/>
                <a:gd name="T13" fmla="*/ 0 h 12"/>
                <a:gd name="T14" fmla="*/ 5 w 10"/>
                <a:gd name="T15" fmla="*/ 0 h 12"/>
                <a:gd name="T16" fmla="*/ 4 w 10"/>
                <a:gd name="T17" fmla="*/ 2 h 12"/>
                <a:gd name="T18" fmla="*/ 4 w 10"/>
                <a:gd name="T19" fmla="*/ 2 h 12"/>
                <a:gd name="T20" fmla="*/ 2 w 10"/>
                <a:gd name="T21" fmla="*/ 4 h 12"/>
                <a:gd name="T22" fmla="*/ 0 w 10"/>
                <a:gd name="T23" fmla="*/ 6 h 12"/>
                <a:gd name="T24" fmla="*/ 0 w 10"/>
                <a:gd name="T25" fmla="*/ 8 h 12"/>
                <a:gd name="T26" fmla="*/ 2 w 10"/>
                <a:gd name="T27" fmla="*/ 10 h 12"/>
                <a:gd name="T28" fmla="*/ 4 w 10"/>
                <a:gd name="T29" fmla="*/ 12 h 12"/>
                <a:gd name="T30" fmla="*/ 5 w 10"/>
                <a:gd name="T31" fmla="*/ 12 h 12"/>
                <a:gd name="T32" fmla="*/ 7 w 10"/>
                <a:gd name="T33" fmla="*/ 12 h 12"/>
                <a:gd name="T34" fmla="*/ 9 w 10"/>
                <a:gd name="T35" fmla="*/ 12 h 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2"/>
                <a:gd name="T56" fmla="*/ 10 w 10"/>
                <a:gd name="T57" fmla="*/ 12 h 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2">
                  <a:moveTo>
                    <a:pt x="9" y="12"/>
                  </a:moveTo>
                  <a:lnTo>
                    <a:pt x="10" y="10"/>
                  </a:lnTo>
                  <a:lnTo>
                    <a:pt x="10" y="8"/>
                  </a:lnTo>
                  <a:lnTo>
                    <a:pt x="10" y="6"/>
                  </a:lnTo>
                  <a:lnTo>
                    <a:pt x="10" y="4"/>
                  </a:lnTo>
                  <a:lnTo>
                    <a:pt x="9" y="2"/>
                  </a:lnTo>
                  <a:lnTo>
                    <a:pt x="7" y="0"/>
                  </a:lnTo>
                  <a:lnTo>
                    <a:pt x="5" y="0"/>
                  </a:lnTo>
                  <a:lnTo>
                    <a:pt x="4" y="2"/>
                  </a:lnTo>
                  <a:lnTo>
                    <a:pt x="2" y="4"/>
                  </a:lnTo>
                  <a:lnTo>
                    <a:pt x="0" y="6"/>
                  </a:lnTo>
                  <a:lnTo>
                    <a:pt x="0" y="8"/>
                  </a:lnTo>
                  <a:lnTo>
                    <a:pt x="2" y="10"/>
                  </a:lnTo>
                  <a:lnTo>
                    <a:pt x="4" y="12"/>
                  </a:lnTo>
                  <a:lnTo>
                    <a:pt x="5" y="12"/>
                  </a:lnTo>
                  <a:lnTo>
                    <a:pt x="7" y="12"/>
                  </a:lnTo>
                  <a:lnTo>
                    <a:pt x="9" y="12"/>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35" name="Freeform 130"/>
            <p:cNvSpPr>
              <a:spLocks/>
            </p:cNvSpPr>
            <p:nvPr/>
          </p:nvSpPr>
          <p:spPr bwMode="auto">
            <a:xfrm>
              <a:off x="1215" y="3069"/>
              <a:ext cx="10" cy="13"/>
            </a:xfrm>
            <a:custGeom>
              <a:avLst/>
              <a:gdLst>
                <a:gd name="T0" fmla="*/ 7 w 10"/>
                <a:gd name="T1" fmla="*/ 11 h 13"/>
                <a:gd name="T2" fmla="*/ 9 w 10"/>
                <a:gd name="T3" fmla="*/ 8 h 13"/>
                <a:gd name="T4" fmla="*/ 10 w 10"/>
                <a:gd name="T5" fmla="*/ 6 h 13"/>
                <a:gd name="T6" fmla="*/ 10 w 10"/>
                <a:gd name="T7" fmla="*/ 4 h 13"/>
                <a:gd name="T8" fmla="*/ 9 w 10"/>
                <a:gd name="T9" fmla="*/ 2 h 13"/>
                <a:gd name="T10" fmla="*/ 7 w 10"/>
                <a:gd name="T11" fmla="*/ 0 h 13"/>
                <a:gd name="T12" fmla="*/ 5 w 10"/>
                <a:gd name="T13" fmla="*/ 0 h 13"/>
                <a:gd name="T14" fmla="*/ 4 w 10"/>
                <a:gd name="T15" fmla="*/ 0 h 13"/>
                <a:gd name="T16" fmla="*/ 2 w 10"/>
                <a:gd name="T17" fmla="*/ 0 h 13"/>
                <a:gd name="T18" fmla="*/ 2 w 10"/>
                <a:gd name="T19" fmla="*/ 0 h 13"/>
                <a:gd name="T20" fmla="*/ 0 w 10"/>
                <a:gd name="T21" fmla="*/ 2 h 13"/>
                <a:gd name="T22" fmla="*/ 0 w 10"/>
                <a:gd name="T23" fmla="*/ 4 h 13"/>
                <a:gd name="T24" fmla="*/ 0 w 10"/>
                <a:gd name="T25" fmla="*/ 6 h 13"/>
                <a:gd name="T26" fmla="*/ 0 w 10"/>
                <a:gd name="T27" fmla="*/ 8 h 13"/>
                <a:gd name="T28" fmla="*/ 2 w 10"/>
                <a:gd name="T29" fmla="*/ 11 h 13"/>
                <a:gd name="T30" fmla="*/ 4 w 10"/>
                <a:gd name="T31" fmla="*/ 13 h 13"/>
                <a:gd name="T32" fmla="*/ 5 w 10"/>
                <a:gd name="T33" fmla="*/ 13 h 13"/>
                <a:gd name="T34" fmla="*/ 7 w 10"/>
                <a:gd name="T35" fmla="*/ 11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13"/>
                <a:gd name="T56" fmla="*/ 10 w 1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13">
                  <a:moveTo>
                    <a:pt x="7" y="11"/>
                  </a:moveTo>
                  <a:lnTo>
                    <a:pt x="9" y="8"/>
                  </a:lnTo>
                  <a:lnTo>
                    <a:pt x="10" y="6"/>
                  </a:lnTo>
                  <a:lnTo>
                    <a:pt x="10" y="4"/>
                  </a:lnTo>
                  <a:lnTo>
                    <a:pt x="9" y="2"/>
                  </a:lnTo>
                  <a:lnTo>
                    <a:pt x="7" y="0"/>
                  </a:lnTo>
                  <a:lnTo>
                    <a:pt x="5" y="0"/>
                  </a:lnTo>
                  <a:lnTo>
                    <a:pt x="4" y="0"/>
                  </a:lnTo>
                  <a:lnTo>
                    <a:pt x="2" y="0"/>
                  </a:lnTo>
                  <a:lnTo>
                    <a:pt x="0" y="2"/>
                  </a:lnTo>
                  <a:lnTo>
                    <a:pt x="0" y="4"/>
                  </a:lnTo>
                  <a:lnTo>
                    <a:pt x="0" y="6"/>
                  </a:lnTo>
                  <a:lnTo>
                    <a:pt x="0" y="8"/>
                  </a:lnTo>
                  <a:lnTo>
                    <a:pt x="2" y="11"/>
                  </a:lnTo>
                  <a:lnTo>
                    <a:pt x="4" y="13"/>
                  </a:lnTo>
                  <a:lnTo>
                    <a:pt x="5" y="13"/>
                  </a:lnTo>
                  <a:lnTo>
                    <a:pt x="7" y="11"/>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55436" name="Freeform 131"/>
            <p:cNvSpPr>
              <a:spLocks/>
            </p:cNvSpPr>
            <p:nvPr/>
          </p:nvSpPr>
          <p:spPr bwMode="auto">
            <a:xfrm>
              <a:off x="1196" y="3080"/>
              <a:ext cx="11" cy="12"/>
            </a:xfrm>
            <a:custGeom>
              <a:avLst/>
              <a:gdLst>
                <a:gd name="T0" fmla="*/ 7 w 11"/>
                <a:gd name="T1" fmla="*/ 12 h 12"/>
                <a:gd name="T2" fmla="*/ 9 w 11"/>
                <a:gd name="T3" fmla="*/ 10 h 12"/>
                <a:gd name="T4" fmla="*/ 11 w 11"/>
                <a:gd name="T5" fmla="*/ 8 h 12"/>
                <a:gd name="T6" fmla="*/ 11 w 11"/>
                <a:gd name="T7" fmla="*/ 6 h 12"/>
                <a:gd name="T8" fmla="*/ 9 w 11"/>
                <a:gd name="T9" fmla="*/ 4 h 12"/>
                <a:gd name="T10" fmla="*/ 7 w 11"/>
                <a:gd name="T11" fmla="*/ 2 h 12"/>
                <a:gd name="T12" fmla="*/ 6 w 11"/>
                <a:gd name="T13" fmla="*/ 0 h 12"/>
                <a:gd name="T14" fmla="*/ 4 w 11"/>
                <a:gd name="T15" fmla="*/ 0 h 12"/>
                <a:gd name="T16" fmla="*/ 2 w 11"/>
                <a:gd name="T17" fmla="*/ 2 h 12"/>
                <a:gd name="T18" fmla="*/ 2 w 11"/>
                <a:gd name="T19" fmla="*/ 2 h 12"/>
                <a:gd name="T20" fmla="*/ 0 w 11"/>
                <a:gd name="T21" fmla="*/ 4 h 12"/>
                <a:gd name="T22" fmla="*/ 0 w 11"/>
                <a:gd name="T23" fmla="*/ 6 h 12"/>
                <a:gd name="T24" fmla="*/ 0 w 11"/>
                <a:gd name="T25" fmla="*/ 8 h 12"/>
                <a:gd name="T26" fmla="*/ 0 w 11"/>
                <a:gd name="T27" fmla="*/ 10 h 12"/>
                <a:gd name="T28" fmla="*/ 2 w 11"/>
                <a:gd name="T29" fmla="*/ 12 h 12"/>
                <a:gd name="T30" fmla="*/ 4 w 11"/>
                <a:gd name="T31" fmla="*/ 12 h 12"/>
                <a:gd name="T32" fmla="*/ 6 w 11"/>
                <a:gd name="T33" fmla="*/ 12 h 12"/>
                <a:gd name="T34" fmla="*/ 7 w 11"/>
                <a:gd name="T35" fmla="*/ 12 h 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
                <a:gd name="T55" fmla="*/ 0 h 12"/>
                <a:gd name="T56" fmla="*/ 11 w 11"/>
                <a:gd name="T57" fmla="*/ 12 h 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 h="12">
                  <a:moveTo>
                    <a:pt x="7" y="12"/>
                  </a:moveTo>
                  <a:lnTo>
                    <a:pt x="9" y="10"/>
                  </a:lnTo>
                  <a:lnTo>
                    <a:pt x="11" y="8"/>
                  </a:lnTo>
                  <a:lnTo>
                    <a:pt x="11" y="6"/>
                  </a:lnTo>
                  <a:lnTo>
                    <a:pt x="9" y="4"/>
                  </a:lnTo>
                  <a:lnTo>
                    <a:pt x="7" y="2"/>
                  </a:lnTo>
                  <a:lnTo>
                    <a:pt x="6" y="0"/>
                  </a:lnTo>
                  <a:lnTo>
                    <a:pt x="4" y="0"/>
                  </a:lnTo>
                  <a:lnTo>
                    <a:pt x="2" y="2"/>
                  </a:lnTo>
                  <a:lnTo>
                    <a:pt x="0" y="4"/>
                  </a:lnTo>
                  <a:lnTo>
                    <a:pt x="0" y="6"/>
                  </a:lnTo>
                  <a:lnTo>
                    <a:pt x="0" y="8"/>
                  </a:lnTo>
                  <a:lnTo>
                    <a:pt x="0" y="10"/>
                  </a:lnTo>
                  <a:lnTo>
                    <a:pt x="2" y="12"/>
                  </a:lnTo>
                  <a:lnTo>
                    <a:pt x="4" y="12"/>
                  </a:lnTo>
                  <a:lnTo>
                    <a:pt x="6" y="12"/>
                  </a:lnTo>
                  <a:lnTo>
                    <a:pt x="7" y="12"/>
                  </a:lnTo>
                  <a:close/>
                </a:path>
              </a:pathLst>
            </a:custGeom>
            <a:solidFill>
              <a:srgbClr val="000000"/>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grpSp>
      <p:sp>
        <p:nvSpPr>
          <p:cNvPr id="55364" name="Rectangle 132"/>
          <p:cNvSpPr>
            <a:spLocks noChangeArrowheads="1"/>
          </p:cNvSpPr>
          <p:nvPr/>
        </p:nvSpPr>
        <p:spPr bwMode="auto">
          <a:xfrm>
            <a:off x="3397250" y="5049839"/>
            <a:ext cx="977900"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1800">
              <a:latin typeface="Garamond" panose="02020404030301010803" pitchFamily="18" charset="0"/>
            </a:endParaRPr>
          </a:p>
        </p:txBody>
      </p:sp>
      <p:sp>
        <p:nvSpPr>
          <p:cNvPr id="55365" name="Rectangle 133"/>
          <p:cNvSpPr>
            <a:spLocks noChangeArrowheads="1"/>
          </p:cNvSpPr>
          <p:nvPr/>
        </p:nvSpPr>
        <p:spPr bwMode="auto">
          <a:xfrm>
            <a:off x="3432176" y="5084764"/>
            <a:ext cx="79057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spAutoFit/>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spcBef>
                <a:spcPct val="0"/>
              </a:spcBef>
              <a:buClrTx/>
              <a:buSzTx/>
              <a:buFontTx/>
              <a:buNone/>
            </a:pPr>
            <a:r>
              <a:rPr lang="fa-IR" altLang="en-US" sz="1300" b="1">
                <a:solidFill>
                  <a:srgbClr val="000000"/>
                </a:solidFill>
                <a:latin typeface="Garamond" panose="02020404030301010803" pitchFamily="18" charset="0"/>
              </a:rPr>
              <a:t>    عفونت</a:t>
            </a:r>
            <a:endParaRPr lang="en-GB" altLang="en-US" sz="2400">
              <a:latin typeface="Garamond" panose="02020404030301010803" pitchFamily="18" charset="0"/>
            </a:endParaRPr>
          </a:p>
        </p:txBody>
      </p:sp>
      <p:sp>
        <p:nvSpPr>
          <p:cNvPr id="55366" name="Rectangle 134"/>
          <p:cNvSpPr>
            <a:spLocks noChangeArrowheads="1"/>
          </p:cNvSpPr>
          <p:nvPr/>
        </p:nvSpPr>
        <p:spPr bwMode="auto">
          <a:xfrm>
            <a:off x="1770063" y="3062289"/>
            <a:ext cx="1466850" cy="139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1800">
              <a:latin typeface="Garamond" panose="02020404030301010803" pitchFamily="18" charset="0"/>
            </a:endParaRPr>
          </a:p>
        </p:txBody>
      </p:sp>
      <p:sp>
        <p:nvSpPr>
          <p:cNvPr id="55367" name="Rectangle 135"/>
          <p:cNvSpPr>
            <a:spLocks noChangeArrowheads="1"/>
          </p:cNvSpPr>
          <p:nvPr/>
        </p:nvSpPr>
        <p:spPr bwMode="auto">
          <a:xfrm>
            <a:off x="1524000" y="2971801"/>
            <a:ext cx="14478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spAutoFit/>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lgn="ctr">
              <a:spcBef>
                <a:spcPct val="0"/>
              </a:spcBef>
              <a:buClrTx/>
              <a:buSzTx/>
              <a:buFontTx/>
              <a:buNone/>
            </a:pPr>
            <a:r>
              <a:rPr lang="fa-IR" altLang="en-US" sz="1300" b="1" dirty="0">
                <a:solidFill>
                  <a:srgbClr val="000000"/>
                </a:solidFill>
                <a:latin typeface="Garamond" panose="02020404030301010803" pitchFamily="18" charset="0"/>
              </a:rPr>
              <a:t>سطح </a:t>
            </a:r>
            <a:r>
              <a:rPr lang="fa-IR" altLang="en-US" sz="1600" b="1" dirty="0" err="1">
                <a:solidFill>
                  <a:srgbClr val="000000"/>
                </a:solidFill>
                <a:latin typeface="Garamond" panose="02020404030301010803" pitchFamily="18" charset="0"/>
              </a:rPr>
              <a:t>آنتي</a:t>
            </a:r>
            <a:r>
              <a:rPr lang="fa-IR" altLang="en-US" sz="1300" b="1" dirty="0">
                <a:solidFill>
                  <a:srgbClr val="000000"/>
                </a:solidFill>
                <a:latin typeface="Garamond" panose="02020404030301010803" pitchFamily="18" charset="0"/>
              </a:rPr>
              <a:t> </a:t>
            </a:r>
            <a:r>
              <a:rPr lang="fa-IR" altLang="en-US" sz="1300" b="1" dirty="0" err="1">
                <a:solidFill>
                  <a:srgbClr val="000000"/>
                </a:solidFill>
                <a:latin typeface="Garamond" panose="02020404030301010803" pitchFamily="18" charset="0"/>
              </a:rPr>
              <a:t>بادي</a:t>
            </a:r>
            <a:r>
              <a:rPr lang="fa-IR" altLang="en-US" sz="1300" b="1" dirty="0">
                <a:solidFill>
                  <a:srgbClr val="000000"/>
                </a:solidFill>
                <a:latin typeface="Garamond" panose="02020404030301010803" pitchFamily="18" charset="0"/>
              </a:rPr>
              <a:t> ها</a:t>
            </a:r>
            <a:endParaRPr lang="en-GB" altLang="en-US" sz="2400" b="1" dirty="0">
              <a:latin typeface="Garamond" panose="02020404030301010803" pitchFamily="18" charset="0"/>
            </a:endParaRPr>
          </a:p>
        </p:txBody>
      </p:sp>
      <p:sp>
        <p:nvSpPr>
          <p:cNvPr id="55368" name="Text Box 136"/>
          <p:cNvSpPr txBox="1">
            <a:spLocks noChangeArrowheads="1"/>
          </p:cNvSpPr>
          <p:nvPr/>
        </p:nvSpPr>
        <p:spPr bwMode="auto">
          <a:xfrm>
            <a:off x="2042318" y="194182"/>
            <a:ext cx="820261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lgn="ctr">
              <a:spcBef>
                <a:spcPct val="50000"/>
              </a:spcBef>
              <a:buClrTx/>
              <a:buSzTx/>
              <a:buFontTx/>
              <a:buNone/>
            </a:pPr>
            <a:r>
              <a:rPr lang="fa-IR" altLang="en-US" sz="3200" b="1" dirty="0">
                <a:solidFill>
                  <a:srgbClr val="C00000"/>
                </a:solidFill>
                <a:latin typeface="Garamond" panose="02020404030301010803" pitchFamily="18" charset="0"/>
              </a:rPr>
              <a:t>عفونت </a:t>
            </a:r>
            <a:r>
              <a:rPr lang="fa-IR" altLang="en-US" sz="3200" b="1" dirty="0" err="1">
                <a:solidFill>
                  <a:srgbClr val="C00000"/>
                </a:solidFill>
                <a:latin typeface="Garamond" panose="02020404030301010803" pitchFamily="18" charset="0"/>
              </a:rPr>
              <a:t>ويروسي</a:t>
            </a:r>
            <a:r>
              <a:rPr lang="fa-IR" altLang="en-US" sz="3200" b="1" dirty="0">
                <a:solidFill>
                  <a:srgbClr val="C00000"/>
                </a:solidFill>
                <a:latin typeface="Garamond" panose="02020404030301010803" pitchFamily="18" charset="0"/>
              </a:rPr>
              <a:t> </a:t>
            </a:r>
            <a:r>
              <a:rPr lang="fa-IR" altLang="en-US" sz="3200" b="1" dirty="0" err="1">
                <a:solidFill>
                  <a:srgbClr val="C00000"/>
                </a:solidFill>
                <a:latin typeface="Garamond" panose="02020404030301010803" pitchFamily="18" charset="0"/>
              </a:rPr>
              <a:t>سرخك</a:t>
            </a:r>
            <a:r>
              <a:rPr lang="fa-IR" altLang="en-US" sz="3200" b="1" dirty="0">
                <a:solidFill>
                  <a:srgbClr val="C00000"/>
                </a:solidFill>
                <a:latin typeface="Garamond" panose="02020404030301010803" pitchFamily="18" charset="0"/>
              </a:rPr>
              <a:t> و سرخجه ( </a:t>
            </a:r>
            <a:r>
              <a:rPr lang="fa-IR" altLang="en-US" sz="3200" b="1" dirty="0" err="1">
                <a:solidFill>
                  <a:srgbClr val="C00000"/>
                </a:solidFill>
                <a:latin typeface="Garamond" panose="02020404030301010803" pitchFamily="18" charset="0"/>
              </a:rPr>
              <a:t>وحشي</a:t>
            </a:r>
            <a:r>
              <a:rPr lang="fa-IR" altLang="en-US" sz="3200" b="1" dirty="0">
                <a:solidFill>
                  <a:srgbClr val="C00000"/>
                </a:solidFill>
                <a:latin typeface="Garamond" panose="02020404030301010803" pitchFamily="18" charset="0"/>
              </a:rPr>
              <a:t> </a:t>
            </a:r>
            <a:r>
              <a:rPr lang="fa-IR" altLang="en-US" sz="3200" b="1" dirty="0" err="1">
                <a:solidFill>
                  <a:srgbClr val="C00000"/>
                </a:solidFill>
                <a:latin typeface="Garamond" panose="02020404030301010803" pitchFamily="18" charset="0"/>
              </a:rPr>
              <a:t>يا</a:t>
            </a:r>
            <a:r>
              <a:rPr lang="fa-IR" altLang="en-US" sz="3200" b="1" dirty="0">
                <a:solidFill>
                  <a:srgbClr val="C00000"/>
                </a:solidFill>
                <a:latin typeface="Garamond" panose="02020404030301010803" pitchFamily="18" charset="0"/>
              </a:rPr>
              <a:t> </a:t>
            </a:r>
            <a:r>
              <a:rPr lang="fa-IR" altLang="en-US" sz="3200" b="1" dirty="0" err="1">
                <a:solidFill>
                  <a:srgbClr val="C00000"/>
                </a:solidFill>
                <a:latin typeface="Garamond" panose="02020404030301010803" pitchFamily="18" charset="0"/>
              </a:rPr>
              <a:t>واكسينال</a:t>
            </a:r>
            <a:r>
              <a:rPr lang="fa-IR" altLang="en-US" sz="3200" b="1" dirty="0">
                <a:solidFill>
                  <a:srgbClr val="C00000"/>
                </a:solidFill>
                <a:latin typeface="Garamond" panose="02020404030301010803" pitchFamily="18" charset="0"/>
              </a:rPr>
              <a:t>)</a:t>
            </a:r>
            <a:endParaRPr lang="en-GB" altLang="en-US" sz="3200" b="1" dirty="0">
              <a:solidFill>
                <a:srgbClr val="C00000"/>
              </a:solidFill>
              <a:latin typeface="Garamond" panose="02020404030301010803" pitchFamily="18" charset="0"/>
            </a:endParaRPr>
          </a:p>
        </p:txBody>
      </p:sp>
      <p:sp>
        <p:nvSpPr>
          <p:cNvPr id="55369" name="Line 137"/>
          <p:cNvSpPr>
            <a:spLocks noChangeShapeType="1"/>
          </p:cNvSpPr>
          <p:nvPr/>
        </p:nvSpPr>
        <p:spPr bwMode="auto">
          <a:xfrm>
            <a:off x="5257800" y="3352800"/>
            <a:ext cx="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5370" name="Text Box 138"/>
          <p:cNvSpPr txBox="1">
            <a:spLocks noChangeArrowheads="1"/>
          </p:cNvSpPr>
          <p:nvPr/>
        </p:nvSpPr>
        <p:spPr bwMode="auto">
          <a:xfrm>
            <a:off x="5951538" y="1628775"/>
            <a:ext cx="3733800" cy="25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lnSpc>
                <a:spcPct val="60000"/>
              </a:lnSpc>
              <a:spcBef>
                <a:spcPct val="50000"/>
              </a:spcBef>
              <a:buClrTx/>
              <a:buSzTx/>
              <a:buFontTx/>
              <a:buNone/>
            </a:pPr>
            <a:r>
              <a:rPr lang="fa-IR" altLang="en-US" sz="1800" b="1">
                <a:solidFill>
                  <a:srgbClr val="0000FF"/>
                </a:solidFill>
                <a:latin typeface="Times New Roman" panose="02020603050405020304" pitchFamily="18" charset="0"/>
              </a:rPr>
              <a:t>تاريخ واكسيناسيون </a:t>
            </a:r>
            <a:endParaRPr lang="en-GB" altLang="en-US" sz="1800" b="1">
              <a:solidFill>
                <a:srgbClr val="0000FF"/>
              </a:solidFill>
              <a:latin typeface="Times New Roman" panose="02020603050405020304" pitchFamily="18" charset="0"/>
            </a:endParaRPr>
          </a:p>
        </p:txBody>
      </p:sp>
      <p:sp>
        <p:nvSpPr>
          <p:cNvPr id="55371" name="AutoShape 139"/>
          <p:cNvSpPr>
            <a:spLocks noChangeArrowheads="1"/>
          </p:cNvSpPr>
          <p:nvPr/>
        </p:nvSpPr>
        <p:spPr bwMode="auto">
          <a:xfrm>
            <a:off x="2667000" y="2514600"/>
            <a:ext cx="76200" cy="304800"/>
          </a:xfrm>
          <a:prstGeom prst="upArrow">
            <a:avLst>
              <a:gd name="adj1" fmla="val 50000"/>
              <a:gd name="adj2" fmla="val 100000"/>
            </a:avLst>
          </a:prstGeom>
          <a:solidFill>
            <a:srgbClr val="000000"/>
          </a:solidFill>
          <a:ln w="9525">
            <a:solidFill>
              <a:srgbClr val="000000"/>
            </a:solidFill>
            <a:miter lim="800000"/>
            <a:headEnd/>
            <a:tailEnd/>
          </a:ln>
        </p:spPr>
        <p:txBody>
          <a:bodyPr wrap="none" anchor="ct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1800">
              <a:latin typeface="Garamond" panose="02020404030301010803" pitchFamily="18" charset="0"/>
            </a:endParaRPr>
          </a:p>
        </p:txBody>
      </p:sp>
      <p:grpSp>
        <p:nvGrpSpPr>
          <p:cNvPr id="5" name="Group 140"/>
          <p:cNvGrpSpPr>
            <a:grpSpLocks/>
          </p:cNvGrpSpPr>
          <p:nvPr/>
        </p:nvGrpSpPr>
        <p:grpSpPr bwMode="auto">
          <a:xfrm>
            <a:off x="3675064" y="3886200"/>
            <a:ext cx="1506537" cy="573088"/>
            <a:chOff x="1355" y="2448"/>
            <a:chExt cx="949" cy="361"/>
          </a:xfrm>
        </p:grpSpPr>
        <p:sp>
          <p:nvSpPr>
            <p:cNvPr id="55376" name="Rectangle 141"/>
            <p:cNvSpPr>
              <a:spLocks noChangeArrowheads="1"/>
            </p:cNvSpPr>
            <p:nvPr/>
          </p:nvSpPr>
          <p:spPr bwMode="auto">
            <a:xfrm>
              <a:off x="1355" y="2448"/>
              <a:ext cx="710"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spAutoFit/>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spcBef>
                  <a:spcPct val="0"/>
                </a:spcBef>
                <a:buClrTx/>
                <a:buSzTx/>
                <a:buFontTx/>
                <a:buNone/>
              </a:pPr>
              <a:r>
                <a:rPr lang="en-GB" altLang="en-US" sz="1400" b="1">
                  <a:solidFill>
                    <a:srgbClr val="000000"/>
                  </a:solidFill>
                  <a:latin typeface="Garamond" panose="02020404030301010803" pitchFamily="18" charset="0"/>
                </a:rPr>
                <a:t>virus excretion</a:t>
              </a:r>
              <a:endParaRPr lang="en-GB" altLang="en-US" sz="1400" b="1">
                <a:latin typeface="Garamond" panose="02020404030301010803" pitchFamily="18" charset="0"/>
              </a:endParaRPr>
            </a:p>
          </p:txBody>
        </p:sp>
        <p:sp>
          <p:nvSpPr>
            <p:cNvPr id="55377" name="Freeform 142"/>
            <p:cNvSpPr>
              <a:spLocks/>
            </p:cNvSpPr>
            <p:nvPr/>
          </p:nvSpPr>
          <p:spPr bwMode="auto">
            <a:xfrm>
              <a:off x="1872" y="2640"/>
              <a:ext cx="432" cy="169"/>
            </a:xfrm>
            <a:custGeom>
              <a:avLst/>
              <a:gdLst>
                <a:gd name="T0" fmla="*/ 0 w 432"/>
                <a:gd name="T1" fmla="*/ 168 h 169"/>
                <a:gd name="T2" fmla="*/ 84 w 432"/>
                <a:gd name="T3" fmla="*/ 36 h 169"/>
                <a:gd name="T4" fmla="*/ 216 w 432"/>
                <a:gd name="T5" fmla="*/ 0 h 169"/>
                <a:gd name="T6" fmla="*/ 348 w 432"/>
                <a:gd name="T7" fmla="*/ 60 h 169"/>
                <a:gd name="T8" fmla="*/ 432 w 432"/>
                <a:gd name="T9" fmla="*/ 169 h 169"/>
                <a:gd name="T10" fmla="*/ 0 60000 65536"/>
                <a:gd name="T11" fmla="*/ 0 60000 65536"/>
                <a:gd name="T12" fmla="*/ 0 60000 65536"/>
                <a:gd name="T13" fmla="*/ 0 60000 65536"/>
                <a:gd name="T14" fmla="*/ 0 60000 65536"/>
                <a:gd name="T15" fmla="*/ 0 w 432"/>
                <a:gd name="T16" fmla="*/ 0 h 169"/>
                <a:gd name="T17" fmla="*/ 432 w 432"/>
                <a:gd name="T18" fmla="*/ 169 h 169"/>
              </a:gdLst>
              <a:ahLst/>
              <a:cxnLst>
                <a:cxn ang="T10">
                  <a:pos x="T0" y="T1"/>
                </a:cxn>
                <a:cxn ang="T11">
                  <a:pos x="T2" y="T3"/>
                </a:cxn>
                <a:cxn ang="T12">
                  <a:pos x="T4" y="T5"/>
                </a:cxn>
                <a:cxn ang="T13">
                  <a:pos x="T6" y="T7"/>
                </a:cxn>
                <a:cxn ang="T14">
                  <a:pos x="T8" y="T9"/>
                </a:cxn>
              </a:cxnLst>
              <a:rect l="T15" t="T16" r="T17" b="T18"/>
              <a:pathLst>
                <a:path w="432" h="169">
                  <a:moveTo>
                    <a:pt x="0" y="168"/>
                  </a:moveTo>
                  <a:lnTo>
                    <a:pt x="84" y="36"/>
                  </a:lnTo>
                  <a:lnTo>
                    <a:pt x="216" y="0"/>
                  </a:lnTo>
                  <a:lnTo>
                    <a:pt x="348" y="60"/>
                  </a:lnTo>
                  <a:lnTo>
                    <a:pt x="432" y="169"/>
                  </a:lnTo>
                </a:path>
              </a:pathLst>
            </a:custGeom>
            <a:noFill/>
            <a:ln w="3810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
        <p:nvSpPr>
          <p:cNvPr id="281743" name="Text Box 143"/>
          <p:cNvSpPr txBox="1">
            <a:spLocks noChangeArrowheads="1"/>
          </p:cNvSpPr>
          <p:nvPr/>
        </p:nvSpPr>
        <p:spPr bwMode="auto">
          <a:xfrm>
            <a:off x="4738688" y="5429251"/>
            <a:ext cx="5668962" cy="923925"/>
          </a:xfrm>
          <a:prstGeom prst="rect">
            <a:avLst/>
          </a:prstGeom>
          <a:solidFill>
            <a:srgbClr val="FFFF00"/>
          </a:solidFill>
          <a:ln w="25400">
            <a:solidFill>
              <a:srgbClr val="FF0000"/>
            </a:solidFill>
            <a:miter lim="800000"/>
            <a:headEnd/>
            <a:tailEnd/>
          </a:ln>
        </p:spPr>
        <p:txBody>
          <a:bodyPr>
            <a:spAutoFit/>
          </a:bodyPr>
          <a:lstStyle/>
          <a:p>
            <a:pPr algn="r" rtl="1">
              <a:defRPr/>
            </a:pPr>
            <a:r>
              <a:rPr lang="fa-IR" b="1" dirty="0">
                <a:solidFill>
                  <a:srgbClr val="0000FF"/>
                </a:solidFill>
              </a:rPr>
              <a:t>زمان جمع آوری نمونه ها </a:t>
            </a:r>
            <a:r>
              <a:rPr lang="en-GB" b="1" dirty="0">
                <a:solidFill>
                  <a:srgbClr val="0000FF"/>
                </a:solidFill>
              </a:rPr>
              <a:t>:</a:t>
            </a:r>
            <a:endParaRPr lang="en-GB" b="1" dirty="0">
              <a:solidFill>
                <a:schemeClr val="bg2">
                  <a:lumMod val="75000"/>
                  <a:lumOff val="25000"/>
                </a:schemeClr>
              </a:solidFill>
            </a:endParaRPr>
          </a:p>
          <a:p>
            <a:pPr algn="r" rtl="1">
              <a:defRPr/>
            </a:pPr>
            <a:r>
              <a:rPr lang="fa-IR" b="1" dirty="0">
                <a:solidFill>
                  <a:schemeClr val="bg2">
                    <a:lumMod val="75000"/>
                    <a:lumOff val="25000"/>
                  </a:schemeClr>
                </a:solidFill>
              </a:rPr>
              <a:t> </a:t>
            </a:r>
            <a:r>
              <a:rPr lang="fa-IR" b="1" dirty="0"/>
              <a:t>نمونه سرم و بزاق  0 تا 28 روز بعد از بثورات </a:t>
            </a:r>
            <a:endParaRPr lang="en-GB" b="1" dirty="0"/>
          </a:p>
          <a:p>
            <a:pPr algn="r" rtl="1">
              <a:defRPr/>
            </a:pPr>
            <a:r>
              <a:rPr lang="fa-IR" b="1" dirty="0"/>
              <a:t>نمونه های گلو و ادرار 0 تا 5 روز بعد از بثورات </a:t>
            </a:r>
            <a:endParaRPr lang="en-GB" dirty="0"/>
          </a:p>
        </p:txBody>
      </p:sp>
      <p:cxnSp>
        <p:nvCxnSpPr>
          <p:cNvPr id="281744" name="AutoShape 144"/>
          <p:cNvCxnSpPr>
            <a:cxnSpLocks noChangeShapeType="1"/>
          </p:cNvCxnSpPr>
          <p:nvPr/>
        </p:nvCxnSpPr>
        <p:spPr bwMode="auto">
          <a:xfrm flipH="1" flipV="1">
            <a:off x="5638801" y="3733800"/>
            <a:ext cx="3584575" cy="2300288"/>
          </a:xfrm>
          <a:prstGeom prst="curvedConnector4">
            <a:avLst>
              <a:gd name="adj1" fmla="val -6023"/>
              <a:gd name="adj2" fmla="val 120009"/>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cxnSp>
      <p:cxnSp>
        <p:nvCxnSpPr>
          <p:cNvPr id="281745" name="AutoShape 145"/>
          <p:cNvCxnSpPr>
            <a:cxnSpLocks noChangeShapeType="1"/>
            <a:endCxn id="55377" idx="1"/>
          </p:cNvCxnSpPr>
          <p:nvPr/>
        </p:nvCxnSpPr>
        <p:spPr bwMode="auto">
          <a:xfrm rot="5400000" flipH="1">
            <a:off x="3717131" y="5141119"/>
            <a:ext cx="2078038" cy="292100"/>
          </a:xfrm>
          <a:prstGeom prst="curvedConnector4">
            <a:avLst>
              <a:gd name="adj1" fmla="val 3361"/>
              <a:gd name="adj2" fmla="val 217394"/>
            </a:avLst>
          </a:prstGeom>
          <a:noFill/>
          <a:ln w="38100">
            <a:solidFill>
              <a:srgbClr val="333300"/>
            </a:solidFill>
            <a:round/>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01245283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8160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81743"/>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499"/>
                                          </p:stCondLst>
                                        </p:cTn>
                                        <p:tgtEl>
                                          <p:spTgt spid="281744"/>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499"/>
                                          </p:stCondLst>
                                        </p:cTn>
                                        <p:tgtEl>
                                          <p:spTgt spid="2817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1602" grpId="0" animBg="1"/>
      <p:bldP spid="281743"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5728055-B870-9EE6-0A15-0D01CA0E7D8A}"/>
              </a:ext>
            </a:extLst>
          </p:cNvPr>
          <p:cNvSpPr>
            <a:spLocks noGrp="1"/>
          </p:cNvSpPr>
          <p:nvPr>
            <p:ph idx="1"/>
          </p:nvPr>
        </p:nvSpPr>
        <p:spPr>
          <a:xfrm>
            <a:off x="0" y="0"/>
            <a:ext cx="12192000" cy="6858000"/>
          </a:xfrm>
          <a:blipFill>
            <a:blip r:embed="rId2"/>
            <a:tile tx="0" ty="0" sx="100000" sy="100000" flip="none" algn="tl"/>
          </a:blipFill>
        </p:spPr>
        <p:txBody>
          <a:bodyPr>
            <a:normAutofit fontScale="85000" lnSpcReduction="20000"/>
          </a:bodyPr>
          <a:lstStyle/>
          <a:p>
            <a:pPr marL="0" indent="0" algn="ctr">
              <a:buNone/>
            </a:pPr>
            <a:r>
              <a:rPr lang="fa-IR" sz="34500" b="1" dirty="0">
                <a:cs typeface="B Davat" panose="00000400000000000000" pitchFamily="2" charset="-78"/>
              </a:rPr>
              <a:t>سرخچه مادرزادی</a:t>
            </a:r>
          </a:p>
          <a:p>
            <a:pPr marL="0" indent="0" algn="ctr">
              <a:buNone/>
            </a:pPr>
            <a:endParaRPr lang="fa-IR" b="1" dirty="0">
              <a:cs typeface="B Davat" panose="00000400000000000000" pitchFamily="2" charset="-78"/>
            </a:endParaRPr>
          </a:p>
        </p:txBody>
      </p:sp>
    </p:spTree>
    <p:extLst>
      <p:ext uri="{BB962C8B-B14F-4D97-AF65-F5344CB8AC3E}">
        <p14:creationId xmlns:p14="http://schemas.microsoft.com/office/powerpoint/2010/main" val="17252950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057400" y="381001"/>
            <a:ext cx="8229600" cy="739775"/>
          </a:xfrm>
        </p:spPr>
        <p:txBody>
          <a:bodyPr/>
          <a:lstStyle/>
          <a:p>
            <a:pPr algn="ctr">
              <a:defRPr/>
            </a:pPr>
            <a:r>
              <a:rPr lang="fa-IR" sz="3600" dirty="0" err="1">
                <a:solidFill>
                  <a:srgbClr val="C00000"/>
                </a:solidFill>
              </a:rPr>
              <a:t>تعريف</a:t>
            </a:r>
            <a:r>
              <a:rPr lang="fa-IR" sz="3600" dirty="0">
                <a:solidFill>
                  <a:srgbClr val="C00000"/>
                </a:solidFill>
              </a:rPr>
              <a:t> </a:t>
            </a:r>
            <a:r>
              <a:rPr lang="fa-IR" sz="3600" dirty="0" err="1">
                <a:solidFill>
                  <a:srgbClr val="C00000"/>
                </a:solidFill>
              </a:rPr>
              <a:t>موردمشکوک</a:t>
            </a:r>
            <a:r>
              <a:rPr lang="fa-IR" sz="3600" dirty="0">
                <a:solidFill>
                  <a:srgbClr val="C00000"/>
                </a:solidFill>
              </a:rPr>
              <a:t> سرخجه</a:t>
            </a:r>
            <a:endParaRPr lang="en-US" sz="3600" dirty="0">
              <a:solidFill>
                <a:srgbClr val="C00000"/>
              </a:solidFill>
            </a:endParaRPr>
          </a:p>
        </p:txBody>
      </p:sp>
      <p:sp>
        <p:nvSpPr>
          <p:cNvPr id="61443" name="Rectangle 3"/>
          <p:cNvSpPr>
            <a:spLocks noGrp="1" noChangeArrowheads="1"/>
          </p:cNvSpPr>
          <p:nvPr>
            <p:ph idx="1"/>
          </p:nvPr>
        </p:nvSpPr>
        <p:spPr>
          <a:xfrm>
            <a:off x="1939926" y="1277939"/>
            <a:ext cx="8450263" cy="4854575"/>
          </a:xfrm>
        </p:spPr>
        <p:txBody>
          <a:bodyPr/>
          <a:lstStyle/>
          <a:p>
            <a:pPr marL="614363" indent="-614363" algn="r">
              <a:spcBef>
                <a:spcPct val="40000"/>
              </a:spcBef>
              <a:buNone/>
            </a:pPr>
            <a:r>
              <a:rPr lang="fa-IR" altLang="en-US" dirty="0">
                <a:solidFill>
                  <a:schemeClr val="accent2">
                    <a:lumMod val="75000"/>
                  </a:schemeClr>
                </a:solidFill>
              </a:rPr>
              <a:t>مورد </a:t>
            </a:r>
            <a:r>
              <a:rPr lang="fa-IR" altLang="en-US" dirty="0" err="1">
                <a:solidFill>
                  <a:schemeClr val="accent2">
                    <a:lumMod val="75000"/>
                  </a:schemeClr>
                </a:solidFill>
              </a:rPr>
              <a:t>باليني</a:t>
            </a:r>
            <a:r>
              <a:rPr lang="fa-IR" altLang="en-US" dirty="0">
                <a:solidFill>
                  <a:schemeClr val="accent2">
                    <a:lumMod val="75000"/>
                  </a:schemeClr>
                </a:solidFill>
              </a:rPr>
              <a:t> </a:t>
            </a:r>
            <a:r>
              <a:rPr lang="fa-IR" altLang="en-US" dirty="0" err="1">
                <a:solidFill>
                  <a:schemeClr val="accent2">
                    <a:lumMod val="75000"/>
                  </a:schemeClr>
                </a:solidFill>
              </a:rPr>
              <a:t>يا</a:t>
            </a:r>
            <a:r>
              <a:rPr lang="fa-IR" altLang="en-US" dirty="0">
                <a:solidFill>
                  <a:schemeClr val="accent2">
                    <a:lumMod val="75000"/>
                  </a:schemeClr>
                </a:solidFill>
              </a:rPr>
              <a:t> </a:t>
            </a:r>
            <a:r>
              <a:rPr lang="fa-IR" altLang="en-US" dirty="0" err="1">
                <a:solidFill>
                  <a:schemeClr val="accent2">
                    <a:lumMod val="75000"/>
                  </a:schemeClr>
                </a:solidFill>
              </a:rPr>
              <a:t>مشكوك</a:t>
            </a:r>
            <a:r>
              <a:rPr lang="fa-IR" altLang="en-US" dirty="0">
                <a:solidFill>
                  <a:schemeClr val="accent2">
                    <a:lumMod val="75000"/>
                  </a:schemeClr>
                </a:solidFill>
              </a:rPr>
              <a:t> سرخجه</a:t>
            </a:r>
            <a:endParaRPr lang="en-US" altLang="en-US" dirty="0">
              <a:solidFill>
                <a:schemeClr val="accent2">
                  <a:lumMod val="75000"/>
                </a:schemeClr>
              </a:solidFill>
            </a:endParaRPr>
          </a:p>
          <a:p>
            <a:pPr marL="457200" lvl="1" indent="0" algn="r">
              <a:spcBef>
                <a:spcPct val="40000"/>
              </a:spcBef>
              <a:buNone/>
            </a:pPr>
            <a:r>
              <a:rPr lang="fa-IR" altLang="en-US" sz="2800" dirty="0">
                <a:solidFill>
                  <a:srgbClr val="002060"/>
                </a:solidFill>
              </a:rPr>
              <a:t>هر </a:t>
            </a:r>
            <a:r>
              <a:rPr lang="fa-IR" altLang="en-US" sz="2800" dirty="0" err="1">
                <a:solidFill>
                  <a:srgbClr val="002060"/>
                </a:solidFill>
              </a:rPr>
              <a:t>بيمار</a:t>
            </a:r>
            <a:r>
              <a:rPr lang="fa-IR" altLang="en-US" sz="2800" dirty="0">
                <a:solidFill>
                  <a:srgbClr val="002060"/>
                </a:solidFill>
              </a:rPr>
              <a:t> با تب و </a:t>
            </a:r>
            <a:r>
              <a:rPr lang="fa-IR" altLang="en-US" sz="2800" dirty="0" err="1">
                <a:solidFill>
                  <a:srgbClr val="002060"/>
                </a:solidFill>
              </a:rPr>
              <a:t>راش</a:t>
            </a:r>
            <a:r>
              <a:rPr lang="fa-IR" altLang="en-US" sz="2800" dirty="0">
                <a:solidFill>
                  <a:srgbClr val="002060"/>
                </a:solidFill>
              </a:rPr>
              <a:t> </a:t>
            </a:r>
            <a:r>
              <a:rPr lang="fa-IR" altLang="en-US" sz="2800" dirty="0" err="1">
                <a:solidFill>
                  <a:srgbClr val="002060"/>
                </a:solidFill>
              </a:rPr>
              <a:t>ماكولوپاپولر</a:t>
            </a:r>
            <a:r>
              <a:rPr lang="fa-IR" altLang="en-US" sz="2800" dirty="0">
                <a:solidFill>
                  <a:srgbClr val="002060"/>
                </a:solidFill>
              </a:rPr>
              <a:t> همراه با </a:t>
            </a:r>
            <a:r>
              <a:rPr lang="fa-IR" altLang="en-US" sz="2800" dirty="0" err="1">
                <a:solidFill>
                  <a:srgbClr val="002060"/>
                </a:solidFill>
              </a:rPr>
              <a:t>يك</a:t>
            </a:r>
            <a:r>
              <a:rPr lang="fa-IR" altLang="en-US" sz="2800" dirty="0">
                <a:solidFill>
                  <a:srgbClr val="002060"/>
                </a:solidFill>
              </a:rPr>
              <a:t> </a:t>
            </a:r>
            <a:r>
              <a:rPr lang="fa-IR" altLang="en-US" sz="2800" dirty="0" err="1">
                <a:solidFill>
                  <a:srgbClr val="002060"/>
                </a:solidFill>
              </a:rPr>
              <a:t>يا</a:t>
            </a:r>
            <a:r>
              <a:rPr lang="fa-IR" altLang="en-US" sz="2800" dirty="0">
                <a:solidFill>
                  <a:srgbClr val="002060"/>
                </a:solidFill>
              </a:rPr>
              <a:t> چند علائم </a:t>
            </a:r>
            <a:r>
              <a:rPr lang="fa-IR" altLang="en-US" sz="2800" u="sng" dirty="0" err="1">
                <a:solidFill>
                  <a:srgbClr val="002060"/>
                </a:solidFill>
              </a:rPr>
              <a:t>بزرگي</a:t>
            </a:r>
            <a:r>
              <a:rPr lang="fa-IR" altLang="en-US" sz="2800" u="sng" dirty="0">
                <a:solidFill>
                  <a:srgbClr val="002060"/>
                </a:solidFill>
              </a:rPr>
              <a:t> غدد </a:t>
            </a:r>
            <a:r>
              <a:rPr lang="fa-IR" altLang="en-US" sz="2800" u="sng" dirty="0" err="1">
                <a:solidFill>
                  <a:srgbClr val="002060"/>
                </a:solidFill>
              </a:rPr>
              <a:t>لنفاوي</a:t>
            </a:r>
            <a:r>
              <a:rPr lang="fa-IR" altLang="en-US" sz="2800" u="sng" dirty="0">
                <a:solidFill>
                  <a:srgbClr val="002060"/>
                </a:solidFill>
              </a:rPr>
              <a:t> </a:t>
            </a:r>
            <a:r>
              <a:rPr lang="fa-IR" altLang="en-US" sz="2800" dirty="0" err="1">
                <a:solidFill>
                  <a:srgbClr val="002060"/>
                </a:solidFill>
              </a:rPr>
              <a:t>گردني</a:t>
            </a:r>
            <a:r>
              <a:rPr lang="fa-IR" altLang="en-US" sz="2800" dirty="0">
                <a:solidFill>
                  <a:srgbClr val="002060"/>
                </a:solidFill>
              </a:rPr>
              <a:t> </a:t>
            </a:r>
            <a:r>
              <a:rPr lang="fa-IR" altLang="en-US" sz="2800" dirty="0" err="1">
                <a:solidFill>
                  <a:srgbClr val="002060"/>
                </a:solidFill>
              </a:rPr>
              <a:t>يا</a:t>
            </a:r>
            <a:r>
              <a:rPr lang="fa-IR" altLang="en-US" sz="2800" dirty="0">
                <a:solidFill>
                  <a:srgbClr val="002060"/>
                </a:solidFill>
              </a:rPr>
              <a:t> پشت </a:t>
            </a:r>
            <a:r>
              <a:rPr lang="fa-IR" altLang="en-US" sz="2800" dirty="0" err="1">
                <a:solidFill>
                  <a:srgbClr val="002060"/>
                </a:solidFill>
              </a:rPr>
              <a:t>گوشي</a:t>
            </a:r>
            <a:r>
              <a:rPr lang="fa-IR" altLang="en-US" sz="2800" dirty="0">
                <a:solidFill>
                  <a:srgbClr val="002060"/>
                </a:solidFill>
              </a:rPr>
              <a:t> ،یا </a:t>
            </a:r>
            <a:r>
              <a:rPr lang="fa-IR" altLang="en-US" sz="2800" u="sng" dirty="0">
                <a:solidFill>
                  <a:srgbClr val="002060"/>
                </a:solidFill>
              </a:rPr>
              <a:t>درد مفاصل </a:t>
            </a:r>
            <a:r>
              <a:rPr lang="fa-IR" altLang="en-US" sz="2800" dirty="0" err="1">
                <a:solidFill>
                  <a:srgbClr val="002060"/>
                </a:solidFill>
              </a:rPr>
              <a:t>يا</a:t>
            </a:r>
            <a:r>
              <a:rPr lang="fa-IR" altLang="en-US" sz="2800" dirty="0">
                <a:solidFill>
                  <a:srgbClr val="002060"/>
                </a:solidFill>
              </a:rPr>
              <a:t> </a:t>
            </a:r>
            <a:r>
              <a:rPr lang="fa-IR" altLang="en-US" sz="2800" u="sng" dirty="0">
                <a:solidFill>
                  <a:srgbClr val="002060"/>
                </a:solidFill>
              </a:rPr>
              <a:t>تورم مفاصل</a:t>
            </a:r>
          </a:p>
          <a:p>
            <a:pPr marL="985838" lvl="1" indent="-528638" algn="r">
              <a:spcBef>
                <a:spcPct val="40000"/>
              </a:spcBef>
              <a:buFontTx/>
              <a:buChar char="•"/>
            </a:pPr>
            <a:endParaRPr lang="en-US" altLang="en-US" dirty="0">
              <a:solidFill>
                <a:srgbClr val="002060"/>
              </a:solidFill>
            </a:endParaRPr>
          </a:p>
        </p:txBody>
      </p:sp>
      <p:sp>
        <p:nvSpPr>
          <p:cNvPr id="61444" name="Rectangle 3"/>
          <p:cNvSpPr>
            <a:spLocks noChangeArrowheads="1"/>
          </p:cNvSpPr>
          <p:nvPr/>
        </p:nvSpPr>
        <p:spPr bwMode="auto">
          <a:xfrm>
            <a:off x="2566988" y="4724400"/>
            <a:ext cx="75247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fa-IR" altLang="en-US" dirty="0">
                <a:solidFill>
                  <a:srgbClr val="002060"/>
                </a:solidFill>
                <a:latin typeface="Garamond" panose="02020404030301010803" pitchFamily="18" charset="0"/>
              </a:rPr>
              <a:t>مراقبت سرخجه همراه با  مراقبت </a:t>
            </a:r>
            <a:r>
              <a:rPr lang="fa-IR" altLang="en-US" dirty="0" err="1">
                <a:solidFill>
                  <a:srgbClr val="002060"/>
                </a:solidFill>
                <a:latin typeface="Garamond" panose="02020404030301010803" pitchFamily="18" charset="0"/>
              </a:rPr>
              <a:t>سرخك</a:t>
            </a:r>
            <a:r>
              <a:rPr lang="fa-IR" altLang="en-US" dirty="0">
                <a:solidFill>
                  <a:srgbClr val="002060"/>
                </a:solidFill>
                <a:latin typeface="Garamond" panose="02020404030301010803" pitchFamily="18" charset="0"/>
              </a:rPr>
              <a:t>  انجام </a:t>
            </a:r>
            <a:r>
              <a:rPr lang="fa-IR" altLang="en-US" dirty="0" err="1">
                <a:solidFill>
                  <a:srgbClr val="002060"/>
                </a:solidFill>
                <a:latin typeface="Garamond" panose="02020404030301010803" pitchFamily="18" charset="0"/>
              </a:rPr>
              <a:t>مي</a:t>
            </a:r>
            <a:r>
              <a:rPr lang="fa-IR" altLang="en-US" dirty="0">
                <a:solidFill>
                  <a:srgbClr val="002060"/>
                </a:solidFill>
                <a:latin typeface="Garamond" panose="02020404030301010803" pitchFamily="18" charset="0"/>
              </a:rPr>
              <a:t> شود ، </a:t>
            </a:r>
            <a:r>
              <a:rPr lang="fa-IR" altLang="en-US" dirty="0" err="1">
                <a:solidFill>
                  <a:srgbClr val="002060"/>
                </a:solidFill>
                <a:latin typeface="Garamond" panose="02020404030301010803" pitchFamily="18" charset="0"/>
              </a:rPr>
              <a:t>تاكيد</a:t>
            </a:r>
            <a:r>
              <a:rPr lang="fa-IR" altLang="en-US" dirty="0">
                <a:solidFill>
                  <a:srgbClr val="002060"/>
                </a:solidFill>
                <a:latin typeface="Garamond" panose="02020404030301010803" pitchFamily="18" charset="0"/>
              </a:rPr>
              <a:t> در </a:t>
            </a:r>
            <a:r>
              <a:rPr lang="fa-IR" altLang="en-US" u="sng" dirty="0">
                <a:solidFill>
                  <a:srgbClr val="002060"/>
                </a:solidFill>
                <a:latin typeface="Garamond" panose="02020404030301010803" pitchFamily="18" charset="0"/>
              </a:rPr>
              <a:t>زنان باردار</a:t>
            </a:r>
            <a:r>
              <a:rPr lang="fa-IR" altLang="en-US" dirty="0">
                <a:solidFill>
                  <a:srgbClr val="002060"/>
                </a:solidFill>
                <a:latin typeface="Garamond" panose="02020404030301010803" pitchFamily="18" charset="0"/>
              </a:rPr>
              <a:t> و </a:t>
            </a:r>
            <a:r>
              <a:rPr lang="fa-IR" altLang="en-US" u="sng" dirty="0">
                <a:solidFill>
                  <a:srgbClr val="002060"/>
                </a:solidFill>
                <a:latin typeface="Garamond" panose="02020404030301010803" pitchFamily="18" charset="0"/>
              </a:rPr>
              <a:t>نوزادان تازه </a:t>
            </a:r>
            <a:r>
              <a:rPr lang="fa-IR" altLang="en-US" u="sng" dirty="0" err="1">
                <a:solidFill>
                  <a:srgbClr val="002060"/>
                </a:solidFill>
                <a:latin typeface="Garamond" panose="02020404030301010803" pitchFamily="18" charset="0"/>
              </a:rPr>
              <a:t>بدنيا</a:t>
            </a:r>
            <a:r>
              <a:rPr lang="fa-IR" altLang="en-US" u="sng" dirty="0">
                <a:solidFill>
                  <a:srgbClr val="002060"/>
                </a:solidFill>
                <a:latin typeface="Garamond" panose="02020404030301010803" pitchFamily="18" charset="0"/>
              </a:rPr>
              <a:t> </a:t>
            </a:r>
            <a:r>
              <a:rPr lang="fa-IR" altLang="en-US" dirty="0">
                <a:solidFill>
                  <a:srgbClr val="002060"/>
                </a:solidFill>
                <a:latin typeface="Garamond" panose="02020404030301010803" pitchFamily="18" charset="0"/>
              </a:rPr>
              <a:t>آمده </a:t>
            </a:r>
            <a:r>
              <a:rPr lang="fa-IR" altLang="en-US" dirty="0" err="1">
                <a:solidFill>
                  <a:srgbClr val="002060"/>
                </a:solidFill>
                <a:latin typeface="Garamond" panose="02020404030301010803" pitchFamily="18" charset="0"/>
              </a:rPr>
              <a:t>بيشتر</a:t>
            </a:r>
            <a:r>
              <a:rPr lang="fa-IR" altLang="en-US" dirty="0">
                <a:solidFill>
                  <a:srgbClr val="002060"/>
                </a:solidFill>
                <a:latin typeface="Garamond" panose="02020404030301010803" pitchFamily="18" charset="0"/>
              </a:rPr>
              <a:t> است .</a:t>
            </a:r>
            <a:endParaRPr lang="pt-BR" altLang="en-US" dirty="0">
              <a:solidFill>
                <a:srgbClr val="002060"/>
              </a:solidFill>
              <a:latin typeface="Garamond" panose="02020404030301010803" pitchFamily="18" charset="0"/>
            </a:endParaRPr>
          </a:p>
        </p:txBody>
      </p:sp>
    </p:spTree>
    <p:extLst>
      <p:ext uri="{BB962C8B-B14F-4D97-AF65-F5344CB8AC3E}">
        <p14:creationId xmlns:p14="http://schemas.microsoft.com/office/powerpoint/2010/main" val="2835043601"/>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07568" y="1988840"/>
            <a:ext cx="7776864" cy="1938992"/>
          </a:xfrm>
          <a:prstGeom prst="rect">
            <a:avLst/>
          </a:prstGeom>
          <a:noFill/>
        </p:spPr>
        <p:txBody>
          <a:bodyPr wrap="square" rtlCol="0">
            <a:spAutoFit/>
          </a:bodyPr>
          <a:lstStyle/>
          <a:p>
            <a:pPr algn="ctr"/>
            <a:r>
              <a:rPr lang="en-US" sz="4000" dirty="0">
                <a:solidFill>
                  <a:srgbClr val="00B050"/>
                </a:solidFill>
              </a:rPr>
              <a:t>CRS</a:t>
            </a:r>
          </a:p>
          <a:p>
            <a:pPr algn="ctr"/>
            <a:endParaRPr lang="en-US" sz="4000" dirty="0"/>
          </a:p>
          <a:p>
            <a:pPr algn="ctr"/>
            <a:r>
              <a:rPr lang="en-US" sz="4000" dirty="0">
                <a:solidFill>
                  <a:srgbClr val="00B050"/>
                </a:solidFill>
              </a:rPr>
              <a:t>(</a:t>
            </a:r>
            <a:r>
              <a:rPr lang="en-US" sz="4000" dirty="0">
                <a:solidFill>
                  <a:srgbClr val="FF0000"/>
                </a:solidFill>
              </a:rPr>
              <a:t>C</a:t>
            </a:r>
            <a:r>
              <a:rPr lang="en-US" sz="4000" dirty="0">
                <a:solidFill>
                  <a:srgbClr val="00B050"/>
                </a:solidFill>
              </a:rPr>
              <a:t>ongenital</a:t>
            </a:r>
            <a:r>
              <a:rPr lang="en-US" sz="4000" dirty="0"/>
              <a:t>  </a:t>
            </a:r>
            <a:r>
              <a:rPr lang="en-US" sz="4000" dirty="0">
                <a:solidFill>
                  <a:srgbClr val="FF0000"/>
                </a:solidFill>
              </a:rPr>
              <a:t>R</a:t>
            </a:r>
            <a:r>
              <a:rPr lang="en-US" sz="4000" dirty="0">
                <a:solidFill>
                  <a:srgbClr val="00B050"/>
                </a:solidFill>
              </a:rPr>
              <a:t>ubella</a:t>
            </a:r>
            <a:r>
              <a:rPr lang="en-US" sz="4000" dirty="0"/>
              <a:t>  </a:t>
            </a:r>
            <a:r>
              <a:rPr lang="en-US" sz="4000" dirty="0">
                <a:solidFill>
                  <a:srgbClr val="FF0000"/>
                </a:solidFill>
              </a:rPr>
              <a:t>S</a:t>
            </a:r>
            <a:r>
              <a:rPr lang="en-US" sz="4000" dirty="0">
                <a:solidFill>
                  <a:srgbClr val="00B050"/>
                </a:solidFill>
              </a:rPr>
              <a:t>yndrome)</a:t>
            </a:r>
          </a:p>
        </p:txBody>
      </p:sp>
      <p:sp>
        <p:nvSpPr>
          <p:cNvPr id="4" name="TextBox 3"/>
          <p:cNvSpPr txBox="1"/>
          <p:nvPr/>
        </p:nvSpPr>
        <p:spPr>
          <a:xfrm>
            <a:off x="1775520" y="5445224"/>
            <a:ext cx="4320480" cy="923330"/>
          </a:xfrm>
          <a:prstGeom prst="rect">
            <a:avLst/>
          </a:prstGeom>
          <a:noFill/>
        </p:spPr>
        <p:txBody>
          <a:bodyPr wrap="square" rtlCol="0">
            <a:spAutoFit/>
          </a:bodyPr>
          <a:lstStyle/>
          <a:p>
            <a:endParaRPr lang="fa-IR" dirty="0"/>
          </a:p>
          <a:p>
            <a:pPr algn="ctr"/>
            <a:r>
              <a:rPr lang="fa-IR" dirty="0"/>
              <a:t> </a:t>
            </a:r>
            <a:r>
              <a:rPr lang="fa-IR" dirty="0">
                <a:solidFill>
                  <a:srgbClr val="002060"/>
                </a:solidFill>
                <a:cs typeface="B Yagut" pitchFamily="2" charset="-78"/>
              </a:rPr>
              <a:t>مركز مديريت بيماري هاي واگير</a:t>
            </a:r>
          </a:p>
          <a:p>
            <a:pPr algn="ctr" rtl="1"/>
            <a:r>
              <a:rPr lang="fa-IR" dirty="0">
                <a:solidFill>
                  <a:srgbClr val="002060"/>
                </a:solidFill>
                <a:cs typeface="B Yagut" pitchFamily="2" charset="-78"/>
              </a:rPr>
              <a:t>اداره‌ي بيماري</a:t>
            </a:r>
            <a:r>
              <a:rPr lang="en-US" dirty="0">
                <a:solidFill>
                  <a:srgbClr val="002060"/>
                </a:solidFill>
                <a:cs typeface="B Yagut" pitchFamily="2" charset="-78"/>
              </a:rPr>
              <a:t> </a:t>
            </a:r>
            <a:r>
              <a:rPr lang="fa-IR" dirty="0">
                <a:solidFill>
                  <a:srgbClr val="002060"/>
                </a:solidFill>
                <a:cs typeface="B Yagut" pitchFamily="2" charset="-78"/>
              </a:rPr>
              <a:t>هاي قابل پيشگيري با واكسن</a:t>
            </a:r>
            <a:endParaRPr lang="en-US" dirty="0">
              <a:solidFill>
                <a:srgbClr val="002060"/>
              </a:solidFill>
              <a:cs typeface="B Yagut" pitchFamily="2" charset="-7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07568" y="1158280"/>
            <a:ext cx="7920880" cy="5699720"/>
          </a:xfrm>
        </p:spPr>
        <p:txBody>
          <a:bodyPr/>
          <a:lstStyle/>
          <a:p>
            <a:pPr algn="just" rtl="1">
              <a:buNone/>
            </a:pPr>
            <a:r>
              <a:rPr lang="fa-IR" dirty="0">
                <a:solidFill>
                  <a:schemeClr val="accent6">
                    <a:lumMod val="75000"/>
                  </a:schemeClr>
                </a:solidFill>
                <a:cs typeface="B Yagut" pitchFamily="2" charset="-78"/>
              </a:rPr>
              <a:t>مهمترين فاكتور در ناهنجاري مادرزادي ،</a:t>
            </a:r>
            <a:r>
              <a:rPr lang="en-US" dirty="0">
                <a:solidFill>
                  <a:schemeClr val="accent6">
                    <a:lumMod val="75000"/>
                  </a:schemeClr>
                </a:solidFill>
                <a:cs typeface="B Yagut" pitchFamily="2" charset="-78"/>
              </a:rPr>
              <a:t> </a:t>
            </a:r>
            <a:r>
              <a:rPr lang="fa-IR" dirty="0">
                <a:solidFill>
                  <a:schemeClr val="accent6">
                    <a:lumMod val="75000"/>
                  </a:schemeClr>
                </a:solidFill>
                <a:cs typeface="B Yagut" pitchFamily="2" charset="-78"/>
              </a:rPr>
              <a:t>سن بارداري در </a:t>
            </a:r>
            <a:endParaRPr lang="en-US" dirty="0">
              <a:solidFill>
                <a:schemeClr val="accent6">
                  <a:lumMod val="75000"/>
                </a:schemeClr>
              </a:solidFill>
              <a:cs typeface="B Yagut" pitchFamily="2" charset="-78"/>
            </a:endParaRPr>
          </a:p>
          <a:p>
            <a:pPr algn="just" rtl="1">
              <a:buNone/>
            </a:pPr>
            <a:r>
              <a:rPr lang="fa-IR" dirty="0">
                <a:solidFill>
                  <a:schemeClr val="accent6">
                    <a:lumMod val="75000"/>
                  </a:schemeClr>
                </a:solidFill>
                <a:cs typeface="B Yagut" pitchFamily="2" charset="-78"/>
              </a:rPr>
              <a:t>هنگام عفونت است. عفونت مادردر8 هفته‌ي اول</a:t>
            </a:r>
            <a:r>
              <a:rPr lang="en-US" dirty="0">
                <a:solidFill>
                  <a:schemeClr val="accent6">
                    <a:lumMod val="75000"/>
                  </a:schemeClr>
                </a:solidFill>
                <a:cs typeface="B Yagut" pitchFamily="2" charset="-78"/>
              </a:rPr>
              <a:t> </a:t>
            </a:r>
            <a:r>
              <a:rPr lang="fa-IR" dirty="0">
                <a:solidFill>
                  <a:schemeClr val="accent6">
                    <a:lumMod val="75000"/>
                  </a:schemeClr>
                </a:solidFill>
                <a:cs typeface="B Yagut" pitchFamily="2" charset="-78"/>
              </a:rPr>
              <a:t>بارداري، منجر به بيشترين ميزان و شديدترين ناهنجاري ها مي‌شود.</a:t>
            </a:r>
          </a:p>
          <a:p>
            <a:pPr algn="just" rtl="1">
              <a:buBlip>
                <a:blip r:embed="rId2"/>
              </a:buBlip>
            </a:pPr>
            <a:r>
              <a:rPr lang="fa-IR" dirty="0">
                <a:solidFill>
                  <a:schemeClr val="accent6">
                    <a:lumMod val="75000"/>
                  </a:schemeClr>
                </a:solidFill>
                <a:cs typeface="B Yagut" pitchFamily="2" charset="-78"/>
              </a:rPr>
              <a:t>11</a:t>
            </a:r>
            <a:r>
              <a:rPr lang="en-US" dirty="0">
                <a:solidFill>
                  <a:schemeClr val="accent6">
                    <a:lumMod val="75000"/>
                  </a:schemeClr>
                </a:solidFill>
                <a:cs typeface="B Yagut" pitchFamily="2" charset="-78"/>
              </a:rPr>
              <a:t> </a:t>
            </a:r>
            <a:r>
              <a:rPr lang="fa-IR" dirty="0">
                <a:solidFill>
                  <a:schemeClr val="accent6">
                    <a:lumMod val="75000"/>
                  </a:schemeClr>
                </a:solidFill>
                <a:cs typeface="B Yagut" pitchFamily="2" charset="-78"/>
              </a:rPr>
              <a:t> هفته‌ي اول : 90%</a:t>
            </a:r>
          </a:p>
          <a:p>
            <a:pPr algn="just" rtl="1">
              <a:buBlip>
                <a:blip r:embed="rId2"/>
              </a:buBlip>
            </a:pPr>
            <a:r>
              <a:rPr lang="fa-IR" dirty="0">
                <a:solidFill>
                  <a:schemeClr val="accent6">
                    <a:lumMod val="75000"/>
                  </a:schemeClr>
                </a:solidFill>
                <a:cs typeface="B Yagut" pitchFamily="2" charset="-78"/>
              </a:rPr>
              <a:t>12-11 هفتگي : 33%</a:t>
            </a:r>
          </a:p>
          <a:p>
            <a:pPr algn="just" rtl="1">
              <a:buBlip>
                <a:blip r:embed="rId2"/>
              </a:buBlip>
            </a:pPr>
            <a:r>
              <a:rPr lang="fa-IR" dirty="0">
                <a:solidFill>
                  <a:schemeClr val="accent6">
                    <a:lumMod val="75000"/>
                  </a:schemeClr>
                </a:solidFill>
                <a:cs typeface="B Yagut" pitchFamily="2" charset="-78"/>
              </a:rPr>
              <a:t>14- 13 هفتگي : 11 %</a:t>
            </a:r>
          </a:p>
          <a:p>
            <a:pPr algn="just" rtl="1">
              <a:buBlip>
                <a:blip r:embed="rId2"/>
              </a:buBlip>
            </a:pPr>
            <a:r>
              <a:rPr lang="fa-IR" dirty="0">
                <a:solidFill>
                  <a:schemeClr val="accent6">
                    <a:lumMod val="75000"/>
                  </a:schemeClr>
                </a:solidFill>
                <a:cs typeface="B Yagut" pitchFamily="2" charset="-78"/>
              </a:rPr>
              <a:t>16-15 هفتگي : 24 %</a:t>
            </a:r>
          </a:p>
          <a:p>
            <a:pPr algn="just" rtl="1">
              <a:buNone/>
            </a:pPr>
            <a:r>
              <a:rPr lang="en-US" dirty="0">
                <a:solidFill>
                  <a:schemeClr val="accent6">
                    <a:lumMod val="75000"/>
                  </a:schemeClr>
                </a:solidFill>
                <a:cs typeface="B Yagut" pitchFamily="2" charset="-78"/>
              </a:rPr>
              <a:t>     </a:t>
            </a:r>
            <a:r>
              <a:rPr lang="fa-IR" dirty="0">
                <a:solidFill>
                  <a:schemeClr val="accent6">
                    <a:lumMod val="75000"/>
                  </a:schemeClr>
                </a:solidFill>
                <a:cs typeface="B Yagut" pitchFamily="2" charset="-78"/>
              </a:rPr>
              <a:t>پس از 16 هفتگي، حتي درصورت رخداد عفونت، ناهنجاري مادرزادي نادر است.</a:t>
            </a:r>
          </a:p>
          <a:p>
            <a:pPr algn="just" rtl="1">
              <a:buNone/>
            </a:pPr>
            <a:endParaRPr lang="en-US" dirty="0">
              <a:solidFill>
                <a:schemeClr val="accent6">
                  <a:lumMod val="75000"/>
                </a:schemeClr>
              </a:solidFill>
              <a:cs typeface="B Yagut" pitchFamily="2" charset="-7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946" name="Rectangle 2050"/>
          <p:cNvSpPr>
            <a:spLocks noGrp="1" noChangeArrowheads="1"/>
          </p:cNvSpPr>
          <p:nvPr>
            <p:ph type="title"/>
          </p:nvPr>
        </p:nvSpPr>
        <p:spPr/>
        <p:txBody>
          <a:bodyPr>
            <a:noAutofit/>
          </a:bodyPr>
          <a:lstStyle/>
          <a:p>
            <a:pPr rtl="1">
              <a:defRPr/>
            </a:pPr>
            <a:endParaRPr lang="en-US" altLang="fa-IR" sz="2400" dirty="0">
              <a:solidFill>
                <a:schemeClr val="accent2">
                  <a:lumMod val="75000"/>
                </a:schemeClr>
              </a:solidFill>
            </a:endParaRPr>
          </a:p>
        </p:txBody>
      </p:sp>
      <p:sp>
        <p:nvSpPr>
          <p:cNvPr id="8195" name="Rectangle 2051"/>
          <p:cNvSpPr>
            <a:spLocks noGrp="1" noChangeArrowheads="1"/>
          </p:cNvSpPr>
          <p:nvPr>
            <p:ph idx="1"/>
          </p:nvPr>
        </p:nvSpPr>
        <p:spPr>
          <a:xfrm>
            <a:off x="0" y="0"/>
            <a:ext cx="12059321" cy="6858000"/>
          </a:xfrm>
          <a:solidFill>
            <a:schemeClr val="accent6">
              <a:lumMod val="75000"/>
              <a:lumOff val="25000"/>
            </a:schemeClr>
          </a:solidFill>
        </p:spPr>
        <p:txBody>
          <a:bodyPr/>
          <a:lstStyle/>
          <a:p>
            <a:pPr marL="609600" indent="-609600" algn="r" rtl="1">
              <a:buFont typeface="Wingdings" panose="05000000000000000000" pitchFamily="2" charset="2"/>
              <a:buAutoNum type="arabicPeriod"/>
              <a:defRPr/>
            </a:pPr>
            <a:endParaRPr lang="fa-IR" altLang="fa-IR" dirty="0">
              <a:solidFill>
                <a:srgbClr val="E11B1B"/>
              </a:solidFill>
            </a:endParaRPr>
          </a:p>
          <a:p>
            <a:pPr marL="609600" indent="-609600" algn="r" rtl="1">
              <a:buFont typeface="Wingdings" panose="05000000000000000000" pitchFamily="2" charset="2"/>
              <a:buAutoNum type="arabicPeriod"/>
              <a:defRPr/>
            </a:pPr>
            <a:endParaRPr lang="fa-IR" altLang="fa-IR" b="1" dirty="0">
              <a:solidFill>
                <a:schemeClr val="accent2">
                  <a:lumMod val="75000"/>
                </a:schemeClr>
              </a:solidFill>
            </a:endParaRPr>
          </a:p>
          <a:p>
            <a:pPr marL="609600" indent="-609600" algn="r" rtl="1">
              <a:buFont typeface="Wingdings" panose="05000000000000000000" pitchFamily="2" charset="2"/>
              <a:buAutoNum type="arabicPeriod"/>
              <a:defRPr/>
            </a:pPr>
            <a:endParaRPr lang="fa-IR" altLang="fa-IR" b="1" dirty="0">
              <a:solidFill>
                <a:schemeClr val="accent2">
                  <a:lumMod val="75000"/>
                </a:schemeClr>
              </a:solidFill>
            </a:endParaRPr>
          </a:p>
          <a:p>
            <a:pPr marL="609600" indent="-609600" algn="r" rtl="1">
              <a:buFont typeface="Wingdings" panose="05000000000000000000" pitchFamily="2" charset="2"/>
              <a:buAutoNum type="arabicPeriod"/>
              <a:defRPr/>
            </a:pPr>
            <a:r>
              <a:rPr lang="ar-SA" altLang="fa-IR" b="1" dirty="0">
                <a:solidFill>
                  <a:srgbClr val="FFC000"/>
                </a:solidFill>
                <a:cs typeface="B Yagut" panose="00000400000000000000" pitchFamily="2" charset="-78"/>
              </a:rPr>
              <a:t>ويروس سرخجه در ترشحات دهان و حلق</a:t>
            </a:r>
            <a:r>
              <a:rPr lang="fa-IR" altLang="fa-IR" b="1" dirty="0">
                <a:solidFill>
                  <a:srgbClr val="FFC000"/>
                </a:solidFill>
                <a:cs typeface="B Yagut" panose="00000400000000000000" pitchFamily="2" charset="-78"/>
              </a:rPr>
              <a:t> </a:t>
            </a:r>
            <a:r>
              <a:rPr lang="ar-SA" altLang="fa-IR" b="1" dirty="0">
                <a:solidFill>
                  <a:srgbClr val="FFC000"/>
                </a:solidFill>
                <a:cs typeface="B Yagut" panose="00000400000000000000" pitchFamily="2" charset="-78"/>
              </a:rPr>
              <a:t>و همچنين در خون،</a:t>
            </a:r>
            <a:r>
              <a:rPr lang="fa-IR" altLang="fa-IR" b="1" dirty="0">
                <a:solidFill>
                  <a:srgbClr val="FFC000"/>
                </a:solidFill>
                <a:cs typeface="B Yagut" panose="00000400000000000000" pitchFamily="2" charset="-78"/>
              </a:rPr>
              <a:t> </a:t>
            </a:r>
            <a:r>
              <a:rPr lang="ar-SA" altLang="fa-IR" b="1" dirty="0">
                <a:solidFill>
                  <a:srgbClr val="FFC000"/>
                </a:solidFill>
                <a:cs typeface="B Yagut" panose="00000400000000000000" pitchFamily="2" charset="-78"/>
              </a:rPr>
              <a:t>ادرار</a:t>
            </a:r>
            <a:r>
              <a:rPr lang="fa-IR" altLang="fa-IR" b="1" dirty="0">
                <a:solidFill>
                  <a:srgbClr val="FFC000"/>
                </a:solidFill>
                <a:cs typeface="B Yagut" panose="00000400000000000000" pitchFamily="2" charset="-78"/>
              </a:rPr>
              <a:t> </a:t>
            </a:r>
            <a:r>
              <a:rPr lang="ar-SA" altLang="fa-IR" b="1" dirty="0">
                <a:solidFill>
                  <a:srgbClr val="FFC000"/>
                </a:solidFill>
                <a:cs typeface="B Yagut" panose="00000400000000000000" pitchFamily="2" charset="-78"/>
              </a:rPr>
              <a:t>و</a:t>
            </a:r>
            <a:r>
              <a:rPr lang="fa-IR" altLang="fa-IR" b="1" dirty="0">
                <a:solidFill>
                  <a:srgbClr val="FFC000"/>
                </a:solidFill>
                <a:cs typeface="B Yagut" panose="00000400000000000000" pitchFamily="2" charset="-78"/>
              </a:rPr>
              <a:t> </a:t>
            </a:r>
            <a:r>
              <a:rPr lang="ar-SA" altLang="fa-IR" b="1" dirty="0">
                <a:solidFill>
                  <a:srgbClr val="FFC000"/>
                </a:solidFill>
                <a:cs typeface="B Yagut" panose="00000400000000000000" pitchFamily="2" charset="-78"/>
              </a:rPr>
              <a:t>مدفوع  بيمار وجود</a:t>
            </a:r>
            <a:r>
              <a:rPr lang="fa-IR" altLang="fa-IR" b="1" dirty="0">
                <a:solidFill>
                  <a:srgbClr val="FFC000"/>
                </a:solidFill>
                <a:cs typeface="B Yagut" panose="00000400000000000000" pitchFamily="2" charset="-78"/>
              </a:rPr>
              <a:t> </a:t>
            </a:r>
            <a:r>
              <a:rPr lang="ar-SA" altLang="fa-IR" b="1" dirty="0">
                <a:solidFill>
                  <a:srgbClr val="FFC000"/>
                </a:solidFill>
                <a:cs typeface="B Yagut" panose="00000400000000000000" pitchFamily="2" charset="-78"/>
              </a:rPr>
              <a:t>دارد</a:t>
            </a:r>
            <a:r>
              <a:rPr lang="fa-IR" altLang="fa-IR" b="1" dirty="0">
                <a:solidFill>
                  <a:srgbClr val="FFC000"/>
                </a:solidFill>
                <a:cs typeface="B Yagut" panose="00000400000000000000" pitchFamily="2" charset="-78"/>
              </a:rPr>
              <a:t>.</a:t>
            </a:r>
          </a:p>
          <a:p>
            <a:pPr marL="609600" indent="-609600" algn="r" rtl="1">
              <a:buFont typeface="Wingdings" panose="05000000000000000000" pitchFamily="2" charset="2"/>
              <a:buAutoNum type="arabicPeriod"/>
              <a:defRPr/>
            </a:pPr>
            <a:endParaRPr lang="fa-IR" altLang="fa-IR" dirty="0">
              <a:cs typeface="B Yagut" panose="00000400000000000000" pitchFamily="2" charset="-78"/>
            </a:endParaRPr>
          </a:p>
          <a:p>
            <a:pPr marL="609600" indent="-609600" algn="r" rtl="1">
              <a:buFont typeface="Wingdings" panose="05000000000000000000" pitchFamily="2" charset="2"/>
              <a:buAutoNum type="arabicPeriod"/>
              <a:defRPr/>
            </a:pPr>
            <a:r>
              <a:rPr lang="ar-SA" altLang="fa-IR" b="1" dirty="0">
                <a:cs typeface="B Yagut" panose="00000400000000000000" pitchFamily="2" charset="-78"/>
              </a:rPr>
              <a:t>ويروس سرخجه در اثر انجماد و حرارت از بين ميرود.</a:t>
            </a:r>
            <a:endParaRPr lang="fa-IR" altLang="fa-IR" b="1" dirty="0">
              <a:cs typeface="B Yagut" panose="00000400000000000000" pitchFamily="2" charset="-78"/>
            </a:endParaRPr>
          </a:p>
          <a:p>
            <a:pPr marL="609600" indent="-609600" algn="r" rtl="1">
              <a:buFont typeface="Wingdings" panose="05000000000000000000" pitchFamily="2" charset="2"/>
              <a:buAutoNum type="arabicPeriod"/>
              <a:defRPr/>
            </a:pPr>
            <a:endParaRPr lang="ar-SA" altLang="fa-IR" sz="3600" dirty="0">
              <a:cs typeface="B Yagut" panose="00000400000000000000" pitchFamily="2" charset="-78"/>
            </a:endParaRPr>
          </a:p>
          <a:p>
            <a:pPr marL="609600" indent="-609600" algn="r" rtl="1">
              <a:buFont typeface="Wingdings" panose="05000000000000000000" pitchFamily="2" charset="2"/>
              <a:buAutoNum type="arabicPeriod"/>
              <a:defRPr/>
            </a:pPr>
            <a:r>
              <a:rPr lang="ar-SA" altLang="fa-IR" sz="2400" dirty="0">
                <a:cs typeface="B Yagut" panose="00000400000000000000" pitchFamily="2" charset="-78"/>
              </a:rPr>
              <a:t>دردماي56 درجه سانتيگراد در 30 دقيقه</a:t>
            </a:r>
          </a:p>
          <a:p>
            <a:pPr marL="609600" indent="-609600" algn="r" rtl="1">
              <a:buFont typeface="Wingdings" panose="05000000000000000000" pitchFamily="2" charset="2"/>
              <a:buAutoNum type="arabicPeriod"/>
              <a:defRPr/>
            </a:pPr>
            <a:r>
              <a:rPr lang="ar-SA" altLang="fa-IR" sz="2400" dirty="0">
                <a:cs typeface="B Yagut" panose="00000400000000000000" pitchFamily="2" charset="-78"/>
              </a:rPr>
              <a:t>در دماي 70درجه سانتيگراد در 4 دقيقه</a:t>
            </a:r>
          </a:p>
          <a:p>
            <a:pPr marL="609600" indent="-609600" algn="r" rtl="1">
              <a:buFont typeface="Wingdings" panose="05000000000000000000" pitchFamily="2" charset="2"/>
              <a:buAutoNum type="arabicPeriod"/>
              <a:defRPr/>
            </a:pPr>
            <a:r>
              <a:rPr lang="ar-SA" altLang="fa-IR" sz="2400" dirty="0">
                <a:cs typeface="B Yagut" panose="00000400000000000000" pitchFamily="2" charset="-78"/>
              </a:rPr>
              <a:t>ودر دماي 100درجه سانتيگراد در2دقيقه ازبين ميرود</a:t>
            </a:r>
            <a:r>
              <a:rPr lang="ar-SA" altLang="fa-IR" sz="2400" dirty="0">
                <a:solidFill>
                  <a:srgbClr val="E11B1B"/>
                </a:solidFill>
                <a:cs typeface="B Yagut" panose="00000400000000000000" pitchFamily="2" charset="-78"/>
              </a:rPr>
              <a:t>.</a:t>
            </a:r>
          </a:p>
          <a:p>
            <a:pPr marL="609600" indent="-609600" algn="r" rtl="1">
              <a:buFont typeface="Wingdings" panose="05000000000000000000" pitchFamily="2" charset="2"/>
              <a:buAutoNum type="arabicPeriod"/>
              <a:defRPr/>
            </a:pPr>
            <a:endParaRPr lang="en-US" altLang="fa-IR" sz="2400" dirty="0">
              <a:solidFill>
                <a:srgbClr val="E11B1B"/>
              </a:solidFill>
              <a:cs typeface="B Yagut" panose="00000400000000000000" pitchFamily="2" charset="-78"/>
            </a:endParaRPr>
          </a:p>
        </p:txBody>
      </p:sp>
    </p:spTree>
    <p:extLst>
      <p:ext uri="{BB962C8B-B14F-4D97-AF65-F5344CB8AC3E}">
        <p14:creationId xmlns:p14="http://schemas.microsoft.com/office/powerpoint/2010/main" val="6051329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1027" descr="Picture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1" y="838200"/>
            <a:ext cx="20574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Text Box 1026"/>
          <p:cNvSpPr txBox="1">
            <a:spLocks noChangeArrowheads="1"/>
          </p:cNvSpPr>
          <p:nvPr/>
        </p:nvSpPr>
        <p:spPr bwMode="auto">
          <a:xfrm>
            <a:off x="3575050" y="487364"/>
            <a:ext cx="6711950" cy="5687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i="1">
                <a:solidFill>
                  <a:schemeClr val="tx1"/>
                </a:solidFill>
                <a:latin typeface="Tahoma" panose="020B0604030504040204" pitchFamily="34" charset="0"/>
                <a:cs typeface="Yagut" panose="00000400000000000000" pitchFamily="2" charset="-78"/>
              </a:defRPr>
            </a:lvl1pPr>
            <a:lvl2pPr marL="742950" indent="-285750">
              <a:defRPr i="1">
                <a:solidFill>
                  <a:schemeClr val="tx1"/>
                </a:solidFill>
                <a:latin typeface="Tahoma" panose="020B0604030504040204" pitchFamily="34" charset="0"/>
                <a:cs typeface="Yagut" panose="00000400000000000000" pitchFamily="2" charset="-78"/>
              </a:defRPr>
            </a:lvl2pPr>
            <a:lvl3pPr marL="1143000" indent="-228600">
              <a:defRPr i="1">
                <a:solidFill>
                  <a:schemeClr val="tx1"/>
                </a:solidFill>
                <a:latin typeface="Tahoma" panose="020B0604030504040204" pitchFamily="34" charset="0"/>
                <a:cs typeface="Yagut" panose="00000400000000000000" pitchFamily="2" charset="-78"/>
              </a:defRPr>
            </a:lvl3pPr>
            <a:lvl4pPr marL="1600200" indent="-228600">
              <a:defRPr i="1">
                <a:solidFill>
                  <a:schemeClr val="tx1"/>
                </a:solidFill>
                <a:latin typeface="Tahoma" panose="020B0604030504040204" pitchFamily="34" charset="0"/>
                <a:cs typeface="Yagut" panose="00000400000000000000" pitchFamily="2" charset="-78"/>
              </a:defRPr>
            </a:lvl4pPr>
            <a:lvl5pPr marL="2057400" indent="-228600">
              <a:defRPr i="1">
                <a:solidFill>
                  <a:schemeClr val="tx1"/>
                </a:solidFill>
                <a:latin typeface="Tahoma" panose="020B0604030504040204" pitchFamily="34" charset="0"/>
                <a:cs typeface="Yagut" panose="00000400000000000000" pitchFamily="2" charset="-78"/>
              </a:defRPr>
            </a:lvl5pPr>
            <a:lvl6pPr marL="2514600" indent="-228600" eaLnBrk="0" fontAlgn="base" hangingPunct="0">
              <a:spcBef>
                <a:spcPct val="0"/>
              </a:spcBef>
              <a:spcAft>
                <a:spcPct val="0"/>
              </a:spcAft>
              <a:defRPr i="1">
                <a:solidFill>
                  <a:schemeClr val="tx1"/>
                </a:solidFill>
                <a:latin typeface="Tahoma" panose="020B0604030504040204" pitchFamily="34" charset="0"/>
                <a:cs typeface="Yagut" panose="00000400000000000000" pitchFamily="2" charset="-78"/>
              </a:defRPr>
            </a:lvl6pPr>
            <a:lvl7pPr marL="2971800" indent="-228600" eaLnBrk="0" fontAlgn="base" hangingPunct="0">
              <a:spcBef>
                <a:spcPct val="0"/>
              </a:spcBef>
              <a:spcAft>
                <a:spcPct val="0"/>
              </a:spcAft>
              <a:defRPr i="1">
                <a:solidFill>
                  <a:schemeClr val="tx1"/>
                </a:solidFill>
                <a:latin typeface="Tahoma" panose="020B0604030504040204" pitchFamily="34" charset="0"/>
                <a:cs typeface="Yagut" panose="00000400000000000000" pitchFamily="2" charset="-78"/>
              </a:defRPr>
            </a:lvl7pPr>
            <a:lvl8pPr marL="3429000" indent="-228600" eaLnBrk="0" fontAlgn="base" hangingPunct="0">
              <a:spcBef>
                <a:spcPct val="0"/>
              </a:spcBef>
              <a:spcAft>
                <a:spcPct val="0"/>
              </a:spcAft>
              <a:defRPr i="1">
                <a:solidFill>
                  <a:schemeClr val="tx1"/>
                </a:solidFill>
                <a:latin typeface="Tahoma" panose="020B0604030504040204" pitchFamily="34" charset="0"/>
                <a:cs typeface="Yagut" panose="00000400000000000000" pitchFamily="2" charset="-78"/>
              </a:defRPr>
            </a:lvl8pPr>
            <a:lvl9pPr marL="3886200" indent="-228600" eaLnBrk="0" fontAlgn="base" hangingPunct="0">
              <a:spcBef>
                <a:spcPct val="0"/>
              </a:spcBef>
              <a:spcAft>
                <a:spcPct val="0"/>
              </a:spcAft>
              <a:defRPr i="1">
                <a:solidFill>
                  <a:schemeClr val="tx1"/>
                </a:solidFill>
                <a:latin typeface="Tahoma" panose="020B0604030504040204" pitchFamily="34" charset="0"/>
                <a:cs typeface="Yagut" panose="00000400000000000000" pitchFamily="2" charset="-78"/>
              </a:defRPr>
            </a:lvl9pPr>
          </a:lstStyle>
          <a:p>
            <a:pPr algn="just" rtl="1" eaLnBrk="1" hangingPunct="1">
              <a:lnSpc>
                <a:spcPct val="160000"/>
              </a:lnSpc>
              <a:spcBef>
                <a:spcPct val="50000"/>
              </a:spcBef>
            </a:pPr>
            <a:r>
              <a:rPr lang="ar-SA" altLang="en-US" sz="2400" b="1" i="0" dirty="0">
                <a:solidFill>
                  <a:schemeClr val="tx2"/>
                </a:solidFill>
                <a:latin typeface="Times New Roman" panose="02020603050405020304" pitchFamily="18" charset="0"/>
                <a:cs typeface="B Yagut" panose="00000400000000000000" pitchFamily="2" charset="-78"/>
              </a:rPr>
              <a:t>علائم سرخجه :</a:t>
            </a:r>
            <a:endParaRPr lang="en-US" altLang="en-US" sz="2400" b="1" i="0" dirty="0">
              <a:solidFill>
                <a:schemeClr val="tx2"/>
              </a:solidFill>
              <a:latin typeface="Times New Roman" panose="02020603050405020304" pitchFamily="18" charset="0"/>
              <a:cs typeface="B Yagut" panose="00000400000000000000" pitchFamily="2" charset="-78"/>
            </a:endParaRPr>
          </a:p>
          <a:p>
            <a:pPr algn="just" rtl="1" eaLnBrk="1" hangingPunct="1">
              <a:lnSpc>
                <a:spcPct val="160000"/>
              </a:lnSpc>
              <a:spcBef>
                <a:spcPct val="50000"/>
              </a:spcBef>
            </a:pPr>
            <a:r>
              <a:rPr lang="en-US" altLang="en-US" sz="2400" b="1" i="0" dirty="0">
                <a:solidFill>
                  <a:schemeClr val="tx2"/>
                </a:solidFill>
                <a:latin typeface="Times New Roman" panose="02020603050405020304" pitchFamily="18" charset="0"/>
                <a:cs typeface="B Yagut" panose="00000400000000000000" pitchFamily="2" charset="-78"/>
              </a:rPr>
              <a:t>-</a:t>
            </a:r>
            <a:r>
              <a:rPr lang="ar-SA" altLang="en-US" sz="2400" b="1" i="0" dirty="0">
                <a:solidFill>
                  <a:schemeClr val="tx2"/>
                </a:solidFill>
                <a:latin typeface="Times New Roman" panose="02020603050405020304" pitchFamily="18" charset="0"/>
                <a:cs typeface="B Yagut" panose="00000400000000000000" pitchFamily="2" charset="-78"/>
              </a:rPr>
              <a:t> تب ملايم كه براي يك روز به طول مي انجامد.</a:t>
            </a:r>
          </a:p>
          <a:p>
            <a:pPr algn="just" rtl="1" eaLnBrk="1" hangingPunct="1">
              <a:lnSpc>
                <a:spcPct val="160000"/>
              </a:lnSpc>
              <a:spcBef>
                <a:spcPct val="50000"/>
              </a:spcBef>
            </a:pPr>
            <a:r>
              <a:rPr lang="ar-SA" altLang="en-US" sz="2400" b="1" i="0" dirty="0">
                <a:solidFill>
                  <a:schemeClr val="tx2"/>
                </a:solidFill>
                <a:latin typeface="Times New Roman" panose="02020603050405020304" pitchFamily="18" charset="0"/>
                <a:cs typeface="B Yagut" panose="00000400000000000000" pitchFamily="2" charset="-78"/>
              </a:rPr>
              <a:t>-</a:t>
            </a:r>
            <a:r>
              <a:rPr lang="en-US" altLang="en-US" sz="2400" b="1" i="0" dirty="0">
                <a:solidFill>
                  <a:schemeClr val="tx2"/>
                </a:solidFill>
                <a:latin typeface="Times New Roman" panose="02020603050405020304" pitchFamily="18" charset="0"/>
                <a:cs typeface="B Yagut" panose="00000400000000000000" pitchFamily="2" charset="-78"/>
              </a:rPr>
              <a:t> </a:t>
            </a:r>
            <a:r>
              <a:rPr lang="ar-SA" altLang="en-US" sz="2400" b="1" i="0" dirty="0">
                <a:solidFill>
                  <a:schemeClr val="tx2"/>
                </a:solidFill>
                <a:latin typeface="Times New Roman" panose="02020603050405020304" pitchFamily="18" charset="0"/>
                <a:cs typeface="B Yagut" panose="00000400000000000000" pitchFamily="2" charset="-78"/>
              </a:rPr>
              <a:t>بثورات بر روي صورت و گردن به مدت 2 تا 3 روز</a:t>
            </a:r>
          </a:p>
          <a:p>
            <a:pPr algn="just" rtl="1" eaLnBrk="1" hangingPunct="1">
              <a:lnSpc>
                <a:spcPct val="160000"/>
              </a:lnSpc>
              <a:spcBef>
                <a:spcPct val="50000"/>
              </a:spcBef>
            </a:pPr>
            <a:r>
              <a:rPr lang="ar-SA" altLang="en-US" sz="2400" b="1" i="0" dirty="0">
                <a:solidFill>
                  <a:schemeClr val="tx2"/>
                </a:solidFill>
                <a:latin typeface="Times New Roman" panose="02020603050405020304" pitchFamily="18" charset="0"/>
                <a:cs typeface="B Yagut" panose="00000400000000000000" pitchFamily="2" charset="-78"/>
              </a:rPr>
              <a:t>-</a:t>
            </a:r>
            <a:r>
              <a:rPr lang="en-US" altLang="en-US" sz="2400" b="1" i="0" dirty="0">
                <a:solidFill>
                  <a:schemeClr val="tx2"/>
                </a:solidFill>
                <a:latin typeface="Times New Roman" panose="02020603050405020304" pitchFamily="18" charset="0"/>
                <a:cs typeface="B Yagut" panose="00000400000000000000" pitchFamily="2" charset="-78"/>
              </a:rPr>
              <a:t> </a:t>
            </a:r>
            <a:r>
              <a:rPr lang="ar-SA" altLang="en-US" sz="2400" b="1" i="0" dirty="0">
                <a:solidFill>
                  <a:schemeClr val="tx2"/>
                </a:solidFill>
                <a:latin typeface="Times New Roman" panose="02020603050405020304" pitchFamily="18" charset="0"/>
                <a:cs typeface="B Yagut" panose="00000400000000000000" pitchFamily="2" charset="-78"/>
              </a:rPr>
              <a:t>در نوجوانان :‌بزرگ شدن غدد لنفاوي در پشت گردن همراه با درد ، تورم و خشكي مفاصل</a:t>
            </a:r>
          </a:p>
          <a:p>
            <a:pPr algn="just" rtl="1" eaLnBrk="1" hangingPunct="1">
              <a:lnSpc>
                <a:spcPct val="160000"/>
              </a:lnSpc>
              <a:spcBef>
                <a:spcPct val="50000"/>
              </a:spcBef>
            </a:pPr>
            <a:r>
              <a:rPr lang="ar-SA" altLang="en-US" sz="2400" b="1" i="0" dirty="0">
                <a:solidFill>
                  <a:schemeClr val="tx2"/>
                </a:solidFill>
                <a:latin typeface="Times New Roman" panose="02020603050405020304" pitchFamily="18" charset="0"/>
                <a:cs typeface="B Yagut" panose="00000400000000000000" pitchFamily="2" charset="-78"/>
              </a:rPr>
              <a:t>ساير علائم : سردرد، بي اشتهايي و گلودرد</a:t>
            </a:r>
          </a:p>
          <a:p>
            <a:pPr algn="just" rtl="1" eaLnBrk="1" hangingPunct="1">
              <a:lnSpc>
                <a:spcPct val="160000"/>
              </a:lnSpc>
              <a:spcBef>
                <a:spcPct val="50000"/>
              </a:spcBef>
            </a:pPr>
            <a:r>
              <a:rPr lang="ar-SA" altLang="en-US" sz="2400" b="1" i="0" dirty="0">
                <a:solidFill>
                  <a:schemeClr val="tx2"/>
                </a:solidFill>
                <a:latin typeface="Times New Roman" panose="02020603050405020304" pitchFamily="18" charset="0"/>
                <a:cs typeface="B Yagut" panose="00000400000000000000" pitchFamily="2" charset="-78"/>
              </a:rPr>
              <a:t>بيشتر بيماران بسرعت بهبود مي يابند و در بعضي موارد هيچ نشانه اي از بيماري ديده نمي شود.</a:t>
            </a:r>
            <a:endParaRPr lang="en-US" altLang="en-US" sz="2400" b="1" i="0" dirty="0">
              <a:solidFill>
                <a:schemeClr val="tx2"/>
              </a:solidFill>
              <a:latin typeface="Times New Roman" panose="02020603050405020304" pitchFamily="18" charset="0"/>
              <a:cs typeface="B Yagut" panose="00000400000000000000" pitchFamily="2" charset="-78"/>
            </a:endParaRPr>
          </a:p>
        </p:txBody>
      </p:sp>
    </p:spTree>
    <p:extLst>
      <p:ext uri="{BB962C8B-B14F-4D97-AF65-F5344CB8AC3E}">
        <p14:creationId xmlns:p14="http://schemas.microsoft.com/office/powerpoint/2010/main" val="37151458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چالش </a:t>
            </a:r>
            <a:r>
              <a:rPr lang="fa-IR" dirty="0" err="1"/>
              <a:t>درمراقبت</a:t>
            </a:r>
            <a:r>
              <a:rPr lang="fa-IR" dirty="0"/>
              <a:t> سرخجه</a:t>
            </a:r>
            <a:endParaRPr lang="en-US" b="1" dirty="0"/>
          </a:p>
        </p:txBody>
      </p:sp>
      <p:sp>
        <p:nvSpPr>
          <p:cNvPr id="5" name="Content Placeholder 4"/>
          <p:cNvSpPr>
            <a:spLocks noGrp="1"/>
          </p:cNvSpPr>
          <p:nvPr>
            <p:ph idx="1"/>
          </p:nvPr>
        </p:nvSpPr>
        <p:spPr/>
        <p:txBody>
          <a:bodyPr/>
          <a:lstStyle/>
          <a:p>
            <a:pPr algn="r" rtl="1"/>
            <a:r>
              <a:rPr lang="fa-IR" dirty="0">
                <a:solidFill>
                  <a:srgbClr val="FFC000"/>
                </a:solidFill>
              </a:rPr>
              <a:t>مشکلات</a:t>
            </a:r>
            <a:endParaRPr lang="en-US" dirty="0">
              <a:solidFill>
                <a:srgbClr val="FFC000"/>
              </a:solidFill>
            </a:endParaRPr>
          </a:p>
          <a:p>
            <a:pPr lvl="1" algn="r" rtl="1"/>
            <a:r>
              <a:rPr lang="fa-IR" dirty="0"/>
              <a:t>30تا 50 درصد موارد سرخجه بدون </a:t>
            </a:r>
            <a:r>
              <a:rPr lang="fa-IR" dirty="0" err="1"/>
              <a:t>بثورات</a:t>
            </a:r>
            <a:r>
              <a:rPr lang="fa-IR" dirty="0"/>
              <a:t> هستند </a:t>
            </a:r>
            <a:endParaRPr lang="en-US" dirty="0"/>
          </a:p>
          <a:p>
            <a:pPr lvl="1" algn="r" rtl="1"/>
            <a:r>
              <a:rPr lang="fa-IR" dirty="0"/>
              <a:t>بیماری سرخجه بیماری خفیفی است و تنها محدود به حضور در سیستم بهداشتی میشود </a:t>
            </a:r>
            <a:endParaRPr lang="en-US" dirty="0"/>
          </a:p>
          <a:p>
            <a:pPr lvl="1" algn="r" rtl="1"/>
            <a:r>
              <a:rPr lang="fa-IR" dirty="0"/>
              <a:t>در افراد با پوست تیره </a:t>
            </a:r>
            <a:r>
              <a:rPr lang="fa-IR" dirty="0" err="1"/>
              <a:t>بثورات</a:t>
            </a:r>
            <a:r>
              <a:rPr lang="fa-IR" dirty="0"/>
              <a:t> ممکن است </a:t>
            </a:r>
            <a:r>
              <a:rPr lang="fa-IR" dirty="0" err="1"/>
              <a:t>نامحسوس</a:t>
            </a:r>
            <a:r>
              <a:rPr lang="fa-IR" dirty="0"/>
              <a:t> باشد </a:t>
            </a:r>
            <a:endParaRPr lang="en-US" dirty="0"/>
          </a:p>
          <a:p>
            <a:pPr algn="r" rtl="1"/>
            <a:r>
              <a:rPr lang="fa-IR" dirty="0">
                <a:solidFill>
                  <a:srgbClr val="FFC000"/>
                </a:solidFill>
              </a:rPr>
              <a:t>راه حل :</a:t>
            </a:r>
            <a:endParaRPr lang="en-US" dirty="0">
              <a:solidFill>
                <a:srgbClr val="FFC000"/>
              </a:solidFill>
            </a:endParaRPr>
          </a:p>
          <a:p>
            <a:pPr lvl="1" algn="r" rtl="1"/>
            <a:r>
              <a:rPr lang="fa-IR" dirty="0"/>
              <a:t>تعریف بیماریابی به تب و </a:t>
            </a:r>
            <a:r>
              <a:rPr lang="fa-IR" dirty="0" err="1"/>
              <a:t>بثورات</a:t>
            </a:r>
            <a:r>
              <a:rPr lang="fa-IR" dirty="0"/>
              <a:t> تغییر کند گرچه خیلی موارد ممکن است تب نداشته یا کمی تب داشته باشند .</a:t>
            </a:r>
            <a:endParaRPr lang="en-US" dirty="0"/>
          </a:p>
          <a:p>
            <a:pPr lvl="1" algn="r" rtl="1"/>
            <a:r>
              <a:rPr lang="fa-IR" dirty="0"/>
              <a:t>تکمیل مراقبت سرخجه با مراقبت سندرم سرخجه مادرزادی</a:t>
            </a:r>
            <a:endParaRPr lang="en-US" dirty="0"/>
          </a:p>
        </p:txBody>
      </p:sp>
    </p:spTree>
    <p:extLst>
      <p:ext uri="{BB962C8B-B14F-4D97-AF65-F5344CB8AC3E}">
        <p14:creationId xmlns:p14="http://schemas.microsoft.com/office/powerpoint/2010/main" val="3870141759"/>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057400" y="324228"/>
            <a:ext cx="8229600" cy="1143000"/>
          </a:xfrm>
        </p:spPr>
        <p:txBody>
          <a:bodyPr/>
          <a:lstStyle/>
          <a:p>
            <a:r>
              <a:rPr lang="en-US" altLang="ar-SA" b="1" dirty="0"/>
              <a:t>Congenital Rubella Syndrome</a:t>
            </a:r>
          </a:p>
        </p:txBody>
      </p:sp>
      <p:sp>
        <p:nvSpPr>
          <p:cNvPr id="11267" name="Rectangle 3"/>
          <p:cNvSpPr>
            <a:spLocks noGrp="1" noChangeArrowheads="1"/>
          </p:cNvSpPr>
          <p:nvPr>
            <p:ph idx="1"/>
          </p:nvPr>
        </p:nvSpPr>
        <p:spPr>
          <a:xfrm>
            <a:off x="1981200" y="1600201"/>
            <a:ext cx="8534400" cy="4525963"/>
          </a:xfrm>
          <a:prstGeom prst="rect">
            <a:avLst/>
          </a:prstGeom>
        </p:spPr>
        <p:txBody>
          <a:bodyPr>
            <a:normAutofit/>
          </a:bodyPr>
          <a:lstStyle/>
          <a:p>
            <a:pPr algn="r" rtl="1"/>
            <a:r>
              <a:rPr lang="fa-IR" altLang="ar-SA" dirty="0"/>
              <a:t>بیشترین خطر </a:t>
            </a:r>
            <a:r>
              <a:rPr lang="fa-IR" altLang="ar-SA" dirty="0" err="1"/>
              <a:t>ابتلاء</a:t>
            </a:r>
            <a:r>
              <a:rPr lang="fa-IR" altLang="ar-SA" dirty="0"/>
              <a:t> به سرخجه در زمان بارداری هفته های اول بارداری است ( بارداری کمتر از 12 هفته )</a:t>
            </a:r>
            <a:endParaRPr lang="en-US" altLang="ar-SA" dirty="0"/>
          </a:p>
          <a:p>
            <a:pPr lvl="1" algn="r" rtl="1"/>
            <a:r>
              <a:rPr lang="fa-IR" altLang="ar-SA" dirty="0"/>
              <a:t>هفته های 1 تا 10 :  90 درصد احتمال  ابتلاء به سندرم سرخجه             مادرزادی                       </a:t>
            </a:r>
            <a:endParaRPr lang="en-US" altLang="ar-SA" dirty="0"/>
          </a:p>
          <a:p>
            <a:pPr lvl="1" algn="r" rtl="1"/>
            <a:r>
              <a:rPr lang="fa-IR" altLang="ar-SA" dirty="0"/>
              <a:t> هفته های 11 تا 12    : 33 درصد </a:t>
            </a:r>
            <a:endParaRPr lang="en-US" altLang="ar-SA" dirty="0"/>
          </a:p>
          <a:p>
            <a:pPr lvl="1" algn="r" rtl="1"/>
            <a:r>
              <a:rPr lang="fa-IR" altLang="ar-SA" dirty="0"/>
              <a:t>هفته های 13 تا 14     : 11 درصد </a:t>
            </a:r>
            <a:endParaRPr lang="en-US" altLang="ar-SA" dirty="0"/>
          </a:p>
          <a:p>
            <a:pPr lvl="1" algn="r" rtl="1"/>
            <a:r>
              <a:rPr lang="fa-IR" altLang="ar-SA" dirty="0"/>
              <a:t>هفته های 15 تا 16     : 24 درصد </a:t>
            </a:r>
            <a:endParaRPr lang="en-US" altLang="ar-SA" dirty="0"/>
          </a:p>
          <a:p>
            <a:pPr lvl="1" algn="r" rtl="1"/>
            <a:r>
              <a:rPr lang="fa-IR" altLang="ar-SA" dirty="0"/>
              <a:t>هفته های 17 به  بالا   :  0 درصد </a:t>
            </a:r>
            <a:endParaRPr lang="en-US" altLang="ar-SA" dirty="0"/>
          </a:p>
          <a:p>
            <a:pPr algn="r" rtl="1"/>
            <a:r>
              <a:rPr lang="fa-IR" altLang="ar-SA" dirty="0"/>
              <a:t> </a:t>
            </a:r>
            <a:r>
              <a:rPr lang="fa-IR" altLang="en-US" b="0" dirty="0">
                <a:solidFill>
                  <a:schemeClr val="tx1"/>
                </a:solidFill>
                <a:latin typeface="Arial Unicode MS" panose="020B0604020202020204" pitchFamily="34" charset="-128"/>
                <a:cs typeface="Arial" panose="020B0604020202020204" pitchFamily="34" charset="0"/>
              </a:rPr>
              <a:t> </a:t>
            </a:r>
            <a:r>
              <a:rPr lang="ar-SA" altLang="en-US" b="0" dirty="0">
                <a:solidFill>
                  <a:schemeClr val="tx1"/>
                </a:solidFill>
                <a:latin typeface="Arial Unicode MS" panose="020B0604020202020204" pitchFamily="34" charset="-128"/>
                <a:cs typeface="Arial" panose="020B0604020202020204" pitchFamily="34" charset="0"/>
              </a:rPr>
              <a:t> ممکن است منجر به مرگ جنین یا زایمان زودرس یا نقایص زایمان شود</a:t>
            </a:r>
            <a:r>
              <a:rPr lang="en-US" altLang="en-US" b="0" dirty="0">
                <a:solidFill>
                  <a:schemeClr val="tx1"/>
                </a:solidFill>
                <a:latin typeface="Arial Unicode MS" panose="020B0604020202020204" pitchFamily="34" charset="-128"/>
                <a:cs typeface="Arial" panose="020B0604020202020204" pitchFamily="34" charset="0"/>
              </a:rPr>
              <a:t> (CRS)</a:t>
            </a:r>
            <a:r>
              <a:rPr lang="en-US" altLang="en-US" sz="2400" dirty="0"/>
              <a:t> </a:t>
            </a:r>
            <a:endParaRPr lang="en-US" altLang="en-US" sz="5400" dirty="0">
              <a:latin typeface="Arial" panose="020B0604020202020204" pitchFamily="34" charset="0"/>
            </a:endParaRPr>
          </a:p>
          <a:p>
            <a:pPr algn="r" rtl="1"/>
            <a:endParaRPr lang="en-US" altLang="ar-SA" dirty="0"/>
          </a:p>
        </p:txBody>
      </p:sp>
      <p:sp>
        <p:nvSpPr>
          <p:cNvPr id="11269" name="Text Box 5"/>
          <p:cNvSpPr txBox="1">
            <a:spLocks noChangeArrowheads="1"/>
          </p:cNvSpPr>
          <p:nvPr/>
        </p:nvSpPr>
        <p:spPr bwMode="auto">
          <a:xfrm flipV="1">
            <a:off x="2057400" y="7924799"/>
            <a:ext cx="15240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fa-IR" dirty="0"/>
              <a:t> </a:t>
            </a:r>
            <a:r>
              <a:rPr lang="en-US" dirty="0">
                <a:solidFill>
                  <a:schemeClr val="bg1"/>
                </a:solidFill>
              </a:rPr>
              <a:t>.</a:t>
            </a:r>
          </a:p>
        </p:txBody>
      </p:sp>
      <p:sp>
        <p:nvSpPr>
          <p:cNvPr id="2" name="Rectangle 1"/>
          <p:cNvSpPr>
            <a:spLocks noChangeArrowheads="1"/>
          </p:cNvSpPr>
          <p:nvPr/>
        </p:nvSpPr>
        <p:spPr bwMode="auto">
          <a:xfrm>
            <a:off x="10379140" y="105490"/>
            <a:ext cx="288861"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r" eaLnBrk="0" fontAlgn="base" hangingPunct="0">
              <a:spcBef>
                <a:spcPct val="0"/>
              </a:spcBef>
              <a:spcAft>
                <a:spcPct val="0"/>
              </a:spcAft>
            </a:pPr>
            <a:r>
              <a:rPr lang="fa-IR" altLang="en-US" sz="1000" dirty="0">
                <a:latin typeface="Arial Unicode MS" panose="020B0604020202020204" pitchFamily="34" charset="-128"/>
                <a:cs typeface="Arial" panose="020B0604020202020204" pitchFamily="34" charset="0"/>
              </a:rPr>
              <a:t> </a:t>
            </a:r>
            <a:r>
              <a:rPr lang="en-US" altLang="en-US" sz="1000" dirty="0">
                <a:latin typeface="Arial Unicode MS" panose="020B0604020202020204" pitchFamily="34" charset="-128"/>
                <a:cs typeface="Arial" panose="020B0604020202020204" pitchFamily="34" charset="0"/>
              </a:rPr>
              <a:t>)</a:t>
            </a:r>
            <a:r>
              <a:rPr lang="en-US" altLang="en-US" sz="900" dirty="0"/>
              <a:t> </a:t>
            </a:r>
            <a:endParaRPr lang="en-US" altLang="en-US" dirty="0">
              <a:latin typeface="Arial" panose="020B0604020202020204" pitchFamily="34" charset="0"/>
            </a:endParaRPr>
          </a:p>
        </p:txBody>
      </p:sp>
      <p:pic>
        <p:nvPicPr>
          <p:cNvPr id="6" name="Picture 6" descr="congen_rubella"/>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a:xfrm>
            <a:off x="2362201" y="3429001"/>
            <a:ext cx="1295400" cy="125509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2557565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200" dirty="0"/>
              <a:t>نسبت موارد سندرم سرخجه مادرزادی سه نقص شایعتر </a:t>
            </a:r>
            <a:endParaRPr lang="en-US" sz="3200" dirty="0"/>
          </a:p>
        </p:txBody>
      </p:sp>
      <p:grpSp>
        <p:nvGrpSpPr>
          <p:cNvPr id="10" name="Group 9"/>
          <p:cNvGrpSpPr/>
          <p:nvPr/>
        </p:nvGrpSpPr>
        <p:grpSpPr>
          <a:xfrm>
            <a:off x="1947333" y="1545999"/>
            <a:ext cx="8203460" cy="4470862"/>
            <a:chOff x="102340" y="1995958"/>
            <a:chExt cx="8203460" cy="4470862"/>
          </a:xfrm>
        </p:grpSpPr>
        <p:sp>
          <p:nvSpPr>
            <p:cNvPr id="3" name="Oval 2"/>
            <p:cNvSpPr/>
            <p:nvPr/>
          </p:nvSpPr>
          <p:spPr>
            <a:xfrm>
              <a:off x="152400" y="2514600"/>
              <a:ext cx="5791200" cy="3276600"/>
            </a:xfrm>
            <a:prstGeom prst="ellipse">
              <a:avLst/>
            </a:prstGeom>
            <a:solidFill>
              <a:srgbClr val="00FF00">
                <a:alpha val="60000"/>
              </a:srgbClr>
            </a:solid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p:cNvSpPr/>
            <p:nvPr/>
          </p:nvSpPr>
          <p:spPr>
            <a:xfrm>
              <a:off x="3657600" y="3124200"/>
              <a:ext cx="4648200" cy="2514600"/>
            </a:xfrm>
            <a:prstGeom prst="ellipse">
              <a:avLst/>
            </a:prstGeom>
            <a:solidFill>
              <a:srgbClr val="E4506B">
                <a:alpha val="69804"/>
              </a:srgb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02340" y="1995958"/>
              <a:ext cx="3320140" cy="523220"/>
            </a:xfrm>
            <a:prstGeom prst="rect">
              <a:avLst/>
            </a:prstGeom>
            <a:noFill/>
          </p:spPr>
          <p:txBody>
            <a:bodyPr wrap="none" rtlCol="0">
              <a:spAutoFit/>
            </a:bodyPr>
            <a:lstStyle/>
            <a:p>
              <a:r>
                <a:rPr lang="fa-IR" sz="2800" b="1" dirty="0">
                  <a:solidFill>
                    <a:schemeClr val="bg2"/>
                  </a:solidFill>
                </a:rPr>
                <a:t>اختلال شنوایی     </a:t>
              </a:r>
              <a:r>
                <a:rPr lang="en-US" sz="2800" b="1" dirty="0">
                  <a:solidFill>
                    <a:schemeClr val="bg2"/>
                  </a:solidFill>
                </a:rPr>
                <a:t>(60%)</a:t>
              </a:r>
            </a:p>
          </p:txBody>
        </p:sp>
        <p:sp>
          <p:nvSpPr>
            <p:cNvPr id="8" name="TextBox 7"/>
            <p:cNvSpPr txBox="1"/>
            <p:nvPr/>
          </p:nvSpPr>
          <p:spPr>
            <a:xfrm>
              <a:off x="5139234" y="2257568"/>
              <a:ext cx="2823666" cy="954107"/>
            </a:xfrm>
            <a:prstGeom prst="rect">
              <a:avLst/>
            </a:prstGeom>
            <a:noFill/>
          </p:spPr>
          <p:txBody>
            <a:bodyPr wrap="square" rtlCol="0">
              <a:spAutoFit/>
            </a:bodyPr>
            <a:lstStyle/>
            <a:p>
              <a:pPr algn="ctr"/>
              <a:r>
                <a:rPr lang="fa-IR" sz="2800" b="1" dirty="0">
                  <a:solidFill>
                    <a:schemeClr val="bg2"/>
                  </a:solidFill>
                </a:rPr>
                <a:t>مشکل قلبی مادرزادی</a:t>
              </a:r>
              <a:r>
                <a:rPr lang="en-US" sz="2800" b="1" dirty="0">
                  <a:solidFill>
                    <a:schemeClr val="bg2"/>
                  </a:solidFill>
                </a:rPr>
                <a:t>(45%)</a:t>
              </a:r>
            </a:p>
          </p:txBody>
        </p:sp>
        <p:sp>
          <p:nvSpPr>
            <p:cNvPr id="9" name="TextBox 8"/>
            <p:cNvSpPr txBox="1"/>
            <p:nvPr/>
          </p:nvSpPr>
          <p:spPr>
            <a:xfrm>
              <a:off x="4648200" y="5943600"/>
              <a:ext cx="2111475" cy="523220"/>
            </a:xfrm>
            <a:prstGeom prst="rect">
              <a:avLst/>
            </a:prstGeom>
            <a:noFill/>
          </p:spPr>
          <p:txBody>
            <a:bodyPr wrap="none" rtlCol="0">
              <a:spAutoFit/>
            </a:bodyPr>
            <a:lstStyle/>
            <a:p>
              <a:r>
                <a:rPr lang="fa-IR" sz="2800" b="1" dirty="0">
                  <a:solidFill>
                    <a:schemeClr val="bg2"/>
                  </a:solidFill>
                </a:rPr>
                <a:t>کاتاراکت</a:t>
              </a:r>
              <a:r>
                <a:rPr lang="en-US" sz="2800" b="1" dirty="0">
                  <a:solidFill>
                    <a:schemeClr val="bg2"/>
                  </a:solidFill>
                </a:rPr>
                <a:t> (27%)</a:t>
              </a:r>
            </a:p>
          </p:txBody>
        </p:sp>
        <p:sp>
          <p:nvSpPr>
            <p:cNvPr id="7" name="TextBox 6"/>
            <p:cNvSpPr txBox="1"/>
            <p:nvPr/>
          </p:nvSpPr>
          <p:spPr>
            <a:xfrm>
              <a:off x="1828800" y="4110335"/>
              <a:ext cx="723275" cy="461665"/>
            </a:xfrm>
            <a:prstGeom prst="rect">
              <a:avLst/>
            </a:prstGeom>
            <a:noFill/>
          </p:spPr>
          <p:txBody>
            <a:bodyPr wrap="none" rtlCol="0">
              <a:spAutoFit/>
            </a:bodyPr>
            <a:lstStyle/>
            <a:p>
              <a:r>
                <a:rPr lang="en-US" sz="2400" b="1" dirty="0">
                  <a:solidFill>
                    <a:srgbClr val="000000"/>
                  </a:solidFill>
                </a:rPr>
                <a:t>35%</a:t>
              </a:r>
            </a:p>
          </p:txBody>
        </p:sp>
        <p:sp>
          <p:nvSpPr>
            <p:cNvPr id="11" name="TextBox 10"/>
            <p:cNvSpPr txBox="1"/>
            <p:nvPr/>
          </p:nvSpPr>
          <p:spPr>
            <a:xfrm>
              <a:off x="6464057" y="3653135"/>
              <a:ext cx="723275" cy="461665"/>
            </a:xfrm>
            <a:prstGeom prst="rect">
              <a:avLst/>
            </a:prstGeom>
            <a:noFill/>
          </p:spPr>
          <p:txBody>
            <a:bodyPr wrap="none" rtlCol="0">
              <a:spAutoFit/>
            </a:bodyPr>
            <a:lstStyle/>
            <a:p>
              <a:r>
                <a:rPr lang="en-US" sz="2400" b="1" dirty="0">
                  <a:solidFill>
                    <a:srgbClr val="000000"/>
                  </a:solidFill>
                </a:rPr>
                <a:t>12%</a:t>
              </a:r>
            </a:p>
          </p:txBody>
        </p:sp>
        <p:sp>
          <p:nvSpPr>
            <p:cNvPr id="12" name="TextBox 11"/>
            <p:cNvSpPr txBox="1"/>
            <p:nvPr/>
          </p:nvSpPr>
          <p:spPr>
            <a:xfrm>
              <a:off x="4686300" y="3729335"/>
              <a:ext cx="723275" cy="461665"/>
            </a:xfrm>
            <a:prstGeom prst="rect">
              <a:avLst/>
            </a:prstGeom>
            <a:noFill/>
          </p:spPr>
          <p:txBody>
            <a:bodyPr wrap="none" rtlCol="0">
              <a:spAutoFit/>
            </a:bodyPr>
            <a:lstStyle/>
            <a:p>
              <a:r>
                <a:rPr lang="en-US" sz="2400" b="1" dirty="0">
                  <a:solidFill>
                    <a:srgbClr val="000000"/>
                  </a:solidFill>
                </a:rPr>
                <a:t>12%</a:t>
              </a:r>
            </a:p>
          </p:txBody>
        </p:sp>
        <p:sp>
          <p:nvSpPr>
            <p:cNvPr id="5" name="Oval 4"/>
            <p:cNvSpPr/>
            <p:nvPr/>
          </p:nvSpPr>
          <p:spPr>
            <a:xfrm>
              <a:off x="3321687" y="4437072"/>
              <a:ext cx="4343985" cy="1354128"/>
            </a:xfrm>
            <a:prstGeom prst="ellipse">
              <a:avLst/>
            </a:prstGeom>
            <a:solidFill>
              <a:srgbClr val="FFC000">
                <a:alpha val="6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6057900" y="4876800"/>
              <a:ext cx="723275" cy="461665"/>
            </a:xfrm>
            <a:prstGeom prst="rect">
              <a:avLst/>
            </a:prstGeom>
            <a:noFill/>
          </p:spPr>
          <p:txBody>
            <a:bodyPr wrap="none" rtlCol="0">
              <a:spAutoFit/>
            </a:bodyPr>
            <a:lstStyle/>
            <a:p>
              <a:r>
                <a:rPr lang="en-US" sz="2400" b="1" dirty="0">
                  <a:solidFill>
                    <a:srgbClr val="000000"/>
                  </a:solidFill>
                </a:rPr>
                <a:t>13%</a:t>
              </a:r>
            </a:p>
          </p:txBody>
        </p:sp>
        <p:sp>
          <p:nvSpPr>
            <p:cNvPr id="14" name="TextBox 13"/>
            <p:cNvSpPr txBox="1"/>
            <p:nvPr/>
          </p:nvSpPr>
          <p:spPr>
            <a:xfrm>
              <a:off x="4533900" y="5389969"/>
              <a:ext cx="566181" cy="461665"/>
            </a:xfrm>
            <a:prstGeom prst="rect">
              <a:avLst/>
            </a:prstGeom>
            <a:noFill/>
          </p:spPr>
          <p:txBody>
            <a:bodyPr wrap="none" rtlCol="0">
              <a:spAutoFit/>
            </a:bodyPr>
            <a:lstStyle/>
            <a:p>
              <a:r>
                <a:rPr lang="en-US" sz="2400" b="1" dirty="0">
                  <a:solidFill>
                    <a:srgbClr val="000000"/>
                  </a:solidFill>
                </a:rPr>
                <a:t>1%</a:t>
              </a:r>
            </a:p>
          </p:txBody>
        </p:sp>
        <p:sp>
          <p:nvSpPr>
            <p:cNvPr id="15" name="TextBox 14"/>
            <p:cNvSpPr txBox="1"/>
            <p:nvPr/>
          </p:nvSpPr>
          <p:spPr>
            <a:xfrm>
              <a:off x="3543300" y="5029200"/>
              <a:ext cx="566181" cy="461665"/>
            </a:xfrm>
            <a:prstGeom prst="rect">
              <a:avLst/>
            </a:prstGeom>
            <a:noFill/>
          </p:spPr>
          <p:txBody>
            <a:bodyPr wrap="none" rtlCol="0">
              <a:spAutoFit/>
            </a:bodyPr>
            <a:lstStyle/>
            <a:p>
              <a:r>
                <a:rPr lang="en-US" sz="2400" b="1" dirty="0">
                  <a:solidFill>
                    <a:srgbClr val="000000"/>
                  </a:solidFill>
                </a:rPr>
                <a:t>5%</a:t>
              </a:r>
            </a:p>
          </p:txBody>
        </p:sp>
        <p:sp>
          <p:nvSpPr>
            <p:cNvPr id="16" name="TextBox 15"/>
            <p:cNvSpPr txBox="1"/>
            <p:nvPr/>
          </p:nvSpPr>
          <p:spPr>
            <a:xfrm>
              <a:off x="4572000" y="4700099"/>
              <a:ext cx="566181" cy="461665"/>
            </a:xfrm>
            <a:prstGeom prst="rect">
              <a:avLst/>
            </a:prstGeom>
            <a:noFill/>
          </p:spPr>
          <p:txBody>
            <a:bodyPr wrap="none" rtlCol="0">
              <a:spAutoFit/>
            </a:bodyPr>
            <a:lstStyle/>
            <a:p>
              <a:r>
                <a:rPr lang="en-US" sz="2400" b="1" dirty="0">
                  <a:solidFill>
                    <a:srgbClr val="000000"/>
                  </a:solidFill>
                </a:rPr>
                <a:t>8%</a:t>
              </a:r>
            </a:p>
          </p:txBody>
        </p:sp>
      </p:grpSp>
      <p:sp>
        <p:nvSpPr>
          <p:cNvPr id="17" name="TextBox 16"/>
          <p:cNvSpPr txBox="1"/>
          <p:nvPr/>
        </p:nvSpPr>
        <p:spPr>
          <a:xfrm>
            <a:off x="4928098" y="6109472"/>
            <a:ext cx="5282702" cy="400110"/>
          </a:xfrm>
          <a:prstGeom prst="rect">
            <a:avLst/>
          </a:prstGeom>
          <a:noFill/>
        </p:spPr>
        <p:txBody>
          <a:bodyPr wrap="square" rtlCol="0">
            <a:spAutoFit/>
          </a:bodyPr>
          <a:lstStyle/>
          <a:p>
            <a:pPr algn="r" rtl="1"/>
            <a:r>
              <a:rPr lang="fa-IR" sz="2000" b="1" dirty="0"/>
              <a:t>۱۴ درصد نوزادان  </a:t>
            </a:r>
            <a:r>
              <a:rPr lang="en-US" sz="2000" b="1" dirty="0"/>
              <a:t>CRS    </a:t>
            </a:r>
            <a:r>
              <a:rPr lang="fa-IR" sz="2000" b="1" dirty="0"/>
              <a:t>  غیر از این علائم را دارند </a:t>
            </a:r>
          </a:p>
        </p:txBody>
      </p:sp>
    </p:spTree>
    <p:extLst>
      <p:ext uri="{BB962C8B-B14F-4D97-AF65-F5344CB8AC3E}">
        <p14:creationId xmlns:p14="http://schemas.microsoft.com/office/powerpoint/2010/main" val="566549367"/>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5728055-B870-9EE6-0A15-0D01CA0E7D8A}"/>
              </a:ext>
            </a:extLst>
          </p:cNvPr>
          <p:cNvSpPr>
            <a:spLocks noGrp="1"/>
          </p:cNvSpPr>
          <p:nvPr>
            <p:ph idx="1"/>
          </p:nvPr>
        </p:nvSpPr>
        <p:spPr>
          <a:xfrm>
            <a:off x="0" y="0"/>
            <a:ext cx="12192000" cy="6858000"/>
          </a:xfrm>
          <a:blipFill>
            <a:blip r:embed="rId2"/>
            <a:tile tx="0" ty="0" sx="100000" sy="100000" flip="none" algn="tl"/>
          </a:blipFill>
        </p:spPr>
        <p:txBody>
          <a:bodyPr>
            <a:normAutofit/>
          </a:bodyPr>
          <a:lstStyle/>
          <a:p>
            <a:pPr marL="0" indent="0" algn="ctr">
              <a:buNone/>
            </a:pPr>
            <a:r>
              <a:rPr lang="fa-IR" sz="34500" b="1" dirty="0">
                <a:cs typeface="B Davat" panose="00000400000000000000" pitchFamily="2" charset="-78"/>
              </a:rPr>
              <a:t>سرخک</a:t>
            </a:r>
          </a:p>
          <a:p>
            <a:pPr marL="0" indent="0" algn="ctr">
              <a:buNone/>
            </a:pPr>
            <a:endParaRPr lang="fa-IR" sz="34500" b="1" dirty="0">
              <a:cs typeface="B Davat" panose="00000400000000000000" pitchFamily="2" charset="-78"/>
            </a:endParaRPr>
          </a:p>
          <a:p>
            <a:pPr marL="0" indent="0" algn="ctr">
              <a:buNone/>
            </a:pPr>
            <a:endParaRPr lang="fa-IR" sz="34500" b="1" dirty="0">
              <a:cs typeface="B Davat" panose="00000400000000000000" pitchFamily="2" charset="-78"/>
            </a:endParaRPr>
          </a:p>
          <a:p>
            <a:pPr marL="0" indent="0" algn="ctr">
              <a:buNone/>
            </a:pPr>
            <a:endParaRPr lang="fa-IR" b="1" dirty="0">
              <a:cs typeface="B Davat" panose="00000400000000000000" pitchFamily="2" charset="-78"/>
            </a:endParaRPr>
          </a:p>
        </p:txBody>
      </p:sp>
    </p:spTree>
    <p:extLst>
      <p:ext uri="{BB962C8B-B14F-4D97-AF65-F5344CB8AC3E}">
        <p14:creationId xmlns:p14="http://schemas.microsoft.com/office/powerpoint/2010/main" val="323235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5728055-B870-9EE6-0A15-0D01CA0E7D8A}"/>
              </a:ext>
            </a:extLst>
          </p:cNvPr>
          <p:cNvSpPr>
            <a:spLocks noGrp="1"/>
          </p:cNvSpPr>
          <p:nvPr>
            <p:ph idx="1"/>
          </p:nvPr>
        </p:nvSpPr>
        <p:spPr>
          <a:xfrm>
            <a:off x="0" y="0"/>
            <a:ext cx="12192000" cy="6858000"/>
          </a:xfrm>
          <a:blipFill>
            <a:blip r:embed="rId2"/>
            <a:tile tx="0" ty="0" sx="100000" sy="100000" flip="none" algn="tl"/>
          </a:blipFill>
        </p:spPr>
        <p:txBody>
          <a:bodyPr>
            <a:normAutofit/>
          </a:bodyPr>
          <a:lstStyle/>
          <a:p>
            <a:pPr marL="0" indent="0" algn="ctr">
              <a:buNone/>
            </a:pPr>
            <a:r>
              <a:rPr lang="fa-IR" sz="34500" b="1" dirty="0">
                <a:cs typeface="B Davat" panose="00000400000000000000" pitchFamily="2" charset="-78"/>
              </a:rPr>
              <a:t>دیفتری</a:t>
            </a:r>
          </a:p>
          <a:p>
            <a:pPr marL="0" indent="0" algn="ctr">
              <a:buNone/>
            </a:pPr>
            <a:endParaRPr lang="fa-IR" sz="34500" b="1" dirty="0">
              <a:cs typeface="B Davat" panose="00000400000000000000" pitchFamily="2" charset="-78"/>
            </a:endParaRPr>
          </a:p>
          <a:p>
            <a:pPr marL="0" indent="0" algn="ctr">
              <a:buNone/>
            </a:pPr>
            <a:endParaRPr lang="fa-IR" sz="34500" b="1" dirty="0">
              <a:cs typeface="B Davat" panose="00000400000000000000" pitchFamily="2" charset="-78"/>
            </a:endParaRPr>
          </a:p>
          <a:p>
            <a:pPr marL="0" indent="0" algn="ctr">
              <a:buNone/>
            </a:pPr>
            <a:endParaRPr lang="fa-IR" b="1" dirty="0">
              <a:cs typeface="B Davat" panose="00000400000000000000" pitchFamily="2" charset="-78"/>
            </a:endParaRPr>
          </a:p>
        </p:txBody>
      </p:sp>
    </p:spTree>
    <p:extLst>
      <p:ext uri="{BB962C8B-B14F-4D97-AF65-F5344CB8AC3E}">
        <p14:creationId xmlns:p14="http://schemas.microsoft.com/office/powerpoint/2010/main" val="30343919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8451" name="Rectangle 3">
            <a:extLst>
              <a:ext uri="{FF2B5EF4-FFF2-40B4-BE49-F238E27FC236}">
                <a16:creationId xmlns:a16="http://schemas.microsoft.com/office/drawing/2014/main" id="{521B2D46-1B81-E37F-DCA5-73D32C8DDB87}"/>
              </a:ext>
            </a:extLst>
          </p:cNvPr>
          <p:cNvSpPr>
            <a:spLocks noGrp="1" noChangeArrowheads="1"/>
          </p:cNvSpPr>
          <p:nvPr>
            <p:ph type="title"/>
          </p:nvPr>
        </p:nvSpPr>
        <p:spPr>
          <a:xfrm>
            <a:off x="5572479" y="382588"/>
            <a:ext cx="4844344" cy="596900"/>
          </a:xfrm>
        </p:spPr>
        <p:txBody>
          <a:bodyPr>
            <a:noAutofit/>
          </a:bodyPr>
          <a:lstStyle/>
          <a:p>
            <a:pPr marL="484632">
              <a:defRPr/>
            </a:pPr>
            <a:r>
              <a:rPr lang="fa-IR" sz="4000" b="1" dirty="0">
                <a:solidFill>
                  <a:srgbClr val="FF0000"/>
                </a:solidFill>
                <a:cs typeface="B Lotus" pitchFamily="2" charset="-78"/>
              </a:rPr>
              <a:t>ديفتري چیست؟ </a:t>
            </a:r>
            <a:r>
              <a:rPr lang="en-US" sz="4000" b="1" dirty="0">
                <a:solidFill>
                  <a:srgbClr val="FF0000"/>
                </a:solidFill>
                <a:cs typeface="B Lotus" pitchFamily="2" charset="-78"/>
              </a:rPr>
              <a:t>(Diphtheria)</a:t>
            </a:r>
          </a:p>
        </p:txBody>
      </p:sp>
      <p:sp>
        <p:nvSpPr>
          <p:cNvPr id="11267" name="Rectangle 2">
            <a:extLst>
              <a:ext uri="{FF2B5EF4-FFF2-40B4-BE49-F238E27FC236}">
                <a16:creationId xmlns:a16="http://schemas.microsoft.com/office/drawing/2014/main" id="{F208B371-92A0-70B2-1259-473BD90E2609}"/>
              </a:ext>
            </a:extLst>
          </p:cNvPr>
          <p:cNvSpPr>
            <a:spLocks noGrp="1" noChangeArrowheads="1"/>
          </p:cNvSpPr>
          <p:nvPr>
            <p:ph idx="1"/>
          </p:nvPr>
        </p:nvSpPr>
        <p:spPr>
          <a:xfrm>
            <a:off x="1524000" y="1323192"/>
            <a:ext cx="9144000" cy="5534810"/>
          </a:xfrm>
        </p:spPr>
        <p:txBody>
          <a:bodyPr/>
          <a:lstStyle/>
          <a:p>
            <a:pPr algn="r" rtl="1" eaLnBrk="1" hangingPunct="1">
              <a:buFont typeface="Arial" panose="020B0604020202020204" pitchFamily="34" charset="0"/>
              <a:buChar char="●"/>
            </a:pPr>
            <a:r>
              <a:rPr lang="fa-IR" altLang="fa-IR" sz="2600" b="1" dirty="0">
                <a:cs typeface="B Nazanin" panose="00000400000000000000" pitchFamily="2" charset="-78"/>
              </a:rPr>
              <a:t> یکی از بیماریهای عفونی حاد است </a:t>
            </a:r>
          </a:p>
          <a:p>
            <a:pPr algn="r" rtl="1" eaLnBrk="1" hangingPunct="1">
              <a:buFont typeface="Arial" panose="020B0604020202020204" pitchFamily="34" charset="0"/>
              <a:buChar char="●"/>
            </a:pPr>
            <a:r>
              <a:rPr lang="fa-IR" altLang="fa-IR" sz="2600" b="1" dirty="0">
                <a:cs typeface="B Nazanin" panose="00000400000000000000" pitchFamily="2" charset="-78"/>
              </a:rPr>
              <a:t> میزبان آن فقط انسان است</a:t>
            </a:r>
          </a:p>
          <a:p>
            <a:pPr algn="r" rtl="1" eaLnBrk="1" hangingPunct="1">
              <a:buFont typeface="Arial" panose="020B0604020202020204" pitchFamily="34" charset="0"/>
              <a:buChar char="●"/>
            </a:pPr>
            <a:r>
              <a:rPr lang="fa-IR" altLang="fa-IR" sz="2600" b="1" dirty="0">
                <a:cs typeface="B Nazanin" panose="00000400000000000000" pitchFamily="2" charset="-78"/>
              </a:rPr>
              <a:t> عفونت حاصله بطور معمول به </a:t>
            </a:r>
            <a:r>
              <a:rPr lang="fa-IR" altLang="fa-IR" sz="2600" b="1" dirty="0">
                <a:solidFill>
                  <a:srgbClr val="FF0000"/>
                </a:solidFill>
                <a:cs typeface="B Nazanin" panose="00000400000000000000" pitchFamily="2" charset="-78"/>
              </a:rPr>
              <a:t>حلق ، حنجره و حفره های بینی </a:t>
            </a:r>
            <a:r>
              <a:rPr lang="fa-IR" altLang="fa-IR" sz="2600" b="1" dirty="0">
                <a:cs typeface="B Nazanin" panose="00000400000000000000" pitchFamily="2" charset="-78"/>
              </a:rPr>
              <a:t>محدود میشود</a:t>
            </a:r>
          </a:p>
          <a:p>
            <a:pPr algn="r" rtl="1" eaLnBrk="1" hangingPunct="1">
              <a:buFont typeface="Arial" panose="020B0604020202020204" pitchFamily="34" charset="0"/>
              <a:buChar char="●"/>
            </a:pPr>
            <a:r>
              <a:rPr lang="fa-IR" altLang="fa-IR" sz="2600" b="1" dirty="0">
                <a:cs typeface="B Nazanin" panose="00000400000000000000" pitchFamily="2" charset="-78"/>
              </a:rPr>
              <a:t> مشخصه اصلی بیماری: ایجاد يك </a:t>
            </a:r>
            <a:r>
              <a:rPr lang="fa-IR" altLang="fa-IR" sz="2600" b="1" dirty="0">
                <a:solidFill>
                  <a:srgbClr val="FF0000"/>
                </a:solidFill>
                <a:cs typeface="B Nazanin" panose="00000400000000000000" pitchFamily="2" charset="-78"/>
              </a:rPr>
              <a:t>غشا كاذب خاكستري يا شيري رنگ </a:t>
            </a:r>
            <a:r>
              <a:rPr lang="fa-IR" altLang="fa-IR" sz="2600" b="1" dirty="0">
                <a:cs typeface="B Nazanin" panose="00000400000000000000" pitchFamily="2" charset="-78"/>
              </a:rPr>
              <a:t>و انتشار آن در سطح لوزه ها و حلق</a:t>
            </a:r>
          </a:p>
          <a:p>
            <a:pPr algn="r" rtl="1" eaLnBrk="1" hangingPunct="1">
              <a:buFont typeface="Arial" panose="020B0604020202020204" pitchFamily="34" charset="0"/>
              <a:buChar char="●"/>
            </a:pPr>
            <a:r>
              <a:rPr lang="fa-IR" altLang="fa-IR" sz="2600" b="1" dirty="0">
                <a:cs typeface="B Nazanin" panose="00000400000000000000" pitchFamily="2" charset="-78"/>
              </a:rPr>
              <a:t> گاهی با انتشار توكسين از طريق خون : ايجاد </a:t>
            </a:r>
            <a:r>
              <a:rPr lang="fa-IR" altLang="fa-IR" sz="2600" b="1" dirty="0">
                <a:solidFill>
                  <a:srgbClr val="FF0000"/>
                </a:solidFill>
                <a:cs typeface="B Nazanin" panose="00000400000000000000" pitchFamily="2" charset="-78"/>
              </a:rPr>
              <a:t>ضايعات هموراژيك و نكروتيك، گرفتاری پوست ، ملتحمه ، گوش و ژنیتال</a:t>
            </a:r>
          </a:p>
          <a:p>
            <a:pPr algn="r" rtl="1" eaLnBrk="1" hangingPunct="1">
              <a:buFont typeface="Arial" panose="020B0604020202020204" pitchFamily="34" charset="0"/>
              <a:buChar char="●"/>
            </a:pPr>
            <a:r>
              <a:rPr lang="fa-IR" altLang="fa-IR" sz="2600" b="1" dirty="0">
                <a:cs typeface="B Nazanin" panose="00000400000000000000" pitchFamily="2" charset="-78"/>
              </a:rPr>
              <a:t> دو فرم از دیفتری وجود دارد که شامل</a:t>
            </a:r>
          </a:p>
          <a:p>
            <a:pPr algn="r" rtl="1" eaLnBrk="1" hangingPunct="1">
              <a:buFont typeface="Arial" panose="020B0604020202020204" pitchFamily="34" charset="0"/>
              <a:buNone/>
            </a:pPr>
            <a:r>
              <a:rPr lang="fa-IR" altLang="fa-IR" sz="2600" b="1" dirty="0">
                <a:cs typeface="B Nazanin" panose="00000400000000000000" pitchFamily="2" charset="-78"/>
              </a:rPr>
              <a:t> </a:t>
            </a:r>
            <a:r>
              <a:rPr lang="fa-IR" altLang="fa-IR" b="1" dirty="0">
                <a:solidFill>
                  <a:schemeClr val="tx2"/>
                </a:solidFill>
                <a:cs typeface="B Nazanin" panose="00000400000000000000" pitchFamily="2" charset="-78"/>
              </a:rPr>
              <a:t>بیماری تنفسی و دیفتری زخم</a:t>
            </a:r>
            <a:r>
              <a:rPr lang="fa-IR" altLang="fa-IR" sz="2600" b="1" dirty="0">
                <a:cs typeface="B Nazanin" panose="00000400000000000000" pitchFamily="2" charset="-78"/>
              </a:rPr>
              <a:t> می باشد.</a:t>
            </a:r>
            <a:r>
              <a:rPr lang="fa-IR" altLang="fa-IR" sz="2600" dirty="0">
                <a:cs typeface="B Nazanin" panose="00000400000000000000" pitchFamily="2" charset="-78"/>
              </a:rPr>
              <a:t> </a:t>
            </a:r>
          </a:p>
        </p:txBody>
      </p:sp>
      <p:pic>
        <p:nvPicPr>
          <p:cNvPr id="11268" name="Picture 3" descr="Diptheria.jpg">
            <a:extLst>
              <a:ext uri="{FF2B5EF4-FFF2-40B4-BE49-F238E27FC236}">
                <a16:creationId xmlns:a16="http://schemas.microsoft.com/office/drawing/2014/main" id="{CACEEEED-4FD2-D526-3575-312B4B6BB7E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85659" y="183330"/>
            <a:ext cx="1614487" cy="196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5" descr="image2">
            <a:extLst>
              <a:ext uri="{FF2B5EF4-FFF2-40B4-BE49-F238E27FC236}">
                <a16:creationId xmlns:a16="http://schemas.microsoft.com/office/drawing/2014/main" id="{19E39276-61DB-1C59-79B4-0F91623D5A9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5957" y="4183043"/>
            <a:ext cx="2227263" cy="159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Picture 6">
            <a:extLst>
              <a:ext uri="{FF2B5EF4-FFF2-40B4-BE49-F238E27FC236}">
                <a16:creationId xmlns:a16="http://schemas.microsoft.com/office/drawing/2014/main" id="{83ED3D81-24EE-46FF-25FB-C1378C6AC38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1"/>
            <a:ext cx="1074738"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1154" name="Rectangle 2">
            <a:extLst>
              <a:ext uri="{FF2B5EF4-FFF2-40B4-BE49-F238E27FC236}">
                <a16:creationId xmlns:a16="http://schemas.microsoft.com/office/drawing/2014/main" id="{4AF2426C-CE9E-48C6-72CF-C9CCD6969FFC}"/>
              </a:ext>
            </a:extLst>
          </p:cNvPr>
          <p:cNvSpPr>
            <a:spLocks noGrp="1" noChangeArrowheads="1"/>
          </p:cNvSpPr>
          <p:nvPr>
            <p:ph type="title"/>
          </p:nvPr>
        </p:nvSpPr>
        <p:spPr>
          <a:xfrm>
            <a:off x="1965680" y="368300"/>
            <a:ext cx="8264877" cy="958850"/>
          </a:xfrm>
        </p:spPr>
        <p:txBody>
          <a:bodyPr/>
          <a:lstStyle/>
          <a:p>
            <a:pPr marL="484632" algn="ctr">
              <a:defRPr/>
            </a:pPr>
            <a:r>
              <a:rPr lang="fa-IR" dirty="0">
                <a:solidFill>
                  <a:srgbClr val="FFFF00"/>
                </a:solidFill>
                <a:cs typeface="Arial" pitchFamily="34" charset="0"/>
              </a:rPr>
              <a:t>علائم </a:t>
            </a:r>
            <a:r>
              <a:rPr lang="fa-IR" b="1" dirty="0">
                <a:solidFill>
                  <a:srgbClr val="FFFF00"/>
                </a:solidFill>
                <a:cs typeface="B Lotus" pitchFamily="2" charset="-78"/>
              </a:rPr>
              <a:t>بیماری</a:t>
            </a:r>
            <a:endParaRPr lang="en-US" b="1" dirty="0">
              <a:solidFill>
                <a:srgbClr val="FFFF00"/>
              </a:solidFill>
              <a:cs typeface="B Lotus" pitchFamily="2" charset="-78"/>
            </a:endParaRPr>
          </a:p>
        </p:txBody>
      </p:sp>
      <p:sp>
        <p:nvSpPr>
          <p:cNvPr id="14339" name="Rectangle 3">
            <a:extLst>
              <a:ext uri="{FF2B5EF4-FFF2-40B4-BE49-F238E27FC236}">
                <a16:creationId xmlns:a16="http://schemas.microsoft.com/office/drawing/2014/main" id="{543E6C90-36E2-D28F-0DDD-E451291C663B}"/>
              </a:ext>
            </a:extLst>
          </p:cNvPr>
          <p:cNvSpPr>
            <a:spLocks noGrp="1" noChangeArrowheads="1"/>
          </p:cNvSpPr>
          <p:nvPr>
            <p:ph idx="1"/>
          </p:nvPr>
        </p:nvSpPr>
        <p:spPr>
          <a:xfrm>
            <a:off x="1965326" y="1789113"/>
            <a:ext cx="8264525" cy="4629150"/>
          </a:xfrm>
        </p:spPr>
        <p:txBody>
          <a:bodyPr/>
          <a:lstStyle/>
          <a:p>
            <a:pPr eaLnBrk="1" hangingPunct="1">
              <a:buFontTx/>
              <a:buNone/>
            </a:pPr>
            <a:r>
              <a:rPr lang="ar-SA" altLang="fa-IR" sz="2600" b="1">
                <a:cs typeface="B Lotus" panose="00000400000000000000" pitchFamily="2" charset="-78"/>
              </a:rPr>
              <a:t>تب خفیف، گلودرد، سرفه و خشنونت صدا، سردرد، بزرگی لوزه ها و غشای</a:t>
            </a:r>
            <a:endParaRPr lang="fa-IR" altLang="fa-IR" sz="2600" b="1">
              <a:cs typeface="B Lotus" panose="00000400000000000000" pitchFamily="2" charset="-78"/>
            </a:endParaRPr>
          </a:p>
          <a:p>
            <a:pPr eaLnBrk="1" hangingPunct="1">
              <a:buFontTx/>
              <a:buNone/>
            </a:pPr>
            <a:r>
              <a:rPr lang="ar-SA" altLang="fa-IR" sz="2600" b="1">
                <a:cs typeface="B Lotus" panose="00000400000000000000" pitchFamily="2" charset="-78"/>
              </a:rPr>
              <a:t>كاذب خاكستری رنگ برروی لوزه ها</a:t>
            </a:r>
            <a:endParaRPr lang="en-US" altLang="fa-IR" sz="2600" b="1">
              <a:cs typeface="B Lotus" panose="00000400000000000000" pitchFamily="2" charset="-78"/>
            </a:endParaRPr>
          </a:p>
          <a:p>
            <a:pPr eaLnBrk="1" hangingPunct="1">
              <a:buFontTx/>
              <a:buNone/>
            </a:pPr>
            <a:endParaRPr lang="fa-IR" altLang="fa-IR" sz="2600">
              <a:cs typeface="B Lotus" panose="00000400000000000000" pitchFamily="2" charset="-78"/>
            </a:endParaRPr>
          </a:p>
          <a:p>
            <a:pPr eaLnBrk="1" hangingPunct="1">
              <a:buFontTx/>
              <a:buNone/>
            </a:pPr>
            <a:r>
              <a:rPr lang="ar-SA" altLang="fa-IR" sz="2600" b="1">
                <a:cs typeface="B Lotus" panose="00000400000000000000" pitchFamily="2" charset="-78"/>
              </a:rPr>
              <a:t>اگر دیفتری به طور مناسب درمان نشود ممكن است عفونت گسترش یابد،</a:t>
            </a:r>
            <a:endParaRPr lang="fa-IR" altLang="fa-IR" sz="2600" b="1">
              <a:cs typeface="B Lotus" panose="00000400000000000000" pitchFamily="2" charset="-78"/>
            </a:endParaRPr>
          </a:p>
          <a:p>
            <a:pPr eaLnBrk="1" hangingPunct="1">
              <a:buFontTx/>
              <a:buNone/>
            </a:pPr>
            <a:r>
              <a:rPr lang="ar-SA" altLang="fa-IR" sz="2600" b="1">
                <a:cs typeface="B Lotus" panose="00000400000000000000" pitchFamily="2" charset="-78"/>
              </a:rPr>
              <a:t>همچنین</a:t>
            </a:r>
            <a:r>
              <a:rPr lang="fa-IR" altLang="fa-IR" sz="2600" b="1">
                <a:cs typeface="B Lotus" panose="00000400000000000000" pitchFamily="2" charset="-78"/>
              </a:rPr>
              <a:t> در صورت انتشار سم به بدن</a:t>
            </a:r>
            <a:r>
              <a:rPr lang="ar-SA" altLang="fa-IR" sz="2600" b="1">
                <a:cs typeface="B Lotus" panose="00000400000000000000" pitchFamily="2" charset="-78"/>
              </a:rPr>
              <a:t> سم میكروب روی قلب و اعصاب اثر</a:t>
            </a:r>
            <a:endParaRPr lang="fa-IR" altLang="fa-IR" sz="2600" b="1">
              <a:cs typeface="B Lotus" panose="00000400000000000000" pitchFamily="2" charset="-78"/>
            </a:endParaRPr>
          </a:p>
          <a:p>
            <a:pPr eaLnBrk="1" hangingPunct="1">
              <a:buFontTx/>
              <a:buNone/>
            </a:pPr>
            <a:r>
              <a:rPr lang="ar-SA" altLang="fa-IR" sz="2600" b="1">
                <a:cs typeface="B Lotus" panose="00000400000000000000" pitchFamily="2" charset="-78"/>
              </a:rPr>
              <a:t>گذاشته سبب نارسایی قلبی و فلج عضلات اندام ها می شود</a:t>
            </a:r>
            <a:r>
              <a:rPr lang="en-US" altLang="fa-IR" sz="2600" b="1">
                <a:cs typeface="B Lotus" panose="00000400000000000000" pitchFamily="2" charset="-78"/>
              </a:rPr>
              <a:t>. </a:t>
            </a:r>
            <a:endParaRPr lang="fa-IR" altLang="fa-IR" sz="2600" b="1">
              <a:cs typeface="B Lotus" panose="00000400000000000000" pitchFamily="2" charset="-78"/>
            </a:endParaRPr>
          </a:p>
        </p:txBody>
      </p:sp>
      <p:pic>
        <p:nvPicPr>
          <p:cNvPr id="14340" name="Picture 5" descr="تصویر">
            <a:extLst>
              <a:ext uri="{FF2B5EF4-FFF2-40B4-BE49-F238E27FC236}">
                <a16:creationId xmlns:a16="http://schemas.microsoft.com/office/drawing/2014/main" id="{EE1C655B-EF85-4C84-FFE3-B62C932625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0426" y="4735514"/>
            <a:ext cx="2049463"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5618" name="Rectangle 2">
            <a:extLst>
              <a:ext uri="{FF2B5EF4-FFF2-40B4-BE49-F238E27FC236}">
                <a16:creationId xmlns:a16="http://schemas.microsoft.com/office/drawing/2014/main" id="{4E324290-FEBD-FB52-8FC3-F03B7D23A47F}"/>
              </a:ext>
            </a:extLst>
          </p:cNvPr>
          <p:cNvSpPr>
            <a:spLocks noGrp="1" noChangeArrowheads="1"/>
          </p:cNvSpPr>
          <p:nvPr>
            <p:ph type="title"/>
          </p:nvPr>
        </p:nvSpPr>
        <p:spPr/>
        <p:txBody>
          <a:bodyPr/>
          <a:lstStyle/>
          <a:p>
            <a:pPr marL="484632" algn="ctr">
              <a:defRPr/>
            </a:pPr>
            <a:r>
              <a:rPr lang="fa-IR" b="1" dirty="0">
                <a:solidFill>
                  <a:srgbClr val="FFFF00"/>
                </a:solidFill>
                <a:cs typeface="B Lotus" pitchFamily="2" charset="-78"/>
              </a:rPr>
              <a:t>طریقه انتقال باکتری به افراد</a:t>
            </a:r>
            <a:endParaRPr lang="en-US" b="1" dirty="0">
              <a:solidFill>
                <a:srgbClr val="FFFF00"/>
              </a:solidFill>
              <a:cs typeface="B Lotus" pitchFamily="2" charset="-78"/>
            </a:endParaRPr>
          </a:p>
        </p:txBody>
      </p:sp>
      <p:sp>
        <p:nvSpPr>
          <p:cNvPr id="15363" name="Rectangle 3">
            <a:extLst>
              <a:ext uri="{FF2B5EF4-FFF2-40B4-BE49-F238E27FC236}">
                <a16:creationId xmlns:a16="http://schemas.microsoft.com/office/drawing/2014/main" id="{A300A664-0312-3804-4137-3AC95DABB7A9}"/>
              </a:ext>
            </a:extLst>
          </p:cNvPr>
          <p:cNvSpPr>
            <a:spLocks noGrp="1" noChangeArrowheads="1"/>
          </p:cNvSpPr>
          <p:nvPr>
            <p:ph idx="1"/>
          </p:nvPr>
        </p:nvSpPr>
        <p:spPr>
          <a:xfrm>
            <a:off x="1981200" y="1882775"/>
            <a:ext cx="8229600" cy="4572000"/>
          </a:xfrm>
        </p:spPr>
        <p:txBody>
          <a:bodyPr/>
          <a:lstStyle/>
          <a:p>
            <a:pPr algn="r" rtl="1" eaLnBrk="1" hangingPunct="1"/>
            <a:r>
              <a:rPr lang="fa-IR" altLang="fa-IR" b="1">
                <a:cs typeface="B Lotus" panose="00000400000000000000" pitchFamily="2" charset="-78"/>
              </a:rPr>
              <a:t>دستگاه تنفس</a:t>
            </a:r>
          </a:p>
          <a:p>
            <a:pPr algn="r" rtl="1" eaLnBrk="1" hangingPunct="1"/>
            <a:r>
              <a:rPr lang="fa-IR" altLang="fa-IR" b="1">
                <a:cs typeface="B Lotus" panose="00000400000000000000" pitchFamily="2" charset="-78"/>
              </a:rPr>
              <a:t>پوست (بندرت)</a:t>
            </a:r>
          </a:p>
          <a:p>
            <a:pPr algn="r" rtl="1" eaLnBrk="1" hangingPunct="1"/>
            <a:r>
              <a:rPr lang="fa-IR" altLang="fa-IR" b="1">
                <a:cs typeface="B Lotus" panose="00000400000000000000" pitchFamily="2" charset="-78"/>
              </a:rPr>
              <a:t>شیوع بیماری در زمستان وبهار</a:t>
            </a:r>
            <a:endParaRPr lang="en-US" altLang="fa-IR" b="1">
              <a:cs typeface="B Lotus" panose="00000400000000000000" pitchFamily="2" charset="-78"/>
            </a:endParaRPr>
          </a:p>
        </p:txBody>
      </p:sp>
      <p:pic>
        <p:nvPicPr>
          <p:cNvPr id="15364" name="Picture 4">
            <a:extLst>
              <a:ext uri="{FF2B5EF4-FFF2-40B4-BE49-F238E27FC236}">
                <a16:creationId xmlns:a16="http://schemas.microsoft.com/office/drawing/2014/main" id="{528C638D-39BC-28F5-E707-CB8B0D5D5F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
            <a:ext cx="1074738"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6" descr="UDhEz61252792340">
            <a:hlinkClick r:id="rId3"/>
            <a:extLst>
              <a:ext uri="{FF2B5EF4-FFF2-40B4-BE49-F238E27FC236}">
                <a16:creationId xmlns:a16="http://schemas.microsoft.com/office/drawing/2014/main" id="{7B4C79A1-CF48-6075-9FE5-3284646547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7080" y="4399093"/>
            <a:ext cx="3165475"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8690" name="Rectangle 2">
            <a:extLst>
              <a:ext uri="{FF2B5EF4-FFF2-40B4-BE49-F238E27FC236}">
                <a16:creationId xmlns:a16="http://schemas.microsoft.com/office/drawing/2014/main" id="{1591FB2F-31C0-DB87-0B6F-4FAAA37B236B}"/>
              </a:ext>
            </a:extLst>
          </p:cNvPr>
          <p:cNvSpPr>
            <a:spLocks noGrp="1" noChangeArrowheads="1"/>
          </p:cNvSpPr>
          <p:nvPr>
            <p:ph type="title"/>
          </p:nvPr>
        </p:nvSpPr>
        <p:spPr>
          <a:xfrm>
            <a:off x="827442" y="526490"/>
            <a:ext cx="10515600" cy="1325563"/>
          </a:xfrm>
        </p:spPr>
        <p:txBody>
          <a:bodyPr>
            <a:normAutofit/>
          </a:bodyPr>
          <a:lstStyle/>
          <a:p>
            <a:pPr marL="484632" algn="ctr">
              <a:defRPr/>
            </a:pPr>
            <a:r>
              <a:rPr lang="fa-IR" sz="4800" b="1" dirty="0">
                <a:solidFill>
                  <a:srgbClr val="0070C0"/>
                </a:solidFill>
                <a:cs typeface="B Lotus" pitchFamily="2" charset="-78"/>
              </a:rPr>
              <a:t>نمونه گیری</a:t>
            </a:r>
            <a:endParaRPr lang="en-US" sz="4800" b="1" dirty="0">
              <a:solidFill>
                <a:srgbClr val="0070C0"/>
              </a:solidFill>
              <a:cs typeface="B Lotus" pitchFamily="2" charset="-78"/>
            </a:endParaRPr>
          </a:p>
        </p:txBody>
      </p:sp>
      <p:sp>
        <p:nvSpPr>
          <p:cNvPr id="16387" name="Text Box 3">
            <a:extLst>
              <a:ext uri="{FF2B5EF4-FFF2-40B4-BE49-F238E27FC236}">
                <a16:creationId xmlns:a16="http://schemas.microsoft.com/office/drawing/2014/main" id="{E466262F-87D8-0A21-6454-4FA2AD540DD0}"/>
              </a:ext>
            </a:extLst>
          </p:cNvPr>
          <p:cNvSpPr>
            <a:spLocks noGrp="1" noChangeArrowheads="1"/>
          </p:cNvSpPr>
          <p:nvPr>
            <p:ph idx="1"/>
          </p:nvPr>
        </p:nvSpPr>
        <p:spPr>
          <a:xfrm>
            <a:off x="1981200" y="1882775"/>
            <a:ext cx="8229600" cy="4572000"/>
          </a:xfrm>
        </p:spPr>
        <p:txBody>
          <a:bodyPr/>
          <a:lstStyle/>
          <a:p>
            <a:pPr algn="r" rtl="1" eaLnBrk="1" hangingPunct="1">
              <a:lnSpc>
                <a:spcPct val="80000"/>
              </a:lnSpc>
              <a:buFont typeface="Arial" panose="020B0604020202020204" pitchFamily="34" charset="0"/>
              <a:buChar char="●"/>
            </a:pPr>
            <a:r>
              <a:rPr lang="fa-IR" altLang="fa-IR" sz="2600" dirty="0">
                <a:cs typeface="B Lotus" panose="00000400000000000000" pitchFamily="2" charset="-78"/>
              </a:rPr>
              <a:t> </a:t>
            </a:r>
            <a:r>
              <a:rPr lang="fa-IR" altLang="fa-IR" sz="2600" b="1" dirty="0">
                <a:cs typeface="B Lotus" panose="00000400000000000000" pitchFamily="2" charset="-78"/>
              </a:rPr>
              <a:t>نمونه گيري از طريق </a:t>
            </a:r>
            <a:r>
              <a:rPr lang="fa-IR" altLang="fa-IR" sz="2600" b="1" dirty="0">
                <a:solidFill>
                  <a:srgbClr val="FFC000"/>
                </a:solidFill>
                <a:cs typeface="B Lotus" panose="00000400000000000000" pitchFamily="2" charset="-78"/>
              </a:rPr>
              <a:t>پرسنل آموزش ديده </a:t>
            </a:r>
            <a:r>
              <a:rPr lang="fa-IR" altLang="fa-IR" sz="2600" b="1" dirty="0">
                <a:cs typeface="B Lotus" panose="00000400000000000000" pitchFamily="2" charset="-78"/>
              </a:rPr>
              <a:t>صورت مي گيرد</a:t>
            </a:r>
          </a:p>
          <a:p>
            <a:pPr algn="r" rtl="1" eaLnBrk="1" hangingPunct="1">
              <a:lnSpc>
                <a:spcPct val="80000"/>
              </a:lnSpc>
              <a:buFont typeface="Arial" panose="020B0604020202020204" pitchFamily="34" charset="0"/>
              <a:buChar char="●"/>
            </a:pPr>
            <a:r>
              <a:rPr lang="fa-IR" altLang="fa-IR" sz="2600" b="1" dirty="0">
                <a:cs typeface="B Lotus" panose="00000400000000000000" pitchFamily="2" charset="-78"/>
              </a:rPr>
              <a:t> آماده كردن بيمار با توضيح در خصوص نمونه گيري</a:t>
            </a:r>
          </a:p>
          <a:p>
            <a:pPr algn="r" rtl="1" eaLnBrk="1" hangingPunct="1">
              <a:lnSpc>
                <a:spcPct val="80000"/>
              </a:lnSpc>
              <a:buFont typeface="Arial" panose="020B0604020202020204" pitchFamily="34" charset="0"/>
              <a:buChar char="●"/>
            </a:pPr>
            <a:r>
              <a:rPr lang="fa-IR" altLang="fa-IR" sz="2600" b="1" dirty="0">
                <a:cs typeface="B Lotus" panose="00000400000000000000" pitchFamily="2" charset="-78"/>
              </a:rPr>
              <a:t> كامل كردن پرسش نامه </a:t>
            </a:r>
          </a:p>
          <a:p>
            <a:pPr algn="r" rtl="1" eaLnBrk="1" hangingPunct="1">
              <a:lnSpc>
                <a:spcPct val="80000"/>
              </a:lnSpc>
              <a:buFont typeface="Arial" panose="020B0604020202020204" pitchFamily="34" charset="0"/>
              <a:buChar char="●"/>
            </a:pPr>
            <a:r>
              <a:rPr lang="fa-IR" altLang="fa-IR" sz="2600" b="1" dirty="0">
                <a:cs typeface="B Lotus" panose="00000400000000000000" pitchFamily="2" charset="-78"/>
              </a:rPr>
              <a:t> آماده كردن دستكش و ماسک و 6 عدد لام و 6 عدد سواب </a:t>
            </a:r>
          </a:p>
          <a:p>
            <a:pPr algn="r" rtl="1" eaLnBrk="1" hangingPunct="1">
              <a:lnSpc>
                <a:spcPct val="80000"/>
              </a:lnSpc>
              <a:buFont typeface="Arial" panose="020B0604020202020204" pitchFamily="34" charset="0"/>
              <a:buChar char="●"/>
            </a:pPr>
            <a:r>
              <a:rPr lang="fa-IR" altLang="fa-IR" sz="2600" b="1" dirty="0">
                <a:cs typeface="B Lotus" panose="00000400000000000000" pitchFamily="2" charset="-78"/>
              </a:rPr>
              <a:t>استفاده از آبسلانگ چوبی استریل جهت پایین نگه داشتن زبان در حین نمونه گیری</a:t>
            </a:r>
          </a:p>
          <a:p>
            <a:pPr algn="r" rtl="1" eaLnBrk="1" hangingPunct="1">
              <a:lnSpc>
                <a:spcPct val="80000"/>
              </a:lnSpc>
              <a:buFont typeface="Arial" panose="020B0604020202020204" pitchFamily="34" charset="0"/>
              <a:buChar char="●"/>
            </a:pPr>
            <a:r>
              <a:rPr lang="fa-IR" altLang="fa-IR" sz="2600" b="1" dirty="0">
                <a:cs typeface="B Lotus" panose="00000400000000000000" pitchFamily="2" charset="-78"/>
              </a:rPr>
              <a:t> محيط كشت ترانسپورت دیفتری </a:t>
            </a:r>
            <a:r>
              <a:rPr lang="en-US" altLang="fa-IR" sz="2600" b="1" dirty="0">
                <a:solidFill>
                  <a:srgbClr val="FFC000"/>
                </a:solidFill>
                <a:cs typeface="B Lotus" panose="00000400000000000000" pitchFamily="2" charset="-78"/>
              </a:rPr>
              <a:t>Amies</a:t>
            </a:r>
            <a:r>
              <a:rPr lang="fa-IR" altLang="fa-IR" sz="2600" b="1" dirty="0">
                <a:cs typeface="B Lotus" panose="00000400000000000000" pitchFamily="2" charset="-78"/>
              </a:rPr>
              <a:t> (به صورت در بسته تا دو ماه در یخچال می توان نگه داشت)</a:t>
            </a:r>
          </a:p>
          <a:p>
            <a:pPr algn="r" rtl="1" eaLnBrk="1" hangingPunct="1">
              <a:lnSpc>
                <a:spcPct val="80000"/>
              </a:lnSpc>
              <a:buFont typeface="Arial" panose="020B0604020202020204" pitchFamily="34" charset="0"/>
              <a:buChar char="●"/>
            </a:pPr>
            <a:r>
              <a:rPr lang="fa-IR" altLang="fa-IR" sz="2600" b="1" dirty="0">
                <a:cs typeface="B Lotus" panose="00000400000000000000" pitchFamily="2" charset="-78"/>
              </a:rPr>
              <a:t> ( به ازاي هر بيمار </a:t>
            </a:r>
            <a:r>
              <a:rPr lang="fa-IR" altLang="fa-IR" sz="2600" b="1" dirty="0">
                <a:solidFill>
                  <a:srgbClr val="FFC000"/>
                </a:solidFill>
                <a:cs typeface="B Lotus" panose="00000400000000000000" pitchFamily="2" charset="-78"/>
              </a:rPr>
              <a:t>3 محيط ترانسپورت ، 6 سواب استریل و6 عدد لام </a:t>
            </a:r>
            <a:r>
              <a:rPr lang="fa-IR" altLang="fa-IR" sz="2600" b="1" dirty="0">
                <a:cs typeface="B Lotus" panose="00000400000000000000" pitchFamily="2" charset="-78"/>
              </a:rPr>
              <a:t>فرم مشخصات بيمار داده مي شود)</a:t>
            </a:r>
          </a:p>
          <a:p>
            <a:pPr eaLnBrk="1" hangingPunct="1">
              <a:lnSpc>
                <a:spcPct val="80000"/>
              </a:lnSpc>
              <a:buFontTx/>
              <a:buNone/>
            </a:pPr>
            <a:endParaRPr lang="fa-IR" altLang="fa-IR" sz="2600" b="1" dirty="0">
              <a:cs typeface="B Lotus" panose="00000400000000000000" pitchFamily="2" charset="-78"/>
            </a:endParaRPr>
          </a:p>
          <a:p>
            <a:pPr eaLnBrk="1" hangingPunct="1">
              <a:lnSpc>
                <a:spcPct val="80000"/>
              </a:lnSpc>
              <a:spcBef>
                <a:spcPct val="0"/>
              </a:spcBef>
              <a:buFont typeface="Arial" panose="020B0604020202020204" pitchFamily="34" charset="0"/>
              <a:buChar char="●"/>
            </a:pPr>
            <a:endParaRPr lang="en-US" altLang="fa-IR" sz="2400" b="1" dirty="0">
              <a:cs typeface="B Lotus" panose="00000400000000000000" pitchFamily="2" charset="-78"/>
            </a:endParaRPr>
          </a:p>
        </p:txBody>
      </p:sp>
      <p:pic>
        <p:nvPicPr>
          <p:cNvPr id="16388" name="Picture 4">
            <a:extLst>
              <a:ext uri="{FF2B5EF4-FFF2-40B4-BE49-F238E27FC236}">
                <a16:creationId xmlns:a16="http://schemas.microsoft.com/office/drawing/2014/main" id="{349FC28B-F2F1-8C25-07A4-4E44C640E3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
            <a:ext cx="1074738"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9714" name="Rectangle 2">
            <a:extLst>
              <a:ext uri="{FF2B5EF4-FFF2-40B4-BE49-F238E27FC236}">
                <a16:creationId xmlns:a16="http://schemas.microsoft.com/office/drawing/2014/main" id="{E99B2042-FA22-4B61-1FAB-94D371F51205}"/>
              </a:ext>
            </a:extLst>
          </p:cNvPr>
          <p:cNvSpPr>
            <a:spLocks noGrp="1" noChangeArrowheads="1"/>
          </p:cNvSpPr>
          <p:nvPr>
            <p:ph type="title"/>
          </p:nvPr>
        </p:nvSpPr>
        <p:spPr>
          <a:xfrm>
            <a:off x="4776612" y="0"/>
            <a:ext cx="5352344" cy="958850"/>
          </a:xfrm>
        </p:spPr>
        <p:txBody>
          <a:bodyPr/>
          <a:lstStyle/>
          <a:p>
            <a:pPr marL="484632" algn="ctr">
              <a:defRPr/>
            </a:pPr>
            <a:r>
              <a:rPr lang="fa-IR" b="1" dirty="0">
                <a:solidFill>
                  <a:srgbClr val="CCFF66"/>
                </a:solidFill>
                <a:cs typeface="B Lotus" pitchFamily="2" charset="-78"/>
              </a:rPr>
              <a:t>موضع نمونه گیری</a:t>
            </a:r>
            <a:endParaRPr lang="en-US" b="1" dirty="0">
              <a:solidFill>
                <a:srgbClr val="CCFF66"/>
              </a:solidFill>
              <a:cs typeface="B Lotus" pitchFamily="2" charset="-78"/>
            </a:endParaRPr>
          </a:p>
        </p:txBody>
      </p:sp>
      <p:sp>
        <p:nvSpPr>
          <p:cNvPr id="17411" name="Rectangle 6">
            <a:extLst>
              <a:ext uri="{FF2B5EF4-FFF2-40B4-BE49-F238E27FC236}">
                <a16:creationId xmlns:a16="http://schemas.microsoft.com/office/drawing/2014/main" id="{8DF2C97E-7C68-C0E9-C8EF-DE0CAC3C2D20}"/>
              </a:ext>
            </a:extLst>
          </p:cNvPr>
          <p:cNvSpPr>
            <a:spLocks noGrp="1" noChangeArrowheads="1"/>
          </p:cNvSpPr>
          <p:nvPr>
            <p:ph idx="1"/>
          </p:nvPr>
        </p:nvSpPr>
        <p:spPr>
          <a:xfrm>
            <a:off x="2381250" y="1465263"/>
            <a:ext cx="8066088" cy="4629150"/>
          </a:xfrm>
        </p:spPr>
        <p:txBody>
          <a:bodyPr>
            <a:normAutofit lnSpcReduction="10000"/>
          </a:bodyPr>
          <a:lstStyle/>
          <a:p>
            <a:pPr algn="r" rtl="1" eaLnBrk="1" hangingPunct="1">
              <a:lnSpc>
                <a:spcPct val="90000"/>
              </a:lnSpc>
              <a:buSzPct val="135000"/>
              <a:buFontTx/>
              <a:buNone/>
            </a:pPr>
            <a:r>
              <a:rPr lang="fa-IR" altLang="fa-IR" sz="2400" b="1" dirty="0">
                <a:solidFill>
                  <a:schemeClr val="tx2"/>
                </a:solidFill>
                <a:cs typeface="B Lotus" panose="00000400000000000000" pitchFamily="2" charset="-78"/>
              </a:rPr>
              <a:t>الف- نمونه گیری از بینی : </a:t>
            </a:r>
          </a:p>
          <a:p>
            <a:pPr algn="r" rtl="1" eaLnBrk="1" hangingPunct="1">
              <a:lnSpc>
                <a:spcPct val="90000"/>
              </a:lnSpc>
              <a:buSzPct val="135000"/>
            </a:pPr>
            <a:r>
              <a:rPr lang="fa-IR" altLang="fa-IR" sz="2200" b="1" dirty="0">
                <a:cs typeface="B Lotus" panose="00000400000000000000" pitchFamily="2" charset="-78"/>
              </a:rPr>
              <a:t>بوسیله 2 سواب پنبه ای نمونه از بینی گرفته شده، یکی از آن دو</a:t>
            </a:r>
          </a:p>
          <a:p>
            <a:pPr algn="r" rtl="1" eaLnBrk="1" hangingPunct="1">
              <a:lnSpc>
                <a:spcPct val="90000"/>
              </a:lnSpc>
              <a:buSzPct val="135000"/>
              <a:buFontTx/>
              <a:buNone/>
            </a:pPr>
            <a:r>
              <a:rPr lang="fa-IR" altLang="fa-IR" sz="2200" b="1" dirty="0">
                <a:cs typeface="B Lotus" panose="00000400000000000000" pitchFamily="2" charset="-78"/>
              </a:rPr>
              <a:t> را روی ترانسپورت دیفتری برده و سواپ دوم را روی 2 لام کشیده </a:t>
            </a:r>
          </a:p>
          <a:p>
            <a:pPr algn="r" rtl="1" eaLnBrk="1" hangingPunct="1">
              <a:lnSpc>
                <a:spcPct val="90000"/>
              </a:lnSpc>
              <a:buSzPct val="135000"/>
              <a:buFontTx/>
              <a:buNone/>
            </a:pPr>
            <a:r>
              <a:rPr lang="fa-IR" altLang="fa-IR" sz="2200" b="1" dirty="0">
                <a:cs typeface="B Lotus" panose="00000400000000000000" pitchFamily="2" charset="-78"/>
              </a:rPr>
              <a:t>تا اسمیر مناسب جهت رنگ آمیزی آلبرت تهیه شود.</a:t>
            </a:r>
          </a:p>
          <a:p>
            <a:pPr algn="r" rtl="1" eaLnBrk="1" hangingPunct="1">
              <a:lnSpc>
                <a:spcPct val="90000"/>
              </a:lnSpc>
              <a:buSzPct val="135000"/>
              <a:buFontTx/>
              <a:buNone/>
            </a:pPr>
            <a:r>
              <a:rPr lang="fa-IR" altLang="fa-IR" sz="2400" b="1" dirty="0">
                <a:solidFill>
                  <a:schemeClr val="tx2"/>
                </a:solidFill>
                <a:cs typeface="B Lotus" panose="00000400000000000000" pitchFamily="2" charset="-78"/>
              </a:rPr>
              <a:t>ب- نمونه گیری ازگلو:</a:t>
            </a:r>
            <a:r>
              <a:rPr lang="fa-IR" altLang="fa-IR" sz="2400" dirty="0">
                <a:cs typeface="B Lotus" panose="00000400000000000000" pitchFamily="2" charset="-78"/>
              </a:rPr>
              <a:t> </a:t>
            </a:r>
          </a:p>
          <a:p>
            <a:pPr algn="r" rtl="1" eaLnBrk="1" hangingPunct="1">
              <a:lnSpc>
                <a:spcPct val="90000"/>
              </a:lnSpc>
              <a:buSzPct val="135000"/>
            </a:pPr>
            <a:r>
              <a:rPr lang="fa-IR" altLang="fa-IR" sz="2200" b="1" dirty="0">
                <a:cs typeface="B Lotus" panose="00000400000000000000" pitchFamily="2" charset="-78"/>
              </a:rPr>
              <a:t>بوسیله 2 سواپ پنبه ای نمونه از گلو گرفته شده، یکی از آن دو را روی ترانسپورت دیفتری برده و سواپ دوم را روی 2 لام کشیده تا اسمیر مناسب جهت رنگ آمیزی گرم و آلبرت تهیه شود.</a:t>
            </a:r>
          </a:p>
          <a:p>
            <a:pPr algn="r" rtl="1" eaLnBrk="1" hangingPunct="1">
              <a:lnSpc>
                <a:spcPct val="90000"/>
              </a:lnSpc>
              <a:buSzPct val="135000"/>
              <a:buFontTx/>
              <a:buNone/>
            </a:pPr>
            <a:r>
              <a:rPr lang="fa-IR" altLang="fa-IR" sz="2400" b="1" dirty="0">
                <a:solidFill>
                  <a:schemeClr val="tx2"/>
                </a:solidFill>
                <a:cs typeface="B Lotus" panose="00000400000000000000" pitchFamily="2" charset="-78"/>
              </a:rPr>
              <a:t>ج- نمونه گیری ازغشای کاذب:</a:t>
            </a:r>
            <a:r>
              <a:rPr lang="fa-IR" altLang="fa-IR" sz="2400" b="1" dirty="0">
                <a:cs typeface="B Lotus" panose="00000400000000000000" pitchFamily="2" charset="-78"/>
              </a:rPr>
              <a:t> </a:t>
            </a:r>
            <a:endParaRPr lang="en-US" altLang="fa-IR" sz="2400" b="1" dirty="0">
              <a:cs typeface="B Lotus" panose="00000400000000000000" pitchFamily="2" charset="-78"/>
            </a:endParaRPr>
          </a:p>
          <a:p>
            <a:pPr algn="r" rtl="1" eaLnBrk="1" hangingPunct="1">
              <a:lnSpc>
                <a:spcPct val="90000"/>
              </a:lnSpc>
              <a:buSzPct val="135000"/>
            </a:pPr>
            <a:r>
              <a:rPr lang="fa-IR" altLang="fa-IR" sz="2200" b="1" dirty="0">
                <a:cs typeface="B Lotus" panose="00000400000000000000" pitchFamily="2" charset="-78"/>
              </a:rPr>
              <a:t>بوسیله 2 سواب پنبه ای نمونه از غشای کاذب گرفته شود (غشای کاذب را بلند کرده از زیر غشای کاذب نمونه گیری می کنیم)،یکی از آن دو را روی ترانسپورت دیفتری برده و سواب دوم را روی 2 لام کشیده تا اسمیر مناسب جهت رنگ آمیزی گرم و آلبرت تهیه شود</a:t>
            </a:r>
            <a:r>
              <a:rPr lang="en-US" altLang="fa-IR" sz="2200" b="1" dirty="0">
                <a:cs typeface="B Lotus" panose="00000400000000000000" pitchFamily="2" charset="-78"/>
              </a:rPr>
              <a:t>. </a:t>
            </a:r>
          </a:p>
        </p:txBody>
      </p:sp>
      <p:pic>
        <p:nvPicPr>
          <p:cNvPr id="17412" name="Picture 4" descr="diphaap001">
            <a:extLst>
              <a:ext uri="{FF2B5EF4-FFF2-40B4-BE49-F238E27FC236}">
                <a16:creationId xmlns:a16="http://schemas.microsoft.com/office/drawing/2014/main" id="{98352195-9F59-4E8F-9578-22F01DDEA5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357" y="1404209"/>
            <a:ext cx="2536825" cy="193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Picture 5">
            <a:extLst>
              <a:ext uri="{FF2B5EF4-FFF2-40B4-BE49-F238E27FC236}">
                <a16:creationId xmlns:a16="http://schemas.microsoft.com/office/drawing/2014/main" id="{D063F002-A493-5BFA-1F07-677616CF3E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
            <a:ext cx="1074738"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5728055-B870-9EE6-0A15-0D01CA0E7D8A}"/>
              </a:ext>
            </a:extLst>
          </p:cNvPr>
          <p:cNvSpPr>
            <a:spLocks noGrp="1"/>
          </p:cNvSpPr>
          <p:nvPr>
            <p:ph idx="1"/>
          </p:nvPr>
        </p:nvSpPr>
        <p:spPr>
          <a:xfrm>
            <a:off x="0" y="0"/>
            <a:ext cx="12192000" cy="6858000"/>
          </a:xfrm>
          <a:blipFill>
            <a:blip r:embed="rId2"/>
            <a:tile tx="0" ty="0" sx="100000" sy="100000" flip="none" algn="tl"/>
          </a:blipFill>
        </p:spPr>
        <p:txBody>
          <a:bodyPr>
            <a:normAutofit/>
          </a:bodyPr>
          <a:lstStyle/>
          <a:p>
            <a:pPr marL="0" indent="0" algn="ctr">
              <a:buNone/>
            </a:pPr>
            <a:r>
              <a:rPr lang="fa-IR" sz="34500" b="1" dirty="0">
                <a:cs typeface="B Davat" panose="00000400000000000000" pitchFamily="2" charset="-78"/>
              </a:rPr>
              <a:t>مننژیت</a:t>
            </a:r>
          </a:p>
          <a:p>
            <a:pPr marL="0" indent="0" algn="ctr">
              <a:buNone/>
            </a:pPr>
            <a:endParaRPr lang="fa-IR" sz="34500" b="1" dirty="0">
              <a:cs typeface="B Davat" panose="00000400000000000000" pitchFamily="2" charset="-78"/>
            </a:endParaRPr>
          </a:p>
          <a:p>
            <a:pPr marL="0" indent="0" algn="ctr">
              <a:buNone/>
            </a:pPr>
            <a:endParaRPr lang="fa-IR" sz="34500" b="1" dirty="0">
              <a:cs typeface="B Davat" panose="00000400000000000000" pitchFamily="2" charset="-78"/>
            </a:endParaRPr>
          </a:p>
          <a:p>
            <a:pPr marL="0" indent="0" algn="ctr">
              <a:buNone/>
            </a:pPr>
            <a:endParaRPr lang="fa-IR" b="1" dirty="0">
              <a:cs typeface="B Davat" panose="00000400000000000000" pitchFamily="2" charset="-78"/>
            </a:endParaRPr>
          </a:p>
        </p:txBody>
      </p:sp>
    </p:spTree>
    <p:extLst>
      <p:ext uri="{BB962C8B-B14F-4D97-AF65-F5344CB8AC3E}">
        <p14:creationId xmlns:p14="http://schemas.microsoft.com/office/powerpoint/2010/main" val="28706380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2A82222B-27BB-BEAC-FB12-DBF9930DAD1E}"/>
              </a:ext>
            </a:extLst>
          </p:cNvPr>
          <p:cNvSpPr>
            <a:spLocks noGrp="1" noChangeArrowheads="1"/>
          </p:cNvSpPr>
          <p:nvPr>
            <p:ph type="title"/>
          </p:nvPr>
        </p:nvSpPr>
        <p:spPr/>
        <p:txBody>
          <a:bodyPr/>
          <a:lstStyle/>
          <a:p>
            <a:pPr algn="ctr" rtl="1" eaLnBrk="1" hangingPunct="1">
              <a:defRPr/>
            </a:pPr>
            <a:r>
              <a:rPr lang="fa-IR" dirty="0">
                <a:solidFill>
                  <a:schemeClr val="tx2">
                    <a:lumMod val="60000"/>
                    <a:lumOff val="40000"/>
                  </a:schemeClr>
                </a:solidFill>
              </a:rPr>
              <a:t>مننژیت</a:t>
            </a:r>
            <a:endParaRPr lang="en-US" dirty="0">
              <a:solidFill>
                <a:schemeClr val="tx2">
                  <a:lumMod val="60000"/>
                  <a:lumOff val="40000"/>
                </a:schemeClr>
              </a:solidFill>
            </a:endParaRPr>
          </a:p>
        </p:txBody>
      </p:sp>
      <p:sp>
        <p:nvSpPr>
          <p:cNvPr id="4099" name="Rectangle 3">
            <a:extLst>
              <a:ext uri="{FF2B5EF4-FFF2-40B4-BE49-F238E27FC236}">
                <a16:creationId xmlns:a16="http://schemas.microsoft.com/office/drawing/2014/main" id="{5BCBA1AE-AA91-3376-C814-EA3758F7F546}"/>
              </a:ext>
            </a:extLst>
          </p:cNvPr>
          <p:cNvSpPr>
            <a:spLocks noGrp="1" noChangeArrowheads="1"/>
          </p:cNvSpPr>
          <p:nvPr>
            <p:ph idx="1"/>
          </p:nvPr>
        </p:nvSpPr>
        <p:spPr/>
        <p:txBody>
          <a:bodyPr/>
          <a:lstStyle/>
          <a:p>
            <a:pPr algn="r" rtl="1" eaLnBrk="1" hangingPunct="1">
              <a:buFontTx/>
              <a:buChar char="-"/>
            </a:pPr>
            <a:r>
              <a:rPr lang="fa-IR" altLang="fa-IR" dirty="0"/>
              <a:t>التهاب پرده های پوشاننده سیستم عصبی مرکزی وفضای ساب آراکنویید را مننژیت می گویند .</a:t>
            </a:r>
          </a:p>
          <a:p>
            <a:pPr algn="r" rtl="1" eaLnBrk="1" hangingPunct="1">
              <a:buFontTx/>
              <a:buChar char="-"/>
            </a:pPr>
            <a:endParaRPr lang="fa-IR" altLang="fa-IR" dirty="0"/>
          </a:p>
          <a:p>
            <a:pPr algn="r" rtl="1" eaLnBrk="1" hangingPunct="1">
              <a:buFontTx/>
              <a:buChar char="-"/>
            </a:pPr>
            <a:r>
              <a:rPr lang="fa-IR" altLang="fa-IR" dirty="0"/>
              <a:t>مننژیت از نظر سیر به سه شکل : حاد – تحت حاد و مزمن تقسیم می شود .</a:t>
            </a:r>
          </a:p>
          <a:p>
            <a:pPr algn="r" rtl="1" eaLnBrk="1" hangingPunct="1">
              <a:buFontTx/>
              <a:buChar char="-"/>
            </a:pPr>
            <a:r>
              <a:rPr lang="fa-IR" altLang="fa-IR" dirty="0"/>
              <a:t>مننژیت حاد چرکی یک اورژانس طبی است وحد اکثر یک ساعت بعد از پذیرش باید درمان شروع شود .</a:t>
            </a:r>
          </a:p>
          <a:p>
            <a:pPr algn="r" rtl="1" eaLnBrk="1" hangingPunct="1">
              <a:buFontTx/>
              <a:buChar char="-"/>
            </a:pPr>
            <a:r>
              <a:rPr lang="fa-IR" altLang="fa-IR" dirty="0"/>
              <a:t>                                1</a:t>
            </a:r>
            <a:endParaRPr lang="en-US" altLang="fa-I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C55DEA20-D674-114D-EA2B-4A86B5B55544}"/>
              </a:ext>
            </a:extLst>
          </p:cNvPr>
          <p:cNvSpPr>
            <a:spLocks noGrp="1" noChangeArrowheads="1"/>
          </p:cNvSpPr>
          <p:nvPr>
            <p:ph type="title"/>
          </p:nvPr>
        </p:nvSpPr>
        <p:spPr/>
        <p:txBody>
          <a:bodyPr/>
          <a:lstStyle/>
          <a:p>
            <a:pPr eaLnBrk="1" hangingPunct="1">
              <a:defRPr/>
            </a:pPr>
            <a:r>
              <a:rPr lang="fa-IR" dirty="0">
                <a:solidFill>
                  <a:schemeClr val="tx2">
                    <a:lumMod val="60000"/>
                    <a:lumOff val="40000"/>
                  </a:schemeClr>
                </a:solidFill>
              </a:rPr>
              <a:t>علل ایجاد کننده مننژیت </a:t>
            </a:r>
            <a:endParaRPr lang="en-US" dirty="0">
              <a:solidFill>
                <a:schemeClr val="tx2">
                  <a:lumMod val="60000"/>
                  <a:lumOff val="40000"/>
                </a:schemeClr>
              </a:solidFill>
            </a:endParaRPr>
          </a:p>
        </p:txBody>
      </p:sp>
      <p:sp>
        <p:nvSpPr>
          <p:cNvPr id="5123" name="Rectangle 3">
            <a:extLst>
              <a:ext uri="{FF2B5EF4-FFF2-40B4-BE49-F238E27FC236}">
                <a16:creationId xmlns:a16="http://schemas.microsoft.com/office/drawing/2014/main" id="{03CADBA6-E025-5028-70DD-CF67483E20FA}"/>
              </a:ext>
            </a:extLst>
          </p:cNvPr>
          <p:cNvSpPr>
            <a:spLocks noGrp="1" noChangeArrowheads="1"/>
          </p:cNvSpPr>
          <p:nvPr>
            <p:ph idx="1"/>
          </p:nvPr>
        </p:nvSpPr>
        <p:spPr/>
        <p:txBody>
          <a:bodyPr/>
          <a:lstStyle/>
          <a:p>
            <a:pPr algn="r" rtl="1" eaLnBrk="1" hangingPunct="1">
              <a:lnSpc>
                <a:spcPct val="90000"/>
              </a:lnSpc>
              <a:buFontTx/>
              <a:buChar char="-"/>
            </a:pPr>
            <a:r>
              <a:rPr lang="fa-IR" altLang="fa-IR"/>
              <a:t>علل عفونی شایع ترین علل مننژیت ها هستند .</a:t>
            </a:r>
            <a:endParaRPr lang="en-US" altLang="fa-IR"/>
          </a:p>
          <a:p>
            <a:pPr algn="r" rtl="1" eaLnBrk="1" hangingPunct="1">
              <a:lnSpc>
                <a:spcPct val="90000"/>
              </a:lnSpc>
              <a:buFontTx/>
              <a:buChar char="-"/>
            </a:pPr>
            <a:endParaRPr lang="fa-IR" altLang="fa-IR"/>
          </a:p>
          <a:p>
            <a:pPr algn="r" rtl="1" eaLnBrk="1" hangingPunct="1">
              <a:lnSpc>
                <a:spcPct val="90000"/>
              </a:lnSpc>
              <a:buFontTx/>
              <a:buChar char="-"/>
            </a:pPr>
            <a:r>
              <a:rPr lang="fa-IR" altLang="fa-IR"/>
              <a:t>1- ویروس ها : آنتروویروس ها – اریون- </a:t>
            </a:r>
            <a:r>
              <a:rPr lang="en-US" altLang="fa-IR"/>
              <a:t>HSV1&amp;2</a:t>
            </a:r>
            <a:r>
              <a:rPr lang="fa-IR" altLang="fa-IR"/>
              <a:t>- آربوویروس ها- </a:t>
            </a:r>
            <a:r>
              <a:rPr lang="en-US" altLang="fa-IR"/>
              <a:t>LCMV</a:t>
            </a:r>
            <a:r>
              <a:rPr lang="fa-IR" altLang="fa-IR"/>
              <a:t>- </a:t>
            </a:r>
            <a:r>
              <a:rPr lang="en-US" altLang="fa-IR"/>
              <a:t>HIV</a:t>
            </a:r>
            <a:r>
              <a:rPr lang="fa-IR" altLang="fa-IR"/>
              <a:t> .</a:t>
            </a:r>
            <a:endParaRPr lang="en-US" altLang="fa-IR"/>
          </a:p>
          <a:p>
            <a:pPr algn="r" rtl="1" eaLnBrk="1" hangingPunct="1">
              <a:lnSpc>
                <a:spcPct val="90000"/>
              </a:lnSpc>
              <a:buFontTx/>
              <a:buChar char="-"/>
            </a:pPr>
            <a:endParaRPr lang="fa-IR" altLang="fa-IR"/>
          </a:p>
          <a:p>
            <a:pPr algn="r" rtl="1" eaLnBrk="1" hangingPunct="1">
              <a:lnSpc>
                <a:spcPct val="90000"/>
              </a:lnSpc>
              <a:buFontTx/>
              <a:buChar char="-"/>
            </a:pPr>
            <a:r>
              <a:rPr lang="fa-IR" altLang="fa-IR"/>
              <a:t>2- باکتری های چرکزا : </a:t>
            </a:r>
            <a:r>
              <a:rPr lang="en-US" altLang="fa-IR"/>
              <a:t>Hib</a:t>
            </a:r>
            <a:r>
              <a:rPr lang="fa-IR" altLang="fa-IR"/>
              <a:t>- پنوموکوک – مننگوکوک- استرپتوکوک گروه </a:t>
            </a:r>
            <a:r>
              <a:rPr lang="en-US" altLang="fa-IR"/>
              <a:t>B</a:t>
            </a:r>
            <a:r>
              <a:rPr lang="fa-IR" altLang="fa-IR"/>
              <a:t>- لیستریا مونوسیتوژن- آنتروباکتریاسه و استافیلوکوک ها .</a:t>
            </a:r>
          </a:p>
          <a:p>
            <a:pPr algn="r" rtl="1" eaLnBrk="1" hangingPunct="1">
              <a:lnSpc>
                <a:spcPct val="90000"/>
              </a:lnSpc>
              <a:buFontTx/>
              <a:buNone/>
            </a:pPr>
            <a:endParaRPr lang="fa-IR" altLang="fa-IR"/>
          </a:p>
          <a:p>
            <a:pPr algn="r" rtl="1" eaLnBrk="1" hangingPunct="1">
              <a:lnSpc>
                <a:spcPct val="90000"/>
              </a:lnSpc>
              <a:buFontTx/>
              <a:buNone/>
            </a:pPr>
            <a:r>
              <a:rPr lang="fa-IR" altLang="fa-IR"/>
              <a:t>                               2</a:t>
            </a:r>
          </a:p>
          <a:p>
            <a:pPr algn="r" rtl="1" eaLnBrk="1" hangingPunct="1">
              <a:lnSpc>
                <a:spcPct val="90000"/>
              </a:lnSpc>
              <a:buFontTx/>
              <a:buChar char="-"/>
            </a:pPr>
            <a:endParaRPr lang="en-US" altLang="fa-I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99CB1AB6-71BA-3142-AB45-A6CFB21BD2C8}"/>
              </a:ext>
            </a:extLst>
          </p:cNvPr>
          <p:cNvSpPr>
            <a:spLocks noGrp="1" noChangeArrowheads="1"/>
          </p:cNvSpPr>
          <p:nvPr>
            <p:ph type="title"/>
          </p:nvPr>
        </p:nvSpPr>
        <p:spPr>
          <a:xfrm>
            <a:off x="1905000" y="304800"/>
            <a:ext cx="8458200" cy="1143000"/>
          </a:xfrm>
        </p:spPr>
        <p:txBody>
          <a:bodyPr/>
          <a:lstStyle/>
          <a:p>
            <a:pPr eaLnBrk="1" hangingPunct="1">
              <a:defRPr/>
            </a:pPr>
            <a:r>
              <a:rPr lang="fa-IR" dirty="0">
                <a:solidFill>
                  <a:schemeClr val="tx2">
                    <a:lumMod val="60000"/>
                    <a:lumOff val="40000"/>
                  </a:schemeClr>
                </a:solidFill>
              </a:rPr>
              <a:t>علایم بالینی مننژیت</a:t>
            </a:r>
            <a:endParaRPr lang="en-US" dirty="0">
              <a:solidFill>
                <a:schemeClr val="tx2">
                  <a:lumMod val="60000"/>
                  <a:lumOff val="40000"/>
                </a:schemeClr>
              </a:solidFill>
            </a:endParaRPr>
          </a:p>
        </p:txBody>
      </p:sp>
      <p:sp>
        <p:nvSpPr>
          <p:cNvPr id="12291" name="Rectangle 3">
            <a:extLst>
              <a:ext uri="{FF2B5EF4-FFF2-40B4-BE49-F238E27FC236}">
                <a16:creationId xmlns:a16="http://schemas.microsoft.com/office/drawing/2014/main" id="{9350A997-843D-4A08-23BE-FE0F77EEA398}"/>
              </a:ext>
            </a:extLst>
          </p:cNvPr>
          <p:cNvSpPr>
            <a:spLocks noGrp="1" noChangeArrowheads="1"/>
          </p:cNvSpPr>
          <p:nvPr>
            <p:ph idx="1"/>
          </p:nvPr>
        </p:nvSpPr>
        <p:spPr/>
        <p:txBody>
          <a:bodyPr/>
          <a:lstStyle/>
          <a:p>
            <a:pPr algn="r" rtl="1" eaLnBrk="1" hangingPunct="1">
              <a:buFontTx/>
              <a:buChar char="-"/>
            </a:pPr>
            <a:r>
              <a:rPr lang="fa-IR" altLang="fa-IR" sz="2400"/>
              <a:t>در مننژیت علایم  سه گانه : تب-  سردرد – سفتی گردن در بیش از90% موارد دیده شده وغالبا تهوع - استفراغ وفتوفوبی دارند.</a:t>
            </a:r>
          </a:p>
          <a:p>
            <a:pPr algn="r" rtl="1" eaLnBrk="1" hangingPunct="1">
              <a:buFontTx/>
              <a:buChar char="-"/>
            </a:pPr>
            <a:r>
              <a:rPr lang="fa-IR" altLang="fa-IR" sz="2400"/>
              <a:t>کاهش هوشیاری از گیجی تا اغمای کامل در 75% موارد دیده می شود .</a:t>
            </a:r>
          </a:p>
          <a:p>
            <a:pPr algn="r" rtl="1" eaLnBrk="1" hangingPunct="1">
              <a:buFontTx/>
              <a:buChar char="-"/>
            </a:pPr>
            <a:r>
              <a:rPr lang="fa-IR" altLang="fa-IR" sz="2400"/>
              <a:t>تشنج در سیر 20% تا 40% مننژیت ها دیده می شود .</a:t>
            </a:r>
          </a:p>
          <a:p>
            <a:pPr algn="r" rtl="1" eaLnBrk="1" hangingPunct="1">
              <a:buFontTx/>
              <a:buChar char="-"/>
            </a:pPr>
            <a:r>
              <a:rPr lang="fa-IR" altLang="fa-IR" sz="2400"/>
              <a:t>دو علامت کرنیگ وبرودزنسکی که نشانه تحریک مننژند به ثابتی سفتی گردن نبوده ولی در افراد با ضایعات گردنی مفیدند .</a:t>
            </a:r>
          </a:p>
          <a:p>
            <a:pPr algn="r" rtl="1" eaLnBrk="1" hangingPunct="1">
              <a:buFontTx/>
              <a:buChar char="-"/>
            </a:pPr>
            <a:r>
              <a:rPr lang="fa-IR" altLang="fa-IR" sz="2400"/>
              <a:t>هر سه علامت : سفتی گردن – کرنیگ و برودزنسکی در کودکان کم سن و اغمای کامل در مننژیت ممکن است منفی باشند . </a:t>
            </a:r>
          </a:p>
          <a:p>
            <a:pPr algn="r" rtl="1" eaLnBrk="1" hangingPunct="1">
              <a:buFontTx/>
              <a:buChar char="-"/>
            </a:pPr>
            <a:r>
              <a:rPr lang="fa-IR" altLang="fa-IR" sz="2400"/>
              <a:t>در مننژیت نوزادان : تب – بی حالی وعدم تغذیه شایع است .                                    </a:t>
            </a:r>
          </a:p>
          <a:p>
            <a:pPr algn="r" rtl="1" eaLnBrk="1" hangingPunct="1">
              <a:buFontTx/>
              <a:buChar char="-"/>
            </a:pPr>
            <a:r>
              <a:rPr lang="fa-IR" altLang="fa-IR" sz="2400"/>
              <a:t>                                            5</a:t>
            </a:r>
            <a:endParaRPr lang="en-US" altLang="fa-IR" sz="24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fa-IR" dirty="0">
                <a:cs typeface="B Titr" pitchFamily="2" charset="-78"/>
              </a:rPr>
              <a:t>بيماري سرخك ، يك بيماري كشنده قديمي  </a:t>
            </a:r>
          </a:p>
        </p:txBody>
      </p:sp>
      <p:pic>
        <p:nvPicPr>
          <p:cNvPr id="7171" name="Picture 2" descr="H:\كارگاه جيرفت\New Folder (4)\meas1.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1981200" y="1981201"/>
            <a:ext cx="4038600" cy="3763963"/>
          </a:xfrm>
        </p:spPr>
      </p:pic>
      <p:pic>
        <p:nvPicPr>
          <p:cNvPr id="7172" name="Picture 2" descr="H:\كارگاه جيرفت\New Folder (4)\0_61_320_measles.jpg"/>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6369050" y="2133601"/>
            <a:ext cx="3398838" cy="3527425"/>
          </a:xfrm>
        </p:spPr>
      </p:pic>
    </p:spTree>
    <p:extLst>
      <p:ext uri="{BB962C8B-B14F-4D97-AF65-F5344CB8AC3E}">
        <p14:creationId xmlns:p14="http://schemas.microsoft.com/office/powerpoint/2010/main" val="41282417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44D5D719-2F4F-33D0-5538-1DC71E84A06B}"/>
              </a:ext>
            </a:extLst>
          </p:cNvPr>
          <p:cNvSpPr>
            <a:spLocks noGrp="1" noChangeArrowheads="1"/>
          </p:cNvSpPr>
          <p:nvPr>
            <p:ph type="title"/>
          </p:nvPr>
        </p:nvSpPr>
        <p:spPr/>
        <p:txBody>
          <a:bodyPr/>
          <a:lstStyle/>
          <a:p>
            <a:pPr rtl="1" eaLnBrk="1" hangingPunct="1">
              <a:defRPr/>
            </a:pPr>
            <a:r>
              <a:rPr lang="fa-IR" dirty="0">
                <a:solidFill>
                  <a:schemeClr val="tx2">
                    <a:lumMod val="60000"/>
                    <a:lumOff val="40000"/>
                  </a:schemeClr>
                </a:solidFill>
              </a:rPr>
              <a:t>هدف مراقبت از مننژیت باکتریال</a:t>
            </a:r>
            <a:endParaRPr lang="en-US" dirty="0">
              <a:solidFill>
                <a:schemeClr val="tx2">
                  <a:lumMod val="60000"/>
                  <a:lumOff val="40000"/>
                </a:schemeClr>
              </a:solidFill>
            </a:endParaRPr>
          </a:p>
        </p:txBody>
      </p:sp>
      <p:sp>
        <p:nvSpPr>
          <p:cNvPr id="17411" name="Rectangle 3">
            <a:extLst>
              <a:ext uri="{FF2B5EF4-FFF2-40B4-BE49-F238E27FC236}">
                <a16:creationId xmlns:a16="http://schemas.microsoft.com/office/drawing/2014/main" id="{74D8052B-C803-072D-4C8C-722A954B657C}"/>
              </a:ext>
            </a:extLst>
          </p:cNvPr>
          <p:cNvSpPr>
            <a:spLocks noGrp="1" noChangeArrowheads="1"/>
          </p:cNvSpPr>
          <p:nvPr>
            <p:ph idx="1"/>
          </p:nvPr>
        </p:nvSpPr>
        <p:spPr/>
        <p:txBody>
          <a:bodyPr/>
          <a:lstStyle/>
          <a:p>
            <a:pPr algn="r" rtl="1" eaLnBrk="1" hangingPunct="1">
              <a:buFontTx/>
              <a:buNone/>
            </a:pPr>
            <a:r>
              <a:rPr lang="fa-IR" altLang="fa-IR"/>
              <a:t>1- اطلاع از وضعیت مننزیت های باکتریال وویرال به خصوص مننژیت واگیر دار مننگوکوکی .</a:t>
            </a:r>
          </a:p>
          <a:p>
            <a:pPr algn="r" rtl="1" eaLnBrk="1" hangingPunct="1">
              <a:buFontTx/>
              <a:buNone/>
            </a:pPr>
            <a:endParaRPr lang="fa-IR" altLang="fa-IR"/>
          </a:p>
          <a:p>
            <a:pPr algn="r" rtl="1" eaLnBrk="1" hangingPunct="1">
              <a:buFontTx/>
              <a:buNone/>
            </a:pPr>
            <a:r>
              <a:rPr lang="fa-IR" altLang="fa-IR"/>
              <a:t>2- کشف زودرس اپیدمی های مننژیت های واگیر بخصوص مننگوکوک و اقدام برای پیشگیری از توسعه آن ها .</a:t>
            </a:r>
          </a:p>
          <a:p>
            <a:pPr algn="r" rtl="1" eaLnBrk="1" hangingPunct="1">
              <a:buFontTx/>
              <a:buNone/>
            </a:pPr>
            <a:endParaRPr lang="fa-IR" altLang="fa-IR"/>
          </a:p>
          <a:p>
            <a:pPr algn="r" rtl="1" eaLnBrk="1" hangingPunct="1">
              <a:buFontTx/>
              <a:buNone/>
            </a:pPr>
            <a:endParaRPr lang="fa-IR" altLang="fa-IR"/>
          </a:p>
          <a:p>
            <a:pPr algn="r" rtl="1" eaLnBrk="1" hangingPunct="1">
              <a:buFontTx/>
              <a:buNone/>
            </a:pPr>
            <a:endParaRPr lang="fa-IR" altLang="fa-IR"/>
          </a:p>
          <a:p>
            <a:pPr algn="r" rtl="1" eaLnBrk="1" hangingPunct="1">
              <a:buFontTx/>
              <a:buNone/>
            </a:pPr>
            <a:r>
              <a:rPr lang="fa-IR" altLang="fa-IR"/>
              <a:t>                                       8</a:t>
            </a:r>
          </a:p>
          <a:p>
            <a:pPr algn="r" rtl="1" eaLnBrk="1" hangingPunct="1">
              <a:buFontTx/>
              <a:buNone/>
            </a:pPr>
            <a:endParaRPr lang="fa-IR" altLang="fa-IR"/>
          </a:p>
          <a:p>
            <a:pPr algn="r" rtl="1" eaLnBrk="1" hangingPunct="1">
              <a:buFontTx/>
              <a:buNone/>
            </a:pPr>
            <a:endParaRPr lang="en-US" altLang="fa-I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5728055-B870-9EE6-0A15-0D01CA0E7D8A}"/>
              </a:ext>
            </a:extLst>
          </p:cNvPr>
          <p:cNvSpPr>
            <a:spLocks noGrp="1"/>
          </p:cNvSpPr>
          <p:nvPr>
            <p:ph idx="1"/>
          </p:nvPr>
        </p:nvSpPr>
        <p:spPr>
          <a:xfrm>
            <a:off x="0" y="0"/>
            <a:ext cx="12192000" cy="6858000"/>
          </a:xfrm>
          <a:blipFill>
            <a:blip r:embed="rId2"/>
            <a:tile tx="0" ty="0" sx="100000" sy="100000" flip="none" algn="tl"/>
          </a:blipFill>
        </p:spPr>
        <p:txBody>
          <a:bodyPr>
            <a:normAutofit fontScale="85000" lnSpcReduction="10000"/>
          </a:bodyPr>
          <a:lstStyle/>
          <a:p>
            <a:pPr marL="0" indent="0" algn="ctr">
              <a:buNone/>
            </a:pPr>
            <a:r>
              <a:rPr lang="fa-IR" sz="34500" b="1" dirty="0">
                <a:cs typeface="B Davat" panose="00000400000000000000" pitchFamily="2" charset="-78"/>
              </a:rPr>
              <a:t>سیاه سرفه</a:t>
            </a:r>
          </a:p>
          <a:p>
            <a:pPr marL="0" indent="0" algn="ctr">
              <a:buNone/>
            </a:pPr>
            <a:endParaRPr lang="fa-IR" sz="34500" b="1" dirty="0">
              <a:cs typeface="B Davat" panose="00000400000000000000" pitchFamily="2" charset="-78"/>
            </a:endParaRPr>
          </a:p>
          <a:p>
            <a:pPr marL="0" indent="0" algn="ctr">
              <a:buNone/>
            </a:pPr>
            <a:endParaRPr lang="fa-IR" sz="34500" b="1" dirty="0">
              <a:cs typeface="B Davat" panose="00000400000000000000" pitchFamily="2" charset="-78"/>
            </a:endParaRPr>
          </a:p>
          <a:p>
            <a:pPr marL="0" indent="0" algn="ctr">
              <a:buNone/>
            </a:pPr>
            <a:endParaRPr lang="fa-IR" b="1" dirty="0">
              <a:cs typeface="B Davat" panose="00000400000000000000" pitchFamily="2" charset="-78"/>
            </a:endParaRPr>
          </a:p>
        </p:txBody>
      </p:sp>
    </p:spTree>
    <p:extLst>
      <p:ext uri="{BB962C8B-B14F-4D97-AF65-F5344CB8AC3E}">
        <p14:creationId xmlns:p14="http://schemas.microsoft.com/office/powerpoint/2010/main" val="31483287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4898" name="Rectangle 2">
            <a:extLst>
              <a:ext uri="{FF2B5EF4-FFF2-40B4-BE49-F238E27FC236}">
                <a16:creationId xmlns:a16="http://schemas.microsoft.com/office/drawing/2014/main" id="{1FDD3EEE-809C-8FDB-DA5C-CA9C56AB3A2A}"/>
              </a:ext>
            </a:extLst>
          </p:cNvPr>
          <p:cNvSpPr>
            <a:spLocks noGrp="1" noChangeArrowheads="1"/>
          </p:cNvSpPr>
          <p:nvPr>
            <p:ph type="title"/>
          </p:nvPr>
        </p:nvSpPr>
        <p:spPr>
          <a:xfrm>
            <a:off x="1449389" y="0"/>
            <a:ext cx="9297987" cy="958850"/>
          </a:xfrm>
        </p:spPr>
        <p:txBody>
          <a:bodyPr/>
          <a:lstStyle/>
          <a:p>
            <a:pPr rtl="1"/>
            <a:r>
              <a:rPr lang="fa-IR" altLang="fa-IR">
                <a:cs typeface="0 Nazanin" pitchFamily="2" charset="0"/>
              </a:rPr>
              <a:t>سياه سرفه </a:t>
            </a:r>
            <a:r>
              <a:rPr lang="en-US" altLang="fa-IR" sz="3200">
                <a:cs typeface="0 Nazanin" pitchFamily="2" charset="0"/>
              </a:rPr>
              <a:t>(Pertussis, whooping cough)</a:t>
            </a:r>
            <a:r>
              <a:rPr lang="fa-IR" altLang="fa-IR">
                <a:cs typeface="0 Nazanin" pitchFamily="2" charset="0"/>
              </a:rPr>
              <a:t> چیست؟</a:t>
            </a:r>
            <a:endParaRPr lang="en-US" altLang="fa-IR">
              <a:cs typeface="0 Nazanin" pitchFamily="2" charset="0"/>
            </a:endParaRPr>
          </a:p>
        </p:txBody>
      </p:sp>
      <p:graphicFrame>
        <p:nvGraphicFramePr>
          <p:cNvPr id="1104899" name="Object 3">
            <a:extLst>
              <a:ext uri="{FF2B5EF4-FFF2-40B4-BE49-F238E27FC236}">
                <a16:creationId xmlns:a16="http://schemas.microsoft.com/office/drawing/2014/main" id="{40339A05-47B2-24A4-A8CA-2E101747E95F}"/>
              </a:ext>
            </a:extLst>
          </p:cNvPr>
          <p:cNvGraphicFramePr>
            <a:graphicFrameLocks noChangeAspect="1"/>
          </p:cNvGraphicFramePr>
          <p:nvPr>
            <p:ph sz="half" idx="2"/>
          </p:nvPr>
        </p:nvGraphicFramePr>
        <p:xfrm>
          <a:off x="952501" y="1273175"/>
          <a:ext cx="3770313" cy="2897188"/>
        </p:xfrm>
        <a:graphic>
          <a:graphicData uri="http://schemas.openxmlformats.org/presentationml/2006/ole">
            <mc:AlternateContent xmlns:mc="http://schemas.openxmlformats.org/markup-compatibility/2006">
              <mc:Choice xmlns:v="urn:schemas-microsoft-com:vml" Requires="v">
                <p:oleObj name="Clip" r:id="rId3" imgW="4671000" imgH="3974040" progId="MS_ClipArt_Gallery.2">
                  <p:embed/>
                </p:oleObj>
              </mc:Choice>
              <mc:Fallback>
                <p:oleObj name="Clip" r:id="rId3" imgW="4671000" imgH="3974040" progId="MS_ClipArt_Gallery.2">
                  <p:embed/>
                  <p:pic>
                    <p:nvPicPr>
                      <p:cNvPr id="1104899" name="Object 3">
                        <a:extLst>
                          <a:ext uri="{FF2B5EF4-FFF2-40B4-BE49-F238E27FC236}">
                            <a16:creationId xmlns:a16="http://schemas.microsoft.com/office/drawing/2014/main" id="{40339A05-47B2-24A4-A8CA-2E101747E95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2501" y="1273175"/>
                        <a:ext cx="3770313" cy="2897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04900" name="Text Box 4">
            <a:extLst>
              <a:ext uri="{FF2B5EF4-FFF2-40B4-BE49-F238E27FC236}">
                <a16:creationId xmlns:a16="http://schemas.microsoft.com/office/drawing/2014/main" id="{5EE26983-9CB1-E7B1-3B52-B02C8F7ECA88}"/>
              </a:ext>
            </a:extLst>
          </p:cNvPr>
          <p:cNvSpPr txBox="1">
            <a:spLocks noChangeArrowheads="1"/>
          </p:cNvSpPr>
          <p:nvPr/>
        </p:nvSpPr>
        <p:spPr bwMode="auto">
          <a:xfrm>
            <a:off x="1200150" y="1660526"/>
            <a:ext cx="9639300" cy="3211513"/>
          </a:xfrm>
          <a:prstGeom prst="rect">
            <a:avLst/>
          </a:prstGeom>
          <a:noFill/>
          <a:ln>
            <a:noFill/>
          </a:ln>
          <a:effectLst/>
          <a:extLst>
            <a:ext uri="{909E8E84-426E-40DD-AFC4-6F175D3DCCD1}">
              <a14:hiddenFill xmlns:a14="http://schemas.microsoft.com/office/drawing/2010/main">
                <a:solidFill>
                  <a:schemeClr val="accent1">
                    <a:alpha val="50000"/>
                  </a:schemeClr>
                </a:solidFill>
              </a14:hiddenFill>
            </a:ext>
            <a:ext uri="{91240B29-F687-4F45-9708-019B960494DF}">
              <a14:hiddenLine xmlns:a14="http://schemas.microsoft.com/office/drawing/2010/main" w="9525">
                <a:solidFill>
                  <a:srgbClr val="96969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rtl="1">
              <a:lnSpc>
                <a:spcPct val="80000"/>
              </a:lnSpc>
              <a:spcBef>
                <a:spcPct val="50000"/>
              </a:spcBef>
              <a:buClr>
                <a:schemeClr val="accent1"/>
              </a:buClr>
              <a:buFontTx/>
              <a:buChar char="•"/>
            </a:pPr>
            <a:r>
              <a:rPr lang="fa-IR" altLang="fa-IR" sz="2800"/>
              <a:t> يكي از بيماريهاي عفوني واگيردار دستگاه تنفسي و</a:t>
            </a:r>
          </a:p>
          <a:p>
            <a:pPr algn="just" rtl="1">
              <a:lnSpc>
                <a:spcPct val="80000"/>
              </a:lnSpc>
              <a:spcBef>
                <a:spcPct val="50000"/>
              </a:spcBef>
              <a:buClr>
                <a:schemeClr val="accent1"/>
              </a:buClr>
            </a:pPr>
            <a:r>
              <a:rPr lang="fa-IR" altLang="fa-IR" sz="2800"/>
              <a:t> از مهمترين ناخوشیهای مولد سرفه است </a:t>
            </a:r>
          </a:p>
          <a:p>
            <a:pPr algn="just" rtl="1">
              <a:lnSpc>
                <a:spcPct val="80000"/>
              </a:lnSpc>
              <a:spcBef>
                <a:spcPct val="50000"/>
              </a:spcBef>
              <a:buClr>
                <a:schemeClr val="accent1"/>
              </a:buClr>
              <a:buFontTx/>
              <a:buChar char="•"/>
            </a:pPr>
            <a:r>
              <a:rPr lang="fa-IR" altLang="fa-IR" sz="2800"/>
              <a:t> اولین شیوع آن در قرن 16</a:t>
            </a:r>
          </a:p>
          <a:p>
            <a:pPr algn="just" rtl="1">
              <a:lnSpc>
                <a:spcPct val="80000"/>
              </a:lnSpc>
              <a:spcBef>
                <a:spcPct val="50000"/>
              </a:spcBef>
              <a:buClr>
                <a:schemeClr val="accent1"/>
              </a:buClr>
              <a:buFontTx/>
              <a:buChar char="•"/>
            </a:pPr>
            <a:r>
              <a:rPr lang="fa-IR" altLang="fa-IR" sz="2800"/>
              <a:t> در سراسر جهان منتشر ميباشد</a:t>
            </a:r>
          </a:p>
          <a:p>
            <a:pPr algn="just" rtl="1">
              <a:lnSpc>
                <a:spcPct val="80000"/>
              </a:lnSpc>
              <a:spcBef>
                <a:spcPct val="50000"/>
              </a:spcBef>
              <a:buClr>
                <a:schemeClr val="accent1"/>
              </a:buClr>
              <a:buFontTx/>
              <a:buChar char="•"/>
            </a:pPr>
            <a:r>
              <a:rPr lang="fa-IR" altLang="fa-IR" sz="2800"/>
              <a:t> در تمامي سنين به ويژه در </a:t>
            </a:r>
            <a:r>
              <a:rPr lang="fa-IR" altLang="fa-IR" sz="2800">
                <a:solidFill>
                  <a:schemeClr val="accent1"/>
                </a:solidFill>
              </a:rPr>
              <a:t>كودكان و نوزادان</a:t>
            </a:r>
            <a:r>
              <a:rPr lang="fa-IR" altLang="fa-IR" sz="2800"/>
              <a:t> عارض ميگردد</a:t>
            </a:r>
          </a:p>
          <a:p>
            <a:pPr algn="just" rtl="1">
              <a:lnSpc>
                <a:spcPct val="80000"/>
              </a:lnSpc>
              <a:spcBef>
                <a:spcPct val="50000"/>
              </a:spcBef>
              <a:buClr>
                <a:schemeClr val="accent1"/>
              </a:buClr>
              <a:buFontTx/>
              <a:buChar char="•"/>
            </a:pPr>
            <a:r>
              <a:rPr lang="fa-IR" altLang="fa-IR" sz="2800"/>
              <a:t>تنها در انسان ایجاد بیماری میکند.</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6951" name="Rectangle 7">
            <a:extLst>
              <a:ext uri="{FF2B5EF4-FFF2-40B4-BE49-F238E27FC236}">
                <a16:creationId xmlns:a16="http://schemas.microsoft.com/office/drawing/2014/main" id="{8DF9C935-E971-8F2C-327B-F78F57DB06DF}"/>
              </a:ext>
            </a:extLst>
          </p:cNvPr>
          <p:cNvSpPr>
            <a:spLocks noGrp="1" noChangeArrowheads="1"/>
          </p:cNvSpPr>
          <p:nvPr>
            <p:ph type="title"/>
          </p:nvPr>
        </p:nvSpPr>
        <p:spPr/>
        <p:txBody>
          <a:bodyPr/>
          <a:lstStyle/>
          <a:p>
            <a:endParaRPr lang="fa-IR" altLang="fa-IR"/>
          </a:p>
        </p:txBody>
      </p:sp>
      <p:sp>
        <p:nvSpPr>
          <p:cNvPr id="1106947" name="Rectangle 3">
            <a:extLst>
              <a:ext uri="{FF2B5EF4-FFF2-40B4-BE49-F238E27FC236}">
                <a16:creationId xmlns:a16="http://schemas.microsoft.com/office/drawing/2014/main" id="{BD786F2F-A672-B4B5-F80A-64235C823FE7}"/>
              </a:ext>
            </a:extLst>
          </p:cNvPr>
          <p:cNvSpPr>
            <a:spLocks noGrp="1" noChangeArrowheads="1"/>
          </p:cNvSpPr>
          <p:nvPr>
            <p:ph type="body" sz="half" idx="1"/>
          </p:nvPr>
        </p:nvSpPr>
        <p:spPr>
          <a:xfrm>
            <a:off x="1449388" y="1484313"/>
            <a:ext cx="9790112" cy="4629150"/>
          </a:xfrm>
        </p:spPr>
        <p:txBody>
          <a:bodyPr/>
          <a:lstStyle/>
          <a:p>
            <a:pPr algn="r" rtl="1">
              <a:buFontTx/>
              <a:buNone/>
            </a:pPr>
            <a:r>
              <a:rPr lang="fa-IR" altLang="fa-IR" sz="2400" b="1">
                <a:cs typeface="Arial" panose="020B0604020202020204" pitchFamily="34" charset="0"/>
              </a:rPr>
              <a:t>میزان مرگ و میر ناشی از بیماری:</a:t>
            </a:r>
          </a:p>
          <a:p>
            <a:pPr algn="r" rtl="1"/>
            <a:r>
              <a:rPr lang="fa-IR" altLang="fa-IR" sz="2400" b="1">
                <a:cs typeface="Arial" panose="020B0604020202020204" pitchFamily="34" charset="0"/>
              </a:rPr>
              <a:t>در کشورهای در حال توسعه                  2-1 % (از مشکلات عمده)</a:t>
            </a:r>
          </a:p>
          <a:p>
            <a:pPr algn="r" rtl="1"/>
            <a:r>
              <a:rPr lang="fa-IR" altLang="fa-IR" sz="2400" b="1">
                <a:cs typeface="Arial" panose="020B0604020202020204" pitchFamily="34" charset="0"/>
              </a:rPr>
              <a:t> در کشورهای توسعه یافته                  04/0 % (طغیان مجدد)</a:t>
            </a:r>
          </a:p>
          <a:p>
            <a:pPr algn="r" rtl="1">
              <a:buFontTx/>
              <a:buNone/>
            </a:pPr>
            <a:r>
              <a:rPr lang="fa-IR" altLang="fa-IR" sz="2400" b="1">
                <a:cs typeface="Arial" panose="020B0604020202020204" pitchFamily="34" charset="0"/>
              </a:rPr>
              <a:t>   در کشورهایی مانند ژاپن، سوئد و انگلیس</a:t>
            </a:r>
          </a:p>
          <a:p>
            <a:pPr algn="r" rtl="1">
              <a:buFontTx/>
              <a:buNone/>
            </a:pPr>
            <a:r>
              <a:rPr lang="fa-IR" altLang="fa-IR" sz="2400" b="1">
                <a:cs typeface="Arial" panose="020B0604020202020204" pitchFamily="34" charset="0"/>
              </a:rPr>
              <a:t>علت:</a:t>
            </a:r>
          </a:p>
          <a:p>
            <a:pPr algn="r" rtl="1">
              <a:buFontTx/>
              <a:buNone/>
            </a:pPr>
            <a:r>
              <a:rPr lang="fa-IR" altLang="fa-IR" sz="2400" b="1">
                <a:cs typeface="Arial" panose="020B0604020202020204" pitchFamily="34" charset="0"/>
              </a:rPr>
              <a:t>موتاسیون،  کاهش در ایمنی ایجاد شده 5 تا 10 سال </a:t>
            </a:r>
          </a:p>
          <a:p>
            <a:pPr algn="r" rtl="1">
              <a:buFontTx/>
              <a:buNone/>
            </a:pPr>
            <a:r>
              <a:rPr lang="fa-IR" altLang="fa-IR" sz="2400" b="1">
                <a:cs typeface="Arial" panose="020B0604020202020204" pitchFamily="34" charset="0"/>
              </a:rPr>
              <a:t>پس از واکسیناسیون، جدی نگرفتن برنامه واکسیناسیون</a:t>
            </a:r>
          </a:p>
          <a:p>
            <a:pPr algn="r" rtl="1">
              <a:buFontTx/>
              <a:buNone/>
            </a:pPr>
            <a:r>
              <a:rPr lang="fa-IR" altLang="fa-IR" sz="2400" b="1">
                <a:cs typeface="Arial" panose="020B0604020202020204" pitchFamily="34" charset="0"/>
              </a:rPr>
              <a:t>عدم نظارت کافی در برنامه های تشخیص بیماری و آگاه سازی عمومی</a:t>
            </a:r>
          </a:p>
          <a:p>
            <a:pPr algn="r" rtl="1">
              <a:buFontTx/>
              <a:buNone/>
            </a:pPr>
            <a:endParaRPr lang="en-GB" altLang="fa-IR" sz="2400" b="1">
              <a:cs typeface="Arial" panose="020B0604020202020204" pitchFamily="34" charset="0"/>
            </a:endParaRPr>
          </a:p>
        </p:txBody>
      </p:sp>
      <p:sp>
        <p:nvSpPr>
          <p:cNvPr id="1106948" name="AutoShape 4">
            <a:extLst>
              <a:ext uri="{FF2B5EF4-FFF2-40B4-BE49-F238E27FC236}">
                <a16:creationId xmlns:a16="http://schemas.microsoft.com/office/drawing/2014/main" id="{96B64428-0B06-BD70-11A9-6D8F07D3DD4F}"/>
              </a:ext>
            </a:extLst>
          </p:cNvPr>
          <p:cNvSpPr>
            <a:spLocks noChangeArrowheads="1"/>
          </p:cNvSpPr>
          <p:nvPr/>
        </p:nvSpPr>
        <p:spPr bwMode="auto">
          <a:xfrm flipH="1">
            <a:off x="6926264" y="2228851"/>
            <a:ext cx="884237" cy="244475"/>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a-IR"/>
          </a:p>
        </p:txBody>
      </p:sp>
      <p:sp>
        <p:nvSpPr>
          <p:cNvPr id="1106949" name="AutoShape 5">
            <a:extLst>
              <a:ext uri="{FF2B5EF4-FFF2-40B4-BE49-F238E27FC236}">
                <a16:creationId xmlns:a16="http://schemas.microsoft.com/office/drawing/2014/main" id="{625567BA-37EE-279D-97D6-B346B6E4594C}"/>
              </a:ext>
            </a:extLst>
          </p:cNvPr>
          <p:cNvSpPr>
            <a:spLocks noChangeArrowheads="1"/>
          </p:cNvSpPr>
          <p:nvPr/>
        </p:nvSpPr>
        <p:spPr bwMode="auto">
          <a:xfrm flipH="1">
            <a:off x="6953250" y="2628900"/>
            <a:ext cx="933450" cy="2667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a-IR"/>
          </a:p>
        </p:txBody>
      </p:sp>
      <p:graphicFrame>
        <p:nvGraphicFramePr>
          <p:cNvPr id="1106950" name="Object 6">
            <a:extLst>
              <a:ext uri="{FF2B5EF4-FFF2-40B4-BE49-F238E27FC236}">
                <a16:creationId xmlns:a16="http://schemas.microsoft.com/office/drawing/2014/main" id="{48D7AD9E-C0C5-FFD8-43C2-FF0EDF4B74AC}"/>
              </a:ext>
            </a:extLst>
          </p:cNvPr>
          <p:cNvGraphicFramePr>
            <a:graphicFrameLocks noChangeAspect="1"/>
          </p:cNvGraphicFramePr>
          <p:nvPr>
            <p:ph sz="half" idx="2"/>
          </p:nvPr>
        </p:nvGraphicFramePr>
        <p:xfrm>
          <a:off x="1389063" y="3122613"/>
          <a:ext cx="2824162" cy="2152650"/>
        </p:xfrm>
        <a:graphic>
          <a:graphicData uri="http://schemas.openxmlformats.org/presentationml/2006/ole">
            <mc:AlternateContent xmlns:mc="http://schemas.openxmlformats.org/markup-compatibility/2006">
              <mc:Choice xmlns:v="urn:schemas-microsoft-com:vml" Requires="v">
                <p:oleObj name="Clip" r:id="rId2" imgW="5154120" imgH="3928680" progId="MS_ClipArt_Gallery.2">
                  <p:embed/>
                </p:oleObj>
              </mc:Choice>
              <mc:Fallback>
                <p:oleObj name="Clip" r:id="rId2" imgW="5154120" imgH="3928680" progId="MS_ClipArt_Gallery.2">
                  <p:embed/>
                  <p:pic>
                    <p:nvPicPr>
                      <p:cNvPr id="1106950" name="Object 6">
                        <a:extLst>
                          <a:ext uri="{FF2B5EF4-FFF2-40B4-BE49-F238E27FC236}">
                            <a16:creationId xmlns:a16="http://schemas.microsoft.com/office/drawing/2014/main" id="{48D7AD9E-C0C5-FFD8-43C2-FF0EDF4B74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9063" y="3122613"/>
                        <a:ext cx="2824162" cy="2152650"/>
                      </a:xfrm>
                      <a:prstGeom prst="rect">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02" name="Rectangle 2">
            <a:extLst>
              <a:ext uri="{FF2B5EF4-FFF2-40B4-BE49-F238E27FC236}">
                <a16:creationId xmlns:a16="http://schemas.microsoft.com/office/drawing/2014/main" id="{A38B6204-7A99-325E-D905-A563E4A301BE}"/>
              </a:ext>
            </a:extLst>
          </p:cNvPr>
          <p:cNvSpPr>
            <a:spLocks noGrp="1" noChangeArrowheads="1"/>
          </p:cNvSpPr>
          <p:nvPr>
            <p:ph type="title"/>
          </p:nvPr>
        </p:nvSpPr>
        <p:spPr>
          <a:xfrm>
            <a:off x="1468439" y="0"/>
            <a:ext cx="9297987" cy="958850"/>
          </a:xfrm>
        </p:spPr>
        <p:txBody>
          <a:bodyPr/>
          <a:lstStyle/>
          <a:p>
            <a:r>
              <a:rPr lang="fa-IR" altLang="fa-IR">
                <a:latin typeface="Times New Roman" panose="02020603050405020304" pitchFamily="18" charset="0"/>
                <a:cs typeface="2  Homa" pitchFamily="2" charset="0"/>
              </a:rPr>
              <a:t>باكتري از چه طریقی انتشارمی یابد؟</a:t>
            </a:r>
            <a:endParaRPr lang="en-GB" altLang="fa-IR">
              <a:latin typeface="Times New Roman" panose="02020603050405020304" pitchFamily="18" charset="0"/>
              <a:cs typeface="2  Homa" pitchFamily="2" charset="0"/>
            </a:endParaRPr>
          </a:p>
        </p:txBody>
      </p:sp>
      <p:sp>
        <p:nvSpPr>
          <p:cNvPr id="972803" name="Rectangle 3">
            <a:extLst>
              <a:ext uri="{FF2B5EF4-FFF2-40B4-BE49-F238E27FC236}">
                <a16:creationId xmlns:a16="http://schemas.microsoft.com/office/drawing/2014/main" id="{A811BCC9-1999-2F5E-651F-2A09B36A7521}"/>
              </a:ext>
            </a:extLst>
          </p:cNvPr>
          <p:cNvSpPr>
            <a:spLocks noGrp="1" noChangeArrowheads="1"/>
          </p:cNvSpPr>
          <p:nvPr>
            <p:ph type="body" idx="1"/>
          </p:nvPr>
        </p:nvSpPr>
        <p:spPr>
          <a:xfrm>
            <a:off x="1449389" y="1903413"/>
            <a:ext cx="9297987" cy="4629150"/>
          </a:xfrm>
        </p:spPr>
        <p:txBody>
          <a:bodyPr/>
          <a:lstStyle/>
          <a:p>
            <a:pPr algn="r" rtl="1">
              <a:buFontTx/>
              <a:buBlip>
                <a:blip r:embed="rId2"/>
              </a:buBlip>
            </a:pPr>
            <a:endParaRPr lang="fa-IR" altLang="fa-IR">
              <a:cs typeface="Arial" panose="020B0604020202020204" pitchFamily="34" charset="0"/>
            </a:endParaRPr>
          </a:p>
          <a:p>
            <a:pPr algn="r" rtl="1"/>
            <a:endParaRPr lang="en-GB" altLang="fa-IR">
              <a:cs typeface="Arial" panose="020B0604020202020204" pitchFamily="34" charset="0"/>
            </a:endParaRPr>
          </a:p>
        </p:txBody>
      </p:sp>
      <p:pic>
        <p:nvPicPr>
          <p:cNvPr id="972804" name="Picture 4">
            <a:extLst>
              <a:ext uri="{FF2B5EF4-FFF2-40B4-BE49-F238E27FC236}">
                <a16:creationId xmlns:a16="http://schemas.microsoft.com/office/drawing/2014/main" id="{2105E614-1327-E653-6654-3EE5DD73AC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451" y="1981200"/>
            <a:ext cx="2803525" cy="3771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72805" name="Text Box 5">
            <a:extLst>
              <a:ext uri="{FF2B5EF4-FFF2-40B4-BE49-F238E27FC236}">
                <a16:creationId xmlns:a16="http://schemas.microsoft.com/office/drawing/2014/main" id="{DFA1B3C1-2F62-B149-C56A-32E09ED16583}"/>
              </a:ext>
            </a:extLst>
          </p:cNvPr>
          <p:cNvSpPr txBox="1">
            <a:spLocks noChangeArrowheads="1"/>
          </p:cNvSpPr>
          <p:nvPr/>
        </p:nvSpPr>
        <p:spPr bwMode="auto">
          <a:xfrm>
            <a:off x="6461126" y="1792288"/>
            <a:ext cx="184731" cy="369332"/>
          </a:xfrm>
          <a:prstGeom prst="rect">
            <a:avLst/>
          </a:prstGeom>
          <a:noFill/>
          <a:ln>
            <a:noFill/>
          </a:ln>
          <a:effectLst/>
          <a:extLst>
            <a:ext uri="{909E8E84-426E-40DD-AFC4-6F175D3DCCD1}">
              <a14:hiddenFill xmlns:a14="http://schemas.microsoft.com/office/drawing/2010/main">
                <a:solidFill>
                  <a:schemeClr val="accent1">
                    <a:alpha val="50000"/>
                  </a:schemeClr>
                </a:solidFill>
              </a14:hiddenFill>
            </a:ext>
            <a:ext uri="{91240B29-F687-4F45-9708-019B960494DF}">
              <a14:hiddenLine xmlns:a14="http://schemas.microsoft.com/office/drawing/2010/main" w="9525">
                <a:solidFill>
                  <a:srgbClr val="96969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fa-IR" altLang="fa-IR"/>
          </a:p>
        </p:txBody>
      </p:sp>
      <p:sp>
        <p:nvSpPr>
          <p:cNvPr id="972806" name="Text Box 6">
            <a:extLst>
              <a:ext uri="{FF2B5EF4-FFF2-40B4-BE49-F238E27FC236}">
                <a16:creationId xmlns:a16="http://schemas.microsoft.com/office/drawing/2014/main" id="{5B9A6AB6-CD88-319D-02AD-4EC1C80C7A14}"/>
              </a:ext>
            </a:extLst>
          </p:cNvPr>
          <p:cNvSpPr txBox="1">
            <a:spLocks noChangeArrowheads="1"/>
          </p:cNvSpPr>
          <p:nvPr/>
        </p:nvSpPr>
        <p:spPr bwMode="auto">
          <a:xfrm>
            <a:off x="4038601" y="1971676"/>
            <a:ext cx="6862763" cy="3509963"/>
          </a:xfrm>
          <a:prstGeom prst="rect">
            <a:avLst/>
          </a:prstGeom>
          <a:noFill/>
          <a:ln>
            <a:noFill/>
          </a:ln>
          <a:effectLst/>
          <a:extLst>
            <a:ext uri="{909E8E84-426E-40DD-AFC4-6F175D3DCCD1}">
              <a14:hiddenFill xmlns:a14="http://schemas.microsoft.com/office/drawing/2010/main">
                <a:solidFill>
                  <a:schemeClr val="accent1">
                    <a:alpha val="50000"/>
                  </a:schemeClr>
                </a:solidFill>
              </a14:hiddenFill>
            </a:ext>
            <a:ext uri="{91240B29-F687-4F45-9708-019B960494DF}">
              <a14:hiddenLine xmlns:a14="http://schemas.microsoft.com/office/drawing/2010/main" w="9525">
                <a:solidFill>
                  <a:srgbClr val="96969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Low" rtl="1">
              <a:spcBef>
                <a:spcPct val="50000"/>
              </a:spcBef>
              <a:buClr>
                <a:schemeClr val="accent1"/>
              </a:buClr>
              <a:buFont typeface="Arial" panose="020B0604020202020204" pitchFamily="34" charset="0"/>
              <a:buChar char="•"/>
            </a:pPr>
            <a:r>
              <a:rPr lang="fa-IR" altLang="fa-IR" sz="2600">
                <a:cs typeface="2  Homa" pitchFamily="2" charset="0"/>
              </a:rPr>
              <a:t> </a:t>
            </a:r>
            <a:r>
              <a:rPr lang="fa-IR" altLang="fa-IR" sz="2800">
                <a:cs typeface="2  Homa" pitchFamily="2" charset="0"/>
              </a:rPr>
              <a:t>از طريق تماس افراد با قطرات آئروسول موجود در هوا از طريق سرفه يا عطسه فرد بيمار</a:t>
            </a:r>
          </a:p>
          <a:p>
            <a:pPr algn="justLow" rtl="1">
              <a:spcBef>
                <a:spcPct val="50000"/>
              </a:spcBef>
              <a:buClr>
                <a:schemeClr val="accent1"/>
              </a:buClr>
              <a:buFont typeface="Arial" panose="020B0604020202020204" pitchFamily="34" charset="0"/>
              <a:buChar char="•"/>
            </a:pPr>
            <a:r>
              <a:rPr lang="fa-IR" altLang="fa-IR" sz="2800">
                <a:cs typeface="2  Homa" pitchFamily="2" charset="0"/>
              </a:rPr>
              <a:t> انتقال از طريق افراد ناقل بدون علائم باليني (عفونت بدون علائم باليني 4 تا 22 برابر بيشتر از عفونت همراه با علائم باليني است).</a:t>
            </a:r>
          </a:p>
          <a:p>
            <a:pPr algn="justLow" rtl="1">
              <a:spcBef>
                <a:spcPct val="50000"/>
              </a:spcBef>
              <a:buClr>
                <a:schemeClr val="accent1"/>
              </a:buClr>
              <a:buFont typeface="Arial" panose="020B0604020202020204" pitchFamily="34" charset="0"/>
              <a:buChar char="•"/>
            </a:pPr>
            <a:r>
              <a:rPr lang="fa-IR" altLang="fa-IR" sz="2800">
                <a:cs typeface="2  Homa" pitchFamily="2" charset="0"/>
              </a:rPr>
              <a:t> اغلب انتقال باكتري به كودكان از طريق بزرگسالان صورت مي گيرد</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628" name="Rectangle 4">
            <a:extLst>
              <a:ext uri="{FF2B5EF4-FFF2-40B4-BE49-F238E27FC236}">
                <a16:creationId xmlns:a16="http://schemas.microsoft.com/office/drawing/2014/main" id="{BA26B859-3774-16FB-4D0D-D35FF7962A09}"/>
              </a:ext>
            </a:extLst>
          </p:cNvPr>
          <p:cNvSpPr>
            <a:spLocks noGrp="1" noChangeArrowheads="1"/>
          </p:cNvSpPr>
          <p:nvPr>
            <p:ph type="title"/>
          </p:nvPr>
        </p:nvSpPr>
        <p:spPr/>
        <p:txBody>
          <a:bodyPr/>
          <a:lstStyle/>
          <a:p>
            <a:r>
              <a:rPr lang="fa-IR" altLang="fa-IR">
                <a:cs typeface="Arial" panose="020B0604020202020204" pitchFamily="34" charset="0"/>
              </a:rPr>
              <a:t>پاتوژنز </a:t>
            </a:r>
            <a:r>
              <a:rPr lang="fa-IR" altLang="fa-IR">
                <a:cs typeface="B Nazanin" panose="00000400000000000000" pitchFamily="2" charset="-78"/>
              </a:rPr>
              <a:t>باکتری شامل چه مراحلي است؟</a:t>
            </a:r>
            <a:endParaRPr lang="en-GB" altLang="fa-IR">
              <a:cs typeface="B Nazanin" panose="00000400000000000000" pitchFamily="2" charset="-78"/>
            </a:endParaRPr>
          </a:p>
        </p:txBody>
      </p:sp>
      <p:sp>
        <p:nvSpPr>
          <p:cNvPr id="1050629" name="Text Box 5">
            <a:extLst>
              <a:ext uri="{FF2B5EF4-FFF2-40B4-BE49-F238E27FC236}">
                <a16:creationId xmlns:a16="http://schemas.microsoft.com/office/drawing/2014/main" id="{CCFC1F0C-AC6C-8791-4054-39BFC9A0464F}"/>
              </a:ext>
            </a:extLst>
          </p:cNvPr>
          <p:cNvSpPr txBox="1">
            <a:spLocks noChangeArrowheads="1"/>
          </p:cNvSpPr>
          <p:nvPr/>
        </p:nvSpPr>
        <p:spPr bwMode="auto">
          <a:xfrm>
            <a:off x="2463800" y="1722438"/>
            <a:ext cx="8489950" cy="3935412"/>
          </a:xfrm>
          <a:prstGeom prst="rect">
            <a:avLst/>
          </a:prstGeom>
          <a:noFill/>
          <a:ln>
            <a:noFill/>
          </a:ln>
          <a:effectLst/>
          <a:extLst>
            <a:ext uri="{909E8E84-426E-40DD-AFC4-6F175D3DCCD1}">
              <a14:hiddenFill xmlns:a14="http://schemas.microsoft.com/office/drawing/2010/main">
                <a:solidFill>
                  <a:schemeClr val="accent1">
                    <a:alpha val="50000"/>
                  </a:schemeClr>
                </a:solidFill>
              </a14:hiddenFill>
            </a:ext>
            <a:ext uri="{91240B29-F687-4F45-9708-019B960494DF}">
              <a14:hiddenLine xmlns:a14="http://schemas.microsoft.com/office/drawing/2010/main" w="9525">
                <a:solidFill>
                  <a:srgbClr val="96969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rtl="1">
              <a:buClr>
                <a:schemeClr val="accent1"/>
              </a:buClr>
              <a:buSzPct val="110000"/>
              <a:buFont typeface="Wingdings" panose="05000000000000000000" pitchFamily="2" charset="2"/>
              <a:buChar char="·"/>
            </a:pPr>
            <a:r>
              <a:rPr lang="fa-IR" altLang="fa-IR"/>
              <a:t> </a:t>
            </a:r>
            <a:r>
              <a:rPr lang="fa-IR" altLang="fa-IR" sz="2800"/>
              <a:t>ورود باکتری از طریق دهان و نازوفارنکس از طریق آئروسولها</a:t>
            </a:r>
          </a:p>
          <a:p>
            <a:pPr algn="r" rtl="1">
              <a:buClr>
                <a:schemeClr val="accent1"/>
              </a:buClr>
              <a:buSzPct val="110000"/>
              <a:buFont typeface="Wingdings" panose="05000000000000000000" pitchFamily="2" charset="2"/>
              <a:buChar char="·"/>
            </a:pPr>
            <a:r>
              <a:rPr lang="fa-IR" altLang="fa-IR" sz="2800"/>
              <a:t> اتصال به سلولهای مژه دار مخاط  دستگاه تنفسی </a:t>
            </a:r>
          </a:p>
          <a:p>
            <a:pPr algn="r" rtl="1">
              <a:buClr>
                <a:schemeClr val="accent1"/>
              </a:buClr>
              <a:buSzPct val="110000"/>
              <a:buFont typeface="Wingdings" panose="05000000000000000000" pitchFamily="2" charset="2"/>
              <a:buChar char="·"/>
            </a:pPr>
            <a:r>
              <a:rPr lang="fa-IR" altLang="fa-IR" sz="2800"/>
              <a:t> تولید ملکولهای چسبنده توسط باکتری که به اتصال باکتری به سلولهای میزبان کمک می کند</a:t>
            </a:r>
          </a:p>
          <a:p>
            <a:pPr algn="r" rtl="1">
              <a:buClr>
                <a:schemeClr val="accent1"/>
              </a:buClr>
              <a:buSzPct val="110000"/>
              <a:buFont typeface="Wingdings" panose="05000000000000000000" pitchFamily="2" charset="2"/>
              <a:buChar char="·"/>
            </a:pPr>
            <a:r>
              <a:rPr lang="fa-IR" altLang="fa-IR" sz="2800"/>
              <a:t> تولید توکسینهای باکتری و انتشار آن</a:t>
            </a:r>
          </a:p>
          <a:p>
            <a:pPr algn="r" rtl="1">
              <a:buClr>
                <a:schemeClr val="accent1"/>
              </a:buClr>
              <a:buSzPct val="110000"/>
              <a:buFont typeface="Wingdings" panose="05000000000000000000" pitchFamily="2" charset="2"/>
              <a:buChar char="·"/>
            </a:pPr>
            <a:r>
              <a:rPr lang="fa-IR" altLang="fa-IR" sz="2800"/>
              <a:t> فلج کردن مژه های سلولها </a:t>
            </a:r>
          </a:p>
          <a:p>
            <a:pPr algn="r" rtl="1">
              <a:buClr>
                <a:schemeClr val="accent1"/>
              </a:buClr>
              <a:buSzPct val="110000"/>
              <a:buFont typeface="Wingdings" panose="05000000000000000000" pitchFamily="2" charset="2"/>
              <a:buChar char="·"/>
            </a:pPr>
            <a:r>
              <a:rPr lang="fa-IR" altLang="fa-IR" sz="2800"/>
              <a:t> التهاب در دستگاه تنفسی همراه با ترشحات ریوی</a:t>
            </a:r>
          </a:p>
          <a:p>
            <a:pPr algn="r" rtl="1">
              <a:buClr>
                <a:schemeClr val="accent1"/>
              </a:buClr>
              <a:buSzPct val="110000"/>
              <a:buFont typeface="Wingdings" panose="05000000000000000000" pitchFamily="2" charset="2"/>
              <a:buChar char="·"/>
            </a:pPr>
            <a:r>
              <a:rPr lang="fa-IR" altLang="fa-IR" sz="2800"/>
              <a:t> حمله به لنفوسیتهای سیستم دفاعی و تخریب این سلولها</a:t>
            </a:r>
          </a:p>
          <a:p>
            <a:pPr algn="r" rtl="1">
              <a:buClr>
                <a:schemeClr val="accent1"/>
              </a:buClr>
              <a:buSzPct val="110000"/>
              <a:buFont typeface="Wingdings" panose="05000000000000000000" pitchFamily="2" charset="2"/>
              <a:buChar char="·"/>
            </a:pPr>
            <a:endParaRPr lang="en-GB" altLang="fa-IR" sz="2800"/>
          </a:p>
        </p:txBody>
      </p:sp>
      <p:pic>
        <p:nvPicPr>
          <p:cNvPr id="1050631" name="Picture 7">
            <a:hlinkClick r:id="rId2"/>
            <a:extLst>
              <a:ext uri="{FF2B5EF4-FFF2-40B4-BE49-F238E27FC236}">
                <a16:creationId xmlns:a16="http://schemas.microsoft.com/office/drawing/2014/main" id="{363DFC77-AAE8-6BFC-CBF4-C0964253C3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7301" y="3333751"/>
            <a:ext cx="2900363" cy="29003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1139" name="Text Box 83">
            <a:extLst>
              <a:ext uri="{FF2B5EF4-FFF2-40B4-BE49-F238E27FC236}">
                <a16:creationId xmlns:a16="http://schemas.microsoft.com/office/drawing/2014/main" id="{C981354A-B915-BD78-B982-5FB40C43597D}"/>
              </a:ext>
            </a:extLst>
          </p:cNvPr>
          <p:cNvSpPr txBox="1">
            <a:spLocks noChangeArrowheads="1"/>
          </p:cNvSpPr>
          <p:nvPr/>
        </p:nvSpPr>
        <p:spPr bwMode="auto">
          <a:xfrm>
            <a:off x="7870826" y="2306638"/>
            <a:ext cx="184731" cy="369332"/>
          </a:xfrm>
          <a:prstGeom prst="rect">
            <a:avLst/>
          </a:prstGeom>
          <a:noFill/>
          <a:ln>
            <a:noFill/>
          </a:ln>
          <a:effectLst/>
          <a:extLst>
            <a:ext uri="{909E8E84-426E-40DD-AFC4-6F175D3DCCD1}">
              <a14:hiddenFill xmlns:a14="http://schemas.microsoft.com/office/drawing/2010/main">
                <a:solidFill>
                  <a:schemeClr val="accent1">
                    <a:alpha val="50000"/>
                  </a:schemeClr>
                </a:solidFill>
              </a14:hiddenFill>
            </a:ext>
            <a:ext uri="{91240B29-F687-4F45-9708-019B960494DF}">
              <a14:hiddenLine xmlns:a14="http://schemas.microsoft.com/office/drawing/2010/main" w="9525">
                <a:solidFill>
                  <a:srgbClr val="96969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fa-IR" altLang="fa-IR"/>
          </a:p>
        </p:txBody>
      </p:sp>
      <p:sp>
        <p:nvSpPr>
          <p:cNvPr id="941142" name="Rectangle 86">
            <a:extLst>
              <a:ext uri="{FF2B5EF4-FFF2-40B4-BE49-F238E27FC236}">
                <a16:creationId xmlns:a16="http://schemas.microsoft.com/office/drawing/2014/main" id="{3F1AD7BE-C3D4-A6E4-215E-36C9FA78E15F}"/>
              </a:ext>
            </a:extLst>
          </p:cNvPr>
          <p:cNvSpPr>
            <a:spLocks noChangeArrowheads="1"/>
          </p:cNvSpPr>
          <p:nvPr/>
        </p:nvSpPr>
        <p:spPr bwMode="auto">
          <a:xfrm>
            <a:off x="2736850" y="514350"/>
            <a:ext cx="6915150"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accent2"/>
                  </a:outerShdw>
                </a:effectLst>
              </a14:hiddenEffects>
            </a:ext>
          </a:extLst>
        </p:spPr>
        <p:txBody>
          <a:bodyPr lIns="92075" tIns="46038" rIns="92075" bIns="46038" anchor="b"/>
          <a:lstStyle>
            <a:lvl1pPr>
              <a:lnSpc>
                <a:spcPct val="90000"/>
              </a:lnSpc>
              <a:defRPr sz="3400" b="1">
                <a:solidFill>
                  <a:schemeClr val="tx2"/>
                </a:solidFill>
                <a:effectLst>
                  <a:outerShdw blurRad="38100" dist="38100" dir="2700000" algn="tl">
                    <a:srgbClr val="000000"/>
                  </a:outerShdw>
                </a:effectLst>
                <a:latin typeface="Arial" panose="020B0604020202020204" pitchFamily="34" charset="0"/>
              </a:defRPr>
            </a:lvl1pPr>
            <a:lvl2pPr>
              <a:lnSpc>
                <a:spcPct val="90000"/>
              </a:lnSpc>
              <a:defRPr sz="3400" b="1">
                <a:solidFill>
                  <a:schemeClr val="tx2"/>
                </a:solidFill>
                <a:effectLst>
                  <a:outerShdw blurRad="38100" dist="38100" dir="2700000" algn="tl">
                    <a:srgbClr val="000000"/>
                  </a:outerShdw>
                </a:effectLst>
                <a:latin typeface="Arial" panose="020B0604020202020204" pitchFamily="34" charset="0"/>
              </a:defRPr>
            </a:lvl2pPr>
            <a:lvl3pPr>
              <a:lnSpc>
                <a:spcPct val="90000"/>
              </a:lnSpc>
              <a:defRPr sz="3400" b="1">
                <a:solidFill>
                  <a:schemeClr val="tx2"/>
                </a:solidFill>
                <a:effectLst>
                  <a:outerShdw blurRad="38100" dist="38100" dir="2700000" algn="tl">
                    <a:srgbClr val="000000"/>
                  </a:outerShdw>
                </a:effectLst>
                <a:latin typeface="Arial" panose="020B0604020202020204" pitchFamily="34" charset="0"/>
              </a:defRPr>
            </a:lvl3pPr>
            <a:lvl4pPr>
              <a:lnSpc>
                <a:spcPct val="90000"/>
              </a:lnSpc>
              <a:defRPr sz="3400" b="1">
                <a:solidFill>
                  <a:schemeClr val="tx2"/>
                </a:solidFill>
                <a:effectLst>
                  <a:outerShdw blurRad="38100" dist="38100" dir="2700000" algn="tl">
                    <a:srgbClr val="000000"/>
                  </a:outerShdw>
                </a:effectLst>
                <a:latin typeface="Arial" panose="020B0604020202020204" pitchFamily="34" charset="0"/>
              </a:defRPr>
            </a:lvl4pPr>
            <a:lvl5pPr>
              <a:lnSpc>
                <a:spcPct val="90000"/>
              </a:lnSpc>
              <a:defRPr sz="3400" b="1">
                <a:solidFill>
                  <a:schemeClr val="tx2"/>
                </a:solidFill>
                <a:effectLst>
                  <a:outerShdw blurRad="38100" dist="38100" dir="2700000" algn="tl">
                    <a:srgbClr val="000000"/>
                  </a:outerShdw>
                </a:effectLst>
                <a:latin typeface="Arial" panose="020B0604020202020204" pitchFamily="34" charset="0"/>
              </a:defRPr>
            </a:lvl5pPr>
            <a:lvl6pPr marL="457200" algn="ctr" fontAlgn="base">
              <a:lnSpc>
                <a:spcPct val="90000"/>
              </a:lnSpc>
              <a:spcBef>
                <a:spcPct val="0"/>
              </a:spcBef>
              <a:spcAft>
                <a:spcPct val="0"/>
              </a:spcAft>
              <a:defRPr sz="3400" b="1">
                <a:solidFill>
                  <a:schemeClr val="tx2"/>
                </a:solidFill>
                <a:effectLst>
                  <a:outerShdw blurRad="38100" dist="38100" dir="2700000" algn="tl">
                    <a:srgbClr val="000000"/>
                  </a:outerShdw>
                </a:effectLst>
                <a:latin typeface="Arial" panose="020B0604020202020204" pitchFamily="34" charset="0"/>
              </a:defRPr>
            </a:lvl6pPr>
            <a:lvl7pPr marL="914400" algn="ctr" fontAlgn="base">
              <a:lnSpc>
                <a:spcPct val="90000"/>
              </a:lnSpc>
              <a:spcBef>
                <a:spcPct val="0"/>
              </a:spcBef>
              <a:spcAft>
                <a:spcPct val="0"/>
              </a:spcAft>
              <a:defRPr sz="3400" b="1">
                <a:solidFill>
                  <a:schemeClr val="tx2"/>
                </a:solidFill>
                <a:effectLst>
                  <a:outerShdw blurRad="38100" dist="38100" dir="2700000" algn="tl">
                    <a:srgbClr val="000000"/>
                  </a:outerShdw>
                </a:effectLst>
                <a:latin typeface="Arial" panose="020B0604020202020204" pitchFamily="34" charset="0"/>
              </a:defRPr>
            </a:lvl7pPr>
            <a:lvl8pPr marL="1371600" algn="ctr" fontAlgn="base">
              <a:lnSpc>
                <a:spcPct val="90000"/>
              </a:lnSpc>
              <a:spcBef>
                <a:spcPct val="0"/>
              </a:spcBef>
              <a:spcAft>
                <a:spcPct val="0"/>
              </a:spcAft>
              <a:defRPr sz="3400" b="1">
                <a:solidFill>
                  <a:schemeClr val="tx2"/>
                </a:solidFill>
                <a:effectLst>
                  <a:outerShdw blurRad="38100" dist="38100" dir="2700000" algn="tl">
                    <a:srgbClr val="000000"/>
                  </a:outerShdw>
                </a:effectLst>
                <a:latin typeface="Arial" panose="020B0604020202020204" pitchFamily="34" charset="0"/>
              </a:defRPr>
            </a:lvl8pPr>
            <a:lvl9pPr marL="1828800" algn="ctr" fontAlgn="base">
              <a:lnSpc>
                <a:spcPct val="90000"/>
              </a:lnSpc>
              <a:spcBef>
                <a:spcPct val="0"/>
              </a:spcBef>
              <a:spcAft>
                <a:spcPct val="0"/>
              </a:spcAft>
              <a:defRPr sz="3400" b="1">
                <a:solidFill>
                  <a:schemeClr val="tx2"/>
                </a:solidFill>
                <a:effectLst>
                  <a:outerShdw blurRad="38100" dist="38100" dir="2700000" algn="tl">
                    <a:srgbClr val="000000"/>
                  </a:outerShdw>
                </a:effectLst>
                <a:latin typeface="Arial" panose="020B0604020202020204" pitchFamily="34" charset="0"/>
              </a:defRPr>
            </a:lvl9pPr>
          </a:lstStyle>
          <a:p>
            <a:pPr rtl="1"/>
            <a:r>
              <a:rPr lang="fa-IR" altLang="fa-IR" sz="4000"/>
              <a:t>علائم بيماري سیاه سرفه کدام است؟</a:t>
            </a:r>
            <a:endParaRPr lang="en-US" altLang="fa-IR" sz="4000"/>
          </a:p>
        </p:txBody>
      </p:sp>
      <p:pic>
        <p:nvPicPr>
          <p:cNvPr id="941143" name="Picture 87">
            <a:extLst>
              <a:ext uri="{FF2B5EF4-FFF2-40B4-BE49-F238E27FC236}">
                <a16:creationId xmlns:a16="http://schemas.microsoft.com/office/drawing/2014/main" id="{E465AD2A-930B-9751-D06A-9C31709E4B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3188" t="17000" b="4375"/>
          <a:stretch>
            <a:fillRect/>
          </a:stretch>
        </p:blipFill>
        <p:spPr bwMode="auto">
          <a:xfrm>
            <a:off x="2457450" y="2538414"/>
            <a:ext cx="3683000" cy="3690937"/>
          </a:xfrm>
          <a:prstGeom prst="rect">
            <a:avLst/>
          </a:prstGeom>
          <a:noFill/>
          <a:extLst>
            <a:ext uri="{909E8E84-426E-40DD-AFC4-6F175D3DCCD1}">
              <a14:hiddenFill xmlns:a14="http://schemas.microsoft.com/office/drawing/2010/main">
                <a:solidFill>
                  <a:srgbClr val="FFFFFF"/>
                </a:solidFill>
              </a14:hiddenFill>
            </a:ext>
          </a:extLst>
        </p:spPr>
      </p:pic>
      <p:sp>
        <p:nvSpPr>
          <p:cNvPr id="941160" name="Text Box 104">
            <a:extLst>
              <a:ext uri="{FF2B5EF4-FFF2-40B4-BE49-F238E27FC236}">
                <a16:creationId xmlns:a16="http://schemas.microsoft.com/office/drawing/2014/main" id="{A3464094-4D72-71BA-8519-29AB075BFD9F}"/>
              </a:ext>
            </a:extLst>
          </p:cNvPr>
          <p:cNvSpPr txBox="1">
            <a:spLocks noChangeArrowheads="1"/>
          </p:cNvSpPr>
          <p:nvPr/>
        </p:nvSpPr>
        <p:spPr bwMode="auto">
          <a:xfrm>
            <a:off x="5295900" y="1608139"/>
            <a:ext cx="5181600" cy="3508375"/>
          </a:xfrm>
          <a:prstGeom prst="rect">
            <a:avLst/>
          </a:prstGeom>
          <a:noFill/>
          <a:ln>
            <a:noFill/>
          </a:ln>
          <a:effectLst/>
          <a:extLst>
            <a:ext uri="{909E8E84-426E-40DD-AFC4-6F175D3DCCD1}">
              <a14:hiddenFill xmlns:a14="http://schemas.microsoft.com/office/drawing/2010/main">
                <a:solidFill>
                  <a:schemeClr val="accent1">
                    <a:alpha val="50000"/>
                  </a:schemeClr>
                </a:solidFill>
              </a14:hiddenFill>
            </a:ext>
            <a:ext uri="{91240B29-F687-4F45-9708-019B960494DF}">
              <a14:hiddenLine xmlns:a14="http://schemas.microsoft.com/office/drawing/2010/main" w="9525">
                <a:solidFill>
                  <a:srgbClr val="96969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rtl="1">
              <a:buClr>
                <a:schemeClr val="accent1"/>
              </a:buClr>
              <a:buSzPct val="110000"/>
              <a:buFontTx/>
              <a:buChar char="•"/>
            </a:pPr>
            <a:r>
              <a:rPr lang="fa-IR" altLang="fa-IR" sz="2800"/>
              <a:t> علائمی شبیه به سرماخوردگی</a:t>
            </a:r>
          </a:p>
          <a:p>
            <a:pPr algn="r" rtl="1">
              <a:buClr>
                <a:schemeClr val="accent1"/>
              </a:buClr>
              <a:buSzPct val="110000"/>
              <a:buFontTx/>
              <a:buChar char="•"/>
            </a:pPr>
            <a:r>
              <a:rPr lang="fa-IR" altLang="fa-IR" sz="2800"/>
              <a:t> تب</a:t>
            </a:r>
          </a:p>
          <a:p>
            <a:pPr algn="r" rtl="1">
              <a:buClr>
                <a:schemeClr val="accent1"/>
              </a:buClr>
              <a:buSzPct val="110000"/>
              <a:buFontTx/>
              <a:buChar char="•"/>
            </a:pPr>
            <a:r>
              <a:rPr lang="fa-IR" altLang="fa-IR" sz="2800"/>
              <a:t> بی حالی</a:t>
            </a:r>
          </a:p>
          <a:p>
            <a:pPr algn="r" rtl="1">
              <a:buClr>
                <a:schemeClr val="accent1"/>
              </a:buClr>
              <a:buSzPct val="110000"/>
              <a:buFontTx/>
              <a:buChar char="•"/>
            </a:pPr>
            <a:r>
              <a:rPr lang="fa-IR" altLang="fa-IR" sz="2800"/>
              <a:t> عطسه</a:t>
            </a:r>
          </a:p>
          <a:p>
            <a:pPr algn="r" rtl="1">
              <a:buClr>
                <a:schemeClr val="accent1"/>
              </a:buClr>
              <a:buSzPct val="110000"/>
              <a:buFontTx/>
              <a:buChar char="•"/>
            </a:pPr>
            <a:r>
              <a:rPr lang="fa-IR" altLang="fa-IR" sz="2800"/>
              <a:t> بی اشتهایی</a:t>
            </a:r>
          </a:p>
          <a:p>
            <a:pPr algn="r" rtl="1">
              <a:buClr>
                <a:schemeClr val="accent1"/>
              </a:buClr>
              <a:buSzPct val="110000"/>
              <a:buFontTx/>
              <a:buChar char="•"/>
            </a:pPr>
            <a:r>
              <a:rPr lang="fa-IR" altLang="fa-IR" sz="2800"/>
              <a:t> سرفه های مداوم </a:t>
            </a:r>
          </a:p>
          <a:p>
            <a:pPr algn="r" rtl="1">
              <a:buClr>
                <a:schemeClr val="accent1"/>
              </a:buClr>
              <a:buSzPct val="110000"/>
              <a:buFontTx/>
              <a:buChar char="•"/>
            </a:pPr>
            <a:endParaRPr lang="fa-IR" altLang="fa-IR" sz="2800"/>
          </a:p>
          <a:p>
            <a:pPr algn="r" rtl="1">
              <a:buClr>
                <a:schemeClr val="accent1"/>
              </a:buClr>
              <a:buSzPct val="110000"/>
              <a:buFontTx/>
              <a:buChar char="•"/>
            </a:pPr>
            <a:endParaRPr lang="en-GB" altLang="fa-IR" sz="2800"/>
          </a:p>
        </p:txBody>
      </p:sp>
      <p:sp>
        <p:nvSpPr>
          <p:cNvPr id="941161" name="Text Box 105">
            <a:extLst>
              <a:ext uri="{FF2B5EF4-FFF2-40B4-BE49-F238E27FC236}">
                <a16:creationId xmlns:a16="http://schemas.microsoft.com/office/drawing/2014/main" id="{2BC370F8-E6CB-E2F8-4FE3-43C1064E7125}"/>
              </a:ext>
            </a:extLst>
          </p:cNvPr>
          <p:cNvSpPr txBox="1">
            <a:spLocks noChangeArrowheads="1"/>
          </p:cNvSpPr>
          <p:nvPr/>
        </p:nvSpPr>
        <p:spPr bwMode="auto">
          <a:xfrm>
            <a:off x="7642998" y="4484689"/>
            <a:ext cx="3005952" cy="2062103"/>
          </a:xfrm>
          <a:prstGeom prst="rect">
            <a:avLst/>
          </a:prstGeom>
          <a:noFill/>
          <a:ln>
            <a:noFill/>
          </a:ln>
          <a:effectLst/>
          <a:extLst>
            <a:ext uri="{909E8E84-426E-40DD-AFC4-6F175D3DCCD1}">
              <a14:hiddenFill xmlns:a14="http://schemas.microsoft.com/office/drawing/2010/main">
                <a:solidFill>
                  <a:schemeClr val="accent1">
                    <a:alpha val="50000"/>
                  </a:schemeClr>
                </a:solidFill>
              </a14:hiddenFill>
            </a:ext>
            <a:ext uri="{91240B29-F687-4F45-9708-019B960494DF}">
              <a14:hiddenLine xmlns:a14="http://schemas.microsoft.com/office/drawing/2010/main" w="9525">
                <a:solidFill>
                  <a:srgbClr val="96969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rtl="1">
              <a:buClr>
                <a:schemeClr val="accent1"/>
              </a:buClr>
              <a:buSzPct val="80000"/>
              <a:buFont typeface="Wingdings" panose="05000000000000000000" pitchFamily="2" charset="2"/>
              <a:buNone/>
            </a:pPr>
            <a:r>
              <a:rPr lang="fa-IR" altLang="fa-IR" sz="3200"/>
              <a:t>موارد بیماری </a:t>
            </a:r>
          </a:p>
          <a:p>
            <a:pPr lvl="1" algn="r" rtl="1">
              <a:buClr>
                <a:schemeClr val="accent1"/>
              </a:buClr>
              <a:buSzPct val="80000"/>
              <a:buFont typeface="Wingdings" panose="05000000000000000000" pitchFamily="2" charset="2"/>
              <a:buChar char="l"/>
            </a:pPr>
            <a:r>
              <a:rPr lang="fa-IR" altLang="fa-IR">
                <a:solidFill>
                  <a:srgbClr val="FFFF66"/>
                </a:solidFill>
              </a:rPr>
              <a:t>  </a:t>
            </a:r>
            <a:r>
              <a:rPr lang="fa-IR" altLang="fa-IR" sz="3200">
                <a:solidFill>
                  <a:srgbClr val="FFFF66"/>
                </a:solidFill>
              </a:rPr>
              <a:t>موارد مشکوک </a:t>
            </a:r>
          </a:p>
          <a:p>
            <a:pPr lvl="1" algn="r" rtl="1">
              <a:buClr>
                <a:schemeClr val="accent1"/>
              </a:buClr>
              <a:buSzPct val="80000"/>
              <a:buFont typeface="Wingdings" panose="05000000000000000000" pitchFamily="2" charset="2"/>
              <a:buChar char="l"/>
            </a:pPr>
            <a:r>
              <a:rPr lang="fa-IR" altLang="fa-IR" sz="3200">
                <a:solidFill>
                  <a:srgbClr val="FFFF66"/>
                </a:solidFill>
              </a:rPr>
              <a:t>  موارد محتمل</a:t>
            </a:r>
          </a:p>
          <a:p>
            <a:pPr lvl="1" algn="r" rtl="1">
              <a:buClr>
                <a:schemeClr val="accent1"/>
              </a:buClr>
              <a:buSzPct val="80000"/>
              <a:buFont typeface="Wingdings" panose="05000000000000000000" pitchFamily="2" charset="2"/>
              <a:buChar char="l"/>
            </a:pPr>
            <a:r>
              <a:rPr lang="fa-IR" altLang="fa-IR" sz="3200">
                <a:solidFill>
                  <a:srgbClr val="FFFF66"/>
                </a:solidFill>
              </a:rPr>
              <a:t>  موارد حتمی</a:t>
            </a:r>
            <a:endParaRPr lang="en-GB" altLang="fa-IR" sz="3200">
              <a:solidFill>
                <a:srgbClr val="FFFF66"/>
              </a:solidFill>
            </a:endParaRP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7380" name="Text Box 4">
            <a:extLst>
              <a:ext uri="{FF2B5EF4-FFF2-40B4-BE49-F238E27FC236}">
                <a16:creationId xmlns:a16="http://schemas.microsoft.com/office/drawing/2014/main" id="{8D149B1A-BB8E-F231-141C-AE7AE2A55F14}"/>
              </a:ext>
            </a:extLst>
          </p:cNvPr>
          <p:cNvSpPr txBox="1">
            <a:spLocks noChangeArrowheads="1"/>
          </p:cNvSpPr>
          <p:nvPr/>
        </p:nvSpPr>
        <p:spPr bwMode="auto">
          <a:xfrm>
            <a:off x="8174038" y="1984376"/>
            <a:ext cx="2913062" cy="1228725"/>
          </a:xfrm>
          <a:prstGeom prst="rect">
            <a:avLst/>
          </a:prstGeom>
          <a:noFill/>
          <a:ln w="38100">
            <a:solidFill>
              <a:srgbClr val="FFFF00"/>
            </a:solidFill>
            <a:miter lim="800000"/>
            <a:headEnd/>
            <a:tailEnd/>
          </a:ln>
          <a:effectLst/>
          <a:extLst>
            <a:ext uri="{909E8E84-426E-40DD-AFC4-6F175D3DCCD1}">
              <a14:hiddenFill xmlns:a14="http://schemas.microsoft.com/office/drawing/2010/main">
                <a:solidFill>
                  <a:schemeClr val="tx1">
                    <a:alpha val="50000"/>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a-IR" altLang="fa-IR" sz="3600"/>
              <a:t>موارد مشكوك به سياه سرفه</a:t>
            </a:r>
            <a:endParaRPr lang="en-GB" altLang="fa-IR" sz="3600"/>
          </a:p>
        </p:txBody>
      </p:sp>
      <p:sp>
        <p:nvSpPr>
          <p:cNvPr id="997381" name="Rectangle 5">
            <a:extLst>
              <a:ext uri="{FF2B5EF4-FFF2-40B4-BE49-F238E27FC236}">
                <a16:creationId xmlns:a16="http://schemas.microsoft.com/office/drawing/2014/main" id="{8905667B-EC4D-C275-F1A2-3AA6E8959EAD}"/>
              </a:ext>
            </a:extLst>
          </p:cNvPr>
          <p:cNvSpPr>
            <a:spLocks noChangeArrowheads="1"/>
          </p:cNvSpPr>
          <p:nvPr/>
        </p:nvSpPr>
        <p:spPr bwMode="auto">
          <a:xfrm>
            <a:off x="1624014" y="1981200"/>
            <a:ext cx="4086225" cy="3081338"/>
          </a:xfrm>
          <a:prstGeom prst="rect">
            <a:avLst/>
          </a:prstGeom>
          <a:noFill/>
          <a:ln>
            <a:noFill/>
          </a:ln>
          <a:effectLst/>
          <a:extLst>
            <a:ext uri="{909E8E84-426E-40DD-AFC4-6F175D3DCCD1}">
              <a14:hiddenFill xmlns:a14="http://schemas.microsoft.com/office/drawing/2010/main">
                <a:solidFill>
                  <a:schemeClr val="accent1">
                    <a:alpha val="50000"/>
                  </a:schemeClr>
                </a:solidFill>
              </a14:hiddenFill>
            </a:ext>
            <a:ext uri="{91240B29-F687-4F45-9708-019B960494DF}">
              <a14:hiddenLine xmlns:a14="http://schemas.microsoft.com/office/drawing/2010/main" w="9525">
                <a:solidFill>
                  <a:srgbClr val="96969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Low" rtl="1"/>
            <a:r>
              <a:rPr lang="fa-IR" altLang="fa-IR"/>
              <a:t>1</a:t>
            </a:r>
            <a:r>
              <a:rPr lang="fa-IR" altLang="fa-IR" sz="2800"/>
              <a:t>. سابقه سرفه شدید</a:t>
            </a:r>
          </a:p>
          <a:p>
            <a:pPr algn="justLow" rtl="1"/>
            <a:r>
              <a:rPr lang="fa-IR" altLang="fa-IR" sz="2800"/>
              <a:t>2. سابقه یکی از موارد زیر</a:t>
            </a:r>
          </a:p>
          <a:p>
            <a:pPr algn="justLow" rtl="1"/>
            <a:r>
              <a:rPr lang="fa-IR" altLang="fa-IR" sz="2800"/>
              <a:t>- داشتن سرفه مداوم ، بمدت 2 هفته یا بیشتر</a:t>
            </a:r>
          </a:p>
          <a:p>
            <a:pPr algn="justLow" rtl="1"/>
            <a:r>
              <a:rPr lang="fa-IR" altLang="fa-IR" sz="2800"/>
              <a:t>- سرفه های مخصوص</a:t>
            </a:r>
          </a:p>
          <a:p>
            <a:pPr algn="justLow" rtl="1"/>
            <a:r>
              <a:rPr lang="fa-IR" altLang="fa-IR" sz="2800"/>
              <a:t>( </a:t>
            </a:r>
            <a:r>
              <a:rPr lang="en-US" altLang="fa-IR" sz="2800"/>
              <a:t>whooping cough</a:t>
            </a:r>
            <a:r>
              <a:rPr lang="fa-IR" altLang="fa-IR" sz="2800"/>
              <a:t>)</a:t>
            </a:r>
            <a:endParaRPr lang="en-US" altLang="fa-IR" sz="2800"/>
          </a:p>
          <a:p>
            <a:pPr algn="justLow" rtl="1"/>
            <a:r>
              <a:rPr lang="fa-IR" altLang="fa-IR" sz="2800"/>
              <a:t>- وجود استفراغ متعاقب سرفه</a:t>
            </a:r>
            <a:r>
              <a:rPr lang="en-US" altLang="fa-IR" sz="2800"/>
              <a:t> </a:t>
            </a:r>
          </a:p>
        </p:txBody>
      </p:sp>
      <p:sp>
        <p:nvSpPr>
          <p:cNvPr id="997382" name="AutoShape 6">
            <a:extLst>
              <a:ext uri="{FF2B5EF4-FFF2-40B4-BE49-F238E27FC236}">
                <a16:creationId xmlns:a16="http://schemas.microsoft.com/office/drawing/2014/main" id="{2ACCAFA0-FAA0-097C-161C-CAC77AAEA47B}"/>
              </a:ext>
            </a:extLst>
          </p:cNvPr>
          <p:cNvSpPr>
            <a:spLocks noChangeArrowheads="1"/>
          </p:cNvSpPr>
          <p:nvPr/>
        </p:nvSpPr>
        <p:spPr bwMode="auto">
          <a:xfrm rot="10800000">
            <a:off x="5943600" y="2324100"/>
            <a:ext cx="1981200" cy="590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CC00"/>
          </a:solidFill>
          <a:ln w="9525">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a-IR"/>
          </a:p>
        </p:txBody>
      </p:sp>
      <p:pic>
        <p:nvPicPr>
          <p:cNvPr id="997383" name="Picture 7" descr="Go to fullsize image">
            <a:hlinkClick r:id="rId2"/>
            <a:extLst>
              <a:ext uri="{FF2B5EF4-FFF2-40B4-BE49-F238E27FC236}">
                <a16:creationId xmlns:a16="http://schemas.microsoft.com/office/drawing/2014/main" id="{5174E6D0-D746-1ADE-44BF-0B925DA660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7050" y="3700464"/>
            <a:ext cx="2838450" cy="24606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6364" name="Text Box 12">
            <a:extLst>
              <a:ext uri="{FF2B5EF4-FFF2-40B4-BE49-F238E27FC236}">
                <a16:creationId xmlns:a16="http://schemas.microsoft.com/office/drawing/2014/main" id="{A2E8D908-02EB-BA47-65C2-CE572644FFD3}"/>
              </a:ext>
            </a:extLst>
          </p:cNvPr>
          <p:cNvSpPr txBox="1">
            <a:spLocks noChangeArrowheads="1"/>
          </p:cNvSpPr>
          <p:nvPr/>
        </p:nvSpPr>
        <p:spPr bwMode="auto">
          <a:xfrm>
            <a:off x="4535488" y="517526"/>
            <a:ext cx="3675062" cy="584775"/>
          </a:xfrm>
          <a:prstGeom prst="rect">
            <a:avLst/>
          </a:prstGeom>
          <a:noFill/>
          <a:ln w="38100">
            <a:solidFill>
              <a:srgbClr val="FFFF00"/>
            </a:solidFill>
            <a:miter lim="800000"/>
            <a:headEnd/>
            <a:tailEnd/>
          </a:ln>
          <a:effectLst/>
          <a:extLst>
            <a:ext uri="{909E8E84-426E-40DD-AFC4-6F175D3DCCD1}">
              <a14:hiddenFill xmlns:a14="http://schemas.microsoft.com/office/drawing/2010/main">
                <a:solidFill>
                  <a:schemeClr val="tx1">
                    <a:alpha val="50000"/>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a-IR" altLang="fa-IR" sz="3200"/>
              <a:t>موارد محتمل سیاه سرفه</a:t>
            </a:r>
            <a:endParaRPr lang="en-GB" altLang="fa-IR" sz="3200"/>
          </a:p>
        </p:txBody>
      </p:sp>
      <p:sp>
        <p:nvSpPr>
          <p:cNvPr id="996368" name="Text Box 16">
            <a:extLst>
              <a:ext uri="{FF2B5EF4-FFF2-40B4-BE49-F238E27FC236}">
                <a16:creationId xmlns:a16="http://schemas.microsoft.com/office/drawing/2014/main" id="{271D7A30-E1C8-3CE5-6C4F-D6C1352F4358}"/>
              </a:ext>
            </a:extLst>
          </p:cNvPr>
          <p:cNvSpPr txBox="1">
            <a:spLocks noChangeArrowheads="1"/>
          </p:cNvSpPr>
          <p:nvPr/>
        </p:nvSpPr>
        <p:spPr bwMode="auto">
          <a:xfrm>
            <a:off x="1295400" y="1562101"/>
            <a:ext cx="9590088" cy="526297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alpha val="50000"/>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Low" rtl="1"/>
            <a:r>
              <a:rPr lang="fa-IR" altLang="fa-IR" sz="2000">
                <a:solidFill>
                  <a:schemeClr val="accent1"/>
                </a:solidFill>
              </a:rPr>
              <a:t>1</a:t>
            </a:r>
            <a:r>
              <a:rPr lang="fa-IR" altLang="fa-IR" sz="2800">
                <a:solidFill>
                  <a:schemeClr val="accent1"/>
                </a:solidFill>
              </a:rPr>
              <a:t>.</a:t>
            </a:r>
            <a:r>
              <a:rPr lang="fa-IR" altLang="fa-IR" sz="2800"/>
              <a:t> در شیرخواران کم سن و سال تر ، وجود سرفه های طولانی بدون هوپ که متعاقب آن اختلالات تنفسي باشد</a:t>
            </a:r>
          </a:p>
          <a:p>
            <a:pPr algn="justLow" rtl="1"/>
            <a:r>
              <a:rPr lang="fa-IR" altLang="fa-IR" sz="2800"/>
              <a:t>در کودکان بزرگتر ، حملات غالباً به بروز شوک منتهی میشود و گاهی اوقات نیز استفراغ و ترشحات موکوسی چسبنده ای دیده میشود</a:t>
            </a:r>
          </a:p>
          <a:p>
            <a:pPr algn="justLow" rtl="1"/>
            <a:r>
              <a:rPr lang="fa-IR" altLang="fa-IR" sz="2800">
                <a:solidFill>
                  <a:schemeClr val="accent1"/>
                </a:solidFill>
              </a:rPr>
              <a:t>2.</a:t>
            </a:r>
            <a:r>
              <a:rPr lang="fa-IR" altLang="fa-IR" sz="2800"/>
              <a:t> خونریزی زیر ملتحمه در اثر پاره شدن رگهاي خوني چشم</a:t>
            </a:r>
          </a:p>
          <a:p>
            <a:pPr algn="justLow" rtl="1"/>
            <a:r>
              <a:rPr lang="fa-IR" altLang="fa-IR" sz="2800">
                <a:solidFill>
                  <a:schemeClr val="accent1"/>
                </a:solidFill>
              </a:rPr>
              <a:t>3</a:t>
            </a:r>
            <a:r>
              <a:rPr lang="fa-IR" altLang="fa-IR" sz="2800"/>
              <a:t>. بیماری که 4-2 هفته قبل بعنوان مورد مشکوک به سیاه سرفه تحت نظر بوده باشد </a:t>
            </a:r>
          </a:p>
          <a:p>
            <a:pPr algn="justLow" rtl="1"/>
            <a:r>
              <a:rPr lang="fa-IR" altLang="fa-IR" sz="2800">
                <a:solidFill>
                  <a:schemeClr val="accent1"/>
                </a:solidFill>
              </a:rPr>
              <a:t>4</a:t>
            </a:r>
            <a:r>
              <a:rPr lang="fa-IR" altLang="fa-IR" sz="2800"/>
              <a:t>. زمانی که در محل همه گیری سیاه سرفه وجود داشته باشد</a:t>
            </a:r>
          </a:p>
          <a:p>
            <a:pPr algn="justLow" rtl="1"/>
            <a:r>
              <a:rPr lang="fa-IR" altLang="fa-IR" sz="2800">
                <a:solidFill>
                  <a:schemeClr val="accent1"/>
                </a:solidFill>
              </a:rPr>
              <a:t>5</a:t>
            </a:r>
            <a:r>
              <a:rPr lang="fa-IR" altLang="fa-IR" sz="2800"/>
              <a:t>. زمانی که تعداد </a:t>
            </a:r>
            <a:r>
              <a:rPr lang="en-US" altLang="fa-IR" sz="2800"/>
              <a:t>WBC</a:t>
            </a:r>
            <a:r>
              <a:rPr lang="fa-IR" altLang="fa-IR" sz="2800"/>
              <a:t> بیمار 15000 یا بیشتر لنفوسیت در میلی لیتر خون باشد. </a:t>
            </a:r>
          </a:p>
          <a:p>
            <a:pPr algn="justLow" rtl="1"/>
            <a:endParaRPr lang="fa-IR" altLang="fa-IR" sz="2800"/>
          </a:p>
          <a:p>
            <a:pPr algn="justLow" rtl="1"/>
            <a:r>
              <a:rPr lang="fa-IR" altLang="fa-IR" sz="2800">
                <a:solidFill>
                  <a:srgbClr val="FFFF66"/>
                </a:solidFill>
              </a:rPr>
              <a:t>توجه: بین حملات سرفه ، معمولاً یک حالت بهبود مشاهده میشود.</a:t>
            </a:r>
            <a:endParaRPr lang="en-GB" altLang="fa-IR" sz="2800">
              <a:solidFill>
                <a:srgbClr val="FFFF66"/>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9217" y="1186428"/>
            <a:ext cx="2311982" cy="620713"/>
          </a:xfrm>
        </p:spPr>
        <p:txBody>
          <a:bodyPr>
            <a:normAutofit fontScale="90000"/>
          </a:bodyPr>
          <a:lstStyle/>
          <a:p>
            <a:pPr algn="r">
              <a:defRPr/>
            </a:pPr>
            <a:r>
              <a:rPr lang="fa-IR" dirty="0">
                <a:cs typeface="B Titr" pitchFamily="2" charset="-78"/>
              </a:rPr>
              <a:t> </a:t>
            </a:r>
            <a:r>
              <a:rPr lang="fa-IR" dirty="0">
                <a:solidFill>
                  <a:srgbClr val="C00000"/>
                </a:solidFill>
                <a:cs typeface="B Titr" pitchFamily="2" charset="-78"/>
              </a:rPr>
              <a:t>عوارض</a:t>
            </a:r>
            <a:endParaRPr lang="en-US" dirty="0">
              <a:solidFill>
                <a:srgbClr val="C00000"/>
              </a:solidFill>
              <a:cs typeface="B Titr" pitchFamily="2" charset="-78"/>
            </a:endParaRPr>
          </a:p>
        </p:txBody>
      </p:sp>
      <p:sp>
        <p:nvSpPr>
          <p:cNvPr id="10243" name="Content Placeholder 3"/>
          <p:cNvSpPr>
            <a:spLocks noGrp="1"/>
          </p:cNvSpPr>
          <p:nvPr>
            <p:ph sz="half" idx="1"/>
          </p:nvPr>
        </p:nvSpPr>
        <p:spPr>
          <a:xfrm>
            <a:off x="6086006" y="564174"/>
            <a:ext cx="5756224" cy="5960451"/>
          </a:xfrm>
        </p:spPr>
        <p:txBody>
          <a:bodyPr>
            <a:normAutofit/>
          </a:bodyPr>
          <a:lstStyle/>
          <a:p>
            <a:pPr algn="r" rtl="1" eaLnBrk="1" hangingPunct="1"/>
            <a:r>
              <a:rPr lang="fa-IR" altLang="en-US" b="1" u="sng" dirty="0">
                <a:solidFill>
                  <a:srgbClr val="C00000"/>
                </a:solidFill>
                <a:cs typeface="B Nazanin" panose="00000400000000000000" pitchFamily="2" charset="-78"/>
              </a:rPr>
              <a:t>عامل بيماري </a:t>
            </a:r>
            <a:r>
              <a:rPr lang="fa-IR" altLang="en-US" b="1" dirty="0">
                <a:solidFill>
                  <a:srgbClr val="C00000"/>
                </a:solidFill>
                <a:cs typeface="B Nazanin" panose="00000400000000000000" pitchFamily="2" charset="-78"/>
              </a:rPr>
              <a:t>:</a:t>
            </a:r>
            <a:r>
              <a:rPr lang="fa-IR" altLang="en-US" b="1" dirty="0">
                <a:cs typeface="B Nazanin" panose="00000400000000000000" pitchFamily="2" charset="-78"/>
              </a:rPr>
              <a:t> </a:t>
            </a:r>
          </a:p>
          <a:p>
            <a:pPr algn="r" rtl="1" eaLnBrk="1" hangingPunct="1"/>
            <a:r>
              <a:rPr lang="fa-IR" altLang="en-US" b="1" dirty="0">
                <a:cs typeface="B Nazanin" panose="00000400000000000000" pitchFamily="2" charset="-78"/>
              </a:rPr>
              <a:t>    </a:t>
            </a:r>
            <a:r>
              <a:rPr lang="fa-IR" altLang="en-US" dirty="0">
                <a:latin typeface="Calibri Light" panose="020F0302020204030204" pitchFamily="34" charset="0"/>
                <a:cs typeface="Calibri Light" panose="020F0302020204030204" pitchFamily="34" charset="0"/>
              </a:rPr>
              <a:t>ويروس  (گونه موربيلي ويروس از خانواده پاراميكسو ويروس )</a:t>
            </a:r>
          </a:p>
          <a:p>
            <a:pPr algn="r" rtl="1" eaLnBrk="1" hangingPunct="1"/>
            <a:r>
              <a:rPr lang="fa-IR" altLang="en-US" u="sng" dirty="0">
                <a:solidFill>
                  <a:srgbClr val="C00000"/>
                </a:solidFill>
                <a:latin typeface="Calibri Light" panose="020F0302020204030204" pitchFamily="34" charset="0"/>
                <a:cs typeface="Calibri Light" panose="020F0302020204030204" pitchFamily="34" charset="0"/>
              </a:rPr>
              <a:t>مخزن</a:t>
            </a:r>
            <a:r>
              <a:rPr lang="fa-IR" altLang="en-US" dirty="0">
                <a:latin typeface="Calibri Light" panose="020F0302020204030204" pitchFamily="34" charset="0"/>
                <a:cs typeface="Calibri Light" panose="020F0302020204030204" pitchFamily="34" charset="0"/>
              </a:rPr>
              <a:t> :  انسان</a:t>
            </a:r>
          </a:p>
          <a:p>
            <a:pPr algn="r" rtl="1" eaLnBrk="1" hangingPunct="1"/>
            <a:endParaRPr lang="fa-IR" altLang="en-US" u="sng" dirty="0">
              <a:latin typeface="Calibri Light" panose="020F0302020204030204" pitchFamily="34" charset="0"/>
              <a:cs typeface="Calibri Light" panose="020F0302020204030204" pitchFamily="34" charset="0"/>
            </a:endParaRPr>
          </a:p>
          <a:p>
            <a:pPr algn="r" rtl="1" eaLnBrk="1" hangingPunct="1"/>
            <a:r>
              <a:rPr lang="fa-IR" altLang="en-US" u="sng" dirty="0" err="1">
                <a:solidFill>
                  <a:srgbClr val="C00000"/>
                </a:solidFill>
                <a:latin typeface="Calibri Light" panose="020F0302020204030204" pitchFamily="34" charset="0"/>
                <a:cs typeface="Calibri Light" panose="020F0302020204030204" pitchFamily="34" charset="0"/>
              </a:rPr>
              <a:t>دورة</a:t>
            </a:r>
            <a:r>
              <a:rPr lang="fa-IR" altLang="en-US" u="sng" dirty="0">
                <a:solidFill>
                  <a:srgbClr val="C00000"/>
                </a:solidFill>
                <a:latin typeface="Calibri Light" panose="020F0302020204030204" pitchFamily="34" charset="0"/>
                <a:cs typeface="Calibri Light" panose="020F0302020204030204" pitchFamily="34" charset="0"/>
              </a:rPr>
              <a:t> </a:t>
            </a:r>
            <a:r>
              <a:rPr lang="fa-IR" altLang="en-US" u="sng" dirty="0" err="1">
                <a:solidFill>
                  <a:srgbClr val="C00000"/>
                </a:solidFill>
                <a:latin typeface="Calibri Light" panose="020F0302020204030204" pitchFamily="34" charset="0"/>
                <a:cs typeface="Calibri Light" panose="020F0302020204030204" pitchFamily="34" charset="0"/>
              </a:rPr>
              <a:t>كمون</a:t>
            </a:r>
            <a:r>
              <a:rPr lang="fa-IR" altLang="en-US" u="sng" dirty="0">
                <a:solidFill>
                  <a:srgbClr val="C00000"/>
                </a:solidFill>
                <a:latin typeface="Calibri Light" panose="020F0302020204030204" pitchFamily="34" charset="0"/>
                <a:cs typeface="Calibri Light" panose="020F0302020204030204" pitchFamily="34" charset="0"/>
              </a:rPr>
              <a:t> </a:t>
            </a:r>
            <a:r>
              <a:rPr lang="fa-IR" altLang="en-US" u="sng" dirty="0">
                <a:latin typeface="Calibri Light" panose="020F0302020204030204" pitchFamily="34" charset="0"/>
                <a:cs typeface="Calibri Light" panose="020F0302020204030204" pitchFamily="34" charset="0"/>
              </a:rPr>
              <a:t>: </a:t>
            </a:r>
            <a:r>
              <a:rPr lang="fa-IR" altLang="en-US" dirty="0">
                <a:latin typeface="Calibri Light" panose="020F0302020204030204" pitchFamily="34" charset="0"/>
                <a:cs typeface="Calibri Light" panose="020F0302020204030204" pitchFamily="34" charset="0"/>
              </a:rPr>
              <a:t> 10 تا 12 روز </a:t>
            </a:r>
          </a:p>
          <a:p>
            <a:pPr algn="r" rtl="1" eaLnBrk="1" hangingPunct="1"/>
            <a:endParaRPr lang="fa-IR" altLang="en-US" dirty="0">
              <a:latin typeface="Calibri Light" panose="020F0302020204030204" pitchFamily="34" charset="0"/>
              <a:cs typeface="Calibri Light" panose="020F0302020204030204" pitchFamily="34" charset="0"/>
            </a:endParaRPr>
          </a:p>
          <a:p>
            <a:pPr algn="r" rtl="1" eaLnBrk="1" hangingPunct="1"/>
            <a:r>
              <a:rPr lang="fa-IR" altLang="en-US" u="sng" dirty="0">
                <a:solidFill>
                  <a:srgbClr val="C00000"/>
                </a:solidFill>
                <a:latin typeface="Calibri Light" panose="020F0302020204030204" pitchFamily="34" charset="0"/>
                <a:cs typeface="Calibri Light" panose="020F0302020204030204" pitchFamily="34" charset="0"/>
              </a:rPr>
              <a:t>علائم </a:t>
            </a:r>
            <a:r>
              <a:rPr lang="fa-IR" altLang="en-US" u="sng" dirty="0" err="1">
                <a:solidFill>
                  <a:srgbClr val="C00000"/>
                </a:solidFill>
                <a:latin typeface="Calibri Light" panose="020F0302020204030204" pitchFamily="34" charset="0"/>
                <a:cs typeface="Calibri Light" panose="020F0302020204030204" pitchFamily="34" charset="0"/>
              </a:rPr>
              <a:t>مقدماتى</a:t>
            </a:r>
            <a:r>
              <a:rPr lang="fa-IR" altLang="en-US" u="sng" dirty="0">
                <a:solidFill>
                  <a:srgbClr val="C00000"/>
                </a:solidFill>
                <a:latin typeface="Calibri Light" panose="020F0302020204030204" pitchFamily="34" charset="0"/>
                <a:cs typeface="Calibri Light" panose="020F0302020204030204" pitchFamily="34" charset="0"/>
              </a:rPr>
              <a:t> </a:t>
            </a:r>
            <a:r>
              <a:rPr lang="fa-IR" altLang="en-US" u="sng" dirty="0">
                <a:latin typeface="Calibri Light" panose="020F0302020204030204" pitchFamily="34" charset="0"/>
                <a:cs typeface="Calibri Light" panose="020F0302020204030204" pitchFamily="34" charset="0"/>
              </a:rPr>
              <a:t>: </a:t>
            </a:r>
          </a:p>
          <a:p>
            <a:pPr algn="r" rtl="1" eaLnBrk="1" hangingPunct="1"/>
            <a:r>
              <a:rPr lang="fa-IR" altLang="en-US" dirty="0">
                <a:latin typeface="Calibri Light" panose="020F0302020204030204" pitchFamily="34" charset="0"/>
                <a:cs typeface="Calibri Light" panose="020F0302020204030204" pitchFamily="34" charset="0"/>
              </a:rPr>
              <a:t>شامل تب، </a:t>
            </a:r>
            <a:r>
              <a:rPr lang="fa-IR" altLang="en-US" dirty="0" err="1">
                <a:latin typeface="Calibri Light" panose="020F0302020204030204" pitchFamily="34" charset="0"/>
                <a:cs typeface="Calibri Light" panose="020F0302020204030204" pitchFamily="34" charset="0"/>
              </a:rPr>
              <a:t>خستگى</a:t>
            </a:r>
            <a:r>
              <a:rPr lang="fa-IR" altLang="en-US" dirty="0">
                <a:latin typeface="Calibri Light" panose="020F0302020204030204" pitchFamily="34" charset="0"/>
                <a:cs typeface="Calibri Light" panose="020F0302020204030204" pitchFamily="34" charset="0"/>
              </a:rPr>
              <a:t>، سرفه، آب </a:t>
            </a:r>
            <a:r>
              <a:rPr lang="fa-IR" altLang="en-US" dirty="0" err="1">
                <a:latin typeface="Calibri Light" panose="020F0302020204030204" pitchFamily="34" charset="0"/>
                <a:cs typeface="Calibri Light" panose="020F0302020204030204" pitchFamily="34" charset="0"/>
              </a:rPr>
              <a:t>ريزش</a:t>
            </a:r>
            <a:r>
              <a:rPr lang="fa-IR" altLang="en-US" dirty="0">
                <a:latin typeface="Calibri Light" panose="020F0302020204030204" pitchFamily="34" charset="0"/>
                <a:cs typeface="Calibri Light" panose="020F0302020204030204" pitchFamily="34" charset="0"/>
              </a:rPr>
              <a:t> از </a:t>
            </a:r>
            <a:r>
              <a:rPr lang="fa-IR" altLang="en-US" dirty="0" err="1">
                <a:latin typeface="Calibri Light" panose="020F0302020204030204" pitchFamily="34" charset="0"/>
                <a:cs typeface="Calibri Light" panose="020F0302020204030204" pitchFamily="34" charset="0"/>
              </a:rPr>
              <a:t>بينى</a:t>
            </a:r>
            <a:r>
              <a:rPr lang="fa-IR" altLang="en-US" dirty="0">
                <a:latin typeface="Calibri Light" panose="020F0302020204030204" pitchFamily="34" charset="0"/>
                <a:cs typeface="Calibri Light" panose="020F0302020204030204" pitchFamily="34" charset="0"/>
              </a:rPr>
              <a:t> و التهاب ملتحمه</a:t>
            </a:r>
          </a:p>
          <a:p>
            <a:pPr algn="r" rtl="1" eaLnBrk="1" hangingPunct="1"/>
            <a:r>
              <a:rPr lang="fa-IR" altLang="en-US" u="sng" dirty="0" err="1">
                <a:latin typeface="Calibri Light" panose="020F0302020204030204" pitchFamily="34" charset="0"/>
                <a:cs typeface="Calibri Light" panose="020F0302020204030204" pitchFamily="34" charset="0"/>
              </a:rPr>
              <a:t>راش</a:t>
            </a:r>
            <a:r>
              <a:rPr lang="fa-IR" altLang="en-US" u="sng" dirty="0">
                <a:latin typeface="Calibri Light" panose="020F0302020204030204" pitchFamily="34" charset="0"/>
                <a:cs typeface="Calibri Light" panose="020F0302020204030204" pitchFamily="34" charset="0"/>
              </a:rPr>
              <a:t> </a:t>
            </a:r>
            <a:r>
              <a:rPr lang="fa-IR" altLang="en-US" u="sng" dirty="0" err="1">
                <a:latin typeface="Calibri Light" panose="020F0302020204030204" pitchFamily="34" charset="0"/>
                <a:cs typeface="Calibri Light" panose="020F0302020204030204" pitchFamily="34" charset="0"/>
              </a:rPr>
              <a:t>جلدى</a:t>
            </a:r>
            <a:r>
              <a:rPr lang="fa-IR" altLang="en-US" u="sng" dirty="0">
                <a:latin typeface="Calibri Light" panose="020F0302020204030204" pitchFamily="34" charset="0"/>
                <a:cs typeface="Calibri Light" panose="020F0302020204030204" pitchFamily="34" charset="0"/>
              </a:rPr>
              <a:t>: </a:t>
            </a:r>
            <a:r>
              <a:rPr lang="fa-IR" altLang="en-US" dirty="0" err="1">
                <a:latin typeface="Calibri Light" panose="020F0302020204030204" pitchFamily="34" charset="0"/>
                <a:cs typeface="Calibri Light" panose="020F0302020204030204" pitchFamily="34" charset="0"/>
              </a:rPr>
              <a:t>ماكولو</a:t>
            </a:r>
            <a:r>
              <a:rPr lang="fa-IR" altLang="en-US" dirty="0">
                <a:latin typeface="Calibri Light" panose="020F0302020204030204" pitchFamily="34" charset="0"/>
                <a:cs typeface="Calibri Light" panose="020F0302020204030204" pitchFamily="34" charset="0"/>
              </a:rPr>
              <a:t> </a:t>
            </a:r>
            <a:r>
              <a:rPr lang="fa-IR" altLang="en-US" dirty="0" err="1">
                <a:latin typeface="Calibri Light" panose="020F0302020204030204" pitchFamily="34" charset="0"/>
                <a:cs typeface="Calibri Light" panose="020F0302020204030204" pitchFamily="34" charset="0"/>
              </a:rPr>
              <a:t>لرپاپولار</a:t>
            </a:r>
            <a:r>
              <a:rPr lang="fa-IR" altLang="en-US" dirty="0">
                <a:latin typeface="Calibri Light" panose="020F0302020204030204" pitchFamily="34" charset="0"/>
                <a:cs typeface="Calibri Light" panose="020F0302020204030204" pitchFamily="34" charset="0"/>
              </a:rPr>
              <a:t> 2 تا 4 روز بعد از شروع علائم </a:t>
            </a:r>
            <a:r>
              <a:rPr lang="fa-IR" altLang="en-US" dirty="0" err="1">
                <a:latin typeface="Calibri Light" panose="020F0302020204030204" pitchFamily="34" charset="0"/>
                <a:cs typeface="Calibri Light" panose="020F0302020204030204" pitchFamily="34" charset="0"/>
              </a:rPr>
              <a:t>مقدماتي</a:t>
            </a:r>
            <a:endParaRPr lang="fa-IR" altLang="en-US" dirty="0">
              <a:latin typeface="Calibri Light" panose="020F0302020204030204" pitchFamily="34" charset="0"/>
              <a:cs typeface="Calibri Light" panose="020F0302020204030204" pitchFamily="34" charset="0"/>
            </a:endParaRPr>
          </a:p>
          <a:p>
            <a:pPr algn="r" rtl="1" eaLnBrk="1" hangingPunct="1"/>
            <a:endParaRPr lang="en-US" altLang="en-US" dirty="0"/>
          </a:p>
        </p:txBody>
      </p:sp>
      <p:sp>
        <p:nvSpPr>
          <p:cNvPr id="4" name="Content Placeholder 3"/>
          <p:cNvSpPr>
            <a:spLocks noGrp="1"/>
          </p:cNvSpPr>
          <p:nvPr>
            <p:ph sz="half" idx="1"/>
          </p:nvPr>
        </p:nvSpPr>
        <p:spPr>
          <a:xfrm>
            <a:off x="303007" y="1912072"/>
            <a:ext cx="3795347" cy="3049672"/>
          </a:xfrm>
        </p:spPr>
        <p:txBody>
          <a:bodyPr/>
          <a:lstStyle/>
          <a:p>
            <a:pPr algn="r" rtl="1" eaLnBrk="1" hangingPunct="1"/>
            <a:r>
              <a:rPr lang="fa-IR" altLang="en-US" dirty="0" err="1">
                <a:cs typeface="B Nazanin" panose="00000400000000000000" pitchFamily="2" charset="-78"/>
              </a:rPr>
              <a:t>اوتيت</a:t>
            </a:r>
            <a:r>
              <a:rPr lang="fa-IR" altLang="en-US" dirty="0">
                <a:cs typeface="B Nazanin" panose="00000400000000000000" pitchFamily="2" charset="-78"/>
              </a:rPr>
              <a:t> </a:t>
            </a:r>
            <a:r>
              <a:rPr lang="fa-IR" altLang="en-US" dirty="0" err="1">
                <a:cs typeface="B Nazanin" panose="00000400000000000000" pitchFamily="2" charset="-78"/>
              </a:rPr>
              <a:t>مديا</a:t>
            </a:r>
            <a:endParaRPr lang="en-US" altLang="en-US" dirty="0">
              <a:cs typeface="B Nazanin" panose="00000400000000000000" pitchFamily="2" charset="-78"/>
            </a:endParaRPr>
          </a:p>
          <a:p>
            <a:pPr algn="r" rtl="1" eaLnBrk="1" hangingPunct="1"/>
            <a:r>
              <a:rPr lang="fa-IR" altLang="en-US" dirty="0" err="1">
                <a:cs typeface="B Nazanin" panose="00000400000000000000" pitchFamily="2" charset="-78"/>
              </a:rPr>
              <a:t>پنومونى</a:t>
            </a:r>
            <a:r>
              <a:rPr lang="fa-IR" altLang="en-US" dirty="0">
                <a:cs typeface="B Nazanin" panose="00000400000000000000" pitchFamily="2" charset="-78"/>
              </a:rPr>
              <a:t> </a:t>
            </a:r>
            <a:endParaRPr lang="en-US" altLang="en-US" dirty="0">
              <a:cs typeface="B Nazanin" panose="00000400000000000000" pitchFamily="2" charset="-78"/>
            </a:endParaRPr>
          </a:p>
          <a:p>
            <a:pPr algn="r" rtl="1" eaLnBrk="1" hangingPunct="1"/>
            <a:r>
              <a:rPr lang="fa-IR" altLang="en-US" dirty="0">
                <a:cs typeface="B Nazanin" panose="00000400000000000000" pitchFamily="2" charset="-78"/>
              </a:rPr>
              <a:t>اسهال </a:t>
            </a:r>
            <a:endParaRPr lang="en-US" altLang="en-US" dirty="0">
              <a:cs typeface="B Nazanin" panose="00000400000000000000" pitchFamily="2" charset="-78"/>
            </a:endParaRPr>
          </a:p>
          <a:p>
            <a:pPr algn="r" rtl="1" eaLnBrk="1" hangingPunct="1"/>
            <a:r>
              <a:rPr lang="fa-IR" altLang="en-US" dirty="0">
                <a:cs typeface="B Nazanin" panose="00000400000000000000" pitchFamily="2" charset="-78"/>
              </a:rPr>
              <a:t>تشنج </a:t>
            </a:r>
            <a:r>
              <a:rPr lang="fa-IR" altLang="en-US" dirty="0" err="1">
                <a:cs typeface="B Nazanin" panose="00000400000000000000" pitchFamily="2" charset="-78"/>
              </a:rPr>
              <a:t>ناشى</a:t>
            </a:r>
            <a:r>
              <a:rPr lang="fa-IR" altLang="en-US" dirty="0">
                <a:cs typeface="B Nazanin" panose="00000400000000000000" pitchFamily="2" charset="-78"/>
              </a:rPr>
              <a:t> از تب </a:t>
            </a:r>
            <a:endParaRPr lang="en-US" altLang="en-US" dirty="0">
              <a:cs typeface="B Nazanin" panose="00000400000000000000" pitchFamily="2" charset="-78"/>
            </a:endParaRPr>
          </a:p>
          <a:p>
            <a:pPr algn="r" rtl="1" eaLnBrk="1" hangingPunct="1"/>
            <a:r>
              <a:rPr lang="fa-IR" altLang="en-US" dirty="0" err="1">
                <a:cs typeface="B Nazanin" panose="00000400000000000000" pitchFamily="2" charset="-78"/>
              </a:rPr>
              <a:t>كورى</a:t>
            </a:r>
            <a:r>
              <a:rPr lang="fa-IR" altLang="en-US" dirty="0">
                <a:cs typeface="B Nazanin" panose="00000400000000000000" pitchFamily="2" charset="-78"/>
              </a:rPr>
              <a:t> </a:t>
            </a:r>
            <a:endParaRPr lang="en-US" altLang="en-US" dirty="0">
              <a:cs typeface="B Nazanin" panose="00000400000000000000" pitchFamily="2" charset="-78"/>
            </a:endParaRPr>
          </a:p>
          <a:p>
            <a:pPr algn="r" rtl="1" eaLnBrk="1" hangingPunct="1"/>
            <a:r>
              <a:rPr lang="fa-IR" altLang="en-US" dirty="0" err="1">
                <a:cs typeface="B Nazanin" panose="00000400000000000000" pitchFamily="2" charset="-78"/>
              </a:rPr>
              <a:t>انسفاليت</a:t>
            </a:r>
            <a:endParaRPr lang="en-US" altLang="en-US" dirty="0">
              <a:cs typeface="B Nazanin" panose="00000400000000000000" pitchFamily="2" charset="-78"/>
            </a:endParaRPr>
          </a:p>
        </p:txBody>
      </p:sp>
    </p:spTree>
    <p:extLst>
      <p:ext uri="{BB962C8B-B14F-4D97-AF65-F5344CB8AC3E}">
        <p14:creationId xmlns:p14="http://schemas.microsoft.com/office/powerpoint/2010/main" val="25736030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Content Placeholder 2"/>
          <p:cNvSpPr>
            <a:spLocks noGrp="1"/>
          </p:cNvSpPr>
          <p:nvPr>
            <p:ph idx="1"/>
          </p:nvPr>
        </p:nvSpPr>
        <p:spPr>
          <a:xfrm>
            <a:off x="8059117" y="849400"/>
            <a:ext cx="3093203" cy="4351338"/>
          </a:xfrm>
        </p:spPr>
        <p:txBody>
          <a:bodyPr>
            <a:normAutofit fontScale="92500"/>
          </a:bodyPr>
          <a:lstStyle/>
          <a:p>
            <a:pPr marL="0" indent="0" algn="r" rtl="1" eaLnBrk="1" hangingPunct="1">
              <a:buNone/>
            </a:pPr>
            <a:r>
              <a:rPr lang="fa-IR" altLang="en-US" b="1" dirty="0">
                <a:solidFill>
                  <a:srgbClr val="C00000"/>
                </a:solidFill>
              </a:rPr>
              <a:t>نوع واکسن </a:t>
            </a:r>
            <a:r>
              <a:rPr lang="fa-IR" altLang="en-US" b="1" dirty="0"/>
              <a:t>:</a:t>
            </a:r>
            <a:endParaRPr lang="en-US" altLang="en-US" b="1" dirty="0"/>
          </a:p>
          <a:p>
            <a:pPr marL="0" indent="0" algn="r" rtl="1" eaLnBrk="1" hangingPunct="1">
              <a:buNone/>
            </a:pPr>
            <a:r>
              <a:rPr lang="en-US" altLang="en-US" b="1" dirty="0"/>
              <a:t> MMR</a:t>
            </a:r>
          </a:p>
          <a:p>
            <a:pPr marL="0" indent="0" algn="r" rtl="1" eaLnBrk="1" hangingPunct="1">
              <a:buNone/>
            </a:pPr>
            <a:r>
              <a:rPr lang="en-US" altLang="en-US" b="1" dirty="0"/>
              <a:t> </a:t>
            </a:r>
            <a:r>
              <a:rPr lang="fa-IR" altLang="en-US" dirty="0"/>
              <a:t>ویروس زنده ضعیف شده</a:t>
            </a:r>
            <a:endParaRPr lang="en-US" altLang="en-US" dirty="0"/>
          </a:p>
          <a:p>
            <a:pPr marL="0" indent="0" algn="r" rtl="1" eaLnBrk="1" hangingPunct="1">
              <a:buNone/>
            </a:pPr>
            <a:r>
              <a:rPr lang="fa-IR" altLang="en-US" dirty="0"/>
              <a:t>ساخت ایران : </a:t>
            </a:r>
            <a:endParaRPr lang="en-US" altLang="en-US" dirty="0"/>
          </a:p>
          <a:p>
            <a:pPr marL="0" indent="0" algn="r" rtl="1" eaLnBrk="1" hangingPunct="1">
              <a:buNone/>
            </a:pPr>
            <a:r>
              <a:rPr lang="fa-IR" altLang="en-US" dirty="0"/>
              <a:t>سویه </a:t>
            </a:r>
            <a:r>
              <a:rPr lang="fa-IR" altLang="en-US" dirty="0" err="1"/>
              <a:t>اد</a:t>
            </a:r>
            <a:r>
              <a:rPr lang="fa-IR" altLang="en-US" dirty="0"/>
              <a:t> مو </a:t>
            </a:r>
            <a:r>
              <a:rPr lang="fa-IR" altLang="en-US" dirty="0" err="1"/>
              <a:t>نستون</a:t>
            </a:r>
            <a:r>
              <a:rPr lang="fa-IR" altLang="en-US" dirty="0"/>
              <a:t> - </a:t>
            </a:r>
            <a:r>
              <a:rPr lang="fa-IR" altLang="en-US" dirty="0" err="1"/>
              <a:t>سوش</a:t>
            </a:r>
            <a:r>
              <a:rPr lang="fa-IR" altLang="en-US" dirty="0"/>
              <a:t> </a:t>
            </a:r>
            <a:r>
              <a:rPr lang="en-US" altLang="en-US" dirty="0"/>
              <a:t>AIK-HDC</a:t>
            </a:r>
            <a:endParaRPr lang="fa-IR" altLang="en-US" dirty="0"/>
          </a:p>
          <a:p>
            <a:pPr marL="0" indent="0" algn="r" rtl="1" eaLnBrk="1" hangingPunct="1">
              <a:buNone/>
            </a:pPr>
            <a:r>
              <a:rPr lang="fa-IR" altLang="en-US" dirty="0"/>
              <a:t>( اوریون</a:t>
            </a:r>
            <a:r>
              <a:rPr lang="en-US" altLang="en-US" dirty="0"/>
              <a:t>Hoshino  </a:t>
            </a:r>
            <a:r>
              <a:rPr lang="fa-IR" altLang="en-US" dirty="0"/>
              <a:t>  </a:t>
            </a:r>
            <a:endParaRPr lang="en-US" altLang="en-US" dirty="0"/>
          </a:p>
          <a:p>
            <a:pPr marL="0" indent="0" algn="r" rtl="1" eaLnBrk="1" hangingPunct="1">
              <a:buNone/>
            </a:pPr>
            <a:endParaRPr lang="en-US" altLang="en-US" dirty="0"/>
          </a:p>
          <a:p>
            <a:pPr marL="0" indent="0" algn="r" rtl="1" eaLnBrk="1" hangingPunct="1">
              <a:buNone/>
            </a:pPr>
            <a:r>
              <a:rPr lang="en-US" altLang="en-US" dirty="0"/>
              <a:t> -</a:t>
            </a:r>
            <a:r>
              <a:rPr lang="fa-IR" altLang="en-US" dirty="0"/>
              <a:t>سرخجه </a:t>
            </a:r>
            <a:r>
              <a:rPr lang="en-US" altLang="en-US" dirty="0"/>
              <a:t>Takahashi </a:t>
            </a:r>
            <a:r>
              <a:rPr lang="fa-IR" altLang="en-US" dirty="0"/>
              <a:t> )</a:t>
            </a:r>
            <a:endParaRPr lang="en-US" altLang="en-US" dirty="0"/>
          </a:p>
        </p:txBody>
      </p:sp>
      <p:sp>
        <p:nvSpPr>
          <p:cNvPr id="13316" name="Slide Number Placeholder 3"/>
          <p:cNvSpPr>
            <a:spLocks noGrp="1"/>
          </p:cNvSpPr>
          <p:nvPr>
            <p:ph type="sldNum" sz="quarter" idx="12"/>
          </p:nvPr>
        </p:nvSpPr>
        <p:spPr bwMode="auto">
          <a:xfrm>
            <a:off x="4648200" y="6248400"/>
            <a:ext cx="2895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lgn="ctr">
              <a:spcBef>
                <a:spcPct val="0"/>
              </a:spcBef>
              <a:buClrTx/>
              <a:buSzTx/>
              <a:buFontTx/>
              <a:buNone/>
            </a:pPr>
            <a:fld id="{C1ABEE02-B207-4D43-9CDD-4ADBC70B895E}" type="slidenum">
              <a:rPr lang="ar-SA" altLang="en-US" sz="1200">
                <a:solidFill>
                  <a:srgbClr val="BCBCBC"/>
                </a:solidFill>
                <a:latin typeface="Arial" panose="020B0604020202020204" pitchFamily="34" charset="0"/>
              </a:rPr>
              <a:pPr algn="ctr">
                <a:spcBef>
                  <a:spcPct val="0"/>
                </a:spcBef>
                <a:buClrTx/>
                <a:buSzTx/>
                <a:buFontTx/>
                <a:buNone/>
              </a:pPr>
              <a:t>5</a:t>
            </a:fld>
            <a:endParaRPr lang="en-US" altLang="en-US" sz="1200">
              <a:solidFill>
                <a:srgbClr val="BCBCBC"/>
              </a:solidFill>
              <a:latin typeface="Arial" panose="020B0604020202020204" pitchFamily="34" charset="0"/>
            </a:endParaRPr>
          </a:p>
        </p:txBody>
      </p:sp>
      <p:sp>
        <p:nvSpPr>
          <p:cNvPr id="5" name="Content Placeholder 2"/>
          <p:cNvSpPr txBox="1">
            <a:spLocks/>
          </p:cNvSpPr>
          <p:nvPr/>
        </p:nvSpPr>
        <p:spPr>
          <a:xfrm>
            <a:off x="409817" y="849400"/>
            <a:ext cx="7288967" cy="5010461"/>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rtl="1"/>
            <a:r>
              <a:rPr lang="fa-IR" altLang="en-US" dirty="0" err="1">
                <a:cs typeface="B Compset" panose="00000400000000000000" pitchFamily="2" charset="-78"/>
              </a:rPr>
              <a:t>ميزان</a:t>
            </a:r>
            <a:r>
              <a:rPr lang="fa-IR" altLang="en-US" dirty="0">
                <a:cs typeface="B Compset" panose="00000400000000000000" pitchFamily="2" charset="-78"/>
              </a:rPr>
              <a:t> </a:t>
            </a:r>
            <a:r>
              <a:rPr lang="fa-IR" altLang="en-US" dirty="0" err="1">
                <a:cs typeface="B Compset" panose="00000400000000000000" pitchFamily="2" charset="-78"/>
              </a:rPr>
              <a:t>ايمني</a:t>
            </a:r>
            <a:r>
              <a:rPr lang="fa-IR" altLang="en-US" dirty="0">
                <a:cs typeface="B Compset" panose="00000400000000000000" pitchFamily="2" charset="-78"/>
              </a:rPr>
              <a:t> </a:t>
            </a:r>
            <a:r>
              <a:rPr lang="fa-IR" altLang="en-US" dirty="0" err="1">
                <a:cs typeface="B Compset" panose="00000400000000000000" pitchFamily="2" charset="-78"/>
              </a:rPr>
              <a:t>برعليه</a:t>
            </a:r>
            <a:r>
              <a:rPr lang="fa-IR" altLang="en-US" dirty="0">
                <a:cs typeface="B Compset" panose="00000400000000000000" pitchFamily="2" charset="-78"/>
              </a:rPr>
              <a:t>  </a:t>
            </a:r>
            <a:r>
              <a:rPr lang="fa-IR" altLang="en-US" dirty="0" err="1">
                <a:cs typeface="B Compset" panose="00000400000000000000" pitchFamily="2" charset="-78"/>
              </a:rPr>
              <a:t>بيماري</a:t>
            </a:r>
            <a:r>
              <a:rPr lang="fa-IR" altLang="en-US" dirty="0">
                <a:cs typeface="B Compset" panose="00000400000000000000" pitchFamily="2" charset="-78"/>
              </a:rPr>
              <a:t> </a:t>
            </a:r>
            <a:r>
              <a:rPr lang="fa-IR" altLang="en-US" dirty="0" err="1">
                <a:cs typeface="B Compset" panose="00000400000000000000" pitchFamily="2" charset="-78"/>
              </a:rPr>
              <a:t>سرخك</a:t>
            </a:r>
            <a:r>
              <a:rPr lang="fa-IR" altLang="en-US" dirty="0">
                <a:cs typeface="B Compset" panose="00000400000000000000" pitchFamily="2" charset="-78"/>
              </a:rPr>
              <a:t> در صورت </a:t>
            </a:r>
            <a:r>
              <a:rPr lang="fa-IR" altLang="en-US" dirty="0" err="1">
                <a:cs typeface="B Compset" panose="00000400000000000000" pitchFamily="2" charset="-78"/>
              </a:rPr>
              <a:t>واكسيناسيون</a:t>
            </a:r>
            <a:r>
              <a:rPr lang="fa-IR" altLang="en-US" dirty="0">
                <a:cs typeface="B Compset" panose="00000400000000000000" pitchFamily="2" charset="-78"/>
              </a:rPr>
              <a:t> در</a:t>
            </a:r>
            <a:r>
              <a:rPr lang="en-US" altLang="en-US" dirty="0">
                <a:cs typeface="B Compset" panose="00000400000000000000" pitchFamily="2" charset="-78"/>
              </a:rPr>
              <a:t> </a:t>
            </a:r>
            <a:r>
              <a:rPr lang="fa-IR" altLang="en-US" b="1" dirty="0">
                <a:solidFill>
                  <a:srgbClr val="FF0000"/>
                </a:solidFill>
                <a:cs typeface="B Compset" panose="00000400000000000000" pitchFamily="2" charset="-78"/>
              </a:rPr>
              <a:t>سن 9 </a:t>
            </a:r>
            <a:r>
              <a:rPr lang="fa-IR" altLang="en-US" b="1" dirty="0" err="1">
                <a:solidFill>
                  <a:srgbClr val="FF0000"/>
                </a:solidFill>
                <a:cs typeface="B Compset" panose="00000400000000000000" pitchFamily="2" charset="-78"/>
              </a:rPr>
              <a:t>ماهگي</a:t>
            </a:r>
            <a:r>
              <a:rPr lang="fa-IR" altLang="en-US" b="1" dirty="0">
                <a:solidFill>
                  <a:srgbClr val="FF0000"/>
                </a:solidFill>
                <a:cs typeface="B Compset" panose="00000400000000000000" pitchFamily="2" charset="-78"/>
              </a:rPr>
              <a:t> 85%  </a:t>
            </a:r>
            <a:r>
              <a:rPr lang="fa-IR" altLang="en-US" dirty="0" err="1">
                <a:cs typeface="B Compset" panose="00000400000000000000" pitchFamily="2" charset="-78"/>
              </a:rPr>
              <a:t>مي</a:t>
            </a:r>
            <a:r>
              <a:rPr lang="fa-IR" altLang="en-US" dirty="0">
                <a:cs typeface="B Compset" panose="00000400000000000000" pitchFamily="2" charset="-78"/>
              </a:rPr>
              <a:t> باشد .  </a:t>
            </a:r>
            <a:endParaRPr lang="en-US" altLang="en-US" dirty="0">
              <a:cs typeface="B Compset" panose="00000400000000000000" pitchFamily="2" charset="-78"/>
            </a:endParaRPr>
          </a:p>
          <a:p>
            <a:pPr algn="r" rtl="1"/>
            <a:endParaRPr lang="fa-IR" altLang="en-US" dirty="0">
              <a:cs typeface="B Compset" panose="00000400000000000000" pitchFamily="2" charset="-78"/>
            </a:endParaRPr>
          </a:p>
          <a:p>
            <a:pPr algn="r" rtl="1"/>
            <a:r>
              <a:rPr lang="fa-IR" altLang="en-US" dirty="0">
                <a:cs typeface="B Compset" panose="00000400000000000000" pitchFamily="2" charset="-78"/>
              </a:rPr>
              <a:t> </a:t>
            </a:r>
            <a:r>
              <a:rPr lang="fa-IR" altLang="en-US" dirty="0" err="1">
                <a:cs typeface="B Compset" panose="00000400000000000000" pitchFamily="2" charset="-78"/>
              </a:rPr>
              <a:t>ميزان</a:t>
            </a:r>
            <a:r>
              <a:rPr lang="fa-IR" altLang="en-US" dirty="0">
                <a:cs typeface="B Compset" panose="00000400000000000000" pitchFamily="2" charset="-78"/>
              </a:rPr>
              <a:t> </a:t>
            </a:r>
            <a:r>
              <a:rPr lang="fa-IR" altLang="en-US" dirty="0" err="1">
                <a:cs typeface="B Compset" panose="00000400000000000000" pitchFamily="2" charset="-78"/>
              </a:rPr>
              <a:t>ايمني</a:t>
            </a:r>
            <a:r>
              <a:rPr lang="fa-IR" altLang="en-US" dirty="0">
                <a:cs typeface="B Compset" panose="00000400000000000000" pitchFamily="2" charset="-78"/>
              </a:rPr>
              <a:t> </a:t>
            </a:r>
            <a:r>
              <a:rPr lang="fa-IR" altLang="en-US" dirty="0" err="1">
                <a:cs typeface="B Compset" panose="00000400000000000000" pitchFamily="2" charset="-78"/>
              </a:rPr>
              <a:t>برعليه</a:t>
            </a:r>
            <a:r>
              <a:rPr lang="fa-IR" altLang="en-US" dirty="0">
                <a:cs typeface="B Compset" panose="00000400000000000000" pitchFamily="2" charset="-78"/>
              </a:rPr>
              <a:t>  </a:t>
            </a:r>
            <a:r>
              <a:rPr lang="fa-IR" altLang="en-US" dirty="0" err="1">
                <a:cs typeface="B Compset" panose="00000400000000000000" pitchFamily="2" charset="-78"/>
              </a:rPr>
              <a:t>بيماري</a:t>
            </a:r>
            <a:r>
              <a:rPr lang="fa-IR" altLang="en-US" dirty="0">
                <a:cs typeface="B Compset" panose="00000400000000000000" pitchFamily="2" charset="-78"/>
              </a:rPr>
              <a:t> </a:t>
            </a:r>
            <a:r>
              <a:rPr lang="fa-IR" altLang="en-US" dirty="0" err="1">
                <a:cs typeface="B Compset" panose="00000400000000000000" pitchFamily="2" charset="-78"/>
              </a:rPr>
              <a:t>سرخك</a:t>
            </a:r>
            <a:r>
              <a:rPr lang="fa-IR" altLang="en-US" dirty="0">
                <a:cs typeface="B Compset" panose="00000400000000000000" pitchFamily="2" charset="-78"/>
              </a:rPr>
              <a:t> در صورت </a:t>
            </a:r>
            <a:r>
              <a:rPr lang="fa-IR" altLang="en-US" dirty="0" err="1">
                <a:cs typeface="B Compset" panose="00000400000000000000" pitchFamily="2" charset="-78"/>
              </a:rPr>
              <a:t>واكسيناسيون</a:t>
            </a:r>
            <a:r>
              <a:rPr lang="fa-IR" altLang="en-US" dirty="0">
                <a:cs typeface="B Compset" panose="00000400000000000000" pitchFamily="2" charset="-78"/>
              </a:rPr>
              <a:t> در </a:t>
            </a:r>
            <a:r>
              <a:rPr lang="fa-IR" altLang="en-US" dirty="0">
                <a:solidFill>
                  <a:srgbClr val="FF0000"/>
                </a:solidFill>
                <a:cs typeface="B Compset" panose="00000400000000000000" pitchFamily="2" charset="-78"/>
              </a:rPr>
              <a:t>سن 1</a:t>
            </a:r>
            <a:r>
              <a:rPr lang="fa-IR" altLang="en-US" b="1" dirty="0">
                <a:solidFill>
                  <a:srgbClr val="FF0000"/>
                </a:solidFill>
                <a:cs typeface="B Compset" panose="00000400000000000000" pitchFamily="2" charset="-78"/>
              </a:rPr>
              <a:t>2ماهگي 95% </a:t>
            </a:r>
            <a:r>
              <a:rPr lang="fa-IR" altLang="en-US" dirty="0" err="1">
                <a:cs typeface="B Compset" panose="00000400000000000000" pitchFamily="2" charset="-78"/>
              </a:rPr>
              <a:t>مي</a:t>
            </a:r>
            <a:r>
              <a:rPr lang="fa-IR" altLang="en-US" dirty="0">
                <a:cs typeface="B Compset" panose="00000400000000000000" pitchFamily="2" charset="-78"/>
              </a:rPr>
              <a:t> باشد . </a:t>
            </a:r>
          </a:p>
          <a:p>
            <a:pPr algn="r" rtl="1"/>
            <a:endParaRPr lang="fa-IR" altLang="en-US" dirty="0">
              <a:cs typeface="B Compset" panose="00000400000000000000" pitchFamily="2" charset="-78"/>
            </a:endParaRPr>
          </a:p>
          <a:p>
            <a:pPr algn="r" rtl="1"/>
            <a:r>
              <a:rPr lang="fa-IR" altLang="en-US" dirty="0">
                <a:solidFill>
                  <a:schemeClr val="accent1">
                    <a:lumMod val="50000"/>
                  </a:schemeClr>
                </a:solidFill>
                <a:cs typeface="B Compset" panose="00000400000000000000" pitchFamily="2" charset="-78"/>
              </a:rPr>
              <a:t>در حال حاضر 2 نوبت </a:t>
            </a:r>
            <a:r>
              <a:rPr lang="fa-IR" altLang="en-US" dirty="0" err="1">
                <a:solidFill>
                  <a:schemeClr val="accent1">
                    <a:lumMod val="50000"/>
                  </a:schemeClr>
                </a:solidFill>
                <a:cs typeface="B Compset" panose="00000400000000000000" pitchFamily="2" charset="-78"/>
              </a:rPr>
              <a:t>واكسن</a:t>
            </a:r>
            <a:r>
              <a:rPr lang="fa-IR" altLang="en-US" dirty="0">
                <a:solidFill>
                  <a:schemeClr val="accent1">
                    <a:lumMod val="50000"/>
                  </a:schemeClr>
                </a:solidFill>
                <a:cs typeface="B Compset" panose="00000400000000000000" pitchFamily="2" charset="-78"/>
              </a:rPr>
              <a:t> </a:t>
            </a:r>
            <a:r>
              <a:rPr lang="fa-IR" altLang="en-US" dirty="0" err="1">
                <a:solidFill>
                  <a:schemeClr val="accent1">
                    <a:lumMod val="50000"/>
                  </a:schemeClr>
                </a:solidFill>
                <a:cs typeface="B Compset" panose="00000400000000000000" pitchFamily="2" charset="-78"/>
              </a:rPr>
              <a:t>سرخك</a:t>
            </a:r>
            <a:r>
              <a:rPr lang="fa-IR" altLang="en-US" dirty="0">
                <a:solidFill>
                  <a:schemeClr val="accent1">
                    <a:lumMod val="50000"/>
                  </a:schemeClr>
                </a:solidFill>
                <a:cs typeface="B Compset" panose="00000400000000000000" pitchFamily="2" charset="-78"/>
              </a:rPr>
              <a:t> (</a:t>
            </a:r>
            <a:r>
              <a:rPr lang="en-US" altLang="en-US" dirty="0">
                <a:solidFill>
                  <a:schemeClr val="accent1">
                    <a:lumMod val="50000"/>
                  </a:schemeClr>
                </a:solidFill>
                <a:cs typeface="B Compset" panose="00000400000000000000" pitchFamily="2" charset="-78"/>
              </a:rPr>
              <a:t>MMR</a:t>
            </a:r>
            <a:r>
              <a:rPr lang="fa-IR" altLang="en-US" dirty="0">
                <a:solidFill>
                  <a:schemeClr val="accent1">
                    <a:lumMod val="50000"/>
                  </a:schemeClr>
                </a:solidFill>
                <a:cs typeface="B Compset" panose="00000400000000000000" pitchFamily="2" charset="-78"/>
              </a:rPr>
              <a:t>)</a:t>
            </a:r>
            <a:r>
              <a:rPr lang="en-US" altLang="en-US" dirty="0">
                <a:solidFill>
                  <a:schemeClr val="accent1">
                    <a:lumMod val="50000"/>
                  </a:schemeClr>
                </a:solidFill>
                <a:cs typeface="B Compset" panose="00000400000000000000" pitchFamily="2" charset="-78"/>
              </a:rPr>
              <a:t> </a:t>
            </a:r>
            <a:r>
              <a:rPr lang="fa-IR" altLang="en-US" dirty="0">
                <a:solidFill>
                  <a:schemeClr val="accent1">
                    <a:lumMod val="50000"/>
                  </a:schemeClr>
                </a:solidFill>
                <a:cs typeface="B Compset" panose="00000400000000000000" pitchFamily="2" charset="-78"/>
              </a:rPr>
              <a:t>در </a:t>
            </a:r>
            <a:r>
              <a:rPr lang="fa-IR" altLang="en-US" dirty="0" err="1">
                <a:solidFill>
                  <a:schemeClr val="accent1">
                    <a:lumMod val="50000"/>
                  </a:schemeClr>
                </a:solidFill>
                <a:cs typeface="B Compset" panose="00000400000000000000" pitchFamily="2" charset="-78"/>
              </a:rPr>
              <a:t>سنين</a:t>
            </a:r>
            <a:r>
              <a:rPr lang="fa-IR" altLang="en-US" dirty="0">
                <a:solidFill>
                  <a:schemeClr val="accent1">
                    <a:lumMod val="50000"/>
                  </a:schemeClr>
                </a:solidFill>
                <a:cs typeface="B Compset" panose="00000400000000000000" pitchFamily="2" charset="-78"/>
              </a:rPr>
              <a:t> 12 و 18 </a:t>
            </a:r>
            <a:r>
              <a:rPr lang="fa-IR" altLang="en-US" dirty="0" err="1">
                <a:solidFill>
                  <a:schemeClr val="accent1">
                    <a:lumMod val="50000"/>
                  </a:schemeClr>
                </a:solidFill>
                <a:cs typeface="B Compset" panose="00000400000000000000" pitchFamily="2" charset="-78"/>
              </a:rPr>
              <a:t>ماهگي</a:t>
            </a:r>
            <a:r>
              <a:rPr lang="fa-IR" altLang="en-US" dirty="0">
                <a:solidFill>
                  <a:schemeClr val="accent1">
                    <a:lumMod val="50000"/>
                  </a:schemeClr>
                </a:solidFill>
                <a:cs typeface="B Compset" panose="00000400000000000000" pitchFamily="2" charset="-78"/>
              </a:rPr>
              <a:t> به </a:t>
            </a:r>
            <a:r>
              <a:rPr lang="fa-IR" altLang="en-US" dirty="0" err="1">
                <a:solidFill>
                  <a:schemeClr val="accent1">
                    <a:lumMod val="50000"/>
                  </a:schemeClr>
                </a:solidFill>
                <a:cs typeface="B Compset" panose="00000400000000000000" pitchFamily="2" charset="-78"/>
              </a:rPr>
              <a:t>كودكان</a:t>
            </a:r>
            <a:r>
              <a:rPr lang="fa-IR" altLang="en-US" dirty="0">
                <a:solidFill>
                  <a:schemeClr val="accent1">
                    <a:lumMod val="50000"/>
                  </a:schemeClr>
                </a:solidFill>
                <a:cs typeface="B Compset" panose="00000400000000000000" pitchFamily="2" charset="-78"/>
              </a:rPr>
              <a:t> </a:t>
            </a:r>
            <a:r>
              <a:rPr lang="fa-IR" altLang="en-US" dirty="0" err="1">
                <a:solidFill>
                  <a:schemeClr val="accent1">
                    <a:lumMod val="50000"/>
                  </a:schemeClr>
                </a:solidFill>
                <a:cs typeface="B Compset" panose="00000400000000000000" pitchFamily="2" charset="-78"/>
              </a:rPr>
              <a:t>تلقيح</a:t>
            </a:r>
            <a:r>
              <a:rPr lang="fa-IR" altLang="en-US" dirty="0">
                <a:solidFill>
                  <a:schemeClr val="accent1">
                    <a:lumMod val="50000"/>
                  </a:schemeClr>
                </a:solidFill>
                <a:cs typeface="B Compset" panose="00000400000000000000" pitchFamily="2" charset="-78"/>
              </a:rPr>
              <a:t> </a:t>
            </a:r>
            <a:r>
              <a:rPr lang="fa-IR" altLang="en-US" dirty="0" err="1">
                <a:solidFill>
                  <a:schemeClr val="accent1">
                    <a:lumMod val="50000"/>
                  </a:schemeClr>
                </a:solidFill>
                <a:cs typeface="B Compset" panose="00000400000000000000" pitchFamily="2" charset="-78"/>
              </a:rPr>
              <a:t>مي</a:t>
            </a:r>
            <a:r>
              <a:rPr lang="fa-IR" altLang="en-US" dirty="0">
                <a:solidFill>
                  <a:schemeClr val="accent1">
                    <a:lumMod val="50000"/>
                  </a:schemeClr>
                </a:solidFill>
                <a:cs typeface="B Compset" panose="00000400000000000000" pitchFamily="2" charset="-78"/>
              </a:rPr>
              <a:t> گردد . </a:t>
            </a:r>
          </a:p>
          <a:p>
            <a:pPr algn="r" rtl="1"/>
            <a:endParaRPr lang="fa-IR" altLang="en-US" dirty="0">
              <a:solidFill>
                <a:srgbClr val="FFFF00"/>
              </a:solidFill>
              <a:cs typeface="B Compset" panose="00000400000000000000" pitchFamily="2" charset="-78"/>
            </a:endParaRPr>
          </a:p>
          <a:p>
            <a:pPr algn="r" rtl="1"/>
            <a:r>
              <a:rPr lang="fa-IR" altLang="en-US" dirty="0">
                <a:cs typeface="B Compset" panose="00000400000000000000" pitchFamily="2" charset="-78"/>
              </a:rPr>
              <a:t>پوشش </a:t>
            </a:r>
            <a:r>
              <a:rPr lang="fa-IR" altLang="en-US" dirty="0" err="1">
                <a:cs typeface="B Compset" panose="00000400000000000000" pitchFamily="2" charset="-78"/>
              </a:rPr>
              <a:t>ايمنسازي</a:t>
            </a:r>
            <a:r>
              <a:rPr lang="fa-IR" altLang="en-US" dirty="0">
                <a:cs typeface="B Compset" panose="00000400000000000000" pitchFamily="2" charset="-78"/>
              </a:rPr>
              <a:t> نوبت اول و دوم </a:t>
            </a:r>
            <a:r>
              <a:rPr lang="fa-IR" altLang="en-US" dirty="0" err="1">
                <a:cs typeface="B Compset" panose="00000400000000000000" pitchFamily="2" charset="-78"/>
              </a:rPr>
              <a:t>سرخك</a:t>
            </a:r>
            <a:r>
              <a:rPr lang="fa-IR" altLang="en-US" dirty="0">
                <a:cs typeface="B Compset" panose="00000400000000000000" pitchFamily="2" charset="-78"/>
              </a:rPr>
              <a:t> در </a:t>
            </a:r>
            <a:r>
              <a:rPr lang="fa-IR" altLang="en-US" dirty="0" err="1">
                <a:cs typeface="B Compset" panose="00000400000000000000" pitchFamily="2" charset="-78"/>
              </a:rPr>
              <a:t>كشور</a:t>
            </a:r>
            <a:r>
              <a:rPr lang="fa-IR" altLang="en-US" dirty="0">
                <a:cs typeface="B Compset" panose="00000400000000000000" pitchFamily="2" charset="-78"/>
              </a:rPr>
              <a:t> </a:t>
            </a:r>
            <a:r>
              <a:rPr lang="fa-IR" altLang="en-US" dirty="0" err="1">
                <a:cs typeface="B Compset" panose="00000400000000000000" pitchFamily="2" charset="-78"/>
              </a:rPr>
              <a:t>بايد</a:t>
            </a:r>
            <a:r>
              <a:rPr lang="fa-IR" altLang="en-US" dirty="0">
                <a:cs typeface="B Compset" panose="00000400000000000000" pitchFamily="2" charset="-78"/>
              </a:rPr>
              <a:t> بالاتر از 95% باشد تا </a:t>
            </a:r>
            <a:r>
              <a:rPr lang="fa-IR" altLang="en-US" dirty="0">
                <a:solidFill>
                  <a:schemeClr val="accent1">
                    <a:lumMod val="50000"/>
                  </a:schemeClr>
                </a:solidFill>
                <a:cs typeface="B Compset" panose="00000400000000000000" pitchFamily="2" charset="-78"/>
              </a:rPr>
              <a:t>(</a:t>
            </a:r>
            <a:r>
              <a:rPr lang="en-US" altLang="en-US" dirty="0">
                <a:solidFill>
                  <a:schemeClr val="accent1">
                    <a:lumMod val="50000"/>
                  </a:schemeClr>
                </a:solidFill>
                <a:cs typeface="B Compset" panose="00000400000000000000" pitchFamily="2" charset="-78"/>
              </a:rPr>
              <a:t>Heard Immunity</a:t>
            </a:r>
            <a:r>
              <a:rPr lang="fa-IR" altLang="en-US" dirty="0">
                <a:cs typeface="B Compset" panose="00000400000000000000" pitchFamily="2" charset="-78"/>
              </a:rPr>
              <a:t>) مانع بروز </a:t>
            </a:r>
            <a:r>
              <a:rPr lang="fa-IR" altLang="en-US" dirty="0" err="1">
                <a:cs typeface="B Compset" panose="00000400000000000000" pitchFamily="2" charset="-78"/>
              </a:rPr>
              <a:t>طغيانهاي</a:t>
            </a:r>
            <a:r>
              <a:rPr lang="fa-IR" altLang="en-US" dirty="0">
                <a:cs typeface="B Compset" panose="00000400000000000000" pitchFamily="2" charset="-78"/>
              </a:rPr>
              <a:t> </a:t>
            </a:r>
            <a:r>
              <a:rPr lang="fa-IR" altLang="en-US" dirty="0" err="1">
                <a:cs typeface="B Compset" panose="00000400000000000000" pitchFamily="2" charset="-78"/>
              </a:rPr>
              <a:t>سرخك</a:t>
            </a:r>
            <a:r>
              <a:rPr lang="fa-IR" altLang="en-US" dirty="0">
                <a:cs typeface="B Compset" panose="00000400000000000000" pitchFamily="2" charset="-78"/>
              </a:rPr>
              <a:t> گردد.  </a:t>
            </a:r>
          </a:p>
        </p:txBody>
      </p:sp>
    </p:spTree>
    <p:extLst>
      <p:ext uri="{BB962C8B-B14F-4D97-AF65-F5344CB8AC3E}">
        <p14:creationId xmlns:p14="http://schemas.microsoft.com/office/powerpoint/2010/main" val="173425370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2625" y="0"/>
            <a:ext cx="8229600" cy="1143000"/>
          </a:xfrm>
        </p:spPr>
        <p:txBody>
          <a:bodyPr/>
          <a:lstStyle/>
          <a:p>
            <a:pPr algn="ctr">
              <a:defRPr/>
            </a:pPr>
            <a:r>
              <a:rPr lang="fa-IR" u="sng" dirty="0">
                <a:solidFill>
                  <a:srgbClr val="C00000"/>
                </a:solidFill>
                <a:latin typeface="Arial" pitchFamily="34" charset="0"/>
              </a:rPr>
              <a:t>تعریف حذف</a:t>
            </a:r>
            <a:endParaRPr lang="fa-IR" u="sng" dirty="0">
              <a:solidFill>
                <a:srgbClr val="C00000"/>
              </a:solidFill>
            </a:endParaRPr>
          </a:p>
        </p:txBody>
      </p:sp>
      <p:sp>
        <p:nvSpPr>
          <p:cNvPr id="28675" name="Rectangle 2"/>
          <p:cNvSpPr>
            <a:spLocks noChangeArrowheads="1"/>
          </p:cNvSpPr>
          <p:nvPr/>
        </p:nvSpPr>
        <p:spPr bwMode="auto">
          <a:xfrm>
            <a:off x="2452689" y="1071564"/>
            <a:ext cx="7488237" cy="550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lgn="r" rtl="1">
              <a:spcBef>
                <a:spcPct val="20000"/>
              </a:spcBef>
              <a:buClr>
                <a:srgbClr val="F9F9F9"/>
              </a:buClr>
              <a:buSzPct val="65000"/>
              <a:buFont typeface="Wingdings 2" panose="05020102010507070707" pitchFamily="18" charset="2"/>
              <a:buChar char=""/>
              <a:tabLst>
                <a:tab pos="457200" algn="l"/>
              </a:tabLst>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tabLst>
                <a:tab pos="457200" algn="l"/>
              </a:tabLst>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tabLst>
                <a:tab pos="457200" algn="l"/>
              </a:tabLst>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tabLst>
                <a:tab pos="457200" algn="l"/>
              </a:tabLst>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tabLst>
                <a:tab pos="457200" algn="l"/>
              </a:tabLst>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tabLst>
                <a:tab pos="457200" algn="l"/>
              </a:tabLst>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tabLst>
                <a:tab pos="457200" algn="l"/>
              </a:tabLst>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tabLst>
                <a:tab pos="457200" algn="l"/>
              </a:tabLst>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tabLst>
                <a:tab pos="457200" algn="l"/>
              </a:tabLst>
              <a:defRPr sz="2000">
                <a:solidFill>
                  <a:schemeClr val="tx1"/>
                </a:solidFill>
                <a:latin typeface="Book Antiqua" panose="02040602050305030304" pitchFamily="18" charset="0"/>
              </a:defRPr>
            </a:lvl9pPr>
          </a:lstStyle>
          <a:p>
            <a:pPr eaLnBrk="1" hangingPunct="1">
              <a:spcBef>
                <a:spcPct val="0"/>
              </a:spcBef>
              <a:buClrTx/>
              <a:buSzTx/>
              <a:buFontTx/>
              <a:buNone/>
            </a:pPr>
            <a:endParaRPr lang="fa-IR" altLang="en-US" sz="2000" dirty="0">
              <a:solidFill>
                <a:srgbClr val="66FF33"/>
              </a:solidFill>
              <a:latin typeface="Arial" panose="020B0604020202020204" pitchFamily="34" charset="0"/>
            </a:endParaRPr>
          </a:p>
          <a:p>
            <a:pPr eaLnBrk="1" hangingPunct="1">
              <a:spcBef>
                <a:spcPct val="0"/>
              </a:spcBef>
              <a:buClrTx/>
              <a:buSzTx/>
              <a:buFontTx/>
              <a:buNone/>
            </a:pPr>
            <a:r>
              <a:rPr lang="fa-IR" altLang="en-US" sz="3200" dirty="0">
                <a:solidFill>
                  <a:schemeClr val="tx2"/>
                </a:solidFill>
                <a:latin typeface="Arial" panose="020B0604020202020204" pitchFamily="34" charset="0"/>
              </a:rPr>
              <a:t>نبود  ویروس بومی</a:t>
            </a:r>
            <a:r>
              <a:rPr lang="en-US" altLang="en-US" sz="3200" dirty="0">
                <a:solidFill>
                  <a:schemeClr val="tx2"/>
                </a:solidFill>
                <a:latin typeface="Arial" panose="020B0604020202020204" pitchFamily="34" charset="0"/>
              </a:rPr>
              <a:t> </a:t>
            </a:r>
            <a:r>
              <a:rPr lang="fa-IR" altLang="en-US" sz="3200" dirty="0">
                <a:solidFill>
                  <a:schemeClr val="tx2"/>
                </a:solidFill>
                <a:latin typeface="Arial" panose="020B0604020202020204" pitchFamily="34" charset="0"/>
              </a:rPr>
              <a:t> سرخک در یک دوره 12 ماهه و </a:t>
            </a:r>
            <a:r>
              <a:rPr lang="fa-IR" altLang="en-US" sz="3200" dirty="0" err="1">
                <a:solidFill>
                  <a:schemeClr val="tx2"/>
                </a:solidFill>
                <a:latin typeface="Arial" panose="020B0604020202020204" pitchFamily="34" charset="0"/>
              </a:rPr>
              <a:t>بیشتردر</a:t>
            </a:r>
            <a:r>
              <a:rPr lang="fa-IR" altLang="en-US" sz="3200" dirty="0">
                <a:solidFill>
                  <a:schemeClr val="tx2"/>
                </a:solidFill>
                <a:latin typeface="Arial" panose="020B0604020202020204" pitchFamily="34" charset="0"/>
              </a:rPr>
              <a:t> حضور مراقبت مناسب و کافی</a:t>
            </a:r>
          </a:p>
          <a:p>
            <a:pPr eaLnBrk="1" hangingPunct="1">
              <a:spcBef>
                <a:spcPct val="0"/>
              </a:spcBef>
              <a:buClrTx/>
              <a:buSzTx/>
              <a:buFontTx/>
              <a:buNone/>
            </a:pPr>
            <a:endParaRPr lang="fa-IR" altLang="en-US" sz="3200" dirty="0">
              <a:solidFill>
                <a:schemeClr val="tx2"/>
              </a:solidFill>
              <a:latin typeface="Arial" panose="020B0604020202020204" pitchFamily="34" charset="0"/>
            </a:endParaRPr>
          </a:p>
          <a:p>
            <a:pPr eaLnBrk="1" hangingPunct="1">
              <a:spcBef>
                <a:spcPct val="0"/>
              </a:spcBef>
              <a:buClrTx/>
              <a:buSzTx/>
              <a:buFontTx/>
              <a:buNone/>
            </a:pPr>
            <a:r>
              <a:rPr lang="fa-IR" altLang="en-US" sz="3200" dirty="0">
                <a:solidFill>
                  <a:srgbClr val="C00000"/>
                </a:solidFill>
                <a:latin typeface="Arial" panose="020B0604020202020204" pitchFamily="34" charset="0"/>
              </a:rPr>
              <a:t>نبود  ویروس بومی</a:t>
            </a:r>
            <a:r>
              <a:rPr lang="en-US" altLang="en-US" sz="3200" dirty="0">
                <a:solidFill>
                  <a:srgbClr val="C00000"/>
                </a:solidFill>
                <a:latin typeface="Arial" panose="020B0604020202020204" pitchFamily="34" charset="0"/>
              </a:rPr>
              <a:t> </a:t>
            </a:r>
            <a:r>
              <a:rPr lang="fa-IR" altLang="en-US" sz="3200" dirty="0">
                <a:solidFill>
                  <a:srgbClr val="C00000"/>
                </a:solidFill>
                <a:latin typeface="Arial" panose="020B0604020202020204" pitchFamily="34" charset="0"/>
              </a:rPr>
              <a:t> سرخجه در یک دوره 12 ماهه و </a:t>
            </a:r>
            <a:r>
              <a:rPr lang="fa-IR" altLang="en-US" sz="3200" dirty="0" err="1">
                <a:solidFill>
                  <a:srgbClr val="C00000"/>
                </a:solidFill>
                <a:latin typeface="Arial" panose="020B0604020202020204" pitchFamily="34" charset="0"/>
              </a:rPr>
              <a:t>بیشتردر</a:t>
            </a:r>
            <a:r>
              <a:rPr lang="fa-IR" altLang="en-US" sz="3200" dirty="0">
                <a:solidFill>
                  <a:srgbClr val="C00000"/>
                </a:solidFill>
                <a:latin typeface="Arial" panose="020B0604020202020204" pitchFamily="34" charset="0"/>
              </a:rPr>
              <a:t> حضور مراقبت مناسب و کافی   و   نبود مورد   </a:t>
            </a:r>
            <a:r>
              <a:rPr lang="en-US" altLang="en-US" sz="3200" dirty="0">
                <a:solidFill>
                  <a:srgbClr val="C00000"/>
                </a:solidFill>
                <a:latin typeface="Arial" panose="020B0604020202020204" pitchFamily="34" charset="0"/>
              </a:rPr>
              <a:t>CRS </a:t>
            </a:r>
            <a:r>
              <a:rPr lang="fa-IR" altLang="en-US" sz="3200" dirty="0">
                <a:solidFill>
                  <a:srgbClr val="C00000"/>
                </a:solidFill>
                <a:latin typeface="Arial" panose="020B0604020202020204" pitchFamily="34" charset="0"/>
              </a:rPr>
              <a:t>  با عامل انتقال بومی </a:t>
            </a:r>
            <a:endParaRPr lang="fa-IR" altLang="en-US" sz="3200" u="sng" dirty="0">
              <a:solidFill>
                <a:srgbClr val="C00000"/>
              </a:solidFill>
              <a:latin typeface="Arial" panose="020B0604020202020204" pitchFamily="34" charset="0"/>
              <a:cs typeface="B Mitra" panose="00000400000000000000" pitchFamily="2" charset="-78"/>
            </a:endParaRPr>
          </a:p>
          <a:p>
            <a:pPr eaLnBrk="1" hangingPunct="1">
              <a:spcBef>
                <a:spcPct val="0"/>
              </a:spcBef>
              <a:buClrTx/>
              <a:buSzTx/>
              <a:buFontTx/>
              <a:buNone/>
            </a:pPr>
            <a:endParaRPr lang="fa-IR" altLang="en-US" sz="3200" u="sng" dirty="0">
              <a:solidFill>
                <a:srgbClr val="FFFF00"/>
              </a:solidFill>
              <a:latin typeface="Arial" panose="020B0604020202020204" pitchFamily="34" charset="0"/>
              <a:cs typeface="B Mitra" panose="00000400000000000000" pitchFamily="2" charset="-78"/>
            </a:endParaRPr>
          </a:p>
          <a:p>
            <a:pPr eaLnBrk="1" hangingPunct="1">
              <a:spcBef>
                <a:spcPct val="0"/>
              </a:spcBef>
              <a:buClrTx/>
              <a:buSzTx/>
              <a:buFontTx/>
              <a:buNone/>
            </a:pPr>
            <a:r>
              <a:rPr lang="ar-SA" altLang="en-US" sz="3600" u="sng" dirty="0">
                <a:solidFill>
                  <a:srgbClr val="FF00FF"/>
                </a:solidFill>
                <a:latin typeface="Garamond" panose="02020404030301010803" pitchFamily="18" charset="0"/>
                <a:cs typeface="B Mitra" panose="00000400000000000000" pitchFamily="2" charset="-78"/>
              </a:rPr>
              <a:t>مراقبت </a:t>
            </a:r>
            <a:r>
              <a:rPr lang="en-US" altLang="en-US" sz="3600" u="sng" dirty="0">
                <a:solidFill>
                  <a:srgbClr val="FF00FF"/>
                </a:solidFill>
                <a:latin typeface="Garamond" panose="02020404030301010803" pitchFamily="18" charset="0"/>
                <a:cs typeface="B Mitra" panose="00000400000000000000" pitchFamily="2" charset="-78"/>
              </a:rPr>
              <a:t>CRS</a:t>
            </a:r>
            <a:r>
              <a:rPr lang="ar-SA" altLang="en-US" sz="3600" u="sng" dirty="0">
                <a:solidFill>
                  <a:srgbClr val="FF00FF"/>
                </a:solidFill>
                <a:latin typeface="Garamond" panose="02020404030301010803" pitchFamily="18" charset="0"/>
                <a:cs typeface="B Mitra" panose="00000400000000000000" pitchFamily="2" charset="-78"/>
              </a:rPr>
              <a:t> بايد حداقل براي 9 ماه بعد از</a:t>
            </a:r>
            <a:r>
              <a:rPr lang="fa-IR" altLang="en-US" sz="3600" u="sng" dirty="0">
                <a:solidFill>
                  <a:srgbClr val="FF00FF"/>
                </a:solidFill>
                <a:latin typeface="Garamond" panose="02020404030301010803" pitchFamily="18" charset="0"/>
                <a:cs typeface="B Mitra" panose="00000400000000000000" pitchFamily="2" charset="-78"/>
              </a:rPr>
              <a:t> </a:t>
            </a:r>
            <a:r>
              <a:rPr lang="ar-SA" altLang="en-US" sz="3600" u="sng" dirty="0">
                <a:solidFill>
                  <a:srgbClr val="FF00FF"/>
                </a:solidFill>
                <a:latin typeface="Garamond" panose="02020404030301010803" pitchFamily="18" charset="0"/>
                <a:cs typeface="B Mitra" panose="00000400000000000000" pitchFamily="2" charset="-78"/>
              </a:rPr>
              <a:t>گزارش آخرين مورد سرخجه ادامه يابد .</a:t>
            </a:r>
            <a:endParaRPr lang="ar-SA" altLang="en-US" sz="3600" dirty="0">
              <a:solidFill>
                <a:srgbClr val="FF00FF"/>
              </a:solidFill>
              <a:latin typeface="Garamond" panose="02020404030301010803" pitchFamily="18" charset="0"/>
              <a:cs typeface="B Mitra" panose="00000400000000000000" pitchFamily="2" charset="-78"/>
            </a:endParaRPr>
          </a:p>
          <a:p>
            <a:pPr eaLnBrk="1" hangingPunct="1">
              <a:spcBef>
                <a:spcPct val="0"/>
              </a:spcBef>
              <a:buClrTx/>
              <a:buSzTx/>
              <a:buFontTx/>
              <a:buNone/>
            </a:pPr>
            <a:r>
              <a:rPr lang="fa-IR" altLang="en-US" sz="3600" dirty="0">
                <a:latin typeface="Arial" panose="020B0604020202020204" pitchFamily="34" charset="0"/>
              </a:rPr>
              <a:t>  </a:t>
            </a:r>
          </a:p>
        </p:txBody>
      </p:sp>
    </p:spTree>
    <p:extLst>
      <p:ext uri="{BB962C8B-B14F-4D97-AF65-F5344CB8AC3E}">
        <p14:creationId xmlns:p14="http://schemas.microsoft.com/office/powerpoint/2010/main" val="18373985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19098"/>
          </a:xfrm>
        </p:spPr>
        <p:txBody>
          <a:bodyPr/>
          <a:lstStyle/>
          <a:p>
            <a:pPr algn="ctr"/>
            <a:r>
              <a:rPr lang="fa-IR" altLang="en-US" dirty="0">
                <a:solidFill>
                  <a:srgbClr val="C00000"/>
                </a:solidFill>
                <a:latin typeface="Arial Unicode MS" panose="020B0604020202020204" pitchFamily="34" charset="-128"/>
                <a:cs typeface="Arial" panose="020B0604020202020204" pitchFamily="34" charset="0"/>
              </a:rPr>
              <a:t>مراقبت </a:t>
            </a:r>
            <a:r>
              <a:rPr lang="ar-SA" altLang="en-US" dirty="0">
                <a:solidFill>
                  <a:srgbClr val="C00000"/>
                </a:solidFill>
                <a:latin typeface="Arial Unicode MS" panose="020B0604020202020204" pitchFamily="34" charset="-128"/>
                <a:cs typeface="Arial" panose="020B0604020202020204" pitchFamily="34" charset="0"/>
              </a:rPr>
              <a:t> در مرحله حذف</a:t>
            </a:r>
            <a:endParaRPr lang="en-US" dirty="0"/>
          </a:p>
        </p:txBody>
      </p:sp>
      <p:sp>
        <p:nvSpPr>
          <p:cNvPr id="3" name="Rectangle 2"/>
          <p:cNvSpPr/>
          <p:nvPr/>
        </p:nvSpPr>
        <p:spPr>
          <a:xfrm>
            <a:off x="539749" y="1184224"/>
            <a:ext cx="11212539" cy="5016758"/>
          </a:xfrm>
          <a:prstGeom prst="rect">
            <a:avLst/>
          </a:prstGeom>
        </p:spPr>
        <p:txBody>
          <a:bodyPr wrap="square">
            <a:spAutoFit/>
          </a:bodyPr>
          <a:lstStyle/>
          <a:p>
            <a:pPr lvl="0" algn="r" eaLnBrk="0" fontAlgn="base" hangingPunct="0">
              <a:spcBef>
                <a:spcPct val="0"/>
              </a:spcBef>
              <a:spcAft>
                <a:spcPct val="0"/>
              </a:spcAft>
            </a:pPr>
            <a:r>
              <a:rPr lang="fa-IR" altLang="en-US" sz="3200" dirty="0">
                <a:solidFill>
                  <a:srgbClr val="C00000"/>
                </a:solidFill>
                <a:latin typeface="Arial Unicode MS" panose="020B0604020202020204" pitchFamily="34" charset="-128"/>
              </a:rPr>
              <a:t>ا</a:t>
            </a:r>
            <a:r>
              <a:rPr lang="ar-SA" altLang="en-US" sz="3200" dirty="0">
                <a:solidFill>
                  <a:srgbClr val="C00000"/>
                </a:solidFill>
                <a:latin typeface="Arial Unicode MS" panose="020B0604020202020204" pitchFamily="34" charset="-128"/>
              </a:rPr>
              <a:t>ولویت های </a:t>
            </a:r>
            <a:r>
              <a:rPr lang="fa-IR" altLang="en-US" sz="3200" dirty="0">
                <a:solidFill>
                  <a:srgbClr val="C00000"/>
                </a:solidFill>
                <a:latin typeface="Arial Unicode MS" panose="020B0604020202020204" pitchFamily="34" charset="-128"/>
              </a:rPr>
              <a:t>مراقبت</a:t>
            </a:r>
            <a:r>
              <a:rPr lang="ar-SA" altLang="en-US" sz="3200" dirty="0">
                <a:solidFill>
                  <a:srgbClr val="C00000"/>
                </a:solidFill>
                <a:latin typeface="Arial Unicode MS" panose="020B0604020202020204" pitchFamily="34" charset="-128"/>
              </a:rPr>
              <a:t>:</a:t>
            </a:r>
            <a:endParaRPr lang="fa-IR" altLang="en-US" sz="3200" dirty="0">
              <a:solidFill>
                <a:srgbClr val="C00000"/>
              </a:solidFill>
              <a:latin typeface="Arial Unicode MS" panose="020B0604020202020204" pitchFamily="34" charset="-128"/>
            </a:endParaRPr>
          </a:p>
          <a:p>
            <a:pPr lvl="0" algn="r" eaLnBrk="0" fontAlgn="base" hangingPunct="0">
              <a:spcBef>
                <a:spcPct val="0"/>
              </a:spcBef>
              <a:spcAft>
                <a:spcPct val="0"/>
              </a:spcAft>
            </a:pPr>
            <a:r>
              <a:rPr lang="ar-SA" altLang="en-US" sz="3200" dirty="0">
                <a:latin typeface="Arial Unicode MS" panose="020B0604020202020204" pitchFamily="34" charset="-128"/>
              </a:rPr>
              <a:t> </a:t>
            </a:r>
            <a:r>
              <a:rPr lang="fa-IR" altLang="en-US" sz="3200" dirty="0">
                <a:latin typeface="Arial Unicode MS" panose="020B0604020202020204" pitchFamily="34" charset="-128"/>
              </a:rPr>
              <a:t> - بررسی و تایید  </a:t>
            </a:r>
            <a:r>
              <a:rPr lang="ar-SA" altLang="en-US" sz="3200" dirty="0">
                <a:solidFill>
                  <a:srgbClr val="002060"/>
                </a:solidFill>
                <a:latin typeface="Arial Unicode MS" panose="020B0604020202020204" pitchFamily="34" charset="-128"/>
              </a:rPr>
              <a:t>تمام موارد </a:t>
            </a:r>
            <a:r>
              <a:rPr lang="fa-IR" altLang="en-US" sz="3200" dirty="0">
                <a:solidFill>
                  <a:srgbClr val="002060"/>
                </a:solidFill>
                <a:latin typeface="Arial Unicode MS" panose="020B0604020202020204" pitchFamily="34" charset="-128"/>
              </a:rPr>
              <a:t>  </a:t>
            </a:r>
          </a:p>
          <a:p>
            <a:pPr lvl="0" algn="r" eaLnBrk="0" fontAlgn="base" hangingPunct="0">
              <a:spcBef>
                <a:spcPct val="0"/>
              </a:spcBef>
              <a:spcAft>
                <a:spcPct val="0"/>
              </a:spcAft>
            </a:pPr>
            <a:r>
              <a:rPr lang="fa-IR" altLang="en-US" sz="3200" dirty="0">
                <a:solidFill>
                  <a:srgbClr val="002060"/>
                </a:solidFill>
                <a:latin typeface="Arial Unicode MS" panose="020B0604020202020204" pitchFamily="34" charset="-128"/>
              </a:rPr>
              <a:t>  - </a:t>
            </a:r>
            <a:r>
              <a:rPr lang="ar-SA" altLang="en-US" sz="3200" dirty="0">
                <a:solidFill>
                  <a:srgbClr val="002060"/>
                </a:solidFill>
                <a:latin typeface="Arial Unicode MS" panose="020B0604020202020204" pitchFamily="34" charset="-128"/>
              </a:rPr>
              <a:t> تشخیص ویروس از همه </a:t>
            </a:r>
            <a:r>
              <a:rPr lang="fa-IR" altLang="en-US" sz="3200" dirty="0">
                <a:solidFill>
                  <a:srgbClr val="002060"/>
                </a:solidFill>
                <a:latin typeface="Arial Unicode MS" panose="020B0604020202020204" pitchFamily="34" charset="-128"/>
              </a:rPr>
              <a:t>طغیان ها </a:t>
            </a:r>
            <a:r>
              <a:rPr lang="ar-SA" altLang="en-US" sz="3200" dirty="0">
                <a:solidFill>
                  <a:srgbClr val="002060"/>
                </a:solidFill>
                <a:latin typeface="Arial Unicode MS" panose="020B0604020202020204" pitchFamily="34" charset="-128"/>
              </a:rPr>
              <a:t>(زنجیره</a:t>
            </a:r>
            <a:r>
              <a:rPr lang="fa-IR" altLang="en-US" sz="3200" dirty="0">
                <a:solidFill>
                  <a:srgbClr val="002060"/>
                </a:solidFill>
                <a:latin typeface="Arial Unicode MS" panose="020B0604020202020204" pitchFamily="34" charset="-128"/>
              </a:rPr>
              <a:t> های ا</a:t>
            </a:r>
            <a:r>
              <a:rPr lang="ar-SA" altLang="en-US" sz="3200" dirty="0">
                <a:solidFill>
                  <a:srgbClr val="002060"/>
                </a:solidFill>
                <a:latin typeface="Arial Unicode MS" panose="020B0604020202020204" pitchFamily="34" charset="-128"/>
              </a:rPr>
              <a:t>نتقال)</a:t>
            </a:r>
            <a:endParaRPr lang="fa-IR" altLang="en-US" sz="3200" dirty="0">
              <a:solidFill>
                <a:srgbClr val="002060"/>
              </a:solidFill>
              <a:latin typeface="Arial Unicode MS" panose="020B0604020202020204" pitchFamily="34" charset="-128"/>
            </a:endParaRPr>
          </a:p>
          <a:p>
            <a:pPr lvl="0" algn="r" eaLnBrk="0" fontAlgn="base" hangingPunct="0">
              <a:spcBef>
                <a:spcPct val="0"/>
              </a:spcBef>
              <a:spcAft>
                <a:spcPct val="0"/>
              </a:spcAft>
            </a:pPr>
            <a:endParaRPr lang="fa-IR" altLang="en-US" sz="3200" dirty="0">
              <a:latin typeface="Arial Unicode MS" panose="020B0604020202020204" pitchFamily="34" charset="-128"/>
            </a:endParaRPr>
          </a:p>
          <a:p>
            <a:pPr lvl="0" algn="r" eaLnBrk="0" fontAlgn="base" hangingPunct="0">
              <a:spcBef>
                <a:spcPct val="0"/>
              </a:spcBef>
              <a:spcAft>
                <a:spcPct val="0"/>
              </a:spcAft>
            </a:pPr>
            <a:r>
              <a:rPr lang="ar-SA" altLang="en-US" sz="3200" dirty="0">
                <a:latin typeface="Arial Unicode MS" panose="020B0604020202020204" pitchFamily="34" charset="-128"/>
              </a:rPr>
              <a:t> </a:t>
            </a:r>
            <a:r>
              <a:rPr lang="ar-SA" altLang="en-US" sz="3200" dirty="0">
                <a:solidFill>
                  <a:srgbClr val="C00000"/>
                </a:solidFill>
                <a:latin typeface="Arial Unicode MS" panose="020B0604020202020204" pitchFamily="34" charset="-128"/>
              </a:rPr>
              <a:t>ویژگی های سیستم نظارت: </a:t>
            </a:r>
            <a:endParaRPr lang="fa-IR" altLang="en-US" sz="3200" dirty="0">
              <a:solidFill>
                <a:srgbClr val="C00000"/>
              </a:solidFill>
              <a:latin typeface="Arial Unicode MS" panose="020B0604020202020204" pitchFamily="34" charset="-128"/>
            </a:endParaRPr>
          </a:p>
          <a:p>
            <a:pPr lvl="0" algn="r" eaLnBrk="0" fontAlgn="base" hangingPunct="0">
              <a:spcBef>
                <a:spcPct val="0"/>
              </a:spcBef>
              <a:spcAft>
                <a:spcPct val="0"/>
              </a:spcAft>
            </a:pPr>
            <a:r>
              <a:rPr lang="ar-SA" altLang="en-US" sz="3200" dirty="0">
                <a:solidFill>
                  <a:srgbClr val="C00000"/>
                </a:solidFill>
                <a:latin typeface="Arial Unicode MS" panose="020B0604020202020204" pitchFamily="34" charset="-128"/>
              </a:rPr>
              <a:t>حساس</a:t>
            </a:r>
            <a:r>
              <a:rPr lang="ar-SA" altLang="en-US" sz="3200" dirty="0">
                <a:latin typeface="Arial Unicode MS" panose="020B0604020202020204" pitchFamily="34" charset="-128"/>
              </a:rPr>
              <a:t> - همه موارد </a:t>
            </a:r>
            <a:r>
              <a:rPr lang="fa-IR" altLang="en-US" sz="3200" dirty="0">
                <a:latin typeface="Arial Unicode MS" panose="020B0604020202020204" pitchFamily="34" charset="-128"/>
              </a:rPr>
              <a:t>تب و </a:t>
            </a:r>
            <a:r>
              <a:rPr lang="fa-IR" altLang="en-US" sz="3200" dirty="0" err="1">
                <a:latin typeface="Arial Unicode MS" panose="020B0604020202020204" pitchFamily="34" charset="-128"/>
              </a:rPr>
              <a:t>بثورات</a:t>
            </a:r>
            <a:r>
              <a:rPr lang="fa-IR" altLang="en-US" sz="3200" dirty="0">
                <a:latin typeface="Arial Unicode MS" panose="020B0604020202020204" pitchFamily="34" charset="-128"/>
              </a:rPr>
              <a:t> </a:t>
            </a:r>
            <a:r>
              <a:rPr lang="fa-IR" altLang="en-US" sz="3200" dirty="0" err="1">
                <a:latin typeface="Arial Unicode MS" panose="020B0604020202020204" pitchFamily="34" charset="-128"/>
              </a:rPr>
              <a:t>ماکولوپاپولار</a:t>
            </a:r>
            <a:r>
              <a:rPr lang="fa-IR" altLang="en-US" sz="3200" dirty="0">
                <a:latin typeface="Arial Unicode MS" panose="020B0604020202020204" pitchFamily="34" charset="-128"/>
              </a:rPr>
              <a:t> </a:t>
            </a:r>
            <a:r>
              <a:rPr lang="ar-SA" altLang="en-US" sz="3200" dirty="0">
                <a:latin typeface="Arial Unicode MS" panose="020B0604020202020204" pitchFamily="34" charset="-128"/>
              </a:rPr>
              <a:t>را شناسایی کنید </a:t>
            </a:r>
            <a:endParaRPr lang="fa-IR" altLang="en-US" sz="3200" dirty="0">
              <a:latin typeface="Arial Unicode MS" panose="020B0604020202020204" pitchFamily="34" charset="-128"/>
            </a:endParaRPr>
          </a:p>
          <a:p>
            <a:pPr lvl="0" algn="r" eaLnBrk="0" fontAlgn="base" hangingPunct="0">
              <a:spcBef>
                <a:spcPct val="0"/>
              </a:spcBef>
              <a:spcAft>
                <a:spcPct val="0"/>
              </a:spcAft>
            </a:pPr>
            <a:r>
              <a:rPr lang="ar-SA" altLang="en-US" sz="3200" dirty="0">
                <a:solidFill>
                  <a:srgbClr val="C00000"/>
                </a:solidFill>
                <a:latin typeface="Arial Unicode MS" panose="020B0604020202020204" pitchFamily="34" charset="-128"/>
              </a:rPr>
              <a:t>به موقع </a:t>
            </a:r>
            <a:r>
              <a:rPr lang="ar-SA" altLang="en-US" sz="3200" dirty="0">
                <a:latin typeface="Arial Unicode MS" panose="020B0604020202020204" pitchFamily="34" charset="-128"/>
              </a:rPr>
              <a:t>- اعلان سریع</a:t>
            </a:r>
            <a:r>
              <a:rPr lang="fa-IR" altLang="en-US" sz="3200" dirty="0">
                <a:latin typeface="Arial Unicode MS" panose="020B0604020202020204" pitchFamily="34" charset="-128"/>
              </a:rPr>
              <a:t> </a:t>
            </a:r>
            <a:r>
              <a:rPr lang="ar-SA" altLang="en-US" sz="3200" dirty="0">
                <a:latin typeface="Arial Unicode MS" panose="020B0604020202020204" pitchFamily="34" charset="-128"/>
              </a:rPr>
              <a:t>، </a:t>
            </a:r>
            <a:r>
              <a:rPr lang="fa-IR" altLang="en-US" sz="3200" dirty="0">
                <a:latin typeface="Arial Unicode MS" panose="020B0604020202020204" pitchFamily="34" charset="-128"/>
              </a:rPr>
              <a:t>بررسی </a:t>
            </a:r>
            <a:r>
              <a:rPr lang="ar-SA" altLang="en-US" sz="3200" dirty="0">
                <a:latin typeface="Arial Unicode MS" panose="020B0604020202020204" pitchFamily="34" charset="-128"/>
              </a:rPr>
              <a:t> و پاسخ</a:t>
            </a:r>
            <a:endParaRPr lang="fa-IR" altLang="en-US" sz="3200" dirty="0">
              <a:latin typeface="Arial Unicode MS" panose="020B0604020202020204" pitchFamily="34" charset="-128"/>
            </a:endParaRPr>
          </a:p>
          <a:p>
            <a:pPr lvl="0" algn="r" eaLnBrk="0" fontAlgn="base" hangingPunct="0">
              <a:spcBef>
                <a:spcPct val="0"/>
              </a:spcBef>
              <a:spcAft>
                <a:spcPct val="0"/>
              </a:spcAft>
            </a:pPr>
            <a:r>
              <a:rPr lang="ar-SA" altLang="en-US" sz="3200" dirty="0">
                <a:latin typeface="Arial Unicode MS" panose="020B0604020202020204" pitchFamily="34" charset="-128"/>
              </a:rPr>
              <a:t> </a:t>
            </a:r>
            <a:r>
              <a:rPr lang="ar-SA" altLang="en-US" sz="3200" dirty="0">
                <a:solidFill>
                  <a:srgbClr val="C00000"/>
                </a:solidFill>
                <a:latin typeface="Arial Unicode MS" panose="020B0604020202020204" pitchFamily="34" charset="-128"/>
              </a:rPr>
              <a:t>کامل</a:t>
            </a:r>
            <a:r>
              <a:rPr lang="ar-SA" altLang="en-US" sz="3200" dirty="0">
                <a:latin typeface="Arial Unicode MS" panose="020B0604020202020204" pitchFamily="34" charset="-128"/>
              </a:rPr>
              <a:t> - بررسی موارد، تایید آزمایشگاه و تشخیص ویروس</a:t>
            </a:r>
            <a:endParaRPr lang="en-US" altLang="en-US" sz="3200" dirty="0">
              <a:latin typeface="Arial Unicode MS" panose="020B0604020202020204" pitchFamily="34" charset="-128"/>
            </a:endParaRPr>
          </a:p>
          <a:p>
            <a:pPr lvl="0" algn="r" eaLnBrk="0" fontAlgn="base" hangingPunct="0">
              <a:spcBef>
                <a:spcPct val="0"/>
              </a:spcBef>
              <a:spcAft>
                <a:spcPct val="0"/>
              </a:spcAft>
            </a:pPr>
            <a:endParaRPr lang="en-US" altLang="en-US" sz="3200" dirty="0">
              <a:latin typeface="Arial Unicode MS" panose="020B0604020202020204" pitchFamily="34" charset="-128"/>
            </a:endParaRPr>
          </a:p>
          <a:p>
            <a:pPr lvl="0" algn="r" eaLnBrk="0" fontAlgn="base" hangingPunct="0">
              <a:spcBef>
                <a:spcPct val="0"/>
              </a:spcBef>
              <a:spcAft>
                <a:spcPct val="0"/>
              </a:spcAft>
            </a:pPr>
            <a:endParaRPr lang="en-US" altLang="en-US" sz="3200" dirty="0">
              <a:latin typeface="Arial" panose="020B0604020202020204" pitchFamily="34" charset="0"/>
            </a:endParaRPr>
          </a:p>
        </p:txBody>
      </p:sp>
    </p:spTree>
    <p:extLst>
      <p:ext uri="{BB962C8B-B14F-4D97-AF65-F5344CB8AC3E}">
        <p14:creationId xmlns:p14="http://schemas.microsoft.com/office/powerpoint/2010/main" val="35399158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75076" y="116335"/>
            <a:ext cx="4953000" cy="994122"/>
          </a:xfrm>
        </p:spPr>
        <p:txBody>
          <a:bodyPr/>
          <a:lstStyle/>
          <a:p>
            <a:pPr>
              <a:defRPr/>
            </a:pPr>
            <a:r>
              <a:rPr lang="fa-IR" dirty="0"/>
              <a:t>تعريف مورد قابل گزارش</a:t>
            </a:r>
          </a:p>
        </p:txBody>
      </p:sp>
      <p:sp>
        <p:nvSpPr>
          <p:cNvPr id="3" name="Rectangle 11"/>
          <p:cNvSpPr txBox="1">
            <a:spLocks noChangeArrowheads="1"/>
          </p:cNvSpPr>
          <p:nvPr/>
        </p:nvSpPr>
        <p:spPr>
          <a:xfrm>
            <a:off x="469900" y="1358901"/>
            <a:ext cx="11404600" cy="5236771"/>
          </a:xfrm>
          <a:prstGeom prst="rect">
            <a:avLst/>
          </a:prstGeom>
        </p:spPr>
        <p:txBody>
          <a:bodyPr>
            <a:normAutofit/>
          </a:bodyPr>
          <a:lstStyle/>
          <a:p>
            <a:pPr algn="ctr" rtl="1">
              <a:lnSpc>
                <a:spcPct val="90000"/>
              </a:lnSpc>
              <a:spcBef>
                <a:spcPct val="20000"/>
              </a:spcBef>
              <a:buClr>
                <a:schemeClr val="hlink"/>
              </a:buClr>
              <a:buSzPct val="70000"/>
              <a:buFont typeface="Wingdings" pitchFamily="2" charset="2"/>
              <a:buNone/>
              <a:defRPr/>
            </a:pPr>
            <a:endParaRPr lang="fa-IR" sz="3200" dirty="0">
              <a:effectLst>
                <a:outerShdw blurRad="38100" dist="38100" dir="2700000" algn="tl">
                  <a:srgbClr val="000000"/>
                </a:outerShdw>
              </a:effectLst>
            </a:endParaRPr>
          </a:p>
          <a:p>
            <a:pPr algn="ctr" rtl="1">
              <a:lnSpc>
                <a:spcPct val="90000"/>
              </a:lnSpc>
              <a:spcBef>
                <a:spcPct val="20000"/>
              </a:spcBef>
              <a:buClr>
                <a:schemeClr val="hlink"/>
              </a:buClr>
              <a:buSzPct val="70000"/>
              <a:buFont typeface="Wingdings" pitchFamily="2" charset="2"/>
              <a:buNone/>
              <a:defRPr/>
            </a:pPr>
            <a:r>
              <a:rPr lang="fa-IR" sz="3200" dirty="0">
                <a:effectLst>
                  <a:outerShdw blurRad="38100" dist="38100" dir="2700000" algn="tl">
                    <a:srgbClr val="000000"/>
                  </a:outerShdw>
                </a:effectLst>
              </a:rPr>
              <a:t>و </a:t>
            </a:r>
          </a:p>
          <a:p>
            <a:pPr algn="ctr" rtl="1">
              <a:lnSpc>
                <a:spcPct val="90000"/>
              </a:lnSpc>
              <a:spcBef>
                <a:spcPct val="20000"/>
              </a:spcBef>
              <a:buClr>
                <a:schemeClr val="hlink"/>
              </a:buClr>
              <a:buSzPct val="70000"/>
              <a:buFont typeface="Wingdings" pitchFamily="2" charset="2"/>
              <a:buNone/>
              <a:defRPr/>
            </a:pPr>
            <a:endParaRPr lang="fa-IR" sz="3200" dirty="0">
              <a:effectLst>
                <a:outerShdw blurRad="38100" dist="38100" dir="2700000" algn="tl">
                  <a:srgbClr val="000000"/>
                </a:outerShdw>
              </a:effectLst>
            </a:endParaRPr>
          </a:p>
          <a:p>
            <a:pPr algn="ctr" rtl="1">
              <a:lnSpc>
                <a:spcPct val="90000"/>
              </a:lnSpc>
              <a:spcBef>
                <a:spcPct val="20000"/>
              </a:spcBef>
              <a:buClr>
                <a:schemeClr val="hlink"/>
              </a:buClr>
              <a:buSzPct val="70000"/>
              <a:defRPr/>
            </a:pPr>
            <a:r>
              <a:rPr lang="fa-IR" sz="3200" dirty="0">
                <a:effectLst>
                  <a:outerShdw blurRad="38100" dist="38100" dir="2700000" algn="tl">
                    <a:srgbClr val="000000"/>
                  </a:outerShdw>
                </a:effectLst>
              </a:rPr>
              <a:t>یا</a:t>
            </a:r>
          </a:p>
          <a:p>
            <a:pPr algn="ctr" rtl="1">
              <a:lnSpc>
                <a:spcPct val="90000"/>
              </a:lnSpc>
              <a:spcBef>
                <a:spcPct val="20000"/>
              </a:spcBef>
              <a:buClr>
                <a:schemeClr val="hlink"/>
              </a:buClr>
              <a:buSzPct val="70000"/>
              <a:buFont typeface="Wingdings" pitchFamily="2" charset="2"/>
              <a:buNone/>
              <a:defRPr/>
            </a:pPr>
            <a:r>
              <a:rPr lang="fa-IR" sz="3200" dirty="0">
                <a:effectLst>
                  <a:outerShdw blurRad="38100" dist="38100" dir="2700000" algn="tl">
                    <a:srgbClr val="000000"/>
                  </a:outerShdw>
                </a:effectLst>
              </a:rPr>
              <a:t>هر فردي  که پرسنل بهداشتی مظنون به </a:t>
            </a:r>
          </a:p>
          <a:p>
            <a:pPr algn="ctr" rtl="1">
              <a:lnSpc>
                <a:spcPct val="90000"/>
              </a:lnSpc>
              <a:spcBef>
                <a:spcPct val="20000"/>
              </a:spcBef>
              <a:buClr>
                <a:schemeClr val="hlink"/>
              </a:buClr>
              <a:buSzPct val="70000"/>
              <a:buFont typeface="Wingdings" pitchFamily="2" charset="2"/>
              <a:buNone/>
              <a:defRPr/>
            </a:pPr>
            <a:r>
              <a:rPr lang="fa-IR" sz="3200" dirty="0">
                <a:effectLst>
                  <a:outerShdw blurRad="38100" dist="38100" dir="2700000" algn="tl">
                    <a:srgbClr val="000000"/>
                  </a:outerShdw>
                </a:effectLst>
              </a:rPr>
              <a:t>عفونت سرخک و یا سرخجه شود</a:t>
            </a:r>
          </a:p>
          <a:p>
            <a:pPr algn="ctr" rtl="1">
              <a:lnSpc>
                <a:spcPct val="90000"/>
              </a:lnSpc>
              <a:spcBef>
                <a:spcPct val="20000"/>
              </a:spcBef>
              <a:buClr>
                <a:schemeClr val="hlink"/>
              </a:buClr>
              <a:buSzPct val="70000"/>
              <a:buFont typeface="Wingdings" pitchFamily="2" charset="2"/>
              <a:buNone/>
              <a:defRPr/>
            </a:pPr>
            <a:endParaRPr lang="fa-IR" sz="3200" dirty="0">
              <a:effectLst>
                <a:outerShdw blurRad="38100" dist="38100" dir="2700000" algn="tl">
                  <a:srgbClr val="000000"/>
                </a:outerShdw>
              </a:effectLst>
            </a:endParaRPr>
          </a:p>
          <a:p>
            <a:pPr algn="ctr" rtl="1">
              <a:lnSpc>
                <a:spcPct val="90000"/>
              </a:lnSpc>
              <a:spcBef>
                <a:spcPct val="20000"/>
              </a:spcBef>
              <a:buClr>
                <a:schemeClr val="hlink"/>
              </a:buClr>
              <a:buSzPct val="70000"/>
              <a:buFont typeface="Wingdings" pitchFamily="2" charset="2"/>
              <a:buNone/>
              <a:defRPr/>
            </a:pPr>
            <a:endParaRPr lang="fa-IR" sz="3200" dirty="0">
              <a:effectLst>
                <a:outerShdw blurRad="38100" dist="38100" dir="2700000" algn="tl">
                  <a:srgbClr val="000000"/>
                </a:outerShdw>
              </a:effectLst>
            </a:endParaRPr>
          </a:p>
          <a:p>
            <a:pPr algn="r" rtl="1">
              <a:lnSpc>
                <a:spcPct val="90000"/>
              </a:lnSpc>
              <a:spcBef>
                <a:spcPct val="20000"/>
              </a:spcBef>
              <a:buClr>
                <a:schemeClr val="hlink"/>
              </a:buClr>
              <a:buSzPct val="70000"/>
              <a:buFont typeface="Wingdings" pitchFamily="2" charset="2"/>
              <a:buChar char="n"/>
              <a:defRPr/>
            </a:pPr>
            <a:r>
              <a:rPr lang="fa-IR" sz="3200" i="1" u="sng" dirty="0">
                <a:solidFill>
                  <a:srgbClr val="FF0000"/>
                </a:solidFill>
                <a:effectLst>
                  <a:outerShdw blurRad="38100" dist="38100" dir="2700000" algn="tl">
                    <a:srgbClr val="000000"/>
                  </a:outerShdw>
                </a:effectLst>
              </a:rPr>
              <a:t>با هدف حذف ويروس سرخك و سرخجه</a:t>
            </a:r>
            <a:endParaRPr lang="en-US" sz="3200" i="1" u="sng" dirty="0">
              <a:solidFill>
                <a:srgbClr val="FF0000"/>
              </a:solidFill>
              <a:effectLst>
                <a:outerShdw blurRad="38100" dist="38100" dir="2700000" algn="tl">
                  <a:srgbClr val="000000"/>
                </a:outerShdw>
              </a:effectLst>
            </a:endParaRPr>
          </a:p>
        </p:txBody>
      </p:sp>
      <p:sp>
        <p:nvSpPr>
          <p:cNvPr id="36868" name="AutoShape 12"/>
          <p:cNvSpPr>
            <a:spLocks noChangeArrowheads="1"/>
          </p:cNvSpPr>
          <p:nvPr/>
        </p:nvSpPr>
        <p:spPr bwMode="auto">
          <a:xfrm>
            <a:off x="6408738" y="1989138"/>
            <a:ext cx="3255963" cy="874712"/>
          </a:xfrm>
          <a:prstGeom prst="roundRect">
            <a:avLst>
              <a:gd name="adj" fmla="val 16667"/>
            </a:avLst>
          </a:prstGeom>
          <a:solidFill>
            <a:schemeClr val="accent1">
              <a:lumMod val="20000"/>
              <a:lumOff val="80000"/>
            </a:schemeClr>
          </a:solidFill>
          <a:ln w="9525">
            <a:solidFill>
              <a:schemeClr val="tx1"/>
            </a:solidFill>
            <a:round/>
            <a:headEnd/>
            <a:tailEnd/>
          </a:ln>
        </p:spPr>
        <p:txBody>
          <a:bodyPr wrap="none" lIns="82058" tIns="41029" rIns="82058" bIns="41029" anchor="ct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lgn="ctr">
              <a:spcBef>
                <a:spcPct val="0"/>
              </a:spcBef>
              <a:buClrTx/>
              <a:buSzTx/>
              <a:buFontTx/>
              <a:buNone/>
            </a:pPr>
            <a:endParaRPr lang="fa-IR" altLang="en-US" sz="4000" b="1" dirty="0">
              <a:solidFill>
                <a:srgbClr val="EEE7F9"/>
              </a:solidFill>
              <a:latin typeface="Garamond" panose="02020404030301010803" pitchFamily="18" charset="0"/>
            </a:endParaRPr>
          </a:p>
          <a:p>
            <a:pPr algn="ctr">
              <a:spcBef>
                <a:spcPct val="0"/>
              </a:spcBef>
              <a:buClrTx/>
              <a:buSzTx/>
              <a:buFontTx/>
              <a:buNone/>
            </a:pPr>
            <a:r>
              <a:rPr lang="fa-IR" altLang="en-US" sz="4000" b="1" dirty="0">
                <a:solidFill>
                  <a:srgbClr val="C00000"/>
                </a:solidFill>
                <a:latin typeface="Garamond" panose="02020404030301010803" pitchFamily="18" charset="0"/>
              </a:rPr>
              <a:t>تب</a:t>
            </a:r>
          </a:p>
          <a:p>
            <a:pPr algn="ctr">
              <a:spcBef>
                <a:spcPct val="0"/>
              </a:spcBef>
              <a:buClrTx/>
              <a:buSzTx/>
              <a:buFontTx/>
              <a:buNone/>
            </a:pPr>
            <a:endParaRPr lang="en-US" altLang="en-US" sz="4000" b="1" dirty="0">
              <a:solidFill>
                <a:srgbClr val="EEE7F9"/>
              </a:solidFill>
              <a:latin typeface="Garamond" panose="02020404030301010803" pitchFamily="18" charset="0"/>
            </a:endParaRPr>
          </a:p>
        </p:txBody>
      </p:sp>
      <p:sp>
        <p:nvSpPr>
          <p:cNvPr id="31749" name="AutoShape 13"/>
          <p:cNvSpPr>
            <a:spLocks noChangeArrowheads="1"/>
          </p:cNvSpPr>
          <p:nvPr/>
        </p:nvSpPr>
        <p:spPr bwMode="auto">
          <a:xfrm>
            <a:off x="2566988" y="1989138"/>
            <a:ext cx="3255962" cy="874712"/>
          </a:xfrm>
          <a:prstGeom prst="roundRect">
            <a:avLst>
              <a:gd name="adj" fmla="val 16667"/>
            </a:avLst>
          </a:prstGeom>
          <a:solidFill>
            <a:schemeClr val="accent1">
              <a:lumMod val="20000"/>
              <a:lumOff val="80000"/>
            </a:schemeClr>
          </a:solidFill>
          <a:ln w="9525">
            <a:solidFill>
              <a:schemeClr val="tx1"/>
            </a:solidFill>
            <a:round/>
            <a:headEnd/>
            <a:tailEnd/>
          </a:ln>
        </p:spPr>
        <p:txBody>
          <a:bodyPr wrap="none" lIns="82058" tIns="41029" rIns="82058" bIns="41029" anchor="ctr"/>
          <a:lstStyle/>
          <a:p>
            <a:pPr algn="ctr" rtl="1">
              <a:lnSpc>
                <a:spcPct val="90000"/>
              </a:lnSpc>
              <a:spcBef>
                <a:spcPct val="20000"/>
              </a:spcBef>
              <a:buClr>
                <a:schemeClr val="hlink"/>
              </a:buClr>
              <a:buSzPct val="70000"/>
              <a:defRPr/>
            </a:pPr>
            <a:r>
              <a:rPr lang="fa-IR" sz="4000" dirty="0">
                <a:solidFill>
                  <a:srgbClr val="C00000"/>
                </a:solidFill>
                <a:effectLst>
                  <a:outerShdw blurRad="38100" dist="38100" dir="2700000" algn="tl">
                    <a:srgbClr val="000000"/>
                  </a:outerShdw>
                </a:effectLst>
              </a:rPr>
              <a:t>بثورات </a:t>
            </a:r>
          </a:p>
          <a:p>
            <a:pPr algn="r" rtl="1">
              <a:lnSpc>
                <a:spcPct val="90000"/>
              </a:lnSpc>
              <a:spcBef>
                <a:spcPct val="20000"/>
              </a:spcBef>
              <a:buClr>
                <a:schemeClr val="hlink"/>
              </a:buClr>
              <a:buSzPct val="70000"/>
              <a:buFont typeface="Wingdings" pitchFamily="2" charset="2"/>
              <a:buChar char="n"/>
              <a:defRPr/>
            </a:pPr>
            <a:r>
              <a:rPr lang="fa-IR" b="1" dirty="0">
                <a:effectLst>
                  <a:outerShdw blurRad="38100" dist="38100" dir="2700000" algn="tl">
                    <a:srgbClr val="000000"/>
                  </a:outerShdw>
                </a:effectLst>
              </a:rPr>
              <a:t> </a:t>
            </a:r>
            <a:r>
              <a:rPr lang="fa-IR" b="1" dirty="0">
                <a:solidFill>
                  <a:srgbClr val="C00000"/>
                </a:solidFill>
                <a:effectLst>
                  <a:outerShdw blurRad="38100" dist="38100" dir="2700000" algn="tl">
                    <a:srgbClr val="000000"/>
                  </a:outerShdw>
                </a:effectLst>
              </a:rPr>
              <a:t>ماکو لوپاپولار ( نه وزیکو لار)</a:t>
            </a:r>
            <a:endParaRPr lang="en-US" b="1" dirty="0">
              <a:solidFill>
                <a:srgbClr val="C00000"/>
              </a:solidFill>
              <a:effectLst>
                <a:outerShdw blurRad="38100" dist="38100" dir="2700000" algn="tl">
                  <a:srgbClr val="000000"/>
                </a:outerShdw>
              </a:effectLst>
            </a:endParaRPr>
          </a:p>
        </p:txBody>
      </p:sp>
      <p:sp>
        <p:nvSpPr>
          <p:cNvPr id="6" name="Rectangle 5"/>
          <p:cNvSpPr/>
          <p:nvPr/>
        </p:nvSpPr>
        <p:spPr>
          <a:xfrm>
            <a:off x="7391095" y="1268413"/>
            <a:ext cx="2460930" cy="461665"/>
          </a:xfrm>
          <a:prstGeom prst="rect">
            <a:avLst/>
          </a:prstGeom>
        </p:spPr>
        <p:txBody>
          <a:bodyPr wrap="none">
            <a:spAutoFit/>
          </a:bodyPr>
          <a:lstStyle/>
          <a:p>
            <a:pPr algn="r" rtl="1" eaLnBrk="1" hangingPunct="1">
              <a:defRPr/>
            </a:pPr>
            <a:r>
              <a:rPr lang="fa-IR" sz="2400" b="1" dirty="0">
                <a:solidFill>
                  <a:srgbClr val="00B0F0"/>
                </a:solidFill>
                <a:effectLst>
                  <a:outerShdw blurRad="38100" dist="38100" dir="2700000" algn="tl">
                    <a:srgbClr val="000000"/>
                  </a:outerShdw>
                </a:effectLst>
                <a:cs typeface="2  Titr" panose="00000700000000000000" pitchFamily="2" charset="-78"/>
              </a:rPr>
              <a:t>هر فردي  که  داراي  </a:t>
            </a:r>
            <a:endParaRPr lang="fa-IR" sz="2400" b="1" dirty="0">
              <a:solidFill>
                <a:srgbClr val="00B0F0"/>
              </a:solidFill>
              <a:cs typeface="2  Titr" panose="00000700000000000000" pitchFamily="2" charset="-78"/>
            </a:endParaRPr>
          </a:p>
        </p:txBody>
      </p:sp>
    </p:spTree>
    <p:extLst>
      <p:ext uri="{BB962C8B-B14F-4D97-AF65-F5344CB8AC3E}">
        <p14:creationId xmlns:p14="http://schemas.microsoft.com/office/powerpoint/2010/main" val="19979759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Oval 2"/>
          <p:cNvSpPr>
            <a:spLocks noChangeArrowheads="1"/>
          </p:cNvSpPr>
          <p:nvPr/>
        </p:nvSpPr>
        <p:spPr bwMode="auto">
          <a:xfrm>
            <a:off x="4114800" y="228600"/>
            <a:ext cx="2895600" cy="1066800"/>
          </a:xfrm>
          <a:prstGeom prst="ellipse">
            <a:avLst/>
          </a:prstGeom>
          <a:solidFill>
            <a:schemeClr val="accent4">
              <a:lumMod val="20000"/>
              <a:lumOff val="80000"/>
            </a:schemeClr>
          </a:solidFill>
          <a:ln w="50800">
            <a:solidFill>
              <a:schemeClr val="folHlink"/>
            </a:solidFill>
            <a:round/>
            <a:headEnd/>
            <a:tailEnd/>
          </a:ln>
          <a:effectLst/>
        </p:spPr>
        <p:txBody>
          <a:bodyPr wrap="none" lIns="82058" tIns="41029" rIns="82058" bIns="41029" anchor="ctr"/>
          <a:lstStyle/>
          <a:p>
            <a:pPr algn="ctr" defTabSz="820738" rtl="1">
              <a:defRPr/>
            </a:pPr>
            <a:r>
              <a:rPr lang="fa-IR" sz="4800" b="1" dirty="0">
                <a:solidFill>
                  <a:schemeClr val="accent5">
                    <a:lumMod val="50000"/>
                  </a:schemeClr>
                </a:solidFill>
                <a:latin typeface="Tahoma" pitchFamily="34" charset="0"/>
              </a:rPr>
              <a:t>سرخك </a:t>
            </a:r>
            <a:endParaRPr lang="en-US" sz="4800" b="1" dirty="0">
              <a:solidFill>
                <a:schemeClr val="accent5">
                  <a:lumMod val="50000"/>
                </a:schemeClr>
              </a:solidFill>
              <a:latin typeface="Tahoma" pitchFamily="34" charset="0"/>
            </a:endParaRPr>
          </a:p>
        </p:txBody>
      </p:sp>
      <p:sp>
        <p:nvSpPr>
          <p:cNvPr id="45059" name="Oval 3"/>
          <p:cNvSpPr>
            <a:spLocks noChangeArrowheads="1"/>
          </p:cNvSpPr>
          <p:nvPr/>
        </p:nvSpPr>
        <p:spPr bwMode="auto">
          <a:xfrm>
            <a:off x="6934200" y="4114800"/>
            <a:ext cx="3505200" cy="762000"/>
          </a:xfrm>
          <a:prstGeom prst="ellipse">
            <a:avLst/>
          </a:prstGeom>
          <a:solidFill>
            <a:schemeClr val="accent3">
              <a:lumMod val="75000"/>
            </a:schemeClr>
          </a:solidFill>
          <a:ln w="50800">
            <a:solidFill>
              <a:schemeClr val="folHlink"/>
            </a:solidFill>
            <a:round/>
            <a:headEnd/>
            <a:tailEnd/>
          </a:ln>
        </p:spPr>
        <p:txBody>
          <a:bodyPr wrap="none" lIns="82058" tIns="41029" rIns="82058" bIns="41029" anchor="ctr"/>
          <a:lstStyle/>
          <a:p>
            <a:pPr algn="ctr" defTabSz="820738" rtl="1">
              <a:defRPr/>
            </a:pPr>
            <a:r>
              <a:rPr lang="fa-IR" sz="2500" b="1" dirty="0">
                <a:solidFill>
                  <a:schemeClr val="accent4">
                    <a:lumMod val="60000"/>
                    <a:lumOff val="40000"/>
                  </a:schemeClr>
                </a:solidFill>
                <a:latin typeface="Tahoma" pitchFamily="34" charset="0"/>
              </a:rPr>
              <a:t>پاروويروس </a:t>
            </a:r>
            <a:r>
              <a:rPr lang="en-US" sz="2500" b="1" dirty="0">
                <a:solidFill>
                  <a:schemeClr val="accent4">
                    <a:lumMod val="60000"/>
                    <a:lumOff val="40000"/>
                  </a:schemeClr>
                </a:solidFill>
                <a:latin typeface="Tahoma" pitchFamily="34" charset="0"/>
              </a:rPr>
              <a:t>B19</a:t>
            </a:r>
            <a:r>
              <a:rPr lang="fa-IR" sz="2500" b="1" dirty="0">
                <a:solidFill>
                  <a:schemeClr val="accent4">
                    <a:lumMod val="60000"/>
                    <a:lumOff val="40000"/>
                  </a:schemeClr>
                </a:solidFill>
                <a:latin typeface="Tahoma" pitchFamily="34" charset="0"/>
              </a:rPr>
              <a:t>  </a:t>
            </a:r>
            <a:endParaRPr lang="en-US" sz="2500" b="1" dirty="0">
              <a:solidFill>
                <a:schemeClr val="accent4">
                  <a:lumMod val="60000"/>
                  <a:lumOff val="40000"/>
                </a:schemeClr>
              </a:solidFill>
              <a:latin typeface="Tahoma" pitchFamily="34" charset="0"/>
            </a:endParaRPr>
          </a:p>
        </p:txBody>
      </p:sp>
      <p:sp>
        <p:nvSpPr>
          <p:cNvPr id="45060" name="Oval 4"/>
          <p:cNvSpPr>
            <a:spLocks noChangeArrowheads="1"/>
          </p:cNvSpPr>
          <p:nvPr/>
        </p:nvSpPr>
        <p:spPr bwMode="auto">
          <a:xfrm>
            <a:off x="1132684" y="2185988"/>
            <a:ext cx="2197100" cy="649288"/>
          </a:xfrm>
          <a:prstGeom prst="ellipse">
            <a:avLst/>
          </a:prstGeom>
          <a:solidFill>
            <a:schemeClr val="accent2">
              <a:lumMod val="20000"/>
              <a:lumOff val="80000"/>
            </a:schemeClr>
          </a:solidFill>
          <a:ln w="50800">
            <a:solidFill>
              <a:schemeClr val="folHlink"/>
            </a:solidFill>
            <a:round/>
            <a:headEnd/>
            <a:tailEnd/>
          </a:ln>
        </p:spPr>
        <p:txBody>
          <a:bodyPr wrap="none" lIns="82058" tIns="41029" rIns="82058" bIns="41029" anchor="ctr"/>
          <a:lstStyle/>
          <a:p>
            <a:pPr algn="ctr" defTabSz="820738" rtl="1">
              <a:defRPr/>
            </a:pPr>
            <a:r>
              <a:rPr lang="fa-IR" sz="2500" b="1" dirty="0">
                <a:solidFill>
                  <a:schemeClr val="accent4">
                    <a:lumMod val="50000"/>
                  </a:schemeClr>
                </a:solidFill>
                <a:latin typeface="Tahoma" pitchFamily="34" charset="0"/>
              </a:rPr>
              <a:t>سرخجه</a:t>
            </a:r>
            <a:endParaRPr lang="en-US" sz="2500" b="1" dirty="0">
              <a:solidFill>
                <a:schemeClr val="accent4">
                  <a:lumMod val="50000"/>
                </a:schemeClr>
              </a:solidFill>
              <a:latin typeface="Tahoma" pitchFamily="34" charset="0"/>
            </a:endParaRPr>
          </a:p>
        </p:txBody>
      </p:sp>
      <p:sp>
        <p:nvSpPr>
          <p:cNvPr id="45061" name="Oval 5"/>
          <p:cNvSpPr>
            <a:spLocks noChangeArrowheads="1"/>
          </p:cNvSpPr>
          <p:nvPr/>
        </p:nvSpPr>
        <p:spPr bwMode="auto">
          <a:xfrm>
            <a:off x="3276600" y="5638800"/>
            <a:ext cx="3810000" cy="685800"/>
          </a:xfrm>
          <a:prstGeom prst="ellipse">
            <a:avLst/>
          </a:prstGeom>
          <a:solidFill>
            <a:schemeClr val="accent1">
              <a:lumMod val="40000"/>
              <a:lumOff val="60000"/>
            </a:schemeClr>
          </a:solidFill>
          <a:ln w="50800">
            <a:solidFill>
              <a:schemeClr val="folHlink"/>
            </a:solidFill>
            <a:round/>
            <a:headEnd/>
            <a:tailEnd/>
          </a:ln>
        </p:spPr>
        <p:txBody>
          <a:bodyPr wrap="none" lIns="82058" tIns="41029" rIns="82058" bIns="41029" anchor="ctr"/>
          <a:lstStyle/>
          <a:p>
            <a:pPr algn="ctr" defTabSz="820738" rtl="1">
              <a:defRPr/>
            </a:pPr>
            <a:r>
              <a:rPr lang="fa-IR" sz="2500" b="1" dirty="0">
                <a:solidFill>
                  <a:schemeClr val="accent4">
                    <a:lumMod val="50000"/>
                  </a:schemeClr>
                </a:solidFill>
                <a:latin typeface="Tahoma" pitchFamily="34" charset="0"/>
              </a:rPr>
              <a:t>روزئولا اينفانتوم</a:t>
            </a:r>
            <a:endParaRPr lang="en-US" sz="2500" b="1" dirty="0">
              <a:solidFill>
                <a:schemeClr val="accent4">
                  <a:lumMod val="50000"/>
                </a:schemeClr>
              </a:solidFill>
              <a:latin typeface="Tahoma" pitchFamily="34" charset="0"/>
            </a:endParaRPr>
          </a:p>
        </p:txBody>
      </p:sp>
      <p:sp>
        <p:nvSpPr>
          <p:cNvPr id="45062" name="Oval 6"/>
          <p:cNvSpPr>
            <a:spLocks noChangeArrowheads="1"/>
          </p:cNvSpPr>
          <p:nvPr/>
        </p:nvSpPr>
        <p:spPr bwMode="auto">
          <a:xfrm>
            <a:off x="6096000" y="981075"/>
            <a:ext cx="4191000" cy="965200"/>
          </a:xfrm>
          <a:prstGeom prst="ellipse">
            <a:avLst/>
          </a:prstGeom>
          <a:solidFill>
            <a:schemeClr val="accent2">
              <a:lumMod val="75000"/>
            </a:schemeClr>
          </a:solidFill>
          <a:ln w="50800">
            <a:solidFill>
              <a:schemeClr val="folHlink"/>
            </a:solidFill>
            <a:round/>
            <a:headEnd/>
            <a:tailEnd/>
          </a:ln>
        </p:spPr>
        <p:txBody>
          <a:bodyPr wrap="none" lIns="82058" tIns="41029" rIns="82058" bIns="41029" anchor="ctr"/>
          <a:lstStyle/>
          <a:p>
            <a:pPr algn="ctr" defTabSz="820738" rtl="1">
              <a:spcBef>
                <a:spcPct val="50000"/>
              </a:spcBef>
              <a:defRPr/>
            </a:pPr>
            <a:r>
              <a:rPr lang="fa-IR" sz="2500" b="1" dirty="0">
                <a:solidFill>
                  <a:srgbClr val="FFFF00"/>
                </a:solidFill>
                <a:latin typeface="Tahoma" pitchFamily="34" charset="0"/>
              </a:rPr>
              <a:t>ساير بيماريهاي ويروسي</a:t>
            </a:r>
            <a:endParaRPr lang="en-US" sz="2500" dirty="0">
              <a:solidFill>
                <a:srgbClr val="FFFF00"/>
              </a:solidFill>
              <a:latin typeface="Tahoma" pitchFamily="34" charset="0"/>
            </a:endParaRPr>
          </a:p>
        </p:txBody>
      </p:sp>
      <p:sp>
        <p:nvSpPr>
          <p:cNvPr id="45063" name="Oval 7"/>
          <p:cNvSpPr>
            <a:spLocks noChangeArrowheads="1"/>
          </p:cNvSpPr>
          <p:nvPr/>
        </p:nvSpPr>
        <p:spPr bwMode="auto">
          <a:xfrm>
            <a:off x="3276600" y="2590800"/>
            <a:ext cx="5562600" cy="1409700"/>
          </a:xfrm>
          <a:prstGeom prst="ellipse">
            <a:avLst/>
          </a:prstGeom>
          <a:solidFill>
            <a:schemeClr val="tx2">
              <a:lumMod val="75000"/>
            </a:schemeClr>
          </a:solidFill>
          <a:ln w="76200">
            <a:solidFill>
              <a:schemeClr val="folHlink"/>
            </a:solidFill>
            <a:round/>
            <a:headEnd/>
            <a:tailEnd/>
          </a:ln>
        </p:spPr>
        <p:txBody>
          <a:bodyPr wrap="none" lIns="82058" tIns="41029" rIns="82058" bIns="41029" anchor="ctr"/>
          <a:lstStyle/>
          <a:p>
            <a:pPr algn="ctr" defTabSz="820738" rtl="1">
              <a:spcBef>
                <a:spcPct val="50000"/>
              </a:spcBef>
              <a:defRPr/>
            </a:pPr>
            <a:r>
              <a:rPr lang="fa-IR" sz="4800" b="1" dirty="0">
                <a:solidFill>
                  <a:srgbClr val="FFFF66"/>
                </a:solidFill>
                <a:latin typeface="Tahoma" pitchFamily="34" charset="0"/>
              </a:rPr>
              <a:t>تب + بثورات </a:t>
            </a:r>
            <a:endParaRPr lang="en-US" sz="4800" dirty="0">
              <a:solidFill>
                <a:srgbClr val="FFFF66"/>
              </a:solidFill>
              <a:latin typeface="Tahoma" pitchFamily="34" charset="0"/>
            </a:endParaRPr>
          </a:p>
        </p:txBody>
      </p:sp>
      <p:sp>
        <p:nvSpPr>
          <p:cNvPr id="45064" name="Oval 8"/>
          <p:cNvSpPr>
            <a:spLocks noChangeArrowheads="1"/>
          </p:cNvSpPr>
          <p:nvPr/>
        </p:nvSpPr>
        <p:spPr bwMode="auto">
          <a:xfrm>
            <a:off x="2362200" y="4800600"/>
            <a:ext cx="3048000" cy="762000"/>
          </a:xfrm>
          <a:prstGeom prst="ellipse">
            <a:avLst/>
          </a:prstGeom>
          <a:solidFill>
            <a:schemeClr val="accent4">
              <a:lumMod val="75000"/>
            </a:schemeClr>
          </a:solidFill>
          <a:ln w="50800">
            <a:solidFill>
              <a:schemeClr val="folHlink"/>
            </a:solidFill>
            <a:round/>
            <a:headEnd/>
            <a:tailEnd/>
          </a:ln>
        </p:spPr>
        <p:txBody>
          <a:bodyPr wrap="none" lIns="82058" tIns="41029" rIns="82058" bIns="41029" anchor="ctr"/>
          <a:lstStyle/>
          <a:p>
            <a:pPr algn="ctr" defTabSz="820738" rtl="1">
              <a:defRPr/>
            </a:pPr>
            <a:r>
              <a:rPr lang="fa-IR" sz="2500" b="1" dirty="0">
                <a:solidFill>
                  <a:schemeClr val="accent4">
                    <a:lumMod val="50000"/>
                  </a:schemeClr>
                </a:solidFill>
                <a:latin typeface="Tahoma" pitchFamily="34" charset="0"/>
              </a:rPr>
              <a:t>توكسو</a:t>
            </a:r>
            <a:r>
              <a:rPr lang="fa-IR" sz="2500" b="1" dirty="0">
                <a:latin typeface="Tahoma" pitchFamily="34" charset="0"/>
              </a:rPr>
              <a:t> </a:t>
            </a:r>
            <a:r>
              <a:rPr lang="fa-IR" sz="2500" b="1" dirty="0">
                <a:solidFill>
                  <a:schemeClr val="accent4">
                    <a:lumMod val="50000"/>
                  </a:schemeClr>
                </a:solidFill>
                <a:latin typeface="Tahoma" pitchFamily="34" charset="0"/>
              </a:rPr>
              <a:t>پلاسما </a:t>
            </a:r>
            <a:endParaRPr lang="en-US" sz="2500" b="1" dirty="0">
              <a:solidFill>
                <a:schemeClr val="accent4">
                  <a:lumMod val="50000"/>
                </a:schemeClr>
              </a:solidFill>
              <a:latin typeface="Tahoma" pitchFamily="34" charset="0"/>
            </a:endParaRPr>
          </a:p>
        </p:txBody>
      </p:sp>
      <p:sp>
        <p:nvSpPr>
          <p:cNvPr id="45065" name="Oval 9"/>
          <p:cNvSpPr>
            <a:spLocks noChangeArrowheads="1"/>
          </p:cNvSpPr>
          <p:nvPr/>
        </p:nvSpPr>
        <p:spPr bwMode="auto">
          <a:xfrm>
            <a:off x="7035800" y="5283200"/>
            <a:ext cx="3175000" cy="812800"/>
          </a:xfrm>
          <a:prstGeom prst="ellipse">
            <a:avLst/>
          </a:prstGeom>
          <a:solidFill>
            <a:schemeClr val="accent3">
              <a:lumMod val="20000"/>
              <a:lumOff val="80000"/>
            </a:schemeClr>
          </a:solidFill>
          <a:ln w="50800">
            <a:solidFill>
              <a:schemeClr val="folHlink"/>
            </a:solidFill>
            <a:round/>
            <a:headEnd/>
            <a:tailEnd/>
          </a:ln>
        </p:spPr>
        <p:txBody>
          <a:bodyPr wrap="none" lIns="82058" tIns="41029" rIns="82058" bIns="41029" anchor="ctr"/>
          <a:lstStyle/>
          <a:p>
            <a:pPr algn="ctr" defTabSz="820738" rtl="1">
              <a:defRPr/>
            </a:pPr>
            <a:r>
              <a:rPr lang="fa-IR" sz="2500" b="1" dirty="0">
                <a:solidFill>
                  <a:schemeClr val="accent4">
                    <a:lumMod val="50000"/>
                  </a:schemeClr>
                </a:solidFill>
                <a:latin typeface="Tahoma" pitchFamily="34" charset="0"/>
              </a:rPr>
              <a:t>منو نوكلئوزيز</a:t>
            </a:r>
            <a:endParaRPr lang="en-US" sz="2500" b="1" dirty="0">
              <a:solidFill>
                <a:schemeClr val="accent4">
                  <a:lumMod val="50000"/>
                </a:schemeClr>
              </a:solidFill>
              <a:latin typeface="Tahoma" pitchFamily="34" charset="0"/>
            </a:endParaRPr>
          </a:p>
        </p:txBody>
      </p:sp>
      <p:sp>
        <p:nvSpPr>
          <p:cNvPr id="49162" name="Line 10"/>
          <p:cNvSpPr>
            <a:spLocks noChangeShapeType="1"/>
          </p:cNvSpPr>
          <p:nvPr/>
        </p:nvSpPr>
        <p:spPr bwMode="auto">
          <a:xfrm flipH="1">
            <a:off x="5410200" y="1295400"/>
            <a:ext cx="76200" cy="1295400"/>
          </a:xfrm>
          <a:prstGeom prst="line">
            <a:avLst/>
          </a:prstGeom>
          <a:noFill/>
          <a:ln w="762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49163" name="Line 11"/>
          <p:cNvSpPr>
            <a:spLocks noChangeShapeType="1"/>
          </p:cNvSpPr>
          <p:nvPr/>
        </p:nvSpPr>
        <p:spPr bwMode="auto">
          <a:xfrm flipH="1">
            <a:off x="5638800" y="4114800"/>
            <a:ext cx="304800" cy="1524000"/>
          </a:xfrm>
          <a:prstGeom prst="line">
            <a:avLst/>
          </a:prstGeom>
          <a:noFill/>
          <a:ln w="76200">
            <a:solidFill>
              <a:schemeClr val="tx1"/>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164" name="Line 12"/>
          <p:cNvSpPr>
            <a:spLocks noChangeShapeType="1"/>
          </p:cNvSpPr>
          <p:nvPr/>
        </p:nvSpPr>
        <p:spPr bwMode="auto">
          <a:xfrm>
            <a:off x="6324600" y="4267200"/>
            <a:ext cx="990600" cy="1219200"/>
          </a:xfrm>
          <a:prstGeom prst="line">
            <a:avLst/>
          </a:prstGeom>
          <a:noFill/>
          <a:ln w="76200">
            <a:solidFill>
              <a:schemeClr val="tx1"/>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165" name="Line 13"/>
          <p:cNvSpPr>
            <a:spLocks noChangeShapeType="1"/>
          </p:cNvSpPr>
          <p:nvPr/>
        </p:nvSpPr>
        <p:spPr bwMode="auto">
          <a:xfrm flipH="1">
            <a:off x="6781800" y="1905000"/>
            <a:ext cx="381000" cy="660400"/>
          </a:xfrm>
          <a:prstGeom prst="line">
            <a:avLst/>
          </a:prstGeom>
          <a:noFill/>
          <a:ln w="762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49166" name="Line 14"/>
          <p:cNvSpPr>
            <a:spLocks noChangeShapeType="1"/>
          </p:cNvSpPr>
          <p:nvPr/>
        </p:nvSpPr>
        <p:spPr bwMode="auto">
          <a:xfrm>
            <a:off x="3325814" y="2554288"/>
            <a:ext cx="414337" cy="336550"/>
          </a:xfrm>
          <a:prstGeom prst="line">
            <a:avLst/>
          </a:prstGeom>
          <a:noFill/>
          <a:ln w="762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49167" name="Line 15"/>
          <p:cNvSpPr>
            <a:spLocks noChangeShapeType="1"/>
          </p:cNvSpPr>
          <p:nvPr/>
        </p:nvSpPr>
        <p:spPr bwMode="auto">
          <a:xfrm>
            <a:off x="8458201" y="3657600"/>
            <a:ext cx="473075" cy="457200"/>
          </a:xfrm>
          <a:prstGeom prst="line">
            <a:avLst/>
          </a:prstGeom>
          <a:noFill/>
          <a:ln w="76200">
            <a:solidFill>
              <a:schemeClr val="tx1"/>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168" name="Line 16"/>
          <p:cNvSpPr>
            <a:spLocks noChangeShapeType="1"/>
          </p:cNvSpPr>
          <p:nvPr/>
        </p:nvSpPr>
        <p:spPr bwMode="auto">
          <a:xfrm flipH="1">
            <a:off x="4419600" y="4038600"/>
            <a:ext cx="514350" cy="685800"/>
          </a:xfrm>
          <a:prstGeom prst="line">
            <a:avLst/>
          </a:prstGeom>
          <a:noFill/>
          <a:ln w="76200">
            <a:solidFill>
              <a:schemeClr val="tx1"/>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5073" name="Oval 17"/>
          <p:cNvSpPr>
            <a:spLocks noChangeArrowheads="1"/>
          </p:cNvSpPr>
          <p:nvPr/>
        </p:nvSpPr>
        <p:spPr bwMode="auto">
          <a:xfrm>
            <a:off x="2362200" y="914400"/>
            <a:ext cx="1905000" cy="838200"/>
          </a:xfrm>
          <a:prstGeom prst="ellipse">
            <a:avLst/>
          </a:prstGeom>
          <a:solidFill>
            <a:schemeClr val="accent5">
              <a:lumMod val="60000"/>
              <a:lumOff val="40000"/>
            </a:schemeClr>
          </a:solidFill>
          <a:ln w="50800">
            <a:solidFill>
              <a:schemeClr val="folHlink"/>
            </a:solidFill>
            <a:round/>
            <a:headEnd/>
            <a:tailEnd/>
          </a:ln>
        </p:spPr>
        <p:txBody>
          <a:bodyPr wrap="none" lIns="82058" tIns="41029" rIns="82058" bIns="41029" anchor="ctr"/>
          <a:lstStyle/>
          <a:p>
            <a:pPr algn="ctr" defTabSz="820738" rtl="1">
              <a:defRPr/>
            </a:pPr>
            <a:r>
              <a:rPr lang="fa-IR" sz="2500" b="1" dirty="0">
                <a:solidFill>
                  <a:schemeClr val="accent4">
                    <a:lumMod val="60000"/>
                    <a:lumOff val="40000"/>
                  </a:schemeClr>
                </a:solidFill>
                <a:latin typeface="Tahoma" pitchFamily="34" charset="0"/>
              </a:rPr>
              <a:t>تب دانگ </a:t>
            </a:r>
            <a:endParaRPr lang="en-US" sz="2500" b="1" dirty="0">
              <a:solidFill>
                <a:schemeClr val="accent4">
                  <a:lumMod val="60000"/>
                  <a:lumOff val="40000"/>
                </a:schemeClr>
              </a:solidFill>
              <a:latin typeface="Tahoma" pitchFamily="34" charset="0"/>
            </a:endParaRPr>
          </a:p>
        </p:txBody>
      </p:sp>
      <p:sp>
        <p:nvSpPr>
          <p:cNvPr id="45074" name="Oval 18"/>
          <p:cNvSpPr>
            <a:spLocks noChangeArrowheads="1"/>
          </p:cNvSpPr>
          <p:nvPr/>
        </p:nvSpPr>
        <p:spPr bwMode="auto">
          <a:xfrm>
            <a:off x="8482014" y="2057400"/>
            <a:ext cx="2116137" cy="838200"/>
          </a:xfrm>
          <a:prstGeom prst="ellipse">
            <a:avLst/>
          </a:prstGeom>
          <a:solidFill>
            <a:schemeClr val="accent3">
              <a:lumMod val="60000"/>
              <a:lumOff val="40000"/>
            </a:schemeClr>
          </a:solidFill>
          <a:ln w="50800">
            <a:solidFill>
              <a:schemeClr val="folHlink"/>
            </a:solidFill>
            <a:round/>
            <a:headEnd/>
            <a:tailEnd/>
          </a:ln>
        </p:spPr>
        <p:txBody>
          <a:bodyPr wrap="none" lIns="82058" tIns="41029" rIns="82058" bIns="41029" anchor="ctr"/>
          <a:lstStyle/>
          <a:p>
            <a:pPr algn="ctr" defTabSz="820738" rtl="1">
              <a:defRPr/>
            </a:pPr>
            <a:r>
              <a:rPr lang="fa-IR" sz="2500" b="1" dirty="0">
                <a:solidFill>
                  <a:schemeClr val="accent4">
                    <a:lumMod val="50000"/>
                  </a:schemeClr>
                </a:solidFill>
                <a:latin typeface="Tahoma" pitchFamily="34" charset="0"/>
              </a:rPr>
              <a:t>كاوازاكي</a:t>
            </a:r>
            <a:endParaRPr lang="en-US" sz="2500" b="1" dirty="0">
              <a:solidFill>
                <a:schemeClr val="accent4">
                  <a:lumMod val="50000"/>
                </a:schemeClr>
              </a:solidFill>
              <a:latin typeface="Tahoma" pitchFamily="34" charset="0"/>
            </a:endParaRPr>
          </a:p>
        </p:txBody>
      </p:sp>
      <p:sp>
        <p:nvSpPr>
          <p:cNvPr id="49171" name="Line 19"/>
          <p:cNvSpPr>
            <a:spLocks noChangeShapeType="1"/>
          </p:cNvSpPr>
          <p:nvPr/>
        </p:nvSpPr>
        <p:spPr bwMode="auto">
          <a:xfrm>
            <a:off x="4038600" y="1601788"/>
            <a:ext cx="533400" cy="1065212"/>
          </a:xfrm>
          <a:prstGeom prst="line">
            <a:avLst/>
          </a:prstGeom>
          <a:noFill/>
          <a:ln w="762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49172" name="Line 20"/>
          <p:cNvSpPr>
            <a:spLocks noChangeShapeType="1"/>
          </p:cNvSpPr>
          <p:nvPr/>
        </p:nvSpPr>
        <p:spPr bwMode="auto">
          <a:xfrm flipV="1">
            <a:off x="8728075" y="2890838"/>
            <a:ext cx="457200" cy="228600"/>
          </a:xfrm>
          <a:prstGeom prst="line">
            <a:avLst/>
          </a:prstGeom>
          <a:noFill/>
          <a:ln w="76200">
            <a:solidFill>
              <a:schemeClr val="tx1"/>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5077" name="Oval 21"/>
          <p:cNvSpPr>
            <a:spLocks noChangeArrowheads="1"/>
          </p:cNvSpPr>
          <p:nvPr/>
        </p:nvSpPr>
        <p:spPr bwMode="auto">
          <a:xfrm>
            <a:off x="990600" y="3657600"/>
            <a:ext cx="2590800" cy="990600"/>
          </a:xfrm>
          <a:prstGeom prst="ellipse">
            <a:avLst/>
          </a:prstGeom>
          <a:solidFill>
            <a:schemeClr val="accent2">
              <a:lumMod val="75000"/>
            </a:schemeClr>
          </a:solidFill>
          <a:ln w="50800">
            <a:solidFill>
              <a:schemeClr val="folHlink"/>
            </a:solidFill>
            <a:round/>
            <a:headEnd/>
            <a:tailEnd/>
          </a:ln>
        </p:spPr>
        <p:txBody>
          <a:bodyPr wrap="none" lIns="82058" tIns="41029" rIns="82058" bIns="41029" anchor="ctr"/>
          <a:lstStyle/>
          <a:p>
            <a:pPr algn="ctr" defTabSz="820738" rtl="1">
              <a:spcBef>
                <a:spcPct val="50000"/>
              </a:spcBef>
              <a:defRPr/>
            </a:pPr>
            <a:r>
              <a:rPr lang="fa-IR" sz="2500" dirty="0" err="1">
                <a:solidFill>
                  <a:srgbClr val="FFFF00"/>
                </a:solidFill>
                <a:latin typeface="Tahoma" pitchFamily="34" charset="0"/>
              </a:rPr>
              <a:t>مخملك</a:t>
            </a:r>
            <a:r>
              <a:rPr lang="fa-IR" sz="2500" dirty="0">
                <a:solidFill>
                  <a:srgbClr val="FFFF00"/>
                </a:solidFill>
                <a:latin typeface="Tahoma" pitchFamily="34" charset="0"/>
              </a:rPr>
              <a:t> </a:t>
            </a:r>
            <a:endParaRPr lang="en-US" sz="2500" dirty="0">
              <a:solidFill>
                <a:srgbClr val="FFFF00"/>
              </a:solidFill>
              <a:latin typeface="Tahoma" pitchFamily="34" charset="0"/>
            </a:endParaRPr>
          </a:p>
        </p:txBody>
      </p:sp>
      <p:sp>
        <p:nvSpPr>
          <p:cNvPr id="49174" name="Line 22"/>
          <p:cNvSpPr>
            <a:spLocks noChangeShapeType="1"/>
          </p:cNvSpPr>
          <p:nvPr/>
        </p:nvSpPr>
        <p:spPr bwMode="auto">
          <a:xfrm flipH="1">
            <a:off x="2978150" y="3429001"/>
            <a:ext cx="381000" cy="303213"/>
          </a:xfrm>
          <a:prstGeom prst="line">
            <a:avLst/>
          </a:prstGeom>
          <a:noFill/>
          <a:ln w="76200">
            <a:solidFill>
              <a:schemeClr val="tx1"/>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175" name="Espace réservé du numéro de diapositive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lgn="r" rtl="1">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lgn="r" rtl="1">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lgn="r" rtl="1">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lgn="r" rtl="1">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r" rtl="1"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spcBef>
                <a:spcPct val="0"/>
              </a:spcBef>
              <a:buClrTx/>
              <a:buSzTx/>
              <a:buFontTx/>
              <a:buNone/>
            </a:pPr>
            <a:fld id="{ABF85B68-27AF-40AC-A81D-336C857AB622}" type="slidenum">
              <a:rPr lang="en-US" altLang="en-US" sz="1200">
                <a:solidFill>
                  <a:srgbClr val="BCBCBC"/>
                </a:solidFill>
                <a:latin typeface="Arial" panose="020B0604020202020204" pitchFamily="34" charset="0"/>
              </a:rPr>
              <a:pPr>
                <a:spcBef>
                  <a:spcPct val="0"/>
                </a:spcBef>
                <a:buClrTx/>
                <a:buSzTx/>
                <a:buFontTx/>
                <a:buNone/>
              </a:pPr>
              <a:t>9</a:t>
            </a:fld>
            <a:endParaRPr lang="en-US" altLang="en-US" sz="1200">
              <a:solidFill>
                <a:srgbClr val="BCBCBC"/>
              </a:solidFill>
              <a:latin typeface="Arial" panose="020B0604020202020204" pitchFamily="34" charset="0"/>
            </a:endParaRPr>
          </a:p>
        </p:txBody>
      </p:sp>
    </p:spTree>
    <p:extLst>
      <p:ext uri="{BB962C8B-B14F-4D97-AF65-F5344CB8AC3E}">
        <p14:creationId xmlns:p14="http://schemas.microsoft.com/office/powerpoint/2010/main" val="15151744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TotalTime>
  <Words>2413</Words>
  <Application>Microsoft Office PowerPoint</Application>
  <PresentationFormat>Widescreen</PresentationFormat>
  <Paragraphs>314</Paragraphs>
  <Slides>38</Slides>
  <Notes>8</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48" baseType="lpstr">
      <vt:lpstr>Arial Unicode MS</vt:lpstr>
      <vt:lpstr>Arial</vt:lpstr>
      <vt:lpstr>Calibri</vt:lpstr>
      <vt:lpstr>Calibri Light</vt:lpstr>
      <vt:lpstr>Garamond</vt:lpstr>
      <vt:lpstr>Tahoma</vt:lpstr>
      <vt:lpstr>Times New Roman</vt:lpstr>
      <vt:lpstr>Wingdings</vt:lpstr>
      <vt:lpstr>Office Theme</vt:lpstr>
      <vt:lpstr>Microsoft Clip Gallery</vt:lpstr>
      <vt:lpstr>PowerPoint Presentation</vt:lpstr>
      <vt:lpstr>PowerPoint Presentation</vt:lpstr>
      <vt:lpstr>بيماري سرخك ، يك بيماري كشنده قديمي  </vt:lpstr>
      <vt:lpstr> عوارض</vt:lpstr>
      <vt:lpstr>PowerPoint Presentation</vt:lpstr>
      <vt:lpstr>تعریف حذف</vt:lpstr>
      <vt:lpstr>مراقبت  در مرحله حذف</vt:lpstr>
      <vt:lpstr>تعريف مورد قابل گزارش</vt:lpstr>
      <vt:lpstr>PowerPoint Presentation</vt:lpstr>
      <vt:lpstr>PowerPoint Presentation</vt:lpstr>
      <vt:lpstr>PowerPoint Presentation</vt:lpstr>
      <vt:lpstr>تعريف موردمشکوک سرخجه</vt:lpstr>
      <vt:lpstr>PowerPoint Presentation</vt:lpstr>
      <vt:lpstr>PowerPoint Presentation</vt:lpstr>
      <vt:lpstr>PowerPoint Presentation</vt:lpstr>
      <vt:lpstr>PowerPoint Presentation</vt:lpstr>
      <vt:lpstr>چالش درمراقبت سرخجه</vt:lpstr>
      <vt:lpstr>Congenital Rubella Syndrome</vt:lpstr>
      <vt:lpstr>نسبت موارد سندرم سرخجه مادرزادی سه نقص شایعتر </vt:lpstr>
      <vt:lpstr>PowerPoint Presentation</vt:lpstr>
      <vt:lpstr>ديفتري چیست؟ (Diphtheria)</vt:lpstr>
      <vt:lpstr>علائم بیماری</vt:lpstr>
      <vt:lpstr>طریقه انتقال باکتری به افراد</vt:lpstr>
      <vt:lpstr>نمونه گیری</vt:lpstr>
      <vt:lpstr>موضع نمونه گیری</vt:lpstr>
      <vt:lpstr>PowerPoint Presentation</vt:lpstr>
      <vt:lpstr>مننژیت</vt:lpstr>
      <vt:lpstr>علل ایجاد کننده مننژیت </vt:lpstr>
      <vt:lpstr>علایم بالینی مننژیت</vt:lpstr>
      <vt:lpstr>هدف مراقبت از مننژیت باکتریال</vt:lpstr>
      <vt:lpstr>PowerPoint Presentation</vt:lpstr>
      <vt:lpstr>سياه سرفه (Pertussis, whooping cough) چیست؟</vt:lpstr>
      <vt:lpstr>PowerPoint Presentation</vt:lpstr>
      <vt:lpstr>باكتري از چه طریقی انتشارمی یابد؟</vt:lpstr>
      <vt:lpstr>پاتوژنز باکتری شامل چه مراحلي است؟</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A.R.I</dc:creator>
  <cp:lastModifiedBy>A.R.I</cp:lastModifiedBy>
  <cp:revision>1</cp:revision>
  <dcterms:created xsi:type="dcterms:W3CDTF">2023-07-20T06:22:04Z</dcterms:created>
  <dcterms:modified xsi:type="dcterms:W3CDTF">2023-07-20T06:43:44Z</dcterms:modified>
</cp:coreProperties>
</file>