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4">
  <p:sldMasterIdLst>
    <p:sldMasterId id="2147483648" r:id="rId1"/>
  </p:sldMasterIdLst>
  <p:notesMasterIdLst>
    <p:notesMasterId r:id="rId231"/>
  </p:notesMasterIdLst>
  <p:sldIdLst>
    <p:sldId id="365" r:id="rId2"/>
    <p:sldId id="511" r:id="rId3"/>
    <p:sldId id="5302" r:id="rId4"/>
    <p:sldId id="5303" r:id="rId5"/>
    <p:sldId id="5304" r:id="rId6"/>
    <p:sldId id="5311" r:id="rId7"/>
    <p:sldId id="5305" r:id="rId8"/>
    <p:sldId id="5306" r:id="rId9"/>
    <p:sldId id="5307" r:id="rId10"/>
    <p:sldId id="5312" r:id="rId11"/>
    <p:sldId id="5308" r:id="rId12"/>
    <p:sldId id="5309" r:id="rId13"/>
    <p:sldId id="5313" r:id="rId14"/>
    <p:sldId id="5314" r:id="rId15"/>
    <p:sldId id="5315" r:id="rId16"/>
    <p:sldId id="399" r:id="rId17"/>
    <p:sldId id="317" r:id="rId18"/>
    <p:sldId id="831" r:id="rId19"/>
    <p:sldId id="832" r:id="rId20"/>
    <p:sldId id="834" r:id="rId21"/>
    <p:sldId id="835" r:id="rId22"/>
    <p:sldId id="334" r:id="rId23"/>
    <p:sldId id="263" r:id="rId24"/>
    <p:sldId id="270" r:id="rId25"/>
    <p:sldId id="825" r:id="rId26"/>
    <p:sldId id="827" r:id="rId27"/>
    <p:sldId id="828" r:id="rId28"/>
    <p:sldId id="830" r:id="rId29"/>
    <p:sldId id="836" r:id="rId30"/>
    <p:sldId id="829" r:id="rId31"/>
    <p:sldId id="837" r:id="rId32"/>
    <p:sldId id="839" r:id="rId33"/>
    <p:sldId id="259" r:id="rId34"/>
    <p:sldId id="260" r:id="rId35"/>
    <p:sldId id="261" r:id="rId36"/>
    <p:sldId id="258" r:id="rId37"/>
    <p:sldId id="267" r:id="rId38"/>
    <p:sldId id="838" r:id="rId39"/>
    <p:sldId id="265" r:id="rId40"/>
    <p:sldId id="266" r:id="rId41"/>
    <p:sldId id="5289" r:id="rId42"/>
    <p:sldId id="366" r:id="rId43"/>
    <p:sldId id="369" r:id="rId44"/>
    <p:sldId id="312" r:id="rId45"/>
    <p:sldId id="622" r:id="rId46"/>
    <p:sldId id="841" r:id="rId47"/>
    <p:sldId id="659" r:id="rId48"/>
    <p:sldId id="793" r:id="rId49"/>
    <p:sldId id="794" r:id="rId50"/>
    <p:sldId id="795" r:id="rId51"/>
    <p:sldId id="796" r:id="rId52"/>
    <p:sldId id="678" r:id="rId53"/>
    <p:sldId id="797" r:id="rId54"/>
    <p:sldId id="641" r:id="rId55"/>
    <p:sldId id="798" r:id="rId56"/>
    <p:sldId id="799" r:id="rId57"/>
    <p:sldId id="595" r:id="rId58"/>
    <p:sldId id="677" r:id="rId59"/>
    <p:sldId id="804" r:id="rId60"/>
    <p:sldId id="345" r:id="rId61"/>
    <p:sldId id="800" r:id="rId62"/>
    <p:sldId id="801" r:id="rId63"/>
    <p:sldId id="802" r:id="rId64"/>
    <p:sldId id="805" r:id="rId65"/>
    <p:sldId id="406" r:id="rId66"/>
    <p:sldId id="806" r:id="rId67"/>
    <p:sldId id="842" r:id="rId68"/>
    <p:sldId id="807" r:id="rId69"/>
    <p:sldId id="809" r:id="rId70"/>
    <p:sldId id="808" r:id="rId71"/>
    <p:sldId id="810" r:id="rId72"/>
    <p:sldId id="257" r:id="rId73"/>
    <p:sldId id="843" r:id="rId74"/>
    <p:sldId id="740" r:id="rId75"/>
    <p:sldId id="748" r:id="rId76"/>
    <p:sldId id="749" r:id="rId77"/>
    <p:sldId id="822" r:id="rId78"/>
    <p:sldId id="355" r:id="rId79"/>
    <p:sldId id="845" r:id="rId80"/>
    <p:sldId id="434" r:id="rId81"/>
    <p:sldId id="499" r:id="rId82"/>
    <p:sldId id="501" r:id="rId83"/>
    <p:sldId id="491" r:id="rId84"/>
    <p:sldId id="502" r:id="rId85"/>
    <p:sldId id="488" r:id="rId86"/>
    <p:sldId id="328" r:id="rId87"/>
    <p:sldId id="284" r:id="rId88"/>
    <p:sldId id="674" r:id="rId89"/>
    <p:sldId id="286" r:id="rId90"/>
    <p:sldId id="287" r:id="rId91"/>
    <p:sldId id="304" r:id="rId92"/>
    <p:sldId id="303" r:id="rId93"/>
    <p:sldId id="5284" r:id="rId94"/>
    <p:sldId id="5285" r:id="rId95"/>
    <p:sldId id="5286" r:id="rId96"/>
    <p:sldId id="5287" r:id="rId97"/>
    <p:sldId id="264" r:id="rId98"/>
    <p:sldId id="5291" r:id="rId99"/>
    <p:sldId id="5310" r:id="rId100"/>
    <p:sldId id="5292" r:id="rId101"/>
    <p:sldId id="5293" r:id="rId102"/>
    <p:sldId id="5294" r:id="rId103"/>
    <p:sldId id="5295" r:id="rId104"/>
    <p:sldId id="5296" r:id="rId105"/>
    <p:sldId id="301" r:id="rId106"/>
    <p:sldId id="5297" r:id="rId107"/>
    <p:sldId id="5298" r:id="rId108"/>
    <p:sldId id="5325" r:id="rId109"/>
    <p:sldId id="5326" r:id="rId110"/>
    <p:sldId id="5299" r:id="rId111"/>
    <p:sldId id="5300" r:id="rId112"/>
    <p:sldId id="5301" r:id="rId113"/>
    <p:sldId id="5316" r:id="rId114"/>
    <p:sldId id="5317" r:id="rId115"/>
    <p:sldId id="5318" r:id="rId116"/>
    <p:sldId id="5319" r:id="rId117"/>
    <p:sldId id="514" r:id="rId118"/>
    <p:sldId id="515" r:id="rId119"/>
    <p:sldId id="591" r:id="rId120"/>
    <p:sldId id="516" r:id="rId121"/>
    <p:sldId id="518" r:id="rId122"/>
    <p:sldId id="519" r:id="rId123"/>
    <p:sldId id="521" r:id="rId124"/>
    <p:sldId id="522" r:id="rId125"/>
    <p:sldId id="523" r:id="rId126"/>
    <p:sldId id="5320" r:id="rId127"/>
    <p:sldId id="525" r:id="rId128"/>
    <p:sldId id="598" r:id="rId129"/>
    <p:sldId id="684" r:id="rId130"/>
    <p:sldId id="602" r:id="rId131"/>
    <p:sldId id="603" r:id="rId132"/>
    <p:sldId id="605" r:id="rId133"/>
    <p:sldId id="527" r:id="rId134"/>
    <p:sldId id="718" r:id="rId135"/>
    <p:sldId id="528" r:id="rId136"/>
    <p:sldId id="529" r:id="rId137"/>
    <p:sldId id="607" r:id="rId138"/>
    <p:sldId id="608" r:id="rId139"/>
    <p:sldId id="531" r:id="rId140"/>
    <p:sldId id="719" r:id="rId141"/>
    <p:sldId id="685" r:id="rId142"/>
    <p:sldId id="686" r:id="rId143"/>
    <p:sldId id="687" r:id="rId144"/>
    <p:sldId id="688" r:id="rId145"/>
    <p:sldId id="689" r:id="rId146"/>
    <p:sldId id="690" r:id="rId147"/>
    <p:sldId id="691" r:id="rId148"/>
    <p:sldId id="692" r:id="rId149"/>
    <p:sldId id="693" r:id="rId150"/>
    <p:sldId id="694" r:id="rId151"/>
    <p:sldId id="695" r:id="rId152"/>
    <p:sldId id="696" r:id="rId153"/>
    <p:sldId id="697" r:id="rId154"/>
    <p:sldId id="698" r:id="rId155"/>
    <p:sldId id="699" r:id="rId156"/>
    <p:sldId id="700" r:id="rId157"/>
    <p:sldId id="701" r:id="rId158"/>
    <p:sldId id="702" r:id="rId159"/>
    <p:sldId id="703" r:id="rId160"/>
    <p:sldId id="704" r:id="rId161"/>
    <p:sldId id="705" r:id="rId162"/>
    <p:sldId id="706" r:id="rId163"/>
    <p:sldId id="707" r:id="rId164"/>
    <p:sldId id="709" r:id="rId165"/>
    <p:sldId id="710" r:id="rId166"/>
    <p:sldId id="711" r:id="rId167"/>
    <p:sldId id="712" r:id="rId168"/>
    <p:sldId id="713" r:id="rId169"/>
    <p:sldId id="714" r:id="rId170"/>
    <p:sldId id="715" r:id="rId171"/>
    <p:sldId id="716" r:id="rId172"/>
    <p:sldId id="717" r:id="rId173"/>
    <p:sldId id="558" r:id="rId174"/>
    <p:sldId id="559" r:id="rId175"/>
    <p:sldId id="560" r:id="rId176"/>
    <p:sldId id="561" r:id="rId177"/>
    <p:sldId id="619" r:id="rId178"/>
    <p:sldId id="620" r:id="rId179"/>
    <p:sldId id="621" r:id="rId180"/>
    <p:sldId id="562" r:id="rId181"/>
    <p:sldId id="5321" r:id="rId182"/>
    <p:sldId id="563" r:id="rId183"/>
    <p:sldId id="564" r:id="rId184"/>
    <p:sldId id="565" r:id="rId185"/>
    <p:sldId id="566" r:id="rId186"/>
    <p:sldId id="623" r:id="rId187"/>
    <p:sldId id="624" r:id="rId188"/>
    <p:sldId id="567" r:id="rId189"/>
    <p:sldId id="568" r:id="rId190"/>
    <p:sldId id="569" r:id="rId191"/>
    <p:sldId id="570" r:id="rId192"/>
    <p:sldId id="625" r:id="rId193"/>
    <p:sldId id="571" r:id="rId194"/>
    <p:sldId id="572" r:id="rId195"/>
    <p:sldId id="626" r:id="rId196"/>
    <p:sldId id="658" r:id="rId197"/>
    <p:sldId id="573" r:id="rId198"/>
    <p:sldId id="627" r:id="rId199"/>
    <p:sldId id="628" r:id="rId200"/>
    <p:sldId id="629" r:id="rId201"/>
    <p:sldId id="5322" r:id="rId202"/>
    <p:sldId id="660" r:id="rId203"/>
    <p:sldId id="662" r:id="rId204"/>
    <p:sldId id="661" r:id="rId205"/>
    <p:sldId id="663" r:id="rId206"/>
    <p:sldId id="664" r:id="rId207"/>
    <p:sldId id="630" r:id="rId208"/>
    <p:sldId id="631" r:id="rId209"/>
    <p:sldId id="632" r:id="rId210"/>
    <p:sldId id="633" r:id="rId211"/>
    <p:sldId id="634" r:id="rId212"/>
    <p:sldId id="635" r:id="rId213"/>
    <p:sldId id="636" r:id="rId214"/>
    <p:sldId id="637" r:id="rId215"/>
    <p:sldId id="665" r:id="rId216"/>
    <p:sldId id="638" r:id="rId217"/>
    <p:sldId id="666" r:id="rId218"/>
    <p:sldId id="667" r:id="rId219"/>
    <p:sldId id="668" r:id="rId220"/>
    <p:sldId id="639" r:id="rId221"/>
    <p:sldId id="640" r:id="rId222"/>
    <p:sldId id="5323" r:id="rId223"/>
    <p:sldId id="669" r:id="rId224"/>
    <p:sldId id="670" r:id="rId225"/>
    <p:sldId id="5148" r:id="rId226"/>
    <p:sldId id="5149" r:id="rId227"/>
    <p:sldId id="5150" r:id="rId228"/>
    <p:sldId id="5151" r:id="rId229"/>
    <p:sldId id="5324" r:id="rId230"/>
  </p:sldIdLst>
  <p:sldSz cx="12192000" cy="6858000"/>
  <p:notesSz cx="6858000" cy="9144000"/>
  <p:embeddedFontLst>
    <p:embeddedFont>
      <p:font typeface="ＭＳ Ｐゴシック" panose="020B0600070205080204" pitchFamily="34" charset="-128"/>
      <p:regular r:id="rId232"/>
    </p:embeddedFont>
    <p:embeddedFont>
      <p:font typeface="Arial Bold" panose="020B0704020202020204" pitchFamily="34" charset="0"/>
      <p:bold r:id="rId233"/>
    </p:embeddedFont>
    <p:embeddedFont>
      <p:font typeface="Cambria" panose="02040503050406030204" pitchFamily="18" charset="0"/>
      <p:regular r:id="rId234"/>
      <p:bold r:id="rId235"/>
      <p:italic r:id="rId236"/>
      <p:boldItalic r:id="rId237"/>
    </p:embeddedFont>
    <p:embeddedFont>
      <p:font typeface="IranNastaliq" panose="020B0604020202020204" charset="0"/>
      <p:regular r:id="rId238"/>
    </p:embeddedFont>
    <p:embeddedFont>
      <p:font typeface="Calibri Light" panose="020F0302020204030204" pitchFamily="34" charset="0"/>
      <p:regular r:id="rId239"/>
      <p:italic r:id="rId240"/>
    </p:embeddedFont>
    <p:embeddedFont>
      <p:font typeface="Century Gothic" panose="020B0502020202020204" pitchFamily="34" charset="0"/>
      <p:regular r:id="rId241"/>
      <p:bold r:id="rId242"/>
      <p:italic r:id="rId243"/>
      <p:boldItalic r:id="rId244"/>
    </p:embeddedFont>
    <p:embeddedFont>
      <p:font typeface="Webdings" panose="05030102010509060703" pitchFamily="18" charset="2"/>
      <p:regular r:id="rId245"/>
    </p:embeddedFont>
    <p:embeddedFont>
      <p:font typeface="B Titr" panose="020B0604020202020204" charset="-78"/>
      <p:bold r:id="rId246"/>
    </p:embeddedFont>
    <p:embeddedFont>
      <p:font typeface="2  Titr" panose="00000700000000000000" charset="-78"/>
      <p:bold r:id="rId247"/>
    </p:embeddedFont>
    <p:embeddedFont>
      <p:font typeface="B Nazanin" panose="020B0604020202020204" charset="-78"/>
      <p:regular r:id="rId248"/>
      <p:bold r:id="rId249"/>
    </p:embeddedFont>
    <p:embeddedFont>
      <p:font typeface="B Zar" panose="020B0604020202020204" charset="-78"/>
      <p:regular r:id="rId250"/>
      <p:bold r:id="rId251"/>
    </p:embeddedFont>
    <p:embeddedFont>
      <p:font typeface="Calibri" panose="020F0502020204030204" pitchFamily="34" charset="0"/>
      <p:regular r:id="rId252"/>
      <p:bold r:id="rId253"/>
      <p:italic r:id="rId254"/>
      <p:boldItalic r:id="rId255"/>
    </p:embeddedFont>
    <p:embeddedFont>
      <p:font typeface="Arial Narrow" panose="020B0606020202030204" pitchFamily="34" charset="0"/>
      <p:regular r:id="rId256"/>
      <p:bold r:id="rId257"/>
      <p:italic r:id="rId258"/>
      <p:boldItalic r:id="rId25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C9EF"/>
    <a:srgbClr val="C39BE1"/>
    <a:srgbClr val="FF5B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1" d="100"/>
          <a:sy n="91" d="100"/>
        </p:scale>
        <p:origin x="534" y="90"/>
      </p:cViewPr>
      <p:guideLst/>
    </p:cSldViewPr>
  </p:slideViewPr>
  <p:notesTextViewPr>
    <p:cViewPr>
      <p:scale>
        <a:sx n="1" d="1"/>
        <a:sy n="1" d="1"/>
      </p:scale>
      <p:origin x="0" y="0"/>
    </p:cViewPr>
  </p:notesTextViewPr>
  <p:sorterViewPr>
    <p:cViewPr>
      <p:scale>
        <a:sx n="100" d="100"/>
        <a:sy n="100" d="100"/>
      </p:scale>
      <p:origin x="0" y="-22106"/>
    </p:cViewPr>
  </p:sorterViewPr>
  <p:notesViewPr>
    <p:cSldViewPr snapToGrid="0">
      <p:cViewPr varScale="1">
        <p:scale>
          <a:sx n="54" d="100"/>
          <a:sy n="54" d="100"/>
        </p:scale>
        <p:origin x="2618" y="2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font" Target="fonts/font16.fnt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font" Target="fonts/font6.fntdata"/><Relationship Id="rId258" Type="http://schemas.openxmlformats.org/officeDocument/2006/relationships/font" Target="fonts/font27.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font" Target="fonts/font17.fntdata"/><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font" Target="fonts/font2.fntdata"/><Relationship Id="rId238" Type="http://schemas.openxmlformats.org/officeDocument/2006/relationships/font" Target="fonts/font7.fntdata"/><Relationship Id="rId254" Type="http://schemas.openxmlformats.org/officeDocument/2006/relationships/font" Target="fonts/font23.fntdata"/><Relationship Id="rId259" Type="http://schemas.openxmlformats.org/officeDocument/2006/relationships/font" Target="fonts/font28.fntdata"/><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font" Target="fonts/font13.fntdata"/><Relationship Id="rId249" Type="http://schemas.openxmlformats.org/officeDocument/2006/relationships/font" Target="fonts/font18.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font" Target="fonts/font3.fntdata"/><Relationship Id="rId239" Type="http://schemas.openxmlformats.org/officeDocument/2006/relationships/font" Target="fonts/font8.fntdata"/><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font" Target="fonts/font19.fntdata"/><Relationship Id="rId255" Type="http://schemas.openxmlformats.org/officeDocument/2006/relationships/font" Target="fonts/font24.fntdata"/><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font" Target="fonts/font9.fntdata"/><Relationship Id="rId245" Type="http://schemas.openxmlformats.org/officeDocument/2006/relationships/font" Target="fonts/font14.fntdata"/><Relationship Id="rId261" Type="http://schemas.openxmlformats.org/officeDocument/2006/relationships/viewProps" Target="viewProp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font" Target="fonts/font4.fntdata"/><Relationship Id="rId251" Type="http://schemas.openxmlformats.org/officeDocument/2006/relationships/font" Target="fonts/font20.fntdata"/><Relationship Id="rId256" Type="http://schemas.openxmlformats.org/officeDocument/2006/relationships/font" Target="fonts/font25.fntdata"/><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font" Target="fonts/font10.fntdata"/><Relationship Id="rId246" Type="http://schemas.openxmlformats.org/officeDocument/2006/relationships/font" Target="fonts/font15.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font" Target="fonts/font5.fntdata"/><Relationship Id="rId257" Type="http://schemas.openxmlformats.org/officeDocument/2006/relationships/font" Target="fonts/font26.fntdata"/><Relationship Id="rId26" Type="http://schemas.openxmlformats.org/officeDocument/2006/relationships/slide" Target="slides/slide25.xml"/><Relationship Id="rId231" Type="http://schemas.openxmlformats.org/officeDocument/2006/relationships/notesMaster" Target="notesMasters/notesMaster1.xml"/><Relationship Id="rId252" Type="http://schemas.openxmlformats.org/officeDocument/2006/relationships/font" Target="fonts/font21.fntdata"/><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font" Target="fonts/font11.fntdata"/><Relationship Id="rId263"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font" Target="fonts/font1.fntdata"/><Relationship Id="rId253" Type="http://schemas.openxmlformats.org/officeDocument/2006/relationships/font" Target="fonts/font22.fntdata"/><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font" Target="fonts/font12.fntdata"/><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https://unaids.sharepoint.com/sites/FSDFI/PROSIE/DFI-Publications/2024%20Global%20Report/4.%20Figures%20&amp;%20data/Sandrine/d.%20Sandrine_ToDesign/A1.01&amp;A1.02_NI%20&amp;%20AD,%20global,%201990-2023,%20and%202025%20target_EDITED_CH_04June2024_MM.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Users\cityhivserver\Desktop\&#1605;&#1607;&#1585;%20&#1605;&#1575;&#1607;%20&#1576;&#1705;%20&#1570;&#166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cityhivserver\Desktop\&#1605;&#1607;&#1585;%20&#1605;&#1575;&#1607;%20&#1576;&#1705;%20&#1570;&#166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cityhivserver\Desktop\&#1605;&#1607;&#1585;%20&#1605;&#1575;&#1607;%20&#1576;&#1705;%20&#1570;&#166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cityhivserver\Desktop\&#1605;&#1607;&#1585;%20&#1605;&#1575;&#1607;%20&#1576;&#1705;%20&#1570;&#166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cityhivserver\Desktop\&#1605;&#1607;&#1585;%20&#1605;&#1575;&#1607;%20&#1576;&#1705;%20&#1570;&#1662;.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Data!$B$9</c:f>
              <c:strCache>
                <c:ptCount val="1"/>
                <c:pt idx="0">
                  <c:v>New HIV infections </c:v>
                </c:pt>
              </c:strCache>
            </c:strRef>
          </c:tx>
          <c:spPr>
            <a:ln w="28575" cap="rnd">
              <a:solidFill>
                <a:schemeClr val="accent1"/>
              </a:solidFill>
              <a:round/>
            </a:ln>
            <a:effectLst/>
          </c:spPr>
          <c:marker>
            <c:symbol val="none"/>
          </c:marker>
          <c:cat>
            <c:strRef>
              <c:f>Data!$C$8:$AL$8</c:f>
              <c:strCache>
                <c:ptCount val="36"/>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strCache>
            </c:strRef>
          </c:cat>
          <c:val>
            <c:numRef>
              <c:f>Data!$C$9:$AL$9</c:f>
              <c:numCache>
                <c:formatCode>General</c:formatCode>
                <c:ptCount val="36"/>
                <c:pt idx="0">
                  <c:v>2504599.5779300001</c:v>
                </c:pt>
                <c:pt idx="1">
                  <c:v>2769202.98281</c:v>
                </c:pt>
                <c:pt idx="2">
                  <c:v>2940084.4160799999</c:v>
                </c:pt>
                <c:pt idx="3">
                  <c:v>3049105.0173399998</c:v>
                </c:pt>
                <c:pt idx="4">
                  <c:v>3232794.8676800001</c:v>
                </c:pt>
                <c:pt idx="5">
                  <c:v>3281989.2864999999</c:v>
                </c:pt>
                <c:pt idx="6">
                  <c:v>3277806.69527</c:v>
                </c:pt>
                <c:pt idx="7">
                  <c:v>3182065.2145699998</c:v>
                </c:pt>
                <c:pt idx="8">
                  <c:v>3035802.20579</c:v>
                </c:pt>
                <c:pt idx="9">
                  <c:v>2929875.2146200002</c:v>
                </c:pt>
                <c:pt idx="10">
                  <c:v>2839100.2155200001</c:v>
                </c:pt>
                <c:pt idx="11">
                  <c:v>2758172.1176100001</c:v>
                </c:pt>
                <c:pt idx="12">
                  <c:v>2685570.06091</c:v>
                </c:pt>
                <c:pt idx="13">
                  <c:v>2608123.1899100002</c:v>
                </c:pt>
                <c:pt idx="14">
                  <c:v>2560971.4919799999</c:v>
                </c:pt>
                <c:pt idx="15">
                  <c:v>2490761.0783199999</c:v>
                </c:pt>
                <c:pt idx="16">
                  <c:v>2419942.71905</c:v>
                </c:pt>
                <c:pt idx="17">
                  <c:v>2339167.1905399999</c:v>
                </c:pt>
                <c:pt idx="18">
                  <c:v>2268102.43297</c:v>
                </c:pt>
                <c:pt idx="19">
                  <c:v>2197229.87678</c:v>
                </c:pt>
                <c:pt idx="20">
                  <c:v>2141092.4353800002</c:v>
                </c:pt>
                <c:pt idx="21">
                  <c:v>2067869.6020899999</c:v>
                </c:pt>
                <c:pt idx="22">
                  <c:v>1999253.36338</c:v>
                </c:pt>
                <c:pt idx="23">
                  <c:v>1933067.3018400001</c:v>
                </c:pt>
                <c:pt idx="24">
                  <c:v>1869822.7810500001</c:v>
                </c:pt>
                <c:pt idx="25">
                  <c:v>1815530.31357</c:v>
                </c:pt>
                <c:pt idx="26">
                  <c:v>1758183.24502</c:v>
                </c:pt>
                <c:pt idx="27">
                  <c:v>1678292.7258200001</c:v>
                </c:pt>
                <c:pt idx="28">
                  <c:v>1617151.8242599999</c:v>
                </c:pt>
                <c:pt idx="29">
                  <c:v>1548120.2346900001</c:v>
                </c:pt>
                <c:pt idx="30">
                  <c:v>1482399.49777</c:v>
                </c:pt>
                <c:pt idx="31">
                  <c:v>1429720.9040600001</c:v>
                </c:pt>
                <c:pt idx="32">
                  <c:v>1356605.6709400001</c:v>
                </c:pt>
                <c:pt idx="33">
                  <c:v>1297715.95481</c:v>
                </c:pt>
              </c:numCache>
            </c:numRef>
          </c:val>
          <c:smooth val="0"/>
          <c:extLst>
            <c:ext xmlns:c16="http://schemas.microsoft.com/office/drawing/2014/chart" uri="{C3380CC4-5D6E-409C-BE32-E72D297353CC}">
              <c16:uniqueId val="{00000000-9317-4796-8FBF-CFA8B93C419A}"/>
            </c:ext>
          </c:extLst>
        </c:ser>
        <c:ser>
          <c:idx val="1"/>
          <c:order val="1"/>
          <c:tx>
            <c:strRef>
              <c:f>Data!$B$10</c:f>
              <c:strCache>
                <c:ptCount val="1"/>
                <c:pt idx="0">
                  <c:v>N- New HIV infections Male+Female; Lower bound</c:v>
                </c:pt>
              </c:strCache>
            </c:strRef>
          </c:tx>
          <c:spPr>
            <a:ln w="28575" cap="rnd">
              <a:solidFill>
                <a:srgbClr val="A5A5A5"/>
              </a:solidFill>
              <a:prstDash val="sysDot"/>
              <a:round/>
            </a:ln>
            <a:effectLst/>
          </c:spPr>
          <c:marker>
            <c:symbol val="none"/>
          </c:marker>
          <c:cat>
            <c:strRef>
              <c:f>Data!$C$8:$AL$8</c:f>
              <c:strCache>
                <c:ptCount val="36"/>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strCache>
            </c:strRef>
          </c:cat>
          <c:val>
            <c:numRef>
              <c:f>Data!$C$10:$AL$10</c:f>
              <c:numCache>
                <c:formatCode>General</c:formatCode>
                <c:ptCount val="36"/>
                <c:pt idx="0">
                  <c:v>2019474.925</c:v>
                </c:pt>
                <c:pt idx="1">
                  <c:v>2232825.9619999998</c:v>
                </c:pt>
                <c:pt idx="2">
                  <c:v>2370609.2149999999</c:v>
                </c:pt>
                <c:pt idx="3">
                  <c:v>2458513.3160000001</c:v>
                </c:pt>
                <c:pt idx="4">
                  <c:v>2606623.0890000002</c:v>
                </c:pt>
                <c:pt idx="5">
                  <c:v>2646288.7940000002</c:v>
                </c:pt>
                <c:pt idx="6">
                  <c:v>2642916.9780000001</c:v>
                </c:pt>
                <c:pt idx="7">
                  <c:v>2565719.5869999998</c:v>
                </c:pt>
                <c:pt idx="8">
                  <c:v>2447787.3309999998</c:v>
                </c:pt>
                <c:pt idx="9">
                  <c:v>2362377.3360000001</c:v>
                </c:pt>
                <c:pt idx="10">
                  <c:v>2289185.145</c:v>
                </c:pt>
                <c:pt idx="11">
                  <c:v>2223935.2579999999</c:v>
                </c:pt>
                <c:pt idx="12">
                  <c:v>2165395.4219999998</c:v>
                </c:pt>
                <c:pt idx="13">
                  <c:v>2102951.1150000002</c:v>
                </c:pt>
                <c:pt idx="14">
                  <c:v>2064932.5220000001</c:v>
                </c:pt>
                <c:pt idx="15">
                  <c:v>2008322.554</c:v>
                </c:pt>
                <c:pt idx="16">
                  <c:v>1951221.419</c:v>
                </c:pt>
                <c:pt idx="17">
                  <c:v>1886092.3740000001</c:v>
                </c:pt>
                <c:pt idx="18">
                  <c:v>1828793.227</c:v>
                </c:pt>
                <c:pt idx="19">
                  <c:v>1771648.291</c:v>
                </c:pt>
                <c:pt idx="20">
                  <c:v>1726386.2209999999</c:v>
                </c:pt>
                <c:pt idx="21">
                  <c:v>1667344.3219999999</c:v>
                </c:pt>
                <c:pt idx="22">
                  <c:v>1612021.0589999999</c:v>
                </c:pt>
                <c:pt idx="23">
                  <c:v>1558660.017</c:v>
                </c:pt>
                <c:pt idx="24">
                  <c:v>1507668.1129999999</c:v>
                </c:pt>
                <c:pt idx="25">
                  <c:v>1463890.959</c:v>
                </c:pt>
                <c:pt idx="26">
                  <c:v>1417651.9080000001</c:v>
                </c:pt>
                <c:pt idx="27">
                  <c:v>1353237.9509999999</c:v>
                </c:pt>
                <c:pt idx="28">
                  <c:v>1303939.477</c:v>
                </c:pt>
                <c:pt idx="29">
                  <c:v>1248277.547</c:v>
                </c:pt>
                <c:pt idx="30">
                  <c:v>1195286.183</c:v>
                </c:pt>
                <c:pt idx="31">
                  <c:v>1152810.2760000001</c:v>
                </c:pt>
                <c:pt idx="32">
                  <c:v>1093852.6939999999</c:v>
                </c:pt>
                <c:pt idx="33">
                  <c:v>1046365.002</c:v>
                </c:pt>
              </c:numCache>
            </c:numRef>
          </c:val>
          <c:smooth val="0"/>
          <c:extLst>
            <c:ext xmlns:c16="http://schemas.microsoft.com/office/drawing/2014/chart" uri="{C3380CC4-5D6E-409C-BE32-E72D297353CC}">
              <c16:uniqueId val="{00000001-9317-4796-8FBF-CFA8B93C419A}"/>
            </c:ext>
          </c:extLst>
        </c:ser>
        <c:ser>
          <c:idx val="2"/>
          <c:order val="2"/>
          <c:tx>
            <c:strRef>
              <c:f>Data!$B$11</c:f>
              <c:strCache>
                <c:ptCount val="1"/>
                <c:pt idx="0">
                  <c:v>N- New HIV infections Male+Female; Upper bound</c:v>
                </c:pt>
              </c:strCache>
            </c:strRef>
          </c:tx>
          <c:spPr>
            <a:ln w="28575" cap="rnd">
              <a:solidFill>
                <a:schemeClr val="accent3"/>
              </a:solidFill>
              <a:prstDash val="sysDot"/>
              <a:round/>
            </a:ln>
            <a:effectLst/>
          </c:spPr>
          <c:marker>
            <c:symbol val="none"/>
          </c:marker>
          <c:cat>
            <c:strRef>
              <c:f>Data!$C$8:$AL$8</c:f>
              <c:strCache>
                <c:ptCount val="36"/>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pt idx="28">
                  <c:v>2018</c:v>
                </c:pt>
                <c:pt idx="29">
                  <c:v>2019</c:v>
                </c:pt>
                <c:pt idx="30">
                  <c:v>2020</c:v>
                </c:pt>
                <c:pt idx="31">
                  <c:v>2021</c:v>
                </c:pt>
                <c:pt idx="32">
                  <c:v>2022</c:v>
                </c:pt>
                <c:pt idx="33">
                  <c:v>2023</c:v>
                </c:pt>
                <c:pt idx="34">
                  <c:v>2024</c:v>
                </c:pt>
                <c:pt idx="35">
                  <c:v>2025</c:v>
                </c:pt>
              </c:strCache>
            </c:strRef>
          </c:cat>
          <c:val>
            <c:numRef>
              <c:f>Data!$C$11:$AL$11</c:f>
              <c:numCache>
                <c:formatCode>General</c:formatCode>
                <c:ptCount val="36"/>
                <c:pt idx="0">
                  <c:v>3194392.1540000001</c:v>
                </c:pt>
                <c:pt idx="1">
                  <c:v>3531869.42</c:v>
                </c:pt>
                <c:pt idx="2">
                  <c:v>3749814.0630000001</c:v>
                </c:pt>
                <c:pt idx="3">
                  <c:v>3888860.1910000001</c:v>
                </c:pt>
                <c:pt idx="4">
                  <c:v>4123139.2570000002</c:v>
                </c:pt>
                <c:pt idx="5">
                  <c:v>4185882.2080000001</c:v>
                </c:pt>
                <c:pt idx="6">
                  <c:v>4180548.6910000001</c:v>
                </c:pt>
                <c:pt idx="7">
                  <c:v>4058438.3659999999</c:v>
                </c:pt>
                <c:pt idx="8">
                  <c:v>3871893.9</c:v>
                </c:pt>
                <c:pt idx="9">
                  <c:v>3736792.932</c:v>
                </c:pt>
                <c:pt idx="10">
                  <c:v>3621018.0049999999</c:v>
                </c:pt>
                <c:pt idx="11">
                  <c:v>3517806.1630000002</c:v>
                </c:pt>
                <c:pt idx="12">
                  <c:v>3425208.2349999999</c:v>
                </c:pt>
                <c:pt idx="13">
                  <c:v>3326434.2409999999</c:v>
                </c:pt>
                <c:pt idx="14">
                  <c:v>3266296.6809999999</c:v>
                </c:pt>
                <c:pt idx="15">
                  <c:v>3176751.406</c:v>
                </c:pt>
                <c:pt idx="16">
                  <c:v>3086429.2069999999</c:v>
                </c:pt>
                <c:pt idx="17">
                  <c:v>2983408.5120000001</c:v>
                </c:pt>
                <c:pt idx="18">
                  <c:v>2892773.0970000001</c:v>
                </c:pt>
                <c:pt idx="19">
                  <c:v>2802381.6129999999</c:v>
                </c:pt>
                <c:pt idx="20">
                  <c:v>2730786.3679999998</c:v>
                </c:pt>
                <c:pt idx="21">
                  <c:v>2637394.281</c:v>
                </c:pt>
                <c:pt idx="22">
                  <c:v>2549884.3080000002</c:v>
                </c:pt>
                <c:pt idx="23">
                  <c:v>2465478.162</c:v>
                </c:pt>
                <c:pt idx="24">
                  <c:v>2384819.5040000002</c:v>
                </c:pt>
                <c:pt idx="25">
                  <c:v>2315573.09</c:v>
                </c:pt>
                <c:pt idx="26">
                  <c:v>2242432.463</c:v>
                </c:pt>
                <c:pt idx="27">
                  <c:v>2140542.89</c:v>
                </c:pt>
                <c:pt idx="28">
                  <c:v>2062562.888</c:v>
                </c:pt>
                <c:pt idx="29">
                  <c:v>1974517.213</c:v>
                </c:pt>
                <c:pt idx="30">
                  <c:v>1890695.8230000001</c:v>
                </c:pt>
                <c:pt idx="31">
                  <c:v>1823507.713</c:v>
                </c:pt>
                <c:pt idx="32">
                  <c:v>1730248.996</c:v>
                </c:pt>
                <c:pt idx="33">
                  <c:v>1655133.2779999999</c:v>
                </c:pt>
              </c:numCache>
            </c:numRef>
          </c:val>
          <c:smooth val="0"/>
          <c:extLst>
            <c:ext xmlns:c16="http://schemas.microsoft.com/office/drawing/2014/chart" uri="{C3380CC4-5D6E-409C-BE32-E72D297353CC}">
              <c16:uniqueId val="{00000002-9317-4796-8FBF-CFA8B93C419A}"/>
            </c:ext>
          </c:extLst>
        </c:ser>
        <c:dLbls>
          <c:showLegendKey val="0"/>
          <c:showVal val="0"/>
          <c:showCatName val="0"/>
          <c:showSerName val="0"/>
          <c:showPercent val="0"/>
          <c:showBubbleSize val="0"/>
        </c:dLbls>
        <c:marker val="1"/>
        <c:smooth val="0"/>
        <c:axId val="574631247"/>
        <c:axId val="574622127"/>
      </c:lineChart>
      <c:scatterChart>
        <c:scatterStyle val="lineMarker"/>
        <c:varyColors val="0"/>
        <c:ser>
          <c:idx val="3"/>
          <c:order val="3"/>
          <c:tx>
            <c:v>2025 target</c:v>
          </c:tx>
          <c:spPr>
            <a:ln w="25400" cap="rnd">
              <a:noFill/>
              <a:round/>
            </a:ln>
            <a:effectLst/>
          </c:spPr>
          <c:marker>
            <c:symbol val="circle"/>
            <c:size val="5"/>
            <c:spPr>
              <a:solidFill>
                <a:schemeClr val="accent4"/>
              </a:solidFill>
              <a:ln w="9525">
                <a:solidFill>
                  <a:schemeClr val="accent4"/>
                </a:solidFill>
              </a:ln>
              <a:effectLst/>
            </c:spPr>
          </c:marker>
          <c:dPt>
            <c:idx val="35"/>
            <c:marker>
              <c:symbol val="circle"/>
              <c:size val="5"/>
              <c:spPr>
                <a:solidFill>
                  <a:schemeClr val="accent4"/>
                </a:solidFill>
                <a:ln w="22225">
                  <a:solidFill>
                    <a:schemeClr val="accent4"/>
                  </a:solidFill>
                </a:ln>
                <a:effectLst/>
              </c:spPr>
            </c:marker>
            <c:bubble3D val="0"/>
            <c:extLst>
              <c:ext xmlns:c16="http://schemas.microsoft.com/office/drawing/2014/chart" uri="{C3380CC4-5D6E-409C-BE32-E72D297353CC}">
                <c16:uniqueId val="{00000003-9317-4796-8FBF-CFA8B93C419A}"/>
              </c:ext>
            </c:extLst>
          </c:dPt>
          <c:yVal>
            <c:numRef>
              <c:f>Data!$C$12:$AL$12</c:f>
              <c:numCache>
                <c:formatCode>General</c:formatCode>
                <c:ptCount val="36"/>
                <c:pt idx="35">
                  <c:v>370000</c:v>
                </c:pt>
              </c:numCache>
            </c:numRef>
          </c:yVal>
          <c:smooth val="0"/>
          <c:extLst>
            <c:ext xmlns:c16="http://schemas.microsoft.com/office/drawing/2014/chart" uri="{C3380CC4-5D6E-409C-BE32-E72D297353CC}">
              <c16:uniqueId val="{00000004-9317-4796-8FBF-CFA8B93C419A}"/>
            </c:ext>
          </c:extLst>
        </c:ser>
        <c:dLbls>
          <c:showLegendKey val="0"/>
          <c:showVal val="0"/>
          <c:showCatName val="0"/>
          <c:showSerName val="0"/>
          <c:showPercent val="0"/>
          <c:showBubbleSize val="0"/>
        </c:dLbls>
        <c:axId val="574631247"/>
        <c:axId val="574622127"/>
      </c:scatterChart>
      <c:catAx>
        <c:axId val="5746312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574622127"/>
        <c:crosses val="autoZero"/>
        <c:auto val="1"/>
        <c:lblAlgn val="ctr"/>
        <c:lblOffset val="100"/>
        <c:tickLblSkip val="5"/>
        <c:noMultiLvlLbl val="0"/>
      </c:catAx>
      <c:valAx>
        <c:axId val="574622127"/>
        <c:scaling>
          <c:orientation val="minMax"/>
        </c:scaling>
        <c:delete val="0"/>
        <c:axPos val="l"/>
        <c:title>
          <c:tx>
            <c:rich>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r>
                  <a:rPr lang="en-CA"/>
                  <a:t>Number of new HIV infections</a:t>
                </a:r>
              </a:p>
            </c:rich>
          </c:tx>
          <c:overlay val="0"/>
          <c:spPr>
            <a:noFill/>
            <a:ln>
              <a:noFill/>
            </a:ln>
            <a:effectLst/>
          </c:spPr>
          <c:txPr>
            <a:bodyPr rot="-54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title>
        <c:numFmt formatCode="#\ ###\ ###" sourceLinked="0"/>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574631247"/>
        <c:crosses val="autoZero"/>
        <c:crossBetween val="between"/>
      </c:valAx>
      <c:spPr>
        <a:noFill/>
        <a:ln>
          <a:noFill/>
        </a:ln>
        <a:effectLst/>
      </c:spPr>
    </c:plotArea>
    <c:legend>
      <c:legendPos val="b"/>
      <c:legendEntry>
        <c:idx val="1"/>
        <c:delete val="1"/>
      </c:legendEntry>
      <c:legendEntry>
        <c:idx val="2"/>
        <c:delete val="1"/>
      </c:legendEntry>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100"/>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solidFill>
                <a:latin typeface="+mn-lt"/>
                <a:ea typeface="+mn-ea"/>
                <a:cs typeface="B Titr" panose="00000700000000000000" pitchFamily="2" charset="-78"/>
              </a:defRPr>
            </a:pPr>
            <a:r>
              <a:rPr lang="fa-IR" sz="2000" dirty="0">
                <a:solidFill>
                  <a:schemeClr val="tx1"/>
                </a:solidFill>
                <a:cs typeface="B Titr" panose="00000700000000000000" pitchFamily="2" charset="-78"/>
              </a:rPr>
              <a:t>وضعیت بیماریابی </a:t>
            </a:r>
            <a:r>
              <a:rPr lang="en-US" sz="2000" dirty="0">
                <a:solidFill>
                  <a:schemeClr val="tx1"/>
                </a:solidFill>
                <a:cs typeface="B Titr" panose="00000700000000000000" pitchFamily="2" charset="-78"/>
              </a:rPr>
              <a:t>HIV</a:t>
            </a:r>
            <a:r>
              <a:rPr lang="en-US" sz="2000" baseline="0" dirty="0">
                <a:solidFill>
                  <a:schemeClr val="tx1"/>
                </a:solidFill>
                <a:cs typeface="B Titr" panose="00000700000000000000" pitchFamily="2" charset="-78"/>
              </a:rPr>
              <a:t> </a:t>
            </a:r>
            <a:r>
              <a:rPr lang="fa-IR" sz="2000" baseline="0" dirty="0">
                <a:solidFill>
                  <a:schemeClr val="tx1"/>
                </a:solidFill>
                <a:cs typeface="B Titr" panose="00000700000000000000" pitchFamily="2" charset="-78"/>
              </a:rPr>
              <a:t> توسط سازمان انتقال خون استان </a:t>
            </a:r>
            <a:endParaRPr lang="fa-IR" sz="2000" dirty="0">
              <a:solidFill>
                <a:schemeClr val="tx1"/>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Sheet3!$O$141</c:f>
              <c:strCache>
                <c:ptCount val="1"/>
                <c:pt idx="0">
                  <c:v>سازمان انتقال خون </c:v>
                </c:pt>
              </c:strCache>
            </c:strRef>
          </c:tx>
          <c:spPr>
            <a:solidFill>
              <a:schemeClr val="accent1"/>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Sheet3!$N$142:$N$170</c:f>
              <c:strCache>
                <c:ptCount val="29"/>
                <c:pt idx="0">
                  <c:v>1368</c:v>
                </c:pt>
                <c:pt idx="1">
                  <c:v>1369</c:v>
                </c:pt>
                <c:pt idx="2">
                  <c:v>1370</c:v>
                </c:pt>
                <c:pt idx="3">
                  <c:v>1374</c:v>
                </c:pt>
                <c:pt idx="4">
                  <c:v>1376</c:v>
                </c:pt>
                <c:pt idx="5">
                  <c:v>1378</c:v>
                </c:pt>
                <c:pt idx="6">
                  <c:v>1379</c:v>
                </c:pt>
                <c:pt idx="7">
                  <c:v>1380</c:v>
                </c:pt>
                <c:pt idx="8">
                  <c:v>1381</c:v>
                </c:pt>
                <c:pt idx="9">
                  <c:v>1382</c:v>
                </c:pt>
                <c:pt idx="10">
                  <c:v>1383</c:v>
                </c:pt>
                <c:pt idx="11">
                  <c:v>1384</c:v>
                </c:pt>
                <c:pt idx="12">
                  <c:v>1385</c:v>
                </c:pt>
                <c:pt idx="13">
                  <c:v>1386</c:v>
                </c:pt>
                <c:pt idx="14">
                  <c:v>1387</c:v>
                </c:pt>
                <c:pt idx="15">
                  <c:v>1388</c:v>
                </c:pt>
                <c:pt idx="16">
                  <c:v>1389</c:v>
                </c:pt>
                <c:pt idx="17">
                  <c:v>1390</c:v>
                </c:pt>
                <c:pt idx="18">
                  <c:v>1391</c:v>
                </c:pt>
                <c:pt idx="19">
                  <c:v>1392</c:v>
                </c:pt>
                <c:pt idx="20">
                  <c:v>1393</c:v>
                </c:pt>
                <c:pt idx="21">
                  <c:v>1394</c:v>
                </c:pt>
                <c:pt idx="22">
                  <c:v>1395</c:v>
                </c:pt>
                <c:pt idx="23">
                  <c:v>1397</c:v>
                </c:pt>
                <c:pt idx="24">
                  <c:v>1398</c:v>
                </c:pt>
                <c:pt idx="25">
                  <c:v>1399</c:v>
                </c:pt>
                <c:pt idx="26">
                  <c:v>1400</c:v>
                </c:pt>
                <c:pt idx="27">
                  <c:v>1401</c:v>
                </c:pt>
                <c:pt idx="28">
                  <c:v>1402</c:v>
                </c:pt>
              </c:strCache>
            </c:strRef>
          </c:cat>
          <c:val>
            <c:numRef>
              <c:f>Sheet3!$O$142:$O$170</c:f>
              <c:numCache>
                <c:formatCode>General</c:formatCode>
                <c:ptCount val="29"/>
                <c:pt idx="0">
                  <c:v>2</c:v>
                </c:pt>
                <c:pt idx="1">
                  <c:v>2</c:v>
                </c:pt>
                <c:pt idx="2">
                  <c:v>1</c:v>
                </c:pt>
                <c:pt idx="3">
                  <c:v>1</c:v>
                </c:pt>
                <c:pt idx="4">
                  <c:v>1</c:v>
                </c:pt>
                <c:pt idx="5">
                  <c:v>2</c:v>
                </c:pt>
                <c:pt idx="6">
                  <c:v>1</c:v>
                </c:pt>
                <c:pt idx="7">
                  <c:v>6</c:v>
                </c:pt>
                <c:pt idx="8">
                  <c:v>4</c:v>
                </c:pt>
                <c:pt idx="9">
                  <c:v>10</c:v>
                </c:pt>
                <c:pt idx="10">
                  <c:v>11</c:v>
                </c:pt>
                <c:pt idx="11">
                  <c:v>8</c:v>
                </c:pt>
                <c:pt idx="12">
                  <c:v>13</c:v>
                </c:pt>
                <c:pt idx="13">
                  <c:v>10</c:v>
                </c:pt>
                <c:pt idx="14">
                  <c:v>14</c:v>
                </c:pt>
                <c:pt idx="15">
                  <c:v>13</c:v>
                </c:pt>
                <c:pt idx="16">
                  <c:v>2</c:v>
                </c:pt>
                <c:pt idx="17">
                  <c:v>6</c:v>
                </c:pt>
                <c:pt idx="18">
                  <c:v>7</c:v>
                </c:pt>
                <c:pt idx="19">
                  <c:v>3</c:v>
                </c:pt>
                <c:pt idx="20">
                  <c:v>1</c:v>
                </c:pt>
                <c:pt idx="21">
                  <c:v>3</c:v>
                </c:pt>
                <c:pt idx="22">
                  <c:v>6</c:v>
                </c:pt>
                <c:pt idx="23">
                  <c:v>3</c:v>
                </c:pt>
                <c:pt idx="24">
                  <c:v>1</c:v>
                </c:pt>
                <c:pt idx="25">
                  <c:v>1</c:v>
                </c:pt>
                <c:pt idx="26">
                  <c:v>1</c:v>
                </c:pt>
                <c:pt idx="27">
                  <c:v>3</c:v>
                </c:pt>
                <c:pt idx="28">
                  <c:v>5</c:v>
                </c:pt>
              </c:numCache>
            </c:numRef>
          </c:val>
          <c:extLst>
            <c:ext xmlns:c16="http://schemas.microsoft.com/office/drawing/2014/chart" uri="{C3380CC4-5D6E-409C-BE32-E72D297353CC}">
              <c16:uniqueId val="{00000000-0620-4E3D-B47B-35BEA48864C8}"/>
            </c:ext>
          </c:extLst>
        </c:ser>
        <c:dLbls>
          <c:showLegendKey val="0"/>
          <c:showVal val="0"/>
          <c:showCatName val="0"/>
          <c:showSerName val="0"/>
          <c:showPercent val="0"/>
          <c:showBubbleSize val="0"/>
        </c:dLbls>
        <c:gapWidth val="150"/>
        <c:shape val="box"/>
        <c:axId val="498710047"/>
        <c:axId val="498702143"/>
        <c:axId val="0"/>
      </c:bar3DChart>
      <c:catAx>
        <c:axId val="498710047"/>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498702143"/>
        <c:crosses val="autoZero"/>
        <c:auto val="1"/>
        <c:lblAlgn val="ctr"/>
        <c:lblOffset val="100"/>
        <c:noMultiLvlLbl val="0"/>
      </c:catAx>
      <c:valAx>
        <c:axId val="4987021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871004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solidFill>
                <a:latin typeface="+mn-lt"/>
                <a:ea typeface="+mn-ea"/>
                <a:cs typeface="B Titr" panose="00000700000000000000" pitchFamily="2" charset="-78"/>
              </a:defRPr>
            </a:pPr>
            <a:r>
              <a:rPr lang="fa-IR" sz="2400" b="0" i="0" baseline="0" dirty="0">
                <a:solidFill>
                  <a:schemeClr val="tx1"/>
                </a:solidFill>
                <a:effectLst/>
                <a:cs typeface="B Titr" panose="00000700000000000000" pitchFamily="2" charset="-78"/>
              </a:rPr>
              <a:t>وضعیت بیماریابی </a:t>
            </a:r>
            <a:r>
              <a:rPr lang="en-US" sz="2400" b="0" i="0" baseline="0" dirty="0">
                <a:solidFill>
                  <a:schemeClr val="tx1"/>
                </a:solidFill>
                <a:effectLst/>
                <a:cs typeface="B Titr" panose="00000700000000000000" pitchFamily="2" charset="-78"/>
              </a:rPr>
              <a:t>HIV </a:t>
            </a:r>
            <a:r>
              <a:rPr lang="fa-IR" sz="2400" b="0" i="0" baseline="0" dirty="0">
                <a:solidFill>
                  <a:schemeClr val="tx1"/>
                </a:solidFill>
                <a:effectLst/>
                <a:cs typeface="B Titr" panose="00000700000000000000" pitchFamily="2" charset="-78"/>
              </a:rPr>
              <a:t> توسط سازمان انتقال خون استان بر اساس ماه تشخیص </a:t>
            </a:r>
            <a:endParaRPr lang="en-US" sz="2400" dirty="0">
              <a:solidFill>
                <a:schemeClr val="tx1"/>
              </a:solidFill>
              <a:effectLst/>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tx1"/>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Sheet3!$R$174</c:f>
              <c:strCache>
                <c:ptCount val="1"/>
                <c:pt idx="0">
                  <c:v>تعداد </c:v>
                </c:pt>
              </c:strCache>
            </c:strRef>
          </c:tx>
          <c:spPr>
            <a:solidFill>
              <a:schemeClr val="accent1"/>
            </a:solidFill>
            <a:ln>
              <a:noFill/>
            </a:ln>
            <a:effectLst/>
            <a:sp3d/>
          </c:spPr>
          <c:invertIfNegative val="0"/>
          <c:dPt>
            <c:idx val="8"/>
            <c:invertIfNegative val="0"/>
            <c:bubble3D val="0"/>
            <c:spPr>
              <a:solidFill>
                <a:srgbClr val="FF0000"/>
              </a:solidFill>
              <a:ln>
                <a:noFill/>
              </a:ln>
              <a:effectLst/>
              <a:sp3d/>
            </c:spPr>
            <c:extLst>
              <c:ext xmlns:c16="http://schemas.microsoft.com/office/drawing/2014/chart" uri="{C3380CC4-5D6E-409C-BE32-E72D297353CC}">
                <c16:uniqueId val="{00000001-C9AB-4F8F-AE0E-F676D5EA8953}"/>
              </c:ext>
            </c:extLst>
          </c:dPt>
          <c:dPt>
            <c:idx val="9"/>
            <c:invertIfNegative val="0"/>
            <c:bubble3D val="0"/>
            <c:spPr>
              <a:solidFill>
                <a:schemeClr val="accent6">
                  <a:lumMod val="75000"/>
                </a:schemeClr>
              </a:solidFill>
              <a:ln>
                <a:noFill/>
              </a:ln>
              <a:effectLst/>
              <a:sp3d/>
            </c:spPr>
            <c:extLst>
              <c:ext xmlns:c16="http://schemas.microsoft.com/office/drawing/2014/chart" uri="{C3380CC4-5D6E-409C-BE32-E72D297353CC}">
                <c16:uniqueId val="{00000003-C9AB-4F8F-AE0E-F676D5EA8953}"/>
              </c:ext>
            </c:extLst>
          </c:dPt>
          <c:dPt>
            <c:idx val="10"/>
            <c:invertIfNegative val="0"/>
            <c:bubble3D val="0"/>
            <c:spPr>
              <a:solidFill>
                <a:schemeClr val="accent6">
                  <a:lumMod val="75000"/>
                </a:schemeClr>
              </a:solidFill>
              <a:ln>
                <a:noFill/>
              </a:ln>
              <a:effectLst/>
              <a:sp3d/>
            </c:spPr>
            <c:extLst>
              <c:ext xmlns:c16="http://schemas.microsoft.com/office/drawing/2014/chart" uri="{C3380CC4-5D6E-409C-BE32-E72D297353CC}">
                <c16:uniqueId val="{00000005-C9AB-4F8F-AE0E-F676D5EA8953}"/>
              </c:ext>
            </c:extLst>
          </c:dPt>
          <c:dPt>
            <c:idx val="11"/>
            <c:invertIfNegative val="0"/>
            <c:bubble3D val="0"/>
            <c:spPr>
              <a:solidFill>
                <a:schemeClr val="accent6">
                  <a:lumMod val="75000"/>
                </a:schemeClr>
              </a:solidFill>
              <a:ln>
                <a:noFill/>
              </a:ln>
              <a:effectLst/>
              <a:sp3d/>
            </c:spPr>
            <c:extLst>
              <c:ext xmlns:c16="http://schemas.microsoft.com/office/drawing/2014/chart" uri="{C3380CC4-5D6E-409C-BE32-E72D297353CC}">
                <c16:uniqueId val="{00000007-C9AB-4F8F-AE0E-F676D5EA8953}"/>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Sheet3!$S$173:$AD$173</c:f>
              <c:strCache>
                <c:ptCount val="12"/>
                <c:pt idx="0">
                  <c:v>فروردین</c:v>
                </c:pt>
                <c:pt idx="1">
                  <c:v>اردیبهشت</c:v>
                </c:pt>
                <c:pt idx="2">
                  <c:v>خرداد</c:v>
                </c:pt>
                <c:pt idx="3">
                  <c:v>تیر</c:v>
                </c:pt>
                <c:pt idx="4">
                  <c:v>مرداد</c:v>
                </c:pt>
                <c:pt idx="5">
                  <c:v>شهریور</c:v>
                </c:pt>
                <c:pt idx="6">
                  <c:v>مهر</c:v>
                </c:pt>
                <c:pt idx="7">
                  <c:v>آبان</c:v>
                </c:pt>
                <c:pt idx="8">
                  <c:v>آذر</c:v>
                </c:pt>
                <c:pt idx="9">
                  <c:v>دی </c:v>
                </c:pt>
                <c:pt idx="10">
                  <c:v>بهمن</c:v>
                </c:pt>
                <c:pt idx="11">
                  <c:v>اسفند </c:v>
                </c:pt>
              </c:strCache>
            </c:strRef>
          </c:cat>
          <c:val>
            <c:numRef>
              <c:f>Sheet3!$S$174:$AD$174</c:f>
              <c:numCache>
                <c:formatCode>General</c:formatCode>
                <c:ptCount val="12"/>
                <c:pt idx="0">
                  <c:v>6</c:v>
                </c:pt>
                <c:pt idx="1">
                  <c:v>14</c:v>
                </c:pt>
                <c:pt idx="2">
                  <c:v>12</c:v>
                </c:pt>
                <c:pt idx="3">
                  <c:v>10</c:v>
                </c:pt>
                <c:pt idx="4">
                  <c:v>7</c:v>
                </c:pt>
                <c:pt idx="5">
                  <c:v>13</c:v>
                </c:pt>
                <c:pt idx="6">
                  <c:v>16</c:v>
                </c:pt>
                <c:pt idx="7">
                  <c:v>10</c:v>
                </c:pt>
                <c:pt idx="8">
                  <c:v>8</c:v>
                </c:pt>
                <c:pt idx="9">
                  <c:v>16</c:v>
                </c:pt>
                <c:pt idx="10">
                  <c:v>12</c:v>
                </c:pt>
                <c:pt idx="11">
                  <c:v>17</c:v>
                </c:pt>
              </c:numCache>
            </c:numRef>
          </c:val>
          <c:extLst>
            <c:ext xmlns:c16="http://schemas.microsoft.com/office/drawing/2014/chart" uri="{C3380CC4-5D6E-409C-BE32-E72D297353CC}">
              <c16:uniqueId val="{00000008-C9AB-4F8F-AE0E-F676D5EA8953}"/>
            </c:ext>
          </c:extLst>
        </c:ser>
        <c:dLbls>
          <c:showLegendKey val="0"/>
          <c:showVal val="0"/>
          <c:showCatName val="0"/>
          <c:showSerName val="0"/>
          <c:showPercent val="0"/>
          <c:showBubbleSize val="0"/>
        </c:dLbls>
        <c:gapWidth val="150"/>
        <c:shape val="box"/>
        <c:axId val="518524063"/>
        <c:axId val="518524479"/>
        <c:axId val="0"/>
      </c:bar3DChart>
      <c:catAx>
        <c:axId val="518524063"/>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518524479"/>
        <c:crosses val="autoZero"/>
        <c:auto val="1"/>
        <c:lblAlgn val="ctr"/>
        <c:lblOffset val="100"/>
        <c:noMultiLvlLbl val="0"/>
      </c:catAx>
      <c:valAx>
        <c:axId val="51852447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852406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solidFill>
                <a:latin typeface="+mn-lt"/>
                <a:ea typeface="+mn-ea"/>
                <a:cs typeface="B Titr" panose="00000700000000000000" pitchFamily="2" charset="-78"/>
              </a:defRPr>
            </a:pPr>
            <a:r>
              <a:rPr lang="fa-IR" sz="2000" b="1" i="0" baseline="0" dirty="0">
                <a:solidFill>
                  <a:schemeClr val="tx1"/>
                </a:solidFill>
                <a:effectLst/>
                <a:cs typeface="B Titr" panose="00000700000000000000" pitchFamily="2" charset="-78"/>
              </a:rPr>
              <a:t>نمودار وضعیت بیماران</a:t>
            </a:r>
            <a:r>
              <a:rPr lang="en-US" sz="2000" b="1" i="0" baseline="0" dirty="0">
                <a:solidFill>
                  <a:schemeClr val="tx1"/>
                </a:solidFill>
                <a:effectLst/>
                <a:cs typeface="B Titr" panose="00000700000000000000" pitchFamily="2" charset="-78"/>
              </a:rPr>
              <a:t> HIV</a:t>
            </a:r>
            <a:r>
              <a:rPr lang="fa-IR" sz="2000" b="1" i="0" baseline="0" dirty="0">
                <a:solidFill>
                  <a:schemeClr val="tx1"/>
                </a:solidFill>
                <a:effectLst/>
                <a:cs typeface="B Titr" panose="00000700000000000000" pitchFamily="2" charset="-78"/>
              </a:rPr>
              <a:t> </a:t>
            </a:r>
            <a:r>
              <a:rPr lang="en-US" sz="2000" b="1" i="0" baseline="0" dirty="0">
                <a:solidFill>
                  <a:schemeClr val="tx1"/>
                </a:solidFill>
                <a:effectLst/>
                <a:cs typeface="B Titr" panose="00000700000000000000" pitchFamily="2" charset="-78"/>
              </a:rPr>
              <a:t> </a:t>
            </a:r>
            <a:r>
              <a:rPr lang="fa-IR" sz="2000" b="1" i="0" baseline="0" dirty="0">
                <a:solidFill>
                  <a:schemeClr val="tx1"/>
                </a:solidFill>
                <a:effectLst/>
                <a:cs typeface="B Titr" panose="00000700000000000000" pitchFamily="2" charset="-78"/>
              </a:rPr>
              <a:t>شناسایی شده بر اساس سن زمان تشخیص</a:t>
            </a:r>
            <a:endParaRPr lang="en-US" sz="2000" dirty="0">
              <a:solidFill>
                <a:schemeClr val="tx1"/>
              </a:solidFill>
              <a:effectLst/>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solidFill>
              <a:latin typeface="+mn-lt"/>
              <a:ea typeface="+mn-ea"/>
              <a:cs typeface="B Titr" panose="00000700000000000000" pitchFamily="2" charset="-78"/>
            </a:defRPr>
          </a:pPr>
          <a:endParaRPr lang="en-US"/>
        </a:p>
      </c:txPr>
    </c:title>
    <c:autoTitleDeleted val="0"/>
    <c:plotArea>
      <c:layout/>
      <c:areaChart>
        <c:grouping val="standard"/>
        <c:varyColors val="0"/>
        <c:ser>
          <c:idx val="1"/>
          <c:order val="0"/>
          <c:tx>
            <c:strRef>
              <c:f>Sheet3!$H$31</c:f>
              <c:strCache>
                <c:ptCount val="1"/>
                <c:pt idx="0">
                  <c:v>تعداد</c:v>
                </c:pt>
              </c:strCache>
            </c:strRef>
          </c:tx>
          <c:spPr>
            <a:solidFill>
              <a:schemeClr val="accent2"/>
            </a:solidFill>
            <a:ln>
              <a:solidFill>
                <a:schemeClr val="tx1"/>
              </a:solidFill>
            </a:ln>
            <a:effectLst/>
          </c:spP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Sheet3!$H$32:$H$98</c:f>
              <c:numCache>
                <c:formatCode>General</c:formatCode>
                <c:ptCount val="67"/>
                <c:pt idx="0">
                  <c:v>1</c:v>
                </c:pt>
                <c:pt idx="1">
                  <c:v>3</c:v>
                </c:pt>
                <c:pt idx="2">
                  <c:v>1</c:v>
                </c:pt>
                <c:pt idx="3">
                  <c:v>2</c:v>
                </c:pt>
                <c:pt idx="4">
                  <c:v>3</c:v>
                </c:pt>
                <c:pt idx="5">
                  <c:v>2</c:v>
                </c:pt>
                <c:pt idx="6">
                  <c:v>4</c:v>
                </c:pt>
                <c:pt idx="7">
                  <c:v>1</c:v>
                </c:pt>
                <c:pt idx="8">
                  <c:v>1</c:v>
                </c:pt>
                <c:pt idx="9">
                  <c:v>2</c:v>
                </c:pt>
                <c:pt idx="10">
                  <c:v>1</c:v>
                </c:pt>
                <c:pt idx="11">
                  <c:v>1</c:v>
                </c:pt>
                <c:pt idx="12">
                  <c:v>2</c:v>
                </c:pt>
                <c:pt idx="13">
                  <c:v>1</c:v>
                </c:pt>
                <c:pt idx="14">
                  <c:v>3</c:v>
                </c:pt>
                <c:pt idx="15">
                  <c:v>10</c:v>
                </c:pt>
                <c:pt idx="16">
                  <c:v>6</c:v>
                </c:pt>
                <c:pt idx="17">
                  <c:v>8</c:v>
                </c:pt>
                <c:pt idx="18">
                  <c:v>19</c:v>
                </c:pt>
                <c:pt idx="19">
                  <c:v>17</c:v>
                </c:pt>
                <c:pt idx="20">
                  <c:v>18</c:v>
                </c:pt>
                <c:pt idx="21">
                  <c:v>26</c:v>
                </c:pt>
                <c:pt idx="22">
                  <c:v>38</c:v>
                </c:pt>
                <c:pt idx="23">
                  <c:v>49</c:v>
                </c:pt>
                <c:pt idx="24">
                  <c:v>44</c:v>
                </c:pt>
                <c:pt idx="25">
                  <c:v>28</c:v>
                </c:pt>
                <c:pt idx="26">
                  <c:v>35</c:v>
                </c:pt>
                <c:pt idx="27">
                  <c:v>42</c:v>
                </c:pt>
                <c:pt idx="28">
                  <c:v>39</c:v>
                </c:pt>
                <c:pt idx="29">
                  <c:v>47</c:v>
                </c:pt>
                <c:pt idx="30">
                  <c:v>38</c:v>
                </c:pt>
                <c:pt idx="31">
                  <c:v>36</c:v>
                </c:pt>
                <c:pt idx="32">
                  <c:v>41</c:v>
                </c:pt>
                <c:pt idx="33">
                  <c:v>39</c:v>
                </c:pt>
                <c:pt idx="34">
                  <c:v>37</c:v>
                </c:pt>
                <c:pt idx="35">
                  <c:v>22</c:v>
                </c:pt>
                <c:pt idx="36">
                  <c:v>32</c:v>
                </c:pt>
                <c:pt idx="37">
                  <c:v>29</c:v>
                </c:pt>
                <c:pt idx="38">
                  <c:v>15</c:v>
                </c:pt>
                <c:pt idx="39">
                  <c:v>28</c:v>
                </c:pt>
                <c:pt idx="40">
                  <c:v>12</c:v>
                </c:pt>
                <c:pt idx="41">
                  <c:v>16</c:v>
                </c:pt>
                <c:pt idx="42">
                  <c:v>14</c:v>
                </c:pt>
                <c:pt idx="43">
                  <c:v>18</c:v>
                </c:pt>
                <c:pt idx="44">
                  <c:v>21</c:v>
                </c:pt>
                <c:pt idx="45">
                  <c:v>10</c:v>
                </c:pt>
                <c:pt idx="46">
                  <c:v>20</c:v>
                </c:pt>
                <c:pt idx="47">
                  <c:v>7</c:v>
                </c:pt>
                <c:pt idx="48">
                  <c:v>7</c:v>
                </c:pt>
                <c:pt idx="49">
                  <c:v>10</c:v>
                </c:pt>
                <c:pt idx="50">
                  <c:v>5</c:v>
                </c:pt>
                <c:pt idx="51">
                  <c:v>6</c:v>
                </c:pt>
                <c:pt idx="52">
                  <c:v>2</c:v>
                </c:pt>
                <c:pt idx="53">
                  <c:v>5</c:v>
                </c:pt>
                <c:pt idx="54">
                  <c:v>3</c:v>
                </c:pt>
                <c:pt idx="55">
                  <c:v>8</c:v>
                </c:pt>
                <c:pt idx="56">
                  <c:v>4</c:v>
                </c:pt>
                <c:pt idx="57">
                  <c:v>1</c:v>
                </c:pt>
                <c:pt idx="58">
                  <c:v>2</c:v>
                </c:pt>
                <c:pt idx="59">
                  <c:v>3</c:v>
                </c:pt>
                <c:pt idx="60">
                  <c:v>3</c:v>
                </c:pt>
                <c:pt idx="61">
                  <c:v>1</c:v>
                </c:pt>
                <c:pt idx="62">
                  <c:v>2</c:v>
                </c:pt>
                <c:pt idx="63">
                  <c:v>1</c:v>
                </c:pt>
                <c:pt idx="64">
                  <c:v>1</c:v>
                </c:pt>
                <c:pt idx="65">
                  <c:v>1</c:v>
                </c:pt>
                <c:pt idx="66">
                  <c:v>1</c:v>
                </c:pt>
              </c:numCache>
            </c:numRef>
          </c:val>
          <c:extLst>
            <c:ext xmlns:c16="http://schemas.microsoft.com/office/drawing/2014/chart" uri="{C3380CC4-5D6E-409C-BE32-E72D297353CC}">
              <c16:uniqueId val="{00000001-E32B-4959-A7A1-BC51E90EE831}"/>
            </c:ext>
          </c:extLst>
        </c:ser>
        <c:dLbls>
          <c:showLegendKey val="0"/>
          <c:showVal val="0"/>
          <c:showCatName val="0"/>
          <c:showSerName val="0"/>
          <c:showPercent val="0"/>
          <c:showBubbleSize val="0"/>
        </c:dLbls>
        <c:axId val="1184915951"/>
        <c:axId val="1184918031"/>
      </c:areaChart>
      <c:catAx>
        <c:axId val="1184915951"/>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1184918031"/>
        <c:crosses val="autoZero"/>
        <c:auto val="1"/>
        <c:lblAlgn val="ctr"/>
        <c:lblOffset val="100"/>
        <c:noMultiLvlLbl val="0"/>
      </c:catAx>
      <c:valAx>
        <c:axId val="11849180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84915951"/>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mn-lt"/>
                <a:ea typeface="+mn-ea"/>
                <a:cs typeface="B Titr" panose="00000700000000000000" pitchFamily="2" charset="-78"/>
              </a:defRPr>
            </a:pPr>
            <a:r>
              <a:rPr lang="fa-IR" sz="2400" b="1" i="0" baseline="0" dirty="0">
                <a:solidFill>
                  <a:schemeClr val="tx1"/>
                </a:solidFill>
                <a:effectLst/>
                <a:cs typeface="B Titr" panose="00000700000000000000" pitchFamily="2" charset="-78"/>
              </a:rPr>
              <a:t>نمودار وضعیت بیماران</a:t>
            </a:r>
            <a:r>
              <a:rPr lang="en-US" sz="2400" b="1" i="0" baseline="0" dirty="0">
                <a:solidFill>
                  <a:schemeClr val="tx1"/>
                </a:solidFill>
                <a:effectLst/>
                <a:cs typeface="B Titr" panose="00000700000000000000" pitchFamily="2" charset="-78"/>
              </a:rPr>
              <a:t> HIV</a:t>
            </a:r>
            <a:r>
              <a:rPr lang="fa-IR" sz="2400" b="1" i="0" baseline="0" dirty="0">
                <a:solidFill>
                  <a:schemeClr val="tx1"/>
                </a:solidFill>
                <a:effectLst/>
                <a:cs typeface="B Titr" panose="00000700000000000000" pitchFamily="2" charset="-78"/>
              </a:rPr>
              <a:t> </a:t>
            </a:r>
            <a:r>
              <a:rPr lang="en-US" sz="2400" b="1" i="0" baseline="0" dirty="0">
                <a:solidFill>
                  <a:schemeClr val="tx1"/>
                </a:solidFill>
                <a:effectLst/>
                <a:cs typeface="B Titr" panose="00000700000000000000" pitchFamily="2" charset="-78"/>
              </a:rPr>
              <a:t> </a:t>
            </a:r>
            <a:r>
              <a:rPr lang="fa-IR" sz="2400" b="1" i="0" baseline="0" dirty="0">
                <a:solidFill>
                  <a:schemeClr val="tx1"/>
                </a:solidFill>
                <a:effectLst/>
                <a:cs typeface="B Titr" panose="00000700000000000000" pitchFamily="2" charset="-78"/>
              </a:rPr>
              <a:t>شناسایی شده بر اساس جنسیت(شیوع)</a:t>
            </a:r>
            <a:endParaRPr lang="en-US" sz="2400" dirty="0">
              <a:solidFill>
                <a:schemeClr val="tx1"/>
              </a:solidFill>
              <a:effectLst/>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mn-lt"/>
              <a:ea typeface="+mn-ea"/>
              <a:cs typeface="B Titr" panose="00000700000000000000" pitchFamily="2" charset="-78"/>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explosion val="12"/>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830D-4D8C-88C7-5BD4F6E7B4CF}"/>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830D-4D8C-88C7-5BD4F6E7B4CF}"/>
              </c:ext>
            </c:extLst>
          </c:dPt>
          <c:dLbls>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Sheet3!$P$113:$P$114</c:f>
              <c:strCache>
                <c:ptCount val="2"/>
                <c:pt idx="0">
                  <c:v>زن</c:v>
                </c:pt>
                <c:pt idx="1">
                  <c:v>مرد</c:v>
                </c:pt>
              </c:strCache>
            </c:strRef>
          </c:cat>
          <c:val>
            <c:numRef>
              <c:f>Sheet3!$Q$113:$Q$114</c:f>
              <c:numCache>
                <c:formatCode>General</c:formatCode>
                <c:ptCount val="2"/>
                <c:pt idx="0">
                  <c:v>189</c:v>
                </c:pt>
                <c:pt idx="1">
                  <c:v>777</c:v>
                </c:pt>
              </c:numCache>
            </c:numRef>
          </c:val>
          <c:extLst>
            <c:ext xmlns:c16="http://schemas.microsoft.com/office/drawing/2014/chart" uri="{C3380CC4-5D6E-409C-BE32-E72D297353CC}">
              <c16:uniqueId val="{00000004-830D-4D8C-88C7-5BD4F6E7B4CF}"/>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tx1"/>
                </a:solidFill>
                <a:latin typeface="+mn-lt"/>
                <a:ea typeface="+mn-ea"/>
                <a:cs typeface="B Titr" panose="00000700000000000000" pitchFamily="2" charset="-78"/>
              </a:defRPr>
            </a:pPr>
            <a:r>
              <a:rPr lang="fa-IR" sz="2400" b="1" i="0" baseline="0" dirty="0">
                <a:solidFill>
                  <a:schemeClr val="tx1"/>
                </a:solidFill>
                <a:effectLst/>
                <a:cs typeface="B Titr" panose="00000700000000000000" pitchFamily="2" charset="-78"/>
              </a:rPr>
              <a:t>نمودار وضعیت بیماران</a:t>
            </a:r>
            <a:r>
              <a:rPr lang="en-US" sz="2400" b="1" i="0" baseline="0" dirty="0">
                <a:solidFill>
                  <a:schemeClr val="tx1"/>
                </a:solidFill>
                <a:effectLst/>
                <a:cs typeface="B Titr" panose="00000700000000000000" pitchFamily="2" charset="-78"/>
              </a:rPr>
              <a:t> HIV</a:t>
            </a:r>
            <a:r>
              <a:rPr lang="fa-IR" sz="2400" b="1" i="0" baseline="0" dirty="0">
                <a:solidFill>
                  <a:schemeClr val="tx1"/>
                </a:solidFill>
                <a:effectLst/>
                <a:cs typeface="B Titr" panose="00000700000000000000" pitchFamily="2" charset="-78"/>
              </a:rPr>
              <a:t> </a:t>
            </a:r>
            <a:r>
              <a:rPr lang="en-US" sz="2400" b="1" i="0" baseline="0" dirty="0">
                <a:solidFill>
                  <a:schemeClr val="tx1"/>
                </a:solidFill>
                <a:effectLst/>
                <a:cs typeface="B Titr" panose="00000700000000000000" pitchFamily="2" charset="-78"/>
              </a:rPr>
              <a:t> </a:t>
            </a:r>
            <a:r>
              <a:rPr lang="fa-IR" sz="2400" b="1" i="0" baseline="0" dirty="0">
                <a:solidFill>
                  <a:schemeClr val="tx1"/>
                </a:solidFill>
                <a:effectLst/>
                <a:cs typeface="B Titr" panose="00000700000000000000" pitchFamily="2" charset="-78"/>
              </a:rPr>
              <a:t>شناسایی شده بر اساس جنسیت در سال1403 (بروز)</a:t>
            </a:r>
            <a:endParaRPr lang="en-US" sz="2400" dirty="0">
              <a:solidFill>
                <a:schemeClr val="tx1"/>
              </a:solidFill>
              <a:effectLst/>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solidFill>
              <a:latin typeface="+mn-lt"/>
              <a:ea typeface="+mn-ea"/>
              <a:cs typeface="B Titr" panose="00000700000000000000" pitchFamily="2" charset="-78"/>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B457-4298-995C-7331BBEBD397}"/>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B457-4298-995C-7331BBEBD397}"/>
              </c:ext>
            </c:extLst>
          </c:dPt>
          <c:dLbls>
            <c:spPr>
              <a:noFill/>
              <a:ln>
                <a:noFill/>
              </a:ln>
              <a:effectLst/>
            </c:spPr>
            <c:txPr>
              <a:bodyPr rot="0" spcFirstLastPara="1" vertOverflow="ellipsis" vert="horz" wrap="square" lIns="38100" tIns="19050" rIns="38100" bIns="19050" anchor="ctr" anchorCtr="1">
                <a:spAutoFit/>
              </a:bodyPr>
              <a:lstStyle/>
              <a:p>
                <a:pPr>
                  <a:defRPr sz="3600" b="0"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Sheet3!$P$116:$P$117</c:f>
              <c:strCache>
                <c:ptCount val="2"/>
                <c:pt idx="0">
                  <c:v>زن</c:v>
                </c:pt>
                <c:pt idx="1">
                  <c:v>مرد</c:v>
                </c:pt>
              </c:strCache>
            </c:strRef>
          </c:cat>
          <c:val>
            <c:numRef>
              <c:f>Sheet3!$Q$116:$Q$117</c:f>
              <c:numCache>
                <c:formatCode>General</c:formatCode>
                <c:ptCount val="2"/>
                <c:pt idx="0">
                  <c:v>8</c:v>
                </c:pt>
                <c:pt idx="1">
                  <c:v>18</c:v>
                </c:pt>
              </c:numCache>
            </c:numRef>
          </c:val>
          <c:extLst>
            <c:ext xmlns:c16="http://schemas.microsoft.com/office/drawing/2014/chart" uri="{C3380CC4-5D6E-409C-BE32-E72D297353CC}">
              <c16:uniqueId val="{00000004-B457-4298-995C-7331BBEBD397}"/>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01B6C9-4758-4588-A028-E70929DD8EED}" type="doc">
      <dgm:prSet loTypeId="urn:microsoft.com/office/officeart/2005/8/layout/chevron2" loCatId="list" qsTypeId="urn:microsoft.com/office/officeart/2005/8/quickstyle/simple1" qsCatId="simple" csTypeId="urn:microsoft.com/office/officeart/2005/8/colors/colorful1" csCatId="colorful" phldr="1"/>
      <dgm:spPr/>
      <dgm:t>
        <a:bodyPr/>
        <a:lstStyle/>
        <a:p>
          <a:pPr rtl="1"/>
          <a:endParaRPr lang="fa-IR"/>
        </a:p>
      </dgm:t>
    </dgm:pt>
    <dgm:pt modelId="{72BCA973-ABC6-479A-8728-0CF0499C819C}">
      <dgm:prSet phldrT="[Text]" custT="1"/>
      <dgm:spPr/>
      <dgm:t>
        <a:bodyPr/>
        <a:lstStyle/>
        <a:p>
          <a:pPr rtl="1"/>
          <a:r>
            <a:rPr lang="fa-IR" sz="3200" dirty="0">
              <a:cs typeface="B Nazanin" panose="00000400000000000000" pitchFamily="2" charset="-78"/>
            </a:rPr>
            <a:t>1</a:t>
          </a:r>
        </a:p>
      </dgm:t>
    </dgm:pt>
    <dgm:pt modelId="{FFB476BE-6B4F-4C1F-AE8F-BE54C3EBA350}" type="parTrans" cxnId="{6D6BDB2B-D492-4173-9D46-F36F85616C83}">
      <dgm:prSet/>
      <dgm:spPr/>
      <dgm:t>
        <a:bodyPr/>
        <a:lstStyle/>
        <a:p>
          <a:pPr rtl="1"/>
          <a:endParaRPr lang="fa-IR" sz="2800">
            <a:cs typeface="B Nazanin" panose="00000400000000000000" pitchFamily="2" charset="-78"/>
          </a:endParaRPr>
        </a:p>
      </dgm:t>
    </dgm:pt>
    <dgm:pt modelId="{ADC52F20-3E49-4E80-9F86-B422C46ABF85}" type="sibTrans" cxnId="{6D6BDB2B-D492-4173-9D46-F36F85616C83}">
      <dgm:prSet/>
      <dgm:spPr/>
      <dgm:t>
        <a:bodyPr/>
        <a:lstStyle/>
        <a:p>
          <a:pPr rtl="1"/>
          <a:endParaRPr lang="fa-IR" sz="2800">
            <a:cs typeface="B Nazanin" panose="00000400000000000000" pitchFamily="2" charset="-78"/>
          </a:endParaRPr>
        </a:p>
      </dgm:t>
    </dgm:pt>
    <dgm:pt modelId="{1FF00500-5EB2-425B-BE02-9AF719F0DA43}">
      <dgm:prSet phldrT="[Text]" custT="1"/>
      <dgm:spPr>
        <a:ln>
          <a:noFill/>
        </a:ln>
      </dgm:spPr>
      <dgm:t>
        <a:bodyPr/>
        <a:lstStyle/>
        <a:p>
          <a:pPr rtl="1"/>
          <a:r>
            <a:rPr lang="en-US" sz="4800" b="1" dirty="0">
              <a:solidFill>
                <a:srgbClr val="FF0000"/>
              </a:solidFill>
              <a:cs typeface="B Nazanin" panose="00000400000000000000" pitchFamily="2" charset="-78"/>
            </a:rPr>
            <a:t>C</a:t>
          </a:r>
          <a:r>
            <a:rPr lang="en-US" sz="4800" dirty="0">
              <a:cs typeface="B Nazanin" panose="00000400000000000000" pitchFamily="2" charset="-78"/>
            </a:rPr>
            <a:t>onsent</a:t>
          </a:r>
          <a:r>
            <a:rPr lang="fa-IR" sz="4800" dirty="0">
              <a:cs typeface="B Nazanin" panose="00000400000000000000" pitchFamily="2" charset="-78"/>
            </a:rPr>
            <a:t>= رضایت آگاهانه </a:t>
          </a:r>
          <a:endParaRPr lang="fa-IR" sz="4800" b="1" dirty="0">
            <a:solidFill>
              <a:srgbClr val="FFC000"/>
            </a:solidFill>
            <a:cs typeface="B Nazanin" panose="00000400000000000000" pitchFamily="2" charset="-78"/>
          </a:endParaRPr>
        </a:p>
      </dgm:t>
    </dgm:pt>
    <dgm:pt modelId="{53BD39F9-5266-4E55-A26D-8DE9A34DB78C}" type="parTrans" cxnId="{D1A15C8E-18E3-4FE3-B4A7-F14BD53D5AE8}">
      <dgm:prSet/>
      <dgm:spPr/>
      <dgm:t>
        <a:bodyPr/>
        <a:lstStyle/>
        <a:p>
          <a:pPr rtl="1"/>
          <a:endParaRPr lang="fa-IR" sz="2800">
            <a:cs typeface="B Nazanin" panose="00000400000000000000" pitchFamily="2" charset="-78"/>
          </a:endParaRPr>
        </a:p>
      </dgm:t>
    </dgm:pt>
    <dgm:pt modelId="{80CEE5F2-02CB-41DD-8B99-2F26878044CD}" type="sibTrans" cxnId="{D1A15C8E-18E3-4FE3-B4A7-F14BD53D5AE8}">
      <dgm:prSet/>
      <dgm:spPr/>
      <dgm:t>
        <a:bodyPr/>
        <a:lstStyle/>
        <a:p>
          <a:pPr rtl="1"/>
          <a:endParaRPr lang="fa-IR" sz="2800">
            <a:cs typeface="B Nazanin" panose="00000400000000000000" pitchFamily="2" charset="-78"/>
          </a:endParaRPr>
        </a:p>
      </dgm:t>
    </dgm:pt>
    <dgm:pt modelId="{6A04A7B3-F173-464B-90EE-42D1ED23D6FD}">
      <dgm:prSet phldrT="[Text]" custT="1"/>
      <dgm:spPr>
        <a:solidFill>
          <a:srgbClr val="C00000"/>
        </a:solidFill>
      </dgm:spPr>
      <dgm:t>
        <a:bodyPr/>
        <a:lstStyle/>
        <a:p>
          <a:pPr rtl="1"/>
          <a:r>
            <a:rPr lang="fa-IR" sz="3200" dirty="0">
              <a:cs typeface="B Nazanin" panose="00000400000000000000" pitchFamily="2" charset="-78"/>
            </a:rPr>
            <a:t>2</a:t>
          </a:r>
        </a:p>
      </dgm:t>
    </dgm:pt>
    <dgm:pt modelId="{14C1F099-2392-4707-BF15-81B90A163C64}" type="parTrans" cxnId="{ED0545F5-38D2-485D-822B-7B655068B7ED}">
      <dgm:prSet/>
      <dgm:spPr/>
      <dgm:t>
        <a:bodyPr/>
        <a:lstStyle/>
        <a:p>
          <a:pPr rtl="1"/>
          <a:endParaRPr lang="fa-IR" sz="2800">
            <a:cs typeface="B Nazanin" panose="00000400000000000000" pitchFamily="2" charset="-78"/>
          </a:endParaRPr>
        </a:p>
      </dgm:t>
    </dgm:pt>
    <dgm:pt modelId="{F3FDC4F4-318C-4742-96A9-261E2F532118}" type="sibTrans" cxnId="{ED0545F5-38D2-485D-822B-7B655068B7ED}">
      <dgm:prSet/>
      <dgm:spPr/>
      <dgm:t>
        <a:bodyPr/>
        <a:lstStyle/>
        <a:p>
          <a:pPr rtl="1"/>
          <a:endParaRPr lang="fa-IR" sz="2800">
            <a:cs typeface="B Nazanin" panose="00000400000000000000" pitchFamily="2" charset="-78"/>
          </a:endParaRPr>
        </a:p>
      </dgm:t>
    </dgm:pt>
    <dgm:pt modelId="{75770652-E2AE-4601-BF62-A694950FCB40}">
      <dgm:prSet phldrT="[Text]" custT="1"/>
      <dgm:spPr>
        <a:ln>
          <a:noFill/>
        </a:ln>
      </dgm:spPr>
      <dgm:t>
        <a:bodyPr/>
        <a:lstStyle/>
        <a:p>
          <a:pPr rtl="1"/>
          <a:r>
            <a:rPr lang="en-US" sz="4400" b="1" dirty="0">
              <a:solidFill>
                <a:srgbClr val="FF0000"/>
              </a:solidFill>
              <a:cs typeface="B Nazanin" panose="00000400000000000000" pitchFamily="2" charset="-78"/>
            </a:rPr>
            <a:t>C</a:t>
          </a:r>
          <a:r>
            <a:rPr lang="en-US" sz="4400" dirty="0">
              <a:cs typeface="B Nazanin" panose="00000400000000000000" pitchFamily="2" charset="-78"/>
            </a:rPr>
            <a:t>onfidentiality</a:t>
          </a:r>
          <a:r>
            <a:rPr lang="fa-IR" sz="4400" dirty="0">
              <a:cs typeface="B Nazanin" panose="00000400000000000000" pitchFamily="2" charset="-78"/>
            </a:rPr>
            <a:t>= حفظ محرمانگی و رازداری</a:t>
          </a:r>
          <a:endParaRPr lang="fa-IR" sz="4400" b="1" dirty="0">
            <a:solidFill>
              <a:srgbClr val="C00000"/>
            </a:solidFill>
            <a:cs typeface="B Nazanin" panose="00000400000000000000" pitchFamily="2" charset="-78"/>
          </a:endParaRPr>
        </a:p>
      </dgm:t>
    </dgm:pt>
    <dgm:pt modelId="{07FB9126-3C21-4E9F-BA4E-0864F8021520}" type="parTrans" cxnId="{8E89E140-384D-459C-A850-B195C85734A0}">
      <dgm:prSet/>
      <dgm:spPr/>
      <dgm:t>
        <a:bodyPr/>
        <a:lstStyle/>
        <a:p>
          <a:pPr rtl="1"/>
          <a:endParaRPr lang="fa-IR" sz="2800">
            <a:cs typeface="B Nazanin" panose="00000400000000000000" pitchFamily="2" charset="-78"/>
          </a:endParaRPr>
        </a:p>
      </dgm:t>
    </dgm:pt>
    <dgm:pt modelId="{0E2F792F-2E5C-4999-8A13-98028D4E1F62}" type="sibTrans" cxnId="{8E89E140-384D-459C-A850-B195C85734A0}">
      <dgm:prSet/>
      <dgm:spPr/>
      <dgm:t>
        <a:bodyPr/>
        <a:lstStyle/>
        <a:p>
          <a:pPr rtl="1"/>
          <a:endParaRPr lang="fa-IR" sz="2800">
            <a:cs typeface="B Nazanin" panose="00000400000000000000" pitchFamily="2" charset="-78"/>
          </a:endParaRPr>
        </a:p>
      </dgm:t>
    </dgm:pt>
    <dgm:pt modelId="{11DA36F9-07B5-46C8-A752-9192FDB7A0EB}">
      <dgm:prSet phldrT="[Text]" custT="1"/>
      <dgm:spPr>
        <a:solidFill>
          <a:schemeClr val="accent6">
            <a:lumMod val="75000"/>
          </a:schemeClr>
        </a:solidFill>
      </dgm:spPr>
      <dgm:t>
        <a:bodyPr/>
        <a:lstStyle/>
        <a:p>
          <a:pPr rtl="1"/>
          <a:r>
            <a:rPr lang="fa-IR" sz="3200" dirty="0">
              <a:cs typeface="B Nazanin" panose="00000400000000000000" pitchFamily="2" charset="-78"/>
            </a:rPr>
            <a:t>3</a:t>
          </a:r>
        </a:p>
      </dgm:t>
    </dgm:pt>
    <dgm:pt modelId="{3D68F7FE-8F83-40C6-8929-33896F03CD25}" type="parTrans" cxnId="{A050F23C-A4D6-44B2-81F4-CE60D3A45300}">
      <dgm:prSet/>
      <dgm:spPr/>
      <dgm:t>
        <a:bodyPr/>
        <a:lstStyle/>
        <a:p>
          <a:pPr rtl="1"/>
          <a:endParaRPr lang="fa-IR" sz="2800">
            <a:cs typeface="B Nazanin" panose="00000400000000000000" pitchFamily="2" charset="-78"/>
          </a:endParaRPr>
        </a:p>
      </dgm:t>
    </dgm:pt>
    <dgm:pt modelId="{FCC6B4B1-503C-4BFB-912F-B014D94BF4B9}" type="sibTrans" cxnId="{A050F23C-A4D6-44B2-81F4-CE60D3A45300}">
      <dgm:prSet/>
      <dgm:spPr/>
      <dgm:t>
        <a:bodyPr/>
        <a:lstStyle/>
        <a:p>
          <a:pPr rtl="1"/>
          <a:endParaRPr lang="fa-IR" sz="2800">
            <a:cs typeface="B Nazanin" panose="00000400000000000000" pitchFamily="2" charset="-78"/>
          </a:endParaRPr>
        </a:p>
      </dgm:t>
    </dgm:pt>
    <dgm:pt modelId="{C151C6D1-5BB5-4BA4-8484-70814296B856}">
      <dgm:prSet phldrT="[Text]" custT="1"/>
      <dgm:spPr>
        <a:ln>
          <a:noFill/>
        </a:ln>
      </dgm:spPr>
      <dgm:t>
        <a:bodyPr/>
        <a:lstStyle/>
        <a:p>
          <a:pPr rtl="1"/>
          <a:r>
            <a:rPr lang="en-US" sz="4800" b="1" dirty="0">
              <a:solidFill>
                <a:srgbClr val="FF0000"/>
              </a:solidFill>
              <a:cs typeface="B Nazanin" panose="00000400000000000000" pitchFamily="2" charset="-78"/>
            </a:rPr>
            <a:t>C</a:t>
          </a:r>
          <a:r>
            <a:rPr lang="en-US" sz="4800" dirty="0">
              <a:cs typeface="B Nazanin" panose="00000400000000000000" pitchFamily="2" charset="-78"/>
            </a:rPr>
            <a:t>ounselling</a:t>
          </a:r>
          <a:r>
            <a:rPr lang="fa-IR" sz="4800" dirty="0">
              <a:cs typeface="B Nazanin" panose="00000400000000000000" pitchFamily="2" charset="-78"/>
            </a:rPr>
            <a:t>=مشاوره</a:t>
          </a:r>
          <a:endParaRPr lang="fa-IR" sz="4800" b="1" dirty="0">
            <a:solidFill>
              <a:schemeClr val="accent6">
                <a:lumMod val="50000"/>
              </a:schemeClr>
            </a:solidFill>
            <a:cs typeface="B Nazanin" panose="00000400000000000000" pitchFamily="2" charset="-78"/>
          </a:endParaRPr>
        </a:p>
      </dgm:t>
    </dgm:pt>
    <dgm:pt modelId="{29D9CFA9-98FD-4AD0-BE9C-7FCE6CC0F11B}" type="parTrans" cxnId="{784DAC96-4A08-4B22-BD1B-B872DBACCCAE}">
      <dgm:prSet/>
      <dgm:spPr/>
      <dgm:t>
        <a:bodyPr/>
        <a:lstStyle/>
        <a:p>
          <a:pPr rtl="1"/>
          <a:endParaRPr lang="fa-IR" sz="2800">
            <a:cs typeface="B Nazanin" panose="00000400000000000000" pitchFamily="2" charset="-78"/>
          </a:endParaRPr>
        </a:p>
      </dgm:t>
    </dgm:pt>
    <dgm:pt modelId="{F76E38D7-208B-4D13-934E-6BAF8CF2827C}" type="sibTrans" cxnId="{784DAC96-4A08-4B22-BD1B-B872DBACCCAE}">
      <dgm:prSet/>
      <dgm:spPr/>
      <dgm:t>
        <a:bodyPr/>
        <a:lstStyle/>
        <a:p>
          <a:pPr rtl="1"/>
          <a:endParaRPr lang="fa-IR" sz="2800">
            <a:cs typeface="B Nazanin" panose="00000400000000000000" pitchFamily="2" charset="-78"/>
          </a:endParaRPr>
        </a:p>
      </dgm:t>
    </dgm:pt>
    <dgm:pt modelId="{232749DC-0086-46AC-90CC-DAA2C80EC397}">
      <dgm:prSet phldrT="[Text]" custT="1"/>
      <dgm:spPr/>
      <dgm:t>
        <a:bodyPr/>
        <a:lstStyle/>
        <a:p>
          <a:pPr rtl="1"/>
          <a:r>
            <a:rPr lang="fa-IR" sz="3200" dirty="0">
              <a:cs typeface="B Nazanin" panose="00000400000000000000" pitchFamily="2" charset="-78"/>
            </a:rPr>
            <a:t>4</a:t>
          </a:r>
        </a:p>
      </dgm:t>
    </dgm:pt>
    <dgm:pt modelId="{12422644-C5A0-40E2-89EA-DA6D2D731572}" type="parTrans" cxnId="{83059A45-DCCF-4532-B64E-EFD8D587D695}">
      <dgm:prSet/>
      <dgm:spPr/>
      <dgm:t>
        <a:bodyPr/>
        <a:lstStyle/>
        <a:p>
          <a:pPr rtl="1"/>
          <a:endParaRPr lang="fa-IR" sz="2800">
            <a:cs typeface="B Nazanin" panose="00000400000000000000" pitchFamily="2" charset="-78"/>
          </a:endParaRPr>
        </a:p>
      </dgm:t>
    </dgm:pt>
    <dgm:pt modelId="{AA0849C3-5E84-4AC6-83FF-27C283034A1F}" type="sibTrans" cxnId="{83059A45-DCCF-4532-B64E-EFD8D587D695}">
      <dgm:prSet/>
      <dgm:spPr/>
      <dgm:t>
        <a:bodyPr/>
        <a:lstStyle/>
        <a:p>
          <a:pPr rtl="1"/>
          <a:endParaRPr lang="fa-IR" sz="2800">
            <a:cs typeface="B Nazanin" panose="00000400000000000000" pitchFamily="2" charset="-78"/>
          </a:endParaRPr>
        </a:p>
      </dgm:t>
    </dgm:pt>
    <dgm:pt modelId="{6DCEC957-F85D-42BD-BC0B-C192CC285585}">
      <dgm:prSet phldrT="[Text]" custT="1"/>
      <dgm:spPr>
        <a:solidFill>
          <a:srgbClr val="7030A0"/>
        </a:solidFill>
      </dgm:spPr>
      <dgm:t>
        <a:bodyPr/>
        <a:lstStyle/>
        <a:p>
          <a:pPr rtl="1"/>
          <a:r>
            <a:rPr lang="fa-IR" sz="3200" dirty="0">
              <a:cs typeface="B Nazanin" panose="00000400000000000000" pitchFamily="2" charset="-78"/>
            </a:rPr>
            <a:t>5</a:t>
          </a:r>
        </a:p>
      </dgm:t>
    </dgm:pt>
    <dgm:pt modelId="{F1C79117-F4B5-45CD-8056-E1F3BD948633}" type="parTrans" cxnId="{372BC060-DE90-457F-8426-E22237C8593E}">
      <dgm:prSet/>
      <dgm:spPr/>
      <dgm:t>
        <a:bodyPr/>
        <a:lstStyle/>
        <a:p>
          <a:pPr rtl="1"/>
          <a:endParaRPr lang="fa-IR" sz="2800">
            <a:cs typeface="B Nazanin" panose="00000400000000000000" pitchFamily="2" charset="-78"/>
          </a:endParaRPr>
        </a:p>
      </dgm:t>
    </dgm:pt>
    <dgm:pt modelId="{44D20A4B-98C2-4A3F-8A43-3ED3B3E25F4D}" type="sibTrans" cxnId="{372BC060-DE90-457F-8426-E22237C8593E}">
      <dgm:prSet/>
      <dgm:spPr/>
      <dgm:t>
        <a:bodyPr/>
        <a:lstStyle/>
        <a:p>
          <a:pPr rtl="1"/>
          <a:endParaRPr lang="fa-IR" sz="2800">
            <a:cs typeface="B Nazanin" panose="00000400000000000000" pitchFamily="2" charset="-78"/>
          </a:endParaRPr>
        </a:p>
      </dgm:t>
    </dgm:pt>
    <dgm:pt modelId="{5B6354ED-618F-4E51-9EAD-05B101DA836E}">
      <dgm:prSet custT="1"/>
      <dgm:spPr>
        <a:ln>
          <a:noFill/>
        </a:ln>
      </dgm:spPr>
      <dgm:t>
        <a:bodyPr/>
        <a:lstStyle/>
        <a:p>
          <a:pPr rtl="1"/>
          <a:r>
            <a:rPr lang="en-US" sz="4800" b="1" dirty="0">
              <a:solidFill>
                <a:srgbClr val="FF0000"/>
              </a:solidFill>
              <a:cs typeface="B Nazanin" panose="00000400000000000000" pitchFamily="2" charset="-78"/>
            </a:rPr>
            <a:t>C</a:t>
          </a:r>
          <a:r>
            <a:rPr lang="en-US" sz="4800" dirty="0">
              <a:cs typeface="B Nazanin" panose="00000400000000000000" pitchFamily="2" charset="-78"/>
            </a:rPr>
            <a:t>orrect test results </a:t>
          </a:r>
          <a:r>
            <a:rPr lang="fa-IR" sz="4800" dirty="0">
              <a:cs typeface="B Nazanin" panose="00000400000000000000" pitchFamily="2" charset="-78"/>
            </a:rPr>
            <a:t>=تست معتبر و صحیح</a:t>
          </a:r>
          <a:endParaRPr lang="fa-IR" sz="4800" b="1" dirty="0">
            <a:solidFill>
              <a:schemeClr val="accent5">
                <a:lumMod val="75000"/>
              </a:schemeClr>
            </a:solidFill>
            <a:cs typeface="B Nazanin" panose="00000400000000000000" pitchFamily="2" charset="-78"/>
          </a:endParaRPr>
        </a:p>
      </dgm:t>
    </dgm:pt>
    <dgm:pt modelId="{67F0EC5D-553B-46E2-ACE0-8B929CCF3B40}" type="parTrans" cxnId="{196C9B7F-D0A1-409E-AAB9-537517156ECC}">
      <dgm:prSet/>
      <dgm:spPr/>
      <dgm:t>
        <a:bodyPr/>
        <a:lstStyle/>
        <a:p>
          <a:pPr rtl="1"/>
          <a:endParaRPr lang="fa-IR" sz="2800">
            <a:cs typeface="B Nazanin" panose="00000400000000000000" pitchFamily="2" charset="-78"/>
          </a:endParaRPr>
        </a:p>
      </dgm:t>
    </dgm:pt>
    <dgm:pt modelId="{22FFF60E-7002-40D5-92EE-621977375A85}" type="sibTrans" cxnId="{196C9B7F-D0A1-409E-AAB9-537517156ECC}">
      <dgm:prSet/>
      <dgm:spPr/>
      <dgm:t>
        <a:bodyPr/>
        <a:lstStyle/>
        <a:p>
          <a:pPr rtl="1"/>
          <a:endParaRPr lang="fa-IR" sz="2800">
            <a:cs typeface="B Nazanin" panose="00000400000000000000" pitchFamily="2" charset="-78"/>
          </a:endParaRPr>
        </a:p>
      </dgm:t>
    </dgm:pt>
    <dgm:pt modelId="{666A1465-C146-4CC1-B8E8-27CFCBAFA061}">
      <dgm:prSet custT="1"/>
      <dgm:spPr>
        <a:ln>
          <a:noFill/>
        </a:ln>
      </dgm:spPr>
      <dgm:t>
        <a:bodyPr/>
        <a:lstStyle/>
        <a:p>
          <a:pPr rtl="1"/>
          <a:r>
            <a:rPr lang="en-US" sz="4000" b="1" dirty="0">
              <a:solidFill>
                <a:srgbClr val="FF0000"/>
              </a:solidFill>
              <a:cs typeface="B Nazanin" panose="00000400000000000000" pitchFamily="2" charset="-78"/>
            </a:rPr>
            <a:t>C</a:t>
          </a:r>
          <a:r>
            <a:rPr lang="en-US" sz="4000" dirty="0">
              <a:cs typeface="B Nazanin" panose="00000400000000000000" pitchFamily="2" charset="-78"/>
            </a:rPr>
            <a:t>onnection</a:t>
          </a:r>
          <a:r>
            <a:rPr lang="fa-IR" sz="4000" dirty="0">
              <a:cs typeface="B Nazanin" panose="00000400000000000000" pitchFamily="2" charset="-78"/>
            </a:rPr>
            <a:t>=امکان بر قراری ارتباط با سطوح ارائه دهنده خدمات مراقبت و درمان</a:t>
          </a:r>
          <a:endParaRPr lang="fa-IR" sz="4000" b="1" dirty="0">
            <a:solidFill>
              <a:srgbClr val="7030A0"/>
            </a:solidFill>
            <a:cs typeface="B Nazanin" panose="00000400000000000000" pitchFamily="2" charset="-78"/>
          </a:endParaRPr>
        </a:p>
      </dgm:t>
    </dgm:pt>
    <dgm:pt modelId="{66A891FB-6D5D-4A81-9B9A-3990CC439DDD}" type="parTrans" cxnId="{C2E1FA66-CE77-430E-8175-396F0C609B6E}">
      <dgm:prSet/>
      <dgm:spPr/>
      <dgm:t>
        <a:bodyPr/>
        <a:lstStyle/>
        <a:p>
          <a:pPr rtl="1"/>
          <a:endParaRPr lang="fa-IR" sz="2800">
            <a:cs typeface="B Nazanin" panose="00000400000000000000" pitchFamily="2" charset="-78"/>
          </a:endParaRPr>
        </a:p>
      </dgm:t>
    </dgm:pt>
    <dgm:pt modelId="{1A3EA4D0-3A53-4FD6-8959-DA68D8876F1F}" type="sibTrans" cxnId="{C2E1FA66-CE77-430E-8175-396F0C609B6E}">
      <dgm:prSet/>
      <dgm:spPr/>
      <dgm:t>
        <a:bodyPr/>
        <a:lstStyle/>
        <a:p>
          <a:pPr rtl="1"/>
          <a:endParaRPr lang="fa-IR" sz="2800">
            <a:cs typeface="B Nazanin" panose="00000400000000000000" pitchFamily="2" charset="-78"/>
          </a:endParaRPr>
        </a:p>
      </dgm:t>
    </dgm:pt>
    <dgm:pt modelId="{B21629F8-A202-4E2A-8357-E0E75F1D68C2}" type="pres">
      <dgm:prSet presAssocID="{C301B6C9-4758-4588-A028-E70929DD8EED}" presName="linearFlow" presStyleCnt="0">
        <dgm:presLayoutVars>
          <dgm:dir/>
          <dgm:animLvl val="lvl"/>
          <dgm:resizeHandles val="exact"/>
        </dgm:presLayoutVars>
      </dgm:prSet>
      <dgm:spPr/>
      <dgm:t>
        <a:bodyPr/>
        <a:lstStyle/>
        <a:p>
          <a:endParaRPr lang="en-US"/>
        </a:p>
      </dgm:t>
    </dgm:pt>
    <dgm:pt modelId="{5479CF2D-9226-411D-95E4-C840B15A249B}" type="pres">
      <dgm:prSet presAssocID="{72BCA973-ABC6-479A-8728-0CF0499C819C}" presName="composite" presStyleCnt="0"/>
      <dgm:spPr/>
    </dgm:pt>
    <dgm:pt modelId="{046CB7F6-269D-46DD-827B-B71D428DECE5}" type="pres">
      <dgm:prSet presAssocID="{72BCA973-ABC6-479A-8728-0CF0499C819C}" presName="parentText" presStyleLbl="alignNode1" presStyleIdx="0" presStyleCnt="5">
        <dgm:presLayoutVars>
          <dgm:chMax val="1"/>
          <dgm:bulletEnabled val="1"/>
        </dgm:presLayoutVars>
      </dgm:prSet>
      <dgm:spPr/>
      <dgm:t>
        <a:bodyPr/>
        <a:lstStyle/>
        <a:p>
          <a:endParaRPr lang="en-US"/>
        </a:p>
      </dgm:t>
    </dgm:pt>
    <dgm:pt modelId="{E5FEF0AA-39C3-4427-9D91-27CB7947F926}" type="pres">
      <dgm:prSet presAssocID="{72BCA973-ABC6-479A-8728-0CF0499C819C}" presName="descendantText" presStyleLbl="alignAcc1" presStyleIdx="0" presStyleCnt="5" custLinFactNeighborX="7213" custLinFactNeighborY="-6834">
        <dgm:presLayoutVars>
          <dgm:bulletEnabled val="1"/>
        </dgm:presLayoutVars>
      </dgm:prSet>
      <dgm:spPr/>
      <dgm:t>
        <a:bodyPr/>
        <a:lstStyle/>
        <a:p>
          <a:endParaRPr lang="en-US"/>
        </a:p>
      </dgm:t>
    </dgm:pt>
    <dgm:pt modelId="{ECBF0053-C98A-4089-9D5D-655825EEC1C9}" type="pres">
      <dgm:prSet presAssocID="{ADC52F20-3E49-4E80-9F86-B422C46ABF85}" presName="sp" presStyleCnt="0"/>
      <dgm:spPr/>
    </dgm:pt>
    <dgm:pt modelId="{21839AC6-528E-4930-B348-9E31CC879AAC}" type="pres">
      <dgm:prSet presAssocID="{6A04A7B3-F173-464B-90EE-42D1ED23D6FD}" presName="composite" presStyleCnt="0"/>
      <dgm:spPr/>
    </dgm:pt>
    <dgm:pt modelId="{090C21E6-2B1A-4C4B-BFF8-4D92334839E9}" type="pres">
      <dgm:prSet presAssocID="{6A04A7B3-F173-464B-90EE-42D1ED23D6FD}" presName="parentText" presStyleLbl="alignNode1" presStyleIdx="1" presStyleCnt="5">
        <dgm:presLayoutVars>
          <dgm:chMax val="1"/>
          <dgm:bulletEnabled val="1"/>
        </dgm:presLayoutVars>
      </dgm:prSet>
      <dgm:spPr/>
      <dgm:t>
        <a:bodyPr/>
        <a:lstStyle/>
        <a:p>
          <a:endParaRPr lang="en-US"/>
        </a:p>
      </dgm:t>
    </dgm:pt>
    <dgm:pt modelId="{DFDB2E53-8F42-4F2B-93A1-34B4864C0ADF}" type="pres">
      <dgm:prSet presAssocID="{6A04A7B3-F173-464B-90EE-42D1ED23D6FD}" presName="descendantText" presStyleLbl="alignAcc1" presStyleIdx="1" presStyleCnt="5">
        <dgm:presLayoutVars>
          <dgm:bulletEnabled val="1"/>
        </dgm:presLayoutVars>
      </dgm:prSet>
      <dgm:spPr/>
      <dgm:t>
        <a:bodyPr/>
        <a:lstStyle/>
        <a:p>
          <a:endParaRPr lang="en-US"/>
        </a:p>
      </dgm:t>
    </dgm:pt>
    <dgm:pt modelId="{49FDC1CA-970F-4E5E-A30A-878B4DBDEE96}" type="pres">
      <dgm:prSet presAssocID="{F3FDC4F4-318C-4742-96A9-261E2F532118}" presName="sp" presStyleCnt="0"/>
      <dgm:spPr/>
    </dgm:pt>
    <dgm:pt modelId="{273AC133-2D24-4A96-8B7B-A699E2C860A8}" type="pres">
      <dgm:prSet presAssocID="{11DA36F9-07B5-46C8-A752-9192FDB7A0EB}" presName="composite" presStyleCnt="0"/>
      <dgm:spPr/>
    </dgm:pt>
    <dgm:pt modelId="{F422A36B-70D7-4538-9F01-9CC5A7CDBC89}" type="pres">
      <dgm:prSet presAssocID="{11DA36F9-07B5-46C8-A752-9192FDB7A0EB}" presName="parentText" presStyleLbl="alignNode1" presStyleIdx="2" presStyleCnt="5">
        <dgm:presLayoutVars>
          <dgm:chMax val="1"/>
          <dgm:bulletEnabled val="1"/>
        </dgm:presLayoutVars>
      </dgm:prSet>
      <dgm:spPr/>
      <dgm:t>
        <a:bodyPr/>
        <a:lstStyle/>
        <a:p>
          <a:endParaRPr lang="en-US"/>
        </a:p>
      </dgm:t>
    </dgm:pt>
    <dgm:pt modelId="{A41033FC-DFFB-4B5A-B2FD-2C30FB927963}" type="pres">
      <dgm:prSet presAssocID="{11DA36F9-07B5-46C8-A752-9192FDB7A0EB}" presName="descendantText" presStyleLbl="alignAcc1" presStyleIdx="2" presStyleCnt="5" custLinFactNeighborX="0">
        <dgm:presLayoutVars>
          <dgm:bulletEnabled val="1"/>
        </dgm:presLayoutVars>
      </dgm:prSet>
      <dgm:spPr/>
      <dgm:t>
        <a:bodyPr/>
        <a:lstStyle/>
        <a:p>
          <a:endParaRPr lang="en-US"/>
        </a:p>
      </dgm:t>
    </dgm:pt>
    <dgm:pt modelId="{251D3297-E961-4B48-9B9B-17D18BC83EC4}" type="pres">
      <dgm:prSet presAssocID="{FCC6B4B1-503C-4BFB-912F-B014D94BF4B9}" presName="sp" presStyleCnt="0"/>
      <dgm:spPr/>
    </dgm:pt>
    <dgm:pt modelId="{810CA89A-190E-4148-9F74-7C02F02F9E5F}" type="pres">
      <dgm:prSet presAssocID="{232749DC-0086-46AC-90CC-DAA2C80EC397}" presName="composite" presStyleCnt="0"/>
      <dgm:spPr/>
    </dgm:pt>
    <dgm:pt modelId="{D4B44255-0E37-4578-AC27-7FC9BABF7F3D}" type="pres">
      <dgm:prSet presAssocID="{232749DC-0086-46AC-90CC-DAA2C80EC397}" presName="parentText" presStyleLbl="alignNode1" presStyleIdx="3" presStyleCnt="5">
        <dgm:presLayoutVars>
          <dgm:chMax val="1"/>
          <dgm:bulletEnabled val="1"/>
        </dgm:presLayoutVars>
      </dgm:prSet>
      <dgm:spPr/>
      <dgm:t>
        <a:bodyPr/>
        <a:lstStyle/>
        <a:p>
          <a:endParaRPr lang="en-US"/>
        </a:p>
      </dgm:t>
    </dgm:pt>
    <dgm:pt modelId="{CBEACAF4-6D16-4A1A-8683-6DB7AB52BB86}" type="pres">
      <dgm:prSet presAssocID="{232749DC-0086-46AC-90CC-DAA2C80EC397}" presName="descendantText" presStyleLbl="alignAcc1" presStyleIdx="3" presStyleCnt="5" custScaleX="101250" custScaleY="110973" custLinFactNeighborX="0" custLinFactNeighborY="5935">
        <dgm:presLayoutVars>
          <dgm:bulletEnabled val="1"/>
        </dgm:presLayoutVars>
      </dgm:prSet>
      <dgm:spPr/>
      <dgm:t>
        <a:bodyPr/>
        <a:lstStyle/>
        <a:p>
          <a:endParaRPr lang="en-US"/>
        </a:p>
      </dgm:t>
    </dgm:pt>
    <dgm:pt modelId="{DBD4B7B1-125A-4E41-BAE3-510953E1D6CD}" type="pres">
      <dgm:prSet presAssocID="{AA0849C3-5E84-4AC6-83FF-27C283034A1F}" presName="sp" presStyleCnt="0"/>
      <dgm:spPr/>
    </dgm:pt>
    <dgm:pt modelId="{A029DFFD-E766-4A51-ADCA-A93ED58D78B7}" type="pres">
      <dgm:prSet presAssocID="{6DCEC957-F85D-42BD-BC0B-C192CC285585}" presName="composite" presStyleCnt="0"/>
      <dgm:spPr/>
    </dgm:pt>
    <dgm:pt modelId="{3EBD3EF8-3D51-4ACB-AE59-839F643DB541}" type="pres">
      <dgm:prSet presAssocID="{6DCEC957-F85D-42BD-BC0B-C192CC285585}" presName="parentText" presStyleLbl="alignNode1" presStyleIdx="4" presStyleCnt="5" custScaleY="135540">
        <dgm:presLayoutVars>
          <dgm:chMax val="1"/>
          <dgm:bulletEnabled val="1"/>
        </dgm:presLayoutVars>
      </dgm:prSet>
      <dgm:spPr/>
      <dgm:t>
        <a:bodyPr/>
        <a:lstStyle/>
        <a:p>
          <a:endParaRPr lang="en-US"/>
        </a:p>
      </dgm:t>
    </dgm:pt>
    <dgm:pt modelId="{F22394C0-C169-4A59-A320-2FBAECB229D0}" type="pres">
      <dgm:prSet presAssocID="{6DCEC957-F85D-42BD-BC0B-C192CC285585}" presName="descendantText" presStyleLbl="alignAcc1" presStyleIdx="4" presStyleCnt="5" custScaleY="246074" custLinFactNeighborY="0">
        <dgm:presLayoutVars>
          <dgm:bulletEnabled val="1"/>
        </dgm:presLayoutVars>
      </dgm:prSet>
      <dgm:spPr/>
      <dgm:t>
        <a:bodyPr/>
        <a:lstStyle/>
        <a:p>
          <a:endParaRPr lang="en-US"/>
        </a:p>
      </dgm:t>
    </dgm:pt>
  </dgm:ptLst>
  <dgm:cxnLst>
    <dgm:cxn modelId="{0907A1EF-2896-443B-848D-FA78E4A5B749}" type="presOf" srcId="{C301B6C9-4758-4588-A028-E70929DD8EED}" destId="{B21629F8-A202-4E2A-8357-E0E75F1D68C2}" srcOrd="0" destOrd="0" presId="urn:microsoft.com/office/officeart/2005/8/layout/chevron2"/>
    <dgm:cxn modelId="{2E29506D-277D-4D5F-A308-FBE60E5FC4F4}" type="presOf" srcId="{C151C6D1-5BB5-4BA4-8484-70814296B856}" destId="{A41033FC-DFFB-4B5A-B2FD-2C30FB927963}" srcOrd="0" destOrd="0" presId="urn:microsoft.com/office/officeart/2005/8/layout/chevron2"/>
    <dgm:cxn modelId="{372BC060-DE90-457F-8426-E22237C8593E}" srcId="{C301B6C9-4758-4588-A028-E70929DD8EED}" destId="{6DCEC957-F85D-42BD-BC0B-C192CC285585}" srcOrd="4" destOrd="0" parTransId="{F1C79117-F4B5-45CD-8056-E1F3BD948633}" sibTransId="{44D20A4B-98C2-4A3F-8A43-3ED3B3E25F4D}"/>
    <dgm:cxn modelId="{17C6DBDD-91E8-4752-9EC7-B3D7CA020CC6}" type="presOf" srcId="{72BCA973-ABC6-479A-8728-0CF0499C819C}" destId="{046CB7F6-269D-46DD-827B-B71D428DECE5}" srcOrd="0" destOrd="0" presId="urn:microsoft.com/office/officeart/2005/8/layout/chevron2"/>
    <dgm:cxn modelId="{D1A15C8E-18E3-4FE3-B4A7-F14BD53D5AE8}" srcId="{72BCA973-ABC6-479A-8728-0CF0499C819C}" destId="{1FF00500-5EB2-425B-BE02-9AF719F0DA43}" srcOrd="0" destOrd="0" parTransId="{53BD39F9-5266-4E55-A26D-8DE9A34DB78C}" sibTransId="{80CEE5F2-02CB-41DD-8B99-2F26878044CD}"/>
    <dgm:cxn modelId="{196C9B7F-D0A1-409E-AAB9-537517156ECC}" srcId="{232749DC-0086-46AC-90CC-DAA2C80EC397}" destId="{5B6354ED-618F-4E51-9EAD-05B101DA836E}" srcOrd="0" destOrd="0" parTransId="{67F0EC5D-553B-46E2-ACE0-8B929CCF3B40}" sibTransId="{22FFF60E-7002-40D5-92EE-621977375A85}"/>
    <dgm:cxn modelId="{04398E89-1C83-4DBC-AC4B-1F7BE8A36E50}" type="presOf" srcId="{1FF00500-5EB2-425B-BE02-9AF719F0DA43}" destId="{E5FEF0AA-39C3-4427-9D91-27CB7947F926}" srcOrd="0" destOrd="0" presId="urn:microsoft.com/office/officeart/2005/8/layout/chevron2"/>
    <dgm:cxn modelId="{2C9B5FBD-3ADE-4E03-9FAA-AF446698DF7D}" type="presOf" srcId="{5B6354ED-618F-4E51-9EAD-05B101DA836E}" destId="{CBEACAF4-6D16-4A1A-8683-6DB7AB52BB86}" srcOrd="0" destOrd="0" presId="urn:microsoft.com/office/officeart/2005/8/layout/chevron2"/>
    <dgm:cxn modelId="{7BB6C7BF-8BD4-4376-A8AD-C7DF3D4E9DA4}" type="presOf" srcId="{666A1465-C146-4CC1-B8E8-27CFCBAFA061}" destId="{F22394C0-C169-4A59-A320-2FBAECB229D0}" srcOrd="0" destOrd="0" presId="urn:microsoft.com/office/officeart/2005/8/layout/chevron2"/>
    <dgm:cxn modelId="{784DAC96-4A08-4B22-BD1B-B872DBACCCAE}" srcId="{11DA36F9-07B5-46C8-A752-9192FDB7A0EB}" destId="{C151C6D1-5BB5-4BA4-8484-70814296B856}" srcOrd="0" destOrd="0" parTransId="{29D9CFA9-98FD-4AD0-BE9C-7FCE6CC0F11B}" sibTransId="{F76E38D7-208B-4D13-934E-6BAF8CF2827C}"/>
    <dgm:cxn modelId="{8E89E140-384D-459C-A850-B195C85734A0}" srcId="{6A04A7B3-F173-464B-90EE-42D1ED23D6FD}" destId="{75770652-E2AE-4601-BF62-A694950FCB40}" srcOrd="0" destOrd="0" parTransId="{07FB9126-3C21-4E9F-BA4E-0864F8021520}" sibTransId="{0E2F792F-2E5C-4999-8A13-98028D4E1F62}"/>
    <dgm:cxn modelId="{983E6D7E-B736-41B7-A988-F3D6BAB3B67C}" type="presOf" srcId="{232749DC-0086-46AC-90CC-DAA2C80EC397}" destId="{D4B44255-0E37-4578-AC27-7FC9BABF7F3D}" srcOrd="0" destOrd="0" presId="urn:microsoft.com/office/officeart/2005/8/layout/chevron2"/>
    <dgm:cxn modelId="{340ED067-29D5-463A-AE44-BF8DFD6B6E91}" type="presOf" srcId="{75770652-E2AE-4601-BF62-A694950FCB40}" destId="{DFDB2E53-8F42-4F2B-93A1-34B4864C0ADF}" srcOrd="0" destOrd="0" presId="urn:microsoft.com/office/officeart/2005/8/layout/chevron2"/>
    <dgm:cxn modelId="{6D6BDB2B-D492-4173-9D46-F36F85616C83}" srcId="{C301B6C9-4758-4588-A028-E70929DD8EED}" destId="{72BCA973-ABC6-479A-8728-0CF0499C819C}" srcOrd="0" destOrd="0" parTransId="{FFB476BE-6B4F-4C1F-AE8F-BE54C3EBA350}" sibTransId="{ADC52F20-3E49-4E80-9F86-B422C46ABF85}"/>
    <dgm:cxn modelId="{83059A45-DCCF-4532-B64E-EFD8D587D695}" srcId="{C301B6C9-4758-4588-A028-E70929DD8EED}" destId="{232749DC-0086-46AC-90CC-DAA2C80EC397}" srcOrd="3" destOrd="0" parTransId="{12422644-C5A0-40E2-89EA-DA6D2D731572}" sibTransId="{AA0849C3-5E84-4AC6-83FF-27C283034A1F}"/>
    <dgm:cxn modelId="{C2E1FA66-CE77-430E-8175-396F0C609B6E}" srcId="{6DCEC957-F85D-42BD-BC0B-C192CC285585}" destId="{666A1465-C146-4CC1-B8E8-27CFCBAFA061}" srcOrd="0" destOrd="0" parTransId="{66A891FB-6D5D-4A81-9B9A-3990CC439DDD}" sibTransId="{1A3EA4D0-3A53-4FD6-8959-DA68D8876F1F}"/>
    <dgm:cxn modelId="{98F4932D-D249-4A4E-A549-87E9C2B5241A}" type="presOf" srcId="{6A04A7B3-F173-464B-90EE-42D1ED23D6FD}" destId="{090C21E6-2B1A-4C4B-BFF8-4D92334839E9}" srcOrd="0" destOrd="0" presId="urn:microsoft.com/office/officeart/2005/8/layout/chevron2"/>
    <dgm:cxn modelId="{A050F23C-A4D6-44B2-81F4-CE60D3A45300}" srcId="{C301B6C9-4758-4588-A028-E70929DD8EED}" destId="{11DA36F9-07B5-46C8-A752-9192FDB7A0EB}" srcOrd="2" destOrd="0" parTransId="{3D68F7FE-8F83-40C6-8929-33896F03CD25}" sibTransId="{FCC6B4B1-503C-4BFB-912F-B014D94BF4B9}"/>
    <dgm:cxn modelId="{4CCB4ECA-A220-471E-97FB-D0348E6FE284}" type="presOf" srcId="{6DCEC957-F85D-42BD-BC0B-C192CC285585}" destId="{3EBD3EF8-3D51-4ACB-AE59-839F643DB541}" srcOrd="0" destOrd="0" presId="urn:microsoft.com/office/officeart/2005/8/layout/chevron2"/>
    <dgm:cxn modelId="{ED0545F5-38D2-485D-822B-7B655068B7ED}" srcId="{C301B6C9-4758-4588-A028-E70929DD8EED}" destId="{6A04A7B3-F173-464B-90EE-42D1ED23D6FD}" srcOrd="1" destOrd="0" parTransId="{14C1F099-2392-4707-BF15-81B90A163C64}" sibTransId="{F3FDC4F4-318C-4742-96A9-261E2F532118}"/>
    <dgm:cxn modelId="{E14069CC-5420-4C2E-8A6E-33F93C02485F}" type="presOf" srcId="{11DA36F9-07B5-46C8-A752-9192FDB7A0EB}" destId="{F422A36B-70D7-4538-9F01-9CC5A7CDBC89}" srcOrd="0" destOrd="0" presId="urn:microsoft.com/office/officeart/2005/8/layout/chevron2"/>
    <dgm:cxn modelId="{6430DC79-14A1-4FFE-8226-D8B896628894}" type="presParOf" srcId="{B21629F8-A202-4E2A-8357-E0E75F1D68C2}" destId="{5479CF2D-9226-411D-95E4-C840B15A249B}" srcOrd="0" destOrd="0" presId="urn:microsoft.com/office/officeart/2005/8/layout/chevron2"/>
    <dgm:cxn modelId="{CB74279C-17BD-43BD-906D-25CFB120C9E7}" type="presParOf" srcId="{5479CF2D-9226-411D-95E4-C840B15A249B}" destId="{046CB7F6-269D-46DD-827B-B71D428DECE5}" srcOrd="0" destOrd="0" presId="urn:microsoft.com/office/officeart/2005/8/layout/chevron2"/>
    <dgm:cxn modelId="{DFC9AA93-09A6-4F62-A2EC-7939AC183E1D}" type="presParOf" srcId="{5479CF2D-9226-411D-95E4-C840B15A249B}" destId="{E5FEF0AA-39C3-4427-9D91-27CB7947F926}" srcOrd="1" destOrd="0" presId="urn:microsoft.com/office/officeart/2005/8/layout/chevron2"/>
    <dgm:cxn modelId="{FDE94245-684D-49DA-8572-24443AEDAEAC}" type="presParOf" srcId="{B21629F8-A202-4E2A-8357-E0E75F1D68C2}" destId="{ECBF0053-C98A-4089-9D5D-655825EEC1C9}" srcOrd="1" destOrd="0" presId="urn:microsoft.com/office/officeart/2005/8/layout/chevron2"/>
    <dgm:cxn modelId="{E3E02EA2-7ADE-4105-A534-D0F08A86D784}" type="presParOf" srcId="{B21629F8-A202-4E2A-8357-E0E75F1D68C2}" destId="{21839AC6-528E-4930-B348-9E31CC879AAC}" srcOrd="2" destOrd="0" presId="urn:microsoft.com/office/officeart/2005/8/layout/chevron2"/>
    <dgm:cxn modelId="{4E67C7B0-7790-4EAD-9942-650E4EA45377}" type="presParOf" srcId="{21839AC6-528E-4930-B348-9E31CC879AAC}" destId="{090C21E6-2B1A-4C4B-BFF8-4D92334839E9}" srcOrd="0" destOrd="0" presId="urn:microsoft.com/office/officeart/2005/8/layout/chevron2"/>
    <dgm:cxn modelId="{C25A61EA-A948-43EF-8FAD-C6465EF922CA}" type="presParOf" srcId="{21839AC6-528E-4930-B348-9E31CC879AAC}" destId="{DFDB2E53-8F42-4F2B-93A1-34B4864C0ADF}" srcOrd="1" destOrd="0" presId="urn:microsoft.com/office/officeart/2005/8/layout/chevron2"/>
    <dgm:cxn modelId="{5E887DC7-B9B4-4147-B2B0-C9A3A38BE368}" type="presParOf" srcId="{B21629F8-A202-4E2A-8357-E0E75F1D68C2}" destId="{49FDC1CA-970F-4E5E-A30A-878B4DBDEE96}" srcOrd="3" destOrd="0" presId="urn:microsoft.com/office/officeart/2005/8/layout/chevron2"/>
    <dgm:cxn modelId="{CF4A99E8-A9B7-4C49-BE5F-DD9E4B440D3E}" type="presParOf" srcId="{B21629F8-A202-4E2A-8357-E0E75F1D68C2}" destId="{273AC133-2D24-4A96-8B7B-A699E2C860A8}" srcOrd="4" destOrd="0" presId="urn:microsoft.com/office/officeart/2005/8/layout/chevron2"/>
    <dgm:cxn modelId="{6639A953-AE97-4FAF-A887-F156C74832A5}" type="presParOf" srcId="{273AC133-2D24-4A96-8B7B-A699E2C860A8}" destId="{F422A36B-70D7-4538-9F01-9CC5A7CDBC89}" srcOrd="0" destOrd="0" presId="urn:microsoft.com/office/officeart/2005/8/layout/chevron2"/>
    <dgm:cxn modelId="{B42CB784-1CCB-4C11-AF49-5ABF2DD42060}" type="presParOf" srcId="{273AC133-2D24-4A96-8B7B-A699E2C860A8}" destId="{A41033FC-DFFB-4B5A-B2FD-2C30FB927963}" srcOrd="1" destOrd="0" presId="urn:microsoft.com/office/officeart/2005/8/layout/chevron2"/>
    <dgm:cxn modelId="{322E2674-558D-4354-BABC-6079DAE9D3FD}" type="presParOf" srcId="{B21629F8-A202-4E2A-8357-E0E75F1D68C2}" destId="{251D3297-E961-4B48-9B9B-17D18BC83EC4}" srcOrd="5" destOrd="0" presId="urn:microsoft.com/office/officeart/2005/8/layout/chevron2"/>
    <dgm:cxn modelId="{A1C81EB2-B0F7-43B8-A7B9-64F48A33F334}" type="presParOf" srcId="{B21629F8-A202-4E2A-8357-E0E75F1D68C2}" destId="{810CA89A-190E-4148-9F74-7C02F02F9E5F}" srcOrd="6" destOrd="0" presId="urn:microsoft.com/office/officeart/2005/8/layout/chevron2"/>
    <dgm:cxn modelId="{6901FA60-BA8F-475C-84F5-B18C4177B0CA}" type="presParOf" srcId="{810CA89A-190E-4148-9F74-7C02F02F9E5F}" destId="{D4B44255-0E37-4578-AC27-7FC9BABF7F3D}" srcOrd="0" destOrd="0" presId="urn:microsoft.com/office/officeart/2005/8/layout/chevron2"/>
    <dgm:cxn modelId="{CFD621E0-5B2F-4A2C-BDB2-C4FF39BCBA64}" type="presParOf" srcId="{810CA89A-190E-4148-9F74-7C02F02F9E5F}" destId="{CBEACAF4-6D16-4A1A-8683-6DB7AB52BB86}" srcOrd="1" destOrd="0" presId="urn:microsoft.com/office/officeart/2005/8/layout/chevron2"/>
    <dgm:cxn modelId="{4B9BF924-FE76-4295-9B8A-F6A9D9FA907C}" type="presParOf" srcId="{B21629F8-A202-4E2A-8357-E0E75F1D68C2}" destId="{DBD4B7B1-125A-4E41-BAE3-510953E1D6CD}" srcOrd="7" destOrd="0" presId="urn:microsoft.com/office/officeart/2005/8/layout/chevron2"/>
    <dgm:cxn modelId="{23C62D13-E952-4510-BF04-628A34AEE21D}" type="presParOf" srcId="{B21629F8-A202-4E2A-8357-E0E75F1D68C2}" destId="{A029DFFD-E766-4A51-ADCA-A93ED58D78B7}" srcOrd="8" destOrd="0" presId="urn:microsoft.com/office/officeart/2005/8/layout/chevron2"/>
    <dgm:cxn modelId="{71AC9328-5A59-4329-B1A3-D06BDB5A61CA}" type="presParOf" srcId="{A029DFFD-E766-4A51-ADCA-A93ED58D78B7}" destId="{3EBD3EF8-3D51-4ACB-AE59-839F643DB541}" srcOrd="0" destOrd="0" presId="urn:microsoft.com/office/officeart/2005/8/layout/chevron2"/>
    <dgm:cxn modelId="{622D6CC4-48BE-4153-B840-BE6F36BD1C2A}" type="presParOf" srcId="{A029DFFD-E766-4A51-ADCA-A93ED58D78B7}" destId="{F22394C0-C169-4A59-A320-2FBAECB229D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94DB104-F077-497E-A8BC-F496981DE588}" type="doc">
      <dgm:prSet loTypeId="urn:microsoft.com/office/officeart/2005/8/layout/process1" loCatId="process" qsTypeId="urn:microsoft.com/office/officeart/2005/8/quickstyle/simple1" qsCatId="simple" csTypeId="urn:microsoft.com/office/officeart/2005/8/colors/accent3_2" csCatId="accent3" phldr="1"/>
      <dgm:spPr/>
    </dgm:pt>
    <dgm:pt modelId="{007477BD-60A5-414F-8D19-00EBD626D7F0}">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fa-IR" sz="2400" b="1">
              <a:solidFill>
                <a:schemeClr val="bg1"/>
              </a:solidFill>
              <a:cs typeface="B Nazanin" panose="00000400000000000000" pitchFamily="2" charset="-78"/>
            </a:rPr>
            <a:t>1.ایجاد تمایل به انجام تست</a:t>
          </a:r>
          <a:endParaRPr lang="en-US" sz="2400" b="1">
            <a:solidFill>
              <a:schemeClr val="bg1"/>
            </a:solidFill>
            <a:cs typeface="B Nazanin" panose="00000400000000000000" pitchFamily="2" charset="-78"/>
          </a:endParaRPr>
        </a:p>
      </dgm:t>
    </dgm:pt>
    <dgm:pt modelId="{A40E413B-AF04-44AE-8967-1703FA96668C}" type="parTrans" cxnId="{F5DF0147-3CCF-4ABF-B0AC-FB33C27DB05C}">
      <dgm:prSet/>
      <dgm:spPr/>
      <dgm:t>
        <a:bodyPr/>
        <a:lstStyle/>
        <a:p>
          <a:endParaRPr lang="en-US" sz="2400" b="1">
            <a:cs typeface="B Nazanin" panose="00000400000000000000" pitchFamily="2" charset="-78"/>
          </a:endParaRPr>
        </a:p>
      </dgm:t>
    </dgm:pt>
    <dgm:pt modelId="{BCA06880-CD62-45AF-9D53-567EEB19C084}" type="sibTrans" cxnId="{F5DF0147-3CCF-4ABF-B0AC-FB33C27DB05C}">
      <dgm:prSet custT="1"/>
      <dgm:spPr/>
      <dgm:t>
        <a:bodyPr/>
        <a:lstStyle/>
        <a:p>
          <a:endParaRPr lang="en-US" sz="2400" b="1">
            <a:cs typeface="B Nazanin" panose="00000400000000000000" pitchFamily="2" charset="-78"/>
          </a:endParaRPr>
        </a:p>
      </dgm:t>
    </dgm:pt>
    <dgm:pt modelId="{5F3E2C83-0075-4C1C-8367-377983C6CBD6}">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fa-IR" sz="2400" b="1">
              <a:solidFill>
                <a:schemeClr val="bg1"/>
              </a:solidFill>
              <a:cs typeface="B Nazanin" panose="00000400000000000000" pitchFamily="2" charset="-78"/>
            </a:rPr>
            <a:t>2.توصیه به انجام تست</a:t>
          </a:r>
          <a:endParaRPr lang="en-US" sz="2400" b="1">
            <a:solidFill>
              <a:schemeClr val="bg1"/>
            </a:solidFill>
            <a:cs typeface="B Nazanin" panose="00000400000000000000" pitchFamily="2" charset="-78"/>
          </a:endParaRPr>
        </a:p>
      </dgm:t>
    </dgm:pt>
    <dgm:pt modelId="{3CD991BB-BF1F-4357-979E-C1D71EE1B5DE}" type="parTrans" cxnId="{880B7802-FE8B-455F-950A-7C301A27E401}">
      <dgm:prSet/>
      <dgm:spPr/>
      <dgm:t>
        <a:bodyPr/>
        <a:lstStyle/>
        <a:p>
          <a:endParaRPr lang="en-US" sz="2400" b="1">
            <a:cs typeface="B Nazanin" panose="00000400000000000000" pitchFamily="2" charset="-78"/>
          </a:endParaRPr>
        </a:p>
      </dgm:t>
    </dgm:pt>
    <dgm:pt modelId="{C920287E-00A2-4F2A-9EE2-564C5E78E917}" type="sibTrans" cxnId="{880B7802-FE8B-455F-950A-7C301A27E401}">
      <dgm:prSet custT="1"/>
      <dgm:spPr/>
      <dgm:t>
        <a:bodyPr/>
        <a:lstStyle/>
        <a:p>
          <a:endParaRPr lang="en-US" sz="2400" b="1">
            <a:cs typeface="B Nazanin" panose="00000400000000000000" pitchFamily="2" charset="-78"/>
          </a:endParaRPr>
        </a:p>
      </dgm:t>
    </dgm:pt>
    <dgm:pt modelId="{92161121-31D1-47E6-92C7-63D7B054A5F6}">
      <dgm:prSet custT="1">
        <dgm:style>
          <a:lnRef idx="0">
            <a:schemeClr val="accent3"/>
          </a:lnRef>
          <a:fillRef idx="3">
            <a:schemeClr val="accent3"/>
          </a:fillRef>
          <a:effectRef idx="3">
            <a:schemeClr val="accent3"/>
          </a:effectRef>
          <a:fontRef idx="minor">
            <a:schemeClr val="lt1"/>
          </a:fontRef>
        </dgm:style>
      </dgm:prSet>
      <dgm:spPr>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fa-IR" sz="2400" b="1" dirty="0">
              <a:cs typeface="B Nazanin" panose="00000400000000000000" pitchFamily="2" charset="-78"/>
            </a:rPr>
            <a:t>3.انجام تست اولیه</a:t>
          </a:r>
          <a:endParaRPr lang="en-US" sz="2400" b="1" dirty="0">
            <a:cs typeface="B Nazanin" panose="00000400000000000000" pitchFamily="2" charset="-78"/>
          </a:endParaRPr>
        </a:p>
      </dgm:t>
    </dgm:pt>
    <dgm:pt modelId="{5A433533-03CB-4E25-9A86-0784490A0FC3}" type="parTrans" cxnId="{E934EBDB-85C3-440D-99D6-FD641ABBD5F9}">
      <dgm:prSet/>
      <dgm:spPr/>
      <dgm:t>
        <a:bodyPr/>
        <a:lstStyle/>
        <a:p>
          <a:endParaRPr lang="en-US" sz="2400" b="1">
            <a:cs typeface="B Nazanin" panose="00000400000000000000" pitchFamily="2" charset="-78"/>
          </a:endParaRPr>
        </a:p>
      </dgm:t>
    </dgm:pt>
    <dgm:pt modelId="{F23BBE37-AB48-44A6-98BA-AF03EB396B0B}" type="sibTrans" cxnId="{E934EBDB-85C3-440D-99D6-FD641ABBD5F9}">
      <dgm:prSet custT="1"/>
      <dgm:spPr/>
      <dgm:t>
        <a:bodyPr/>
        <a:lstStyle/>
        <a:p>
          <a:endParaRPr lang="en-US" sz="2400" b="1">
            <a:cs typeface="B Nazanin" panose="00000400000000000000" pitchFamily="2" charset="-78"/>
          </a:endParaRPr>
        </a:p>
      </dgm:t>
    </dgm:pt>
    <dgm:pt modelId="{3E766AC4-F297-4620-A633-6B29031A4318}">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dirty="0">
              <a:solidFill>
                <a:schemeClr val="bg1"/>
              </a:solidFill>
              <a:cs typeface="B Nazanin" panose="00000400000000000000" pitchFamily="2" charset="-78"/>
            </a:rPr>
            <a:t>5. ارجاع و ترغیب برای تست تاییدی</a:t>
          </a:r>
          <a:endParaRPr lang="en-US" sz="2400" b="1" dirty="0">
            <a:solidFill>
              <a:schemeClr val="bg1"/>
            </a:solidFill>
            <a:cs typeface="B Nazanin" panose="00000400000000000000" pitchFamily="2" charset="-78"/>
          </a:endParaRPr>
        </a:p>
      </dgm:t>
    </dgm:pt>
    <dgm:pt modelId="{56EBF6E3-DA2A-48DE-9677-9D7B8E348C10}" type="parTrans" cxnId="{5B523BEA-3B3A-4279-8559-E9BF8C56140C}">
      <dgm:prSet/>
      <dgm:spPr/>
      <dgm:t>
        <a:bodyPr/>
        <a:lstStyle/>
        <a:p>
          <a:endParaRPr lang="en-US" sz="2400" b="1">
            <a:cs typeface="B Nazanin" panose="00000400000000000000" pitchFamily="2" charset="-78"/>
          </a:endParaRPr>
        </a:p>
      </dgm:t>
    </dgm:pt>
    <dgm:pt modelId="{A26FA19E-CE52-4434-A3A5-1F4A9F2F2690}" type="sibTrans" cxnId="{5B523BEA-3B3A-4279-8559-E9BF8C56140C}">
      <dgm:prSet/>
      <dgm:spPr/>
      <dgm:t>
        <a:bodyPr/>
        <a:lstStyle/>
        <a:p>
          <a:endParaRPr lang="en-US" sz="2400" b="1">
            <a:cs typeface="B Nazanin" panose="00000400000000000000" pitchFamily="2" charset="-78"/>
          </a:endParaRPr>
        </a:p>
      </dgm:t>
    </dgm:pt>
    <dgm:pt modelId="{1605CEE8-2DD8-491E-9DB6-68E4361AD906}">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dirty="0">
              <a:cs typeface="B Nazanin" panose="00000400000000000000" pitchFamily="2" charset="-78"/>
            </a:rPr>
            <a:t>4.اعلام نتیجه</a:t>
          </a:r>
          <a:endParaRPr lang="en-US" sz="2400" b="1" dirty="0">
            <a:cs typeface="B Nazanin" panose="00000400000000000000" pitchFamily="2" charset="-78"/>
          </a:endParaRPr>
        </a:p>
      </dgm:t>
    </dgm:pt>
    <dgm:pt modelId="{66003DBC-4573-4194-A4A4-6BDC4B9783B8}" type="parTrans" cxnId="{67C6B3B8-C65E-4C1E-B2B7-7B1B8006A4F5}">
      <dgm:prSet/>
      <dgm:spPr/>
      <dgm:t>
        <a:bodyPr/>
        <a:lstStyle/>
        <a:p>
          <a:endParaRPr lang="en-US" sz="2400" b="1">
            <a:cs typeface="B Nazanin" panose="00000400000000000000" pitchFamily="2" charset="-78"/>
          </a:endParaRPr>
        </a:p>
      </dgm:t>
    </dgm:pt>
    <dgm:pt modelId="{76C24C07-5201-4479-A742-3393AF2BF51A}" type="sibTrans" cxnId="{67C6B3B8-C65E-4C1E-B2B7-7B1B8006A4F5}">
      <dgm:prSet custT="1"/>
      <dgm:spPr/>
      <dgm:t>
        <a:bodyPr/>
        <a:lstStyle/>
        <a:p>
          <a:endParaRPr lang="en-US" sz="2400" b="1">
            <a:cs typeface="B Nazanin" panose="00000400000000000000" pitchFamily="2" charset="-78"/>
          </a:endParaRPr>
        </a:p>
      </dgm:t>
    </dgm:pt>
    <dgm:pt modelId="{DC50432B-37BF-4D4D-B788-F79E080D85A2}" type="pres">
      <dgm:prSet presAssocID="{194DB104-F077-497E-A8BC-F496981DE588}" presName="Name0" presStyleCnt="0">
        <dgm:presLayoutVars>
          <dgm:dir/>
          <dgm:resizeHandles val="exact"/>
        </dgm:presLayoutVars>
      </dgm:prSet>
      <dgm:spPr/>
    </dgm:pt>
    <dgm:pt modelId="{C11A54AD-7B73-4835-9AA7-5C9752DA35D8}" type="pres">
      <dgm:prSet presAssocID="{007477BD-60A5-414F-8D19-00EBD626D7F0}" presName="node" presStyleLbl="node1" presStyleIdx="0" presStyleCnt="5">
        <dgm:presLayoutVars>
          <dgm:bulletEnabled val="1"/>
        </dgm:presLayoutVars>
      </dgm:prSet>
      <dgm:spPr/>
      <dgm:t>
        <a:bodyPr/>
        <a:lstStyle/>
        <a:p>
          <a:endParaRPr lang="en-US"/>
        </a:p>
      </dgm:t>
    </dgm:pt>
    <dgm:pt modelId="{79F6123A-D7D1-44C0-B261-C6E985DDBE22}" type="pres">
      <dgm:prSet presAssocID="{BCA06880-CD62-45AF-9D53-567EEB19C084}" presName="sibTrans" presStyleLbl="sibTrans2D1" presStyleIdx="0" presStyleCnt="4"/>
      <dgm:spPr/>
      <dgm:t>
        <a:bodyPr/>
        <a:lstStyle/>
        <a:p>
          <a:endParaRPr lang="en-US"/>
        </a:p>
      </dgm:t>
    </dgm:pt>
    <dgm:pt modelId="{B32962F7-9FCA-4E4A-8886-8ABDF66CFA6E}" type="pres">
      <dgm:prSet presAssocID="{BCA06880-CD62-45AF-9D53-567EEB19C084}" presName="connectorText" presStyleLbl="sibTrans2D1" presStyleIdx="0" presStyleCnt="4"/>
      <dgm:spPr/>
      <dgm:t>
        <a:bodyPr/>
        <a:lstStyle/>
        <a:p>
          <a:endParaRPr lang="en-US"/>
        </a:p>
      </dgm:t>
    </dgm:pt>
    <dgm:pt modelId="{594A870A-2A76-4B93-91FF-423918546E7E}" type="pres">
      <dgm:prSet presAssocID="{5F3E2C83-0075-4C1C-8367-377983C6CBD6}" presName="node" presStyleLbl="node1" presStyleIdx="1" presStyleCnt="5">
        <dgm:presLayoutVars>
          <dgm:bulletEnabled val="1"/>
        </dgm:presLayoutVars>
      </dgm:prSet>
      <dgm:spPr/>
      <dgm:t>
        <a:bodyPr/>
        <a:lstStyle/>
        <a:p>
          <a:endParaRPr lang="en-US"/>
        </a:p>
      </dgm:t>
    </dgm:pt>
    <dgm:pt modelId="{92F79BB9-C984-4A9E-A145-ABDBCCD6C038}" type="pres">
      <dgm:prSet presAssocID="{C920287E-00A2-4F2A-9EE2-564C5E78E917}" presName="sibTrans" presStyleLbl="sibTrans2D1" presStyleIdx="1" presStyleCnt="4"/>
      <dgm:spPr/>
      <dgm:t>
        <a:bodyPr/>
        <a:lstStyle/>
        <a:p>
          <a:endParaRPr lang="en-US"/>
        </a:p>
      </dgm:t>
    </dgm:pt>
    <dgm:pt modelId="{651BC5AE-A415-4690-9F07-8286AD65E8FA}" type="pres">
      <dgm:prSet presAssocID="{C920287E-00A2-4F2A-9EE2-564C5E78E917}" presName="connectorText" presStyleLbl="sibTrans2D1" presStyleIdx="1" presStyleCnt="4"/>
      <dgm:spPr/>
      <dgm:t>
        <a:bodyPr/>
        <a:lstStyle/>
        <a:p>
          <a:endParaRPr lang="en-US"/>
        </a:p>
      </dgm:t>
    </dgm:pt>
    <dgm:pt modelId="{2032CEBA-1D44-4CB8-BF1C-AE4A08F57CEF}" type="pres">
      <dgm:prSet presAssocID="{92161121-31D1-47E6-92C7-63D7B054A5F6}" presName="node" presStyleLbl="node1" presStyleIdx="2" presStyleCnt="5">
        <dgm:presLayoutVars>
          <dgm:bulletEnabled val="1"/>
        </dgm:presLayoutVars>
      </dgm:prSet>
      <dgm:spPr/>
      <dgm:t>
        <a:bodyPr/>
        <a:lstStyle/>
        <a:p>
          <a:endParaRPr lang="en-US"/>
        </a:p>
      </dgm:t>
    </dgm:pt>
    <dgm:pt modelId="{F0D8DF92-B148-4240-AA2B-4CA447C8C3E1}" type="pres">
      <dgm:prSet presAssocID="{F23BBE37-AB48-44A6-98BA-AF03EB396B0B}" presName="sibTrans" presStyleLbl="sibTrans2D1" presStyleIdx="2" presStyleCnt="4"/>
      <dgm:spPr/>
      <dgm:t>
        <a:bodyPr/>
        <a:lstStyle/>
        <a:p>
          <a:endParaRPr lang="en-US"/>
        </a:p>
      </dgm:t>
    </dgm:pt>
    <dgm:pt modelId="{D62B6BC0-9635-405D-A04A-07ABCE971919}" type="pres">
      <dgm:prSet presAssocID="{F23BBE37-AB48-44A6-98BA-AF03EB396B0B}" presName="connectorText" presStyleLbl="sibTrans2D1" presStyleIdx="2" presStyleCnt="4"/>
      <dgm:spPr/>
      <dgm:t>
        <a:bodyPr/>
        <a:lstStyle/>
        <a:p>
          <a:endParaRPr lang="en-US"/>
        </a:p>
      </dgm:t>
    </dgm:pt>
    <dgm:pt modelId="{0605D777-C0F5-49EF-83D7-21698538E96E}" type="pres">
      <dgm:prSet presAssocID="{1605CEE8-2DD8-491E-9DB6-68E4361AD906}" presName="node" presStyleLbl="node1" presStyleIdx="3" presStyleCnt="5">
        <dgm:presLayoutVars>
          <dgm:bulletEnabled val="1"/>
        </dgm:presLayoutVars>
      </dgm:prSet>
      <dgm:spPr/>
      <dgm:t>
        <a:bodyPr/>
        <a:lstStyle/>
        <a:p>
          <a:endParaRPr lang="en-US"/>
        </a:p>
      </dgm:t>
    </dgm:pt>
    <dgm:pt modelId="{7F65A18A-5748-46D9-9DCA-7B1E5658D714}" type="pres">
      <dgm:prSet presAssocID="{76C24C07-5201-4479-A742-3393AF2BF51A}" presName="sibTrans" presStyleLbl="sibTrans2D1" presStyleIdx="3" presStyleCnt="4"/>
      <dgm:spPr/>
      <dgm:t>
        <a:bodyPr/>
        <a:lstStyle/>
        <a:p>
          <a:endParaRPr lang="en-US"/>
        </a:p>
      </dgm:t>
    </dgm:pt>
    <dgm:pt modelId="{85F6BEF9-53BC-44C8-B3E6-5C576F440FB1}" type="pres">
      <dgm:prSet presAssocID="{76C24C07-5201-4479-A742-3393AF2BF51A}" presName="connectorText" presStyleLbl="sibTrans2D1" presStyleIdx="3" presStyleCnt="4"/>
      <dgm:spPr/>
      <dgm:t>
        <a:bodyPr/>
        <a:lstStyle/>
        <a:p>
          <a:endParaRPr lang="en-US"/>
        </a:p>
      </dgm:t>
    </dgm:pt>
    <dgm:pt modelId="{F513806F-5C78-4DDD-B334-4B2943E3F0E6}" type="pres">
      <dgm:prSet presAssocID="{3E766AC4-F297-4620-A633-6B29031A4318}" presName="node" presStyleLbl="node1" presStyleIdx="4" presStyleCnt="5">
        <dgm:presLayoutVars>
          <dgm:bulletEnabled val="1"/>
        </dgm:presLayoutVars>
      </dgm:prSet>
      <dgm:spPr/>
      <dgm:t>
        <a:bodyPr/>
        <a:lstStyle/>
        <a:p>
          <a:endParaRPr lang="en-US"/>
        </a:p>
      </dgm:t>
    </dgm:pt>
  </dgm:ptLst>
  <dgm:cxnLst>
    <dgm:cxn modelId="{F80EDF8D-10BB-4B58-958D-820100EBF442}" type="presOf" srcId="{5F3E2C83-0075-4C1C-8367-377983C6CBD6}" destId="{594A870A-2A76-4B93-91FF-423918546E7E}" srcOrd="0" destOrd="0" presId="urn:microsoft.com/office/officeart/2005/8/layout/process1"/>
    <dgm:cxn modelId="{9B421B85-78F8-474E-9AD2-F12F945F8943}" type="presOf" srcId="{C920287E-00A2-4F2A-9EE2-564C5E78E917}" destId="{92F79BB9-C984-4A9E-A145-ABDBCCD6C038}" srcOrd="0" destOrd="0" presId="urn:microsoft.com/office/officeart/2005/8/layout/process1"/>
    <dgm:cxn modelId="{880B7802-FE8B-455F-950A-7C301A27E401}" srcId="{194DB104-F077-497E-A8BC-F496981DE588}" destId="{5F3E2C83-0075-4C1C-8367-377983C6CBD6}" srcOrd="1" destOrd="0" parTransId="{3CD991BB-BF1F-4357-979E-C1D71EE1B5DE}" sibTransId="{C920287E-00A2-4F2A-9EE2-564C5E78E917}"/>
    <dgm:cxn modelId="{482543E2-C49C-482F-AECB-2CA0B5982381}" type="presOf" srcId="{76C24C07-5201-4479-A742-3393AF2BF51A}" destId="{7F65A18A-5748-46D9-9DCA-7B1E5658D714}" srcOrd="0" destOrd="0" presId="urn:microsoft.com/office/officeart/2005/8/layout/process1"/>
    <dgm:cxn modelId="{67C6B3B8-C65E-4C1E-B2B7-7B1B8006A4F5}" srcId="{194DB104-F077-497E-A8BC-F496981DE588}" destId="{1605CEE8-2DD8-491E-9DB6-68E4361AD906}" srcOrd="3" destOrd="0" parTransId="{66003DBC-4573-4194-A4A4-6BDC4B9783B8}" sibTransId="{76C24C07-5201-4479-A742-3393AF2BF51A}"/>
    <dgm:cxn modelId="{5B523BEA-3B3A-4279-8559-E9BF8C56140C}" srcId="{194DB104-F077-497E-A8BC-F496981DE588}" destId="{3E766AC4-F297-4620-A633-6B29031A4318}" srcOrd="4" destOrd="0" parTransId="{56EBF6E3-DA2A-48DE-9677-9D7B8E348C10}" sibTransId="{A26FA19E-CE52-4434-A3A5-1F4A9F2F2690}"/>
    <dgm:cxn modelId="{1903BF1C-5641-46C4-97EC-CFDB291677AB}" type="presOf" srcId="{F23BBE37-AB48-44A6-98BA-AF03EB396B0B}" destId="{D62B6BC0-9635-405D-A04A-07ABCE971919}" srcOrd="1" destOrd="0" presId="urn:microsoft.com/office/officeart/2005/8/layout/process1"/>
    <dgm:cxn modelId="{76737E1B-28C6-495B-90E6-B1DA8A3256BC}" type="presOf" srcId="{BCA06880-CD62-45AF-9D53-567EEB19C084}" destId="{B32962F7-9FCA-4E4A-8886-8ABDF66CFA6E}" srcOrd="1" destOrd="0" presId="urn:microsoft.com/office/officeart/2005/8/layout/process1"/>
    <dgm:cxn modelId="{7DF7B40A-4947-41DD-811D-76EC6BC3C08D}" type="presOf" srcId="{194DB104-F077-497E-A8BC-F496981DE588}" destId="{DC50432B-37BF-4D4D-B788-F79E080D85A2}" srcOrd="0" destOrd="0" presId="urn:microsoft.com/office/officeart/2005/8/layout/process1"/>
    <dgm:cxn modelId="{48C21FE9-43C6-4B5C-8797-9F90A5F96667}" type="presOf" srcId="{1605CEE8-2DD8-491E-9DB6-68E4361AD906}" destId="{0605D777-C0F5-49EF-83D7-21698538E96E}" srcOrd="0" destOrd="0" presId="urn:microsoft.com/office/officeart/2005/8/layout/process1"/>
    <dgm:cxn modelId="{315E659F-B145-4738-859A-F65CA266177B}" type="presOf" srcId="{76C24C07-5201-4479-A742-3393AF2BF51A}" destId="{85F6BEF9-53BC-44C8-B3E6-5C576F440FB1}" srcOrd="1" destOrd="0" presId="urn:microsoft.com/office/officeart/2005/8/layout/process1"/>
    <dgm:cxn modelId="{E934EBDB-85C3-440D-99D6-FD641ABBD5F9}" srcId="{194DB104-F077-497E-A8BC-F496981DE588}" destId="{92161121-31D1-47E6-92C7-63D7B054A5F6}" srcOrd="2" destOrd="0" parTransId="{5A433533-03CB-4E25-9A86-0784490A0FC3}" sibTransId="{F23BBE37-AB48-44A6-98BA-AF03EB396B0B}"/>
    <dgm:cxn modelId="{89422AAC-F9B1-4E46-8BD8-670BE3E4DCA5}" type="presOf" srcId="{3E766AC4-F297-4620-A633-6B29031A4318}" destId="{F513806F-5C78-4DDD-B334-4B2943E3F0E6}" srcOrd="0" destOrd="0" presId="urn:microsoft.com/office/officeart/2005/8/layout/process1"/>
    <dgm:cxn modelId="{FE1C6403-454E-490F-B38D-4F3E8BF10420}" type="presOf" srcId="{BCA06880-CD62-45AF-9D53-567EEB19C084}" destId="{79F6123A-D7D1-44C0-B261-C6E985DDBE22}" srcOrd="0" destOrd="0" presId="urn:microsoft.com/office/officeart/2005/8/layout/process1"/>
    <dgm:cxn modelId="{F5DF0147-3CCF-4ABF-B0AC-FB33C27DB05C}" srcId="{194DB104-F077-497E-A8BC-F496981DE588}" destId="{007477BD-60A5-414F-8D19-00EBD626D7F0}" srcOrd="0" destOrd="0" parTransId="{A40E413B-AF04-44AE-8967-1703FA96668C}" sibTransId="{BCA06880-CD62-45AF-9D53-567EEB19C084}"/>
    <dgm:cxn modelId="{575283F0-7594-44E0-9530-226BB92D2276}" type="presOf" srcId="{007477BD-60A5-414F-8D19-00EBD626D7F0}" destId="{C11A54AD-7B73-4835-9AA7-5C9752DA35D8}" srcOrd="0" destOrd="0" presId="urn:microsoft.com/office/officeart/2005/8/layout/process1"/>
    <dgm:cxn modelId="{D60A26F0-DB00-4945-B235-031E2E196894}" type="presOf" srcId="{92161121-31D1-47E6-92C7-63D7B054A5F6}" destId="{2032CEBA-1D44-4CB8-BF1C-AE4A08F57CEF}" srcOrd="0" destOrd="0" presId="urn:microsoft.com/office/officeart/2005/8/layout/process1"/>
    <dgm:cxn modelId="{C394311F-53E3-44B5-8EE2-08EA2DB88F1D}" type="presOf" srcId="{C920287E-00A2-4F2A-9EE2-564C5E78E917}" destId="{651BC5AE-A415-4690-9F07-8286AD65E8FA}" srcOrd="1" destOrd="0" presId="urn:microsoft.com/office/officeart/2005/8/layout/process1"/>
    <dgm:cxn modelId="{63C4E31F-2FF5-4F66-8013-4FCD06D6F327}" type="presOf" srcId="{F23BBE37-AB48-44A6-98BA-AF03EB396B0B}" destId="{F0D8DF92-B148-4240-AA2B-4CA447C8C3E1}" srcOrd="0" destOrd="0" presId="urn:microsoft.com/office/officeart/2005/8/layout/process1"/>
    <dgm:cxn modelId="{7291C297-C617-41C1-9B00-0CF888AF0457}" type="presParOf" srcId="{DC50432B-37BF-4D4D-B788-F79E080D85A2}" destId="{C11A54AD-7B73-4835-9AA7-5C9752DA35D8}" srcOrd="0" destOrd="0" presId="urn:microsoft.com/office/officeart/2005/8/layout/process1"/>
    <dgm:cxn modelId="{70BEEF93-DC06-4AE8-B784-2743072273D1}" type="presParOf" srcId="{DC50432B-37BF-4D4D-B788-F79E080D85A2}" destId="{79F6123A-D7D1-44C0-B261-C6E985DDBE22}" srcOrd="1" destOrd="0" presId="urn:microsoft.com/office/officeart/2005/8/layout/process1"/>
    <dgm:cxn modelId="{045FE21F-7229-4E57-BD40-4AD7532F0312}" type="presParOf" srcId="{79F6123A-D7D1-44C0-B261-C6E985DDBE22}" destId="{B32962F7-9FCA-4E4A-8886-8ABDF66CFA6E}" srcOrd="0" destOrd="0" presId="urn:microsoft.com/office/officeart/2005/8/layout/process1"/>
    <dgm:cxn modelId="{4BD74BB3-87E6-4F59-9796-F52504ADEF6F}" type="presParOf" srcId="{DC50432B-37BF-4D4D-B788-F79E080D85A2}" destId="{594A870A-2A76-4B93-91FF-423918546E7E}" srcOrd="2" destOrd="0" presId="urn:microsoft.com/office/officeart/2005/8/layout/process1"/>
    <dgm:cxn modelId="{2C1558A4-6629-4547-8E2D-C6797A806C0C}" type="presParOf" srcId="{DC50432B-37BF-4D4D-B788-F79E080D85A2}" destId="{92F79BB9-C984-4A9E-A145-ABDBCCD6C038}" srcOrd="3" destOrd="0" presId="urn:microsoft.com/office/officeart/2005/8/layout/process1"/>
    <dgm:cxn modelId="{09FA5152-B85D-4511-9365-71B935C4280B}" type="presParOf" srcId="{92F79BB9-C984-4A9E-A145-ABDBCCD6C038}" destId="{651BC5AE-A415-4690-9F07-8286AD65E8FA}" srcOrd="0" destOrd="0" presId="urn:microsoft.com/office/officeart/2005/8/layout/process1"/>
    <dgm:cxn modelId="{C4D02B61-42B8-4DC8-8898-6567895E69AF}" type="presParOf" srcId="{DC50432B-37BF-4D4D-B788-F79E080D85A2}" destId="{2032CEBA-1D44-4CB8-BF1C-AE4A08F57CEF}" srcOrd="4" destOrd="0" presId="urn:microsoft.com/office/officeart/2005/8/layout/process1"/>
    <dgm:cxn modelId="{4E894942-17DD-4EDB-8E1A-D0C9D3B1AA20}" type="presParOf" srcId="{DC50432B-37BF-4D4D-B788-F79E080D85A2}" destId="{F0D8DF92-B148-4240-AA2B-4CA447C8C3E1}" srcOrd="5" destOrd="0" presId="urn:microsoft.com/office/officeart/2005/8/layout/process1"/>
    <dgm:cxn modelId="{DBACB503-2E17-4D1C-82BB-3E856878C889}" type="presParOf" srcId="{F0D8DF92-B148-4240-AA2B-4CA447C8C3E1}" destId="{D62B6BC0-9635-405D-A04A-07ABCE971919}" srcOrd="0" destOrd="0" presId="urn:microsoft.com/office/officeart/2005/8/layout/process1"/>
    <dgm:cxn modelId="{1043A4F6-E507-47D4-9A48-B8DA8EA49E86}" type="presParOf" srcId="{DC50432B-37BF-4D4D-B788-F79E080D85A2}" destId="{0605D777-C0F5-49EF-83D7-21698538E96E}" srcOrd="6" destOrd="0" presId="urn:microsoft.com/office/officeart/2005/8/layout/process1"/>
    <dgm:cxn modelId="{6C493904-940C-422E-AFA6-85DD75E76EEE}" type="presParOf" srcId="{DC50432B-37BF-4D4D-B788-F79E080D85A2}" destId="{7F65A18A-5748-46D9-9DCA-7B1E5658D714}" srcOrd="7" destOrd="0" presId="urn:microsoft.com/office/officeart/2005/8/layout/process1"/>
    <dgm:cxn modelId="{E93157B8-6512-4919-88F5-1F77CE3691FD}" type="presParOf" srcId="{7F65A18A-5748-46D9-9DCA-7B1E5658D714}" destId="{85F6BEF9-53BC-44C8-B3E6-5C576F440FB1}" srcOrd="0" destOrd="0" presId="urn:microsoft.com/office/officeart/2005/8/layout/process1"/>
    <dgm:cxn modelId="{1035DFF8-5B97-40C9-B800-21BBC79476B9}" type="presParOf" srcId="{DC50432B-37BF-4D4D-B788-F79E080D85A2}" destId="{F513806F-5C78-4DDD-B334-4B2943E3F0E6}" srcOrd="8" destOrd="0" presId="urn:microsoft.com/office/officeart/2005/8/layout/process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301B6C9-4758-4588-A028-E70929DD8EED}" type="doc">
      <dgm:prSet loTypeId="urn:microsoft.com/office/officeart/2005/8/layout/chevron2" loCatId="list" qsTypeId="urn:microsoft.com/office/officeart/2005/8/quickstyle/simple1" qsCatId="simple" csTypeId="urn:microsoft.com/office/officeart/2005/8/colors/colorful1" csCatId="colorful" phldr="1"/>
      <dgm:spPr/>
      <dgm:t>
        <a:bodyPr/>
        <a:lstStyle/>
        <a:p>
          <a:pPr rtl="1"/>
          <a:endParaRPr lang="fa-IR"/>
        </a:p>
      </dgm:t>
    </dgm:pt>
    <dgm:pt modelId="{72BCA973-ABC6-479A-8728-0CF0499C819C}">
      <dgm:prSet phldrT="[Text]" custT="1"/>
      <dgm:spPr/>
      <dgm:t>
        <a:bodyPr/>
        <a:lstStyle/>
        <a:p>
          <a:pPr rtl="1"/>
          <a:r>
            <a:rPr lang="fa-IR" sz="3200" dirty="0">
              <a:cs typeface="B Nazanin" panose="00000400000000000000" pitchFamily="2" charset="-78"/>
            </a:rPr>
            <a:t>1</a:t>
          </a:r>
        </a:p>
      </dgm:t>
    </dgm:pt>
    <dgm:pt modelId="{FFB476BE-6B4F-4C1F-AE8F-BE54C3EBA350}" type="parTrans" cxnId="{6D6BDB2B-D492-4173-9D46-F36F85616C83}">
      <dgm:prSet/>
      <dgm:spPr/>
      <dgm:t>
        <a:bodyPr/>
        <a:lstStyle/>
        <a:p>
          <a:pPr rtl="1"/>
          <a:endParaRPr lang="fa-IR" sz="2800">
            <a:cs typeface="B Nazanin" panose="00000400000000000000" pitchFamily="2" charset="-78"/>
          </a:endParaRPr>
        </a:p>
      </dgm:t>
    </dgm:pt>
    <dgm:pt modelId="{ADC52F20-3E49-4E80-9F86-B422C46ABF85}" type="sibTrans" cxnId="{6D6BDB2B-D492-4173-9D46-F36F85616C83}">
      <dgm:prSet/>
      <dgm:spPr/>
      <dgm:t>
        <a:bodyPr/>
        <a:lstStyle/>
        <a:p>
          <a:pPr rtl="1"/>
          <a:endParaRPr lang="fa-IR" sz="2800">
            <a:cs typeface="B Nazanin" panose="00000400000000000000" pitchFamily="2" charset="-78"/>
          </a:endParaRPr>
        </a:p>
      </dgm:t>
    </dgm:pt>
    <dgm:pt modelId="{1FF00500-5EB2-425B-BE02-9AF719F0DA43}">
      <dgm:prSet phldrT="[Text]" custT="1"/>
      <dgm:spPr>
        <a:ln>
          <a:noFill/>
        </a:ln>
      </dgm:spPr>
      <dgm:t>
        <a:bodyPr/>
        <a:lstStyle/>
        <a:p>
          <a:pPr rtl="1"/>
          <a:r>
            <a:rPr lang="fa-IR" sz="5400" b="1" dirty="0">
              <a:solidFill>
                <a:srgbClr val="FFC000"/>
              </a:solidFill>
              <a:cs typeface="B Nazanin" panose="00000400000000000000" pitchFamily="2" charset="-78"/>
            </a:rPr>
            <a:t>روش انجام تست توضیح داده می شود</a:t>
          </a:r>
        </a:p>
      </dgm:t>
    </dgm:pt>
    <dgm:pt modelId="{53BD39F9-5266-4E55-A26D-8DE9A34DB78C}" type="parTrans" cxnId="{D1A15C8E-18E3-4FE3-B4A7-F14BD53D5AE8}">
      <dgm:prSet/>
      <dgm:spPr/>
      <dgm:t>
        <a:bodyPr/>
        <a:lstStyle/>
        <a:p>
          <a:pPr rtl="1"/>
          <a:endParaRPr lang="fa-IR" sz="2800">
            <a:cs typeface="B Nazanin" panose="00000400000000000000" pitchFamily="2" charset="-78"/>
          </a:endParaRPr>
        </a:p>
      </dgm:t>
    </dgm:pt>
    <dgm:pt modelId="{80CEE5F2-02CB-41DD-8B99-2F26878044CD}" type="sibTrans" cxnId="{D1A15C8E-18E3-4FE3-B4A7-F14BD53D5AE8}">
      <dgm:prSet/>
      <dgm:spPr/>
      <dgm:t>
        <a:bodyPr/>
        <a:lstStyle/>
        <a:p>
          <a:pPr rtl="1"/>
          <a:endParaRPr lang="fa-IR" sz="2800">
            <a:cs typeface="B Nazanin" panose="00000400000000000000" pitchFamily="2" charset="-78"/>
          </a:endParaRPr>
        </a:p>
      </dgm:t>
    </dgm:pt>
    <dgm:pt modelId="{6A04A7B3-F173-464B-90EE-42D1ED23D6FD}">
      <dgm:prSet phldrT="[Text]" custT="1"/>
      <dgm:spPr>
        <a:solidFill>
          <a:srgbClr val="C00000"/>
        </a:solidFill>
      </dgm:spPr>
      <dgm:t>
        <a:bodyPr/>
        <a:lstStyle/>
        <a:p>
          <a:pPr rtl="1"/>
          <a:r>
            <a:rPr lang="fa-IR" sz="3200" dirty="0">
              <a:cs typeface="B Nazanin" panose="00000400000000000000" pitchFamily="2" charset="-78"/>
            </a:rPr>
            <a:t>2</a:t>
          </a:r>
        </a:p>
      </dgm:t>
    </dgm:pt>
    <dgm:pt modelId="{14C1F099-2392-4707-BF15-81B90A163C64}" type="parTrans" cxnId="{ED0545F5-38D2-485D-822B-7B655068B7ED}">
      <dgm:prSet/>
      <dgm:spPr/>
      <dgm:t>
        <a:bodyPr/>
        <a:lstStyle/>
        <a:p>
          <a:pPr rtl="1"/>
          <a:endParaRPr lang="fa-IR" sz="2800">
            <a:cs typeface="B Nazanin" panose="00000400000000000000" pitchFamily="2" charset="-78"/>
          </a:endParaRPr>
        </a:p>
      </dgm:t>
    </dgm:pt>
    <dgm:pt modelId="{F3FDC4F4-318C-4742-96A9-261E2F532118}" type="sibTrans" cxnId="{ED0545F5-38D2-485D-822B-7B655068B7ED}">
      <dgm:prSet/>
      <dgm:spPr/>
      <dgm:t>
        <a:bodyPr/>
        <a:lstStyle/>
        <a:p>
          <a:pPr rtl="1"/>
          <a:endParaRPr lang="fa-IR" sz="2800">
            <a:cs typeface="B Nazanin" panose="00000400000000000000" pitchFamily="2" charset="-78"/>
          </a:endParaRPr>
        </a:p>
      </dgm:t>
    </dgm:pt>
    <dgm:pt modelId="{75770652-E2AE-4601-BF62-A694950FCB40}">
      <dgm:prSet phldrT="[Text]" custT="1"/>
      <dgm:spPr>
        <a:ln>
          <a:noFill/>
        </a:ln>
      </dgm:spPr>
      <dgm:t>
        <a:bodyPr/>
        <a:lstStyle/>
        <a:p>
          <a:pPr rtl="1"/>
          <a:r>
            <a:rPr lang="fa-IR" sz="5400" b="1" dirty="0">
              <a:solidFill>
                <a:srgbClr val="C00000"/>
              </a:solidFill>
              <a:cs typeface="B Nazanin" panose="00000400000000000000" pitchFamily="2" charset="-78"/>
            </a:rPr>
            <a:t>بیان مدت زمان آماده شدن پاسخ</a:t>
          </a:r>
        </a:p>
      </dgm:t>
    </dgm:pt>
    <dgm:pt modelId="{07FB9126-3C21-4E9F-BA4E-0864F8021520}" type="parTrans" cxnId="{8E89E140-384D-459C-A850-B195C85734A0}">
      <dgm:prSet/>
      <dgm:spPr/>
      <dgm:t>
        <a:bodyPr/>
        <a:lstStyle/>
        <a:p>
          <a:pPr rtl="1"/>
          <a:endParaRPr lang="fa-IR" sz="2800">
            <a:cs typeface="B Nazanin" panose="00000400000000000000" pitchFamily="2" charset="-78"/>
          </a:endParaRPr>
        </a:p>
      </dgm:t>
    </dgm:pt>
    <dgm:pt modelId="{0E2F792F-2E5C-4999-8A13-98028D4E1F62}" type="sibTrans" cxnId="{8E89E140-384D-459C-A850-B195C85734A0}">
      <dgm:prSet/>
      <dgm:spPr/>
      <dgm:t>
        <a:bodyPr/>
        <a:lstStyle/>
        <a:p>
          <a:pPr rtl="1"/>
          <a:endParaRPr lang="fa-IR" sz="2800">
            <a:cs typeface="B Nazanin" panose="00000400000000000000" pitchFamily="2" charset="-78"/>
          </a:endParaRPr>
        </a:p>
      </dgm:t>
    </dgm:pt>
    <dgm:pt modelId="{11DA36F9-07B5-46C8-A752-9192FDB7A0EB}">
      <dgm:prSet phldrT="[Text]" custT="1"/>
      <dgm:spPr>
        <a:solidFill>
          <a:schemeClr val="accent6">
            <a:lumMod val="75000"/>
          </a:schemeClr>
        </a:solidFill>
      </dgm:spPr>
      <dgm:t>
        <a:bodyPr/>
        <a:lstStyle/>
        <a:p>
          <a:pPr rtl="1"/>
          <a:r>
            <a:rPr lang="fa-IR" sz="3200" dirty="0">
              <a:cs typeface="B Nazanin" panose="00000400000000000000" pitchFamily="2" charset="-78"/>
            </a:rPr>
            <a:t>3</a:t>
          </a:r>
        </a:p>
      </dgm:t>
    </dgm:pt>
    <dgm:pt modelId="{3D68F7FE-8F83-40C6-8929-33896F03CD25}" type="parTrans" cxnId="{A050F23C-A4D6-44B2-81F4-CE60D3A45300}">
      <dgm:prSet/>
      <dgm:spPr/>
      <dgm:t>
        <a:bodyPr/>
        <a:lstStyle/>
        <a:p>
          <a:pPr rtl="1"/>
          <a:endParaRPr lang="fa-IR" sz="2800">
            <a:cs typeface="B Nazanin" panose="00000400000000000000" pitchFamily="2" charset="-78"/>
          </a:endParaRPr>
        </a:p>
      </dgm:t>
    </dgm:pt>
    <dgm:pt modelId="{FCC6B4B1-503C-4BFB-912F-B014D94BF4B9}" type="sibTrans" cxnId="{A050F23C-A4D6-44B2-81F4-CE60D3A45300}">
      <dgm:prSet/>
      <dgm:spPr/>
      <dgm:t>
        <a:bodyPr/>
        <a:lstStyle/>
        <a:p>
          <a:pPr rtl="1"/>
          <a:endParaRPr lang="fa-IR" sz="2800">
            <a:cs typeface="B Nazanin" panose="00000400000000000000" pitchFamily="2" charset="-78"/>
          </a:endParaRPr>
        </a:p>
      </dgm:t>
    </dgm:pt>
    <dgm:pt modelId="{C151C6D1-5BB5-4BA4-8484-70814296B856}">
      <dgm:prSet phldrT="[Text]" custT="1"/>
      <dgm:spPr>
        <a:ln>
          <a:noFill/>
        </a:ln>
      </dgm:spPr>
      <dgm:t>
        <a:bodyPr/>
        <a:lstStyle/>
        <a:p>
          <a:pPr rtl="1"/>
          <a:r>
            <a:rPr lang="fa-IR" sz="4800" b="1" dirty="0">
              <a:solidFill>
                <a:schemeClr val="accent6">
                  <a:lumMod val="50000"/>
                </a:schemeClr>
              </a:solidFill>
              <a:cs typeface="B Nazanin" panose="00000400000000000000" pitchFamily="2" charset="-78"/>
            </a:rPr>
            <a:t>تست اولیه است</a:t>
          </a:r>
        </a:p>
      </dgm:t>
    </dgm:pt>
    <dgm:pt modelId="{29D9CFA9-98FD-4AD0-BE9C-7FCE6CC0F11B}" type="parTrans" cxnId="{784DAC96-4A08-4B22-BD1B-B872DBACCCAE}">
      <dgm:prSet/>
      <dgm:spPr/>
      <dgm:t>
        <a:bodyPr/>
        <a:lstStyle/>
        <a:p>
          <a:pPr rtl="1"/>
          <a:endParaRPr lang="fa-IR" sz="2800">
            <a:cs typeface="B Nazanin" panose="00000400000000000000" pitchFamily="2" charset="-78"/>
          </a:endParaRPr>
        </a:p>
      </dgm:t>
    </dgm:pt>
    <dgm:pt modelId="{F76E38D7-208B-4D13-934E-6BAF8CF2827C}" type="sibTrans" cxnId="{784DAC96-4A08-4B22-BD1B-B872DBACCCAE}">
      <dgm:prSet/>
      <dgm:spPr/>
      <dgm:t>
        <a:bodyPr/>
        <a:lstStyle/>
        <a:p>
          <a:pPr rtl="1"/>
          <a:endParaRPr lang="fa-IR" sz="2800">
            <a:cs typeface="B Nazanin" panose="00000400000000000000" pitchFamily="2" charset="-78"/>
          </a:endParaRPr>
        </a:p>
      </dgm:t>
    </dgm:pt>
    <dgm:pt modelId="{232749DC-0086-46AC-90CC-DAA2C80EC397}">
      <dgm:prSet phldrT="[Text]" custT="1"/>
      <dgm:spPr/>
      <dgm:t>
        <a:bodyPr/>
        <a:lstStyle/>
        <a:p>
          <a:pPr rtl="1"/>
          <a:r>
            <a:rPr lang="fa-IR" sz="3200" dirty="0">
              <a:cs typeface="B Nazanin" panose="00000400000000000000" pitchFamily="2" charset="-78"/>
            </a:rPr>
            <a:t>4</a:t>
          </a:r>
        </a:p>
      </dgm:t>
    </dgm:pt>
    <dgm:pt modelId="{12422644-C5A0-40E2-89EA-DA6D2D731572}" type="parTrans" cxnId="{83059A45-DCCF-4532-B64E-EFD8D587D695}">
      <dgm:prSet/>
      <dgm:spPr/>
      <dgm:t>
        <a:bodyPr/>
        <a:lstStyle/>
        <a:p>
          <a:pPr rtl="1"/>
          <a:endParaRPr lang="fa-IR" sz="2800">
            <a:cs typeface="B Nazanin" panose="00000400000000000000" pitchFamily="2" charset="-78"/>
          </a:endParaRPr>
        </a:p>
      </dgm:t>
    </dgm:pt>
    <dgm:pt modelId="{AA0849C3-5E84-4AC6-83FF-27C283034A1F}" type="sibTrans" cxnId="{83059A45-DCCF-4532-B64E-EFD8D587D695}">
      <dgm:prSet/>
      <dgm:spPr/>
      <dgm:t>
        <a:bodyPr/>
        <a:lstStyle/>
        <a:p>
          <a:pPr rtl="1"/>
          <a:endParaRPr lang="fa-IR" sz="2800">
            <a:cs typeface="B Nazanin" panose="00000400000000000000" pitchFamily="2" charset="-78"/>
          </a:endParaRPr>
        </a:p>
      </dgm:t>
    </dgm:pt>
    <dgm:pt modelId="{6DCEC957-F85D-42BD-BC0B-C192CC285585}">
      <dgm:prSet phldrT="[Text]" custT="1"/>
      <dgm:spPr>
        <a:solidFill>
          <a:srgbClr val="7030A0"/>
        </a:solidFill>
      </dgm:spPr>
      <dgm:t>
        <a:bodyPr/>
        <a:lstStyle/>
        <a:p>
          <a:pPr rtl="1"/>
          <a:r>
            <a:rPr lang="fa-IR" sz="3200" dirty="0">
              <a:cs typeface="B Nazanin" panose="00000400000000000000" pitchFamily="2" charset="-78"/>
            </a:rPr>
            <a:t>5</a:t>
          </a:r>
        </a:p>
      </dgm:t>
    </dgm:pt>
    <dgm:pt modelId="{F1C79117-F4B5-45CD-8056-E1F3BD948633}" type="parTrans" cxnId="{372BC060-DE90-457F-8426-E22237C8593E}">
      <dgm:prSet/>
      <dgm:spPr/>
      <dgm:t>
        <a:bodyPr/>
        <a:lstStyle/>
        <a:p>
          <a:pPr rtl="1"/>
          <a:endParaRPr lang="fa-IR" sz="2800">
            <a:cs typeface="B Nazanin" panose="00000400000000000000" pitchFamily="2" charset="-78"/>
          </a:endParaRPr>
        </a:p>
      </dgm:t>
    </dgm:pt>
    <dgm:pt modelId="{44D20A4B-98C2-4A3F-8A43-3ED3B3E25F4D}" type="sibTrans" cxnId="{372BC060-DE90-457F-8426-E22237C8593E}">
      <dgm:prSet/>
      <dgm:spPr/>
      <dgm:t>
        <a:bodyPr/>
        <a:lstStyle/>
        <a:p>
          <a:pPr rtl="1"/>
          <a:endParaRPr lang="fa-IR" sz="2800">
            <a:cs typeface="B Nazanin" panose="00000400000000000000" pitchFamily="2" charset="-78"/>
          </a:endParaRPr>
        </a:p>
      </dgm:t>
    </dgm:pt>
    <dgm:pt modelId="{5B6354ED-618F-4E51-9EAD-05B101DA836E}">
      <dgm:prSet custT="1"/>
      <dgm:spPr>
        <a:ln>
          <a:noFill/>
        </a:ln>
      </dgm:spPr>
      <dgm:t>
        <a:bodyPr/>
        <a:lstStyle/>
        <a:p>
          <a:pPr rtl="1"/>
          <a:r>
            <a:rPr lang="fa-IR" sz="4800" b="1" dirty="0">
              <a:solidFill>
                <a:schemeClr val="accent5">
                  <a:lumMod val="75000"/>
                </a:schemeClr>
              </a:solidFill>
              <a:cs typeface="B Nazanin" panose="00000400000000000000" pitchFamily="2" charset="-78"/>
            </a:rPr>
            <a:t>مفهوم پاسخ مثبت و منفی-تکرار</a:t>
          </a:r>
        </a:p>
      </dgm:t>
    </dgm:pt>
    <dgm:pt modelId="{67F0EC5D-553B-46E2-ACE0-8B929CCF3B40}" type="parTrans" cxnId="{196C9B7F-D0A1-409E-AAB9-537517156ECC}">
      <dgm:prSet/>
      <dgm:spPr/>
      <dgm:t>
        <a:bodyPr/>
        <a:lstStyle/>
        <a:p>
          <a:pPr rtl="1"/>
          <a:endParaRPr lang="fa-IR" sz="2800">
            <a:cs typeface="B Nazanin" panose="00000400000000000000" pitchFamily="2" charset="-78"/>
          </a:endParaRPr>
        </a:p>
      </dgm:t>
    </dgm:pt>
    <dgm:pt modelId="{22FFF60E-7002-40D5-92EE-621977375A85}" type="sibTrans" cxnId="{196C9B7F-D0A1-409E-AAB9-537517156ECC}">
      <dgm:prSet/>
      <dgm:spPr/>
      <dgm:t>
        <a:bodyPr/>
        <a:lstStyle/>
        <a:p>
          <a:pPr rtl="1"/>
          <a:endParaRPr lang="fa-IR" sz="2800">
            <a:cs typeface="B Nazanin" panose="00000400000000000000" pitchFamily="2" charset="-78"/>
          </a:endParaRPr>
        </a:p>
      </dgm:t>
    </dgm:pt>
    <dgm:pt modelId="{666A1465-C146-4CC1-B8E8-27CFCBAFA061}">
      <dgm:prSet custT="1"/>
      <dgm:spPr>
        <a:ln>
          <a:noFill/>
        </a:ln>
      </dgm:spPr>
      <dgm:t>
        <a:bodyPr/>
        <a:lstStyle/>
        <a:p>
          <a:pPr rtl="1"/>
          <a:r>
            <a:rPr lang="fa-IR" sz="4800" b="1" dirty="0">
              <a:solidFill>
                <a:srgbClr val="7030A0"/>
              </a:solidFill>
              <a:cs typeface="B Nazanin" panose="00000400000000000000" pitchFamily="2" charset="-78"/>
            </a:rPr>
            <a:t>تست انجام می شود</a:t>
          </a:r>
        </a:p>
      </dgm:t>
    </dgm:pt>
    <dgm:pt modelId="{66A891FB-6D5D-4A81-9B9A-3990CC439DDD}" type="parTrans" cxnId="{C2E1FA66-CE77-430E-8175-396F0C609B6E}">
      <dgm:prSet/>
      <dgm:spPr/>
      <dgm:t>
        <a:bodyPr/>
        <a:lstStyle/>
        <a:p>
          <a:pPr rtl="1"/>
          <a:endParaRPr lang="fa-IR" sz="2800">
            <a:cs typeface="B Nazanin" panose="00000400000000000000" pitchFamily="2" charset="-78"/>
          </a:endParaRPr>
        </a:p>
      </dgm:t>
    </dgm:pt>
    <dgm:pt modelId="{1A3EA4D0-3A53-4FD6-8959-DA68D8876F1F}" type="sibTrans" cxnId="{C2E1FA66-CE77-430E-8175-396F0C609B6E}">
      <dgm:prSet/>
      <dgm:spPr/>
      <dgm:t>
        <a:bodyPr/>
        <a:lstStyle/>
        <a:p>
          <a:pPr rtl="1"/>
          <a:endParaRPr lang="fa-IR" sz="2800">
            <a:cs typeface="B Nazanin" panose="00000400000000000000" pitchFamily="2" charset="-78"/>
          </a:endParaRPr>
        </a:p>
      </dgm:t>
    </dgm:pt>
    <dgm:pt modelId="{B21629F8-A202-4E2A-8357-E0E75F1D68C2}" type="pres">
      <dgm:prSet presAssocID="{C301B6C9-4758-4588-A028-E70929DD8EED}" presName="linearFlow" presStyleCnt="0">
        <dgm:presLayoutVars>
          <dgm:dir/>
          <dgm:animLvl val="lvl"/>
          <dgm:resizeHandles val="exact"/>
        </dgm:presLayoutVars>
      </dgm:prSet>
      <dgm:spPr/>
      <dgm:t>
        <a:bodyPr/>
        <a:lstStyle/>
        <a:p>
          <a:endParaRPr lang="en-US"/>
        </a:p>
      </dgm:t>
    </dgm:pt>
    <dgm:pt modelId="{5479CF2D-9226-411D-95E4-C840B15A249B}" type="pres">
      <dgm:prSet presAssocID="{72BCA973-ABC6-479A-8728-0CF0499C819C}" presName="composite" presStyleCnt="0"/>
      <dgm:spPr/>
    </dgm:pt>
    <dgm:pt modelId="{046CB7F6-269D-46DD-827B-B71D428DECE5}" type="pres">
      <dgm:prSet presAssocID="{72BCA973-ABC6-479A-8728-0CF0499C819C}" presName="parentText" presStyleLbl="alignNode1" presStyleIdx="0" presStyleCnt="5">
        <dgm:presLayoutVars>
          <dgm:chMax val="1"/>
          <dgm:bulletEnabled val="1"/>
        </dgm:presLayoutVars>
      </dgm:prSet>
      <dgm:spPr/>
      <dgm:t>
        <a:bodyPr/>
        <a:lstStyle/>
        <a:p>
          <a:endParaRPr lang="en-US"/>
        </a:p>
      </dgm:t>
    </dgm:pt>
    <dgm:pt modelId="{E5FEF0AA-39C3-4427-9D91-27CB7947F926}" type="pres">
      <dgm:prSet presAssocID="{72BCA973-ABC6-479A-8728-0CF0499C819C}" presName="descendantText" presStyleLbl="alignAcc1" presStyleIdx="0" presStyleCnt="5" custLinFactNeighborX="0">
        <dgm:presLayoutVars>
          <dgm:bulletEnabled val="1"/>
        </dgm:presLayoutVars>
      </dgm:prSet>
      <dgm:spPr/>
      <dgm:t>
        <a:bodyPr/>
        <a:lstStyle/>
        <a:p>
          <a:endParaRPr lang="en-US"/>
        </a:p>
      </dgm:t>
    </dgm:pt>
    <dgm:pt modelId="{ECBF0053-C98A-4089-9D5D-655825EEC1C9}" type="pres">
      <dgm:prSet presAssocID="{ADC52F20-3E49-4E80-9F86-B422C46ABF85}" presName="sp" presStyleCnt="0"/>
      <dgm:spPr/>
    </dgm:pt>
    <dgm:pt modelId="{21839AC6-528E-4930-B348-9E31CC879AAC}" type="pres">
      <dgm:prSet presAssocID="{6A04A7B3-F173-464B-90EE-42D1ED23D6FD}" presName="composite" presStyleCnt="0"/>
      <dgm:spPr/>
    </dgm:pt>
    <dgm:pt modelId="{090C21E6-2B1A-4C4B-BFF8-4D92334839E9}" type="pres">
      <dgm:prSet presAssocID="{6A04A7B3-F173-464B-90EE-42D1ED23D6FD}" presName="parentText" presStyleLbl="alignNode1" presStyleIdx="1" presStyleCnt="5">
        <dgm:presLayoutVars>
          <dgm:chMax val="1"/>
          <dgm:bulletEnabled val="1"/>
        </dgm:presLayoutVars>
      </dgm:prSet>
      <dgm:spPr/>
      <dgm:t>
        <a:bodyPr/>
        <a:lstStyle/>
        <a:p>
          <a:endParaRPr lang="en-US"/>
        </a:p>
      </dgm:t>
    </dgm:pt>
    <dgm:pt modelId="{DFDB2E53-8F42-4F2B-93A1-34B4864C0ADF}" type="pres">
      <dgm:prSet presAssocID="{6A04A7B3-F173-464B-90EE-42D1ED23D6FD}" presName="descendantText" presStyleLbl="alignAcc1" presStyleIdx="1" presStyleCnt="5">
        <dgm:presLayoutVars>
          <dgm:bulletEnabled val="1"/>
        </dgm:presLayoutVars>
      </dgm:prSet>
      <dgm:spPr/>
      <dgm:t>
        <a:bodyPr/>
        <a:lstStyle/>
        <a:p>
          <a:endParaRPr lang="en-US"/>
        </a:p>
      </dgm:t>
    </dgm:pt>
    <dgm:pt modelId="{49FDC1CA-970F-4E5E-A30A-878B4DBDEE96}" type="pres">
      <dgm:prSet presAssocID="{F3FDC4F4-318C-4742-96A9-261E2F532118}" presName="sp" presStyleCnt="0"/>
      <dgm:spPr/>
    </dgm:pt>
    <dgm:pt modelId="{273AC133-2D24-4A96-8B7B-A699E2C860A8}" type="pres">
      <dgm:prSet presAssocID="{11DA36F9-07B5-46C8-A752-9192FDB7A0EB}" presName="composite" presStyleCnt="0"/>
      <dgm:spPr/>
    </dgm:pt>
    <dgm:pt modelId="{F422A36B-70D7-4538-9F01-9CC5A7CDBC89}" type="pres">
      <dgm:prSet presAssocID="{11DA36F9-07B5-46C8-A752-9192FDB7A0EB}" presName="parentText" presStyleLbl="alignNode1" presStyleIdx="2" presStyleCnt="5">
        <dgm:presLayoutVars>
          <dgm:chMax val="1"/>
          <dgm:bulletEnabled val="1"/>
        </dgm:presLayoutVars>
      </dgm:prSet>
      <dgm:spPr/>
      <dgm:t>
        <a:bodyPr/>
        <a:lstStyle/>
        <a:p>
          <a:endParaRPr lang="en-US"/>
        </a:p>
      </dgm:t>
    </dgm:pt>
    <dgm:pt modelId="{A41033FC-DFFB-4B5A-B2FD-2C30FB927963}" type="pres">
      <dgm:prSet presAssocID="{11DA36F9-07B5-46C8-A752-9192FDB7A0EB}" presName="descendantText" presStyleLbl="alignAcc1" presStyleIdx="2" presStyleCnt="5" custLinFactNeighborX="0">
        <dgm:presLayoutVars>
          <dgm:bulletEnabled val="1"/>
        </dgm:presLayoutVars>
      </dgm:prSet>
      <dgm:spPr/>
      <dgm:t>
        <a:bodyPr/>
        <a:lstStyle/>
        <a:p>
          <a:endParaRPr lang="en-US"/>
        </a:p>
      </dgm:t>
    </dgm:pt>
    <dgm:pt modelId="{251D3297-E961-4B48-9B9B-17D18BC83EC4}" type="pres">
      <dgm:prSet presAssocID="{FCC6B4B1-503C-4BFB-912F-B014D94BF4B9}" presName="sp" presStyleCnt="0"/>
      <dgm:spPr/>
    </dgm:pt>
    <dgm:pt modelId="{810CA89A-190E-4148-9F74-7C02F02F9E5F}" type="pres">
      <dgm:prSet presAssocID="{232749DC-0086-46AC-90CC-DAA2C80EC397}" presName="composite" presStyleCnt="0"/>
      <dgm:spPr/>
    </dgm:pt>
    <dgm:pt modelId="{D4B44255-0E37-4578-AC27-7FC9BABF7F3D}" type="pres">
      <dgm:prSet presAssocID="{232749DC-0086-46AC-90CC-DAA2C80EC397}" presName="parentText" presStyleLbl="alignNode1" presStyleIdx="3" presStyleCnt="5">
        <dgm:presLayoutVars>
          <dgm:chMax val="1"/>
          <dgm:bulletEnabled val="1"/>
        </dgm:presLayoutVars>
      </dgm:prSet>
      <dgm:spPr/>
      <dgm:t>
        <a:bodyPr/>
        <a:lstStyle/>
        <a:p>
          <a:endParaRPr lang="en-US"/>
        </a:p>
      </dgm:t>
    </dgm:pt>
    <dgm:pt modelId="{CBEACAF4-6D16-4A1A-8683-6DB7AB52BB86}" type="pres">
      <dgm:prSet presAssocID="{232749DC-0086-46AC-90CC-DAA2C80EC397}" presName="descendantText" presStyleLbl="alignAcc1" presStyleIdx="3" presStyleCnt="5" custScaleX="101250" custScaleY="110973" custLinFactNeighborY="13667">
        <dgm:presLayoutVars>
          <dgm:bulletEnabled val="1"/>
        </dgm:presLayoutVars>
      </dgm:prSet>
      <dgm:spPr/>
      <dgm:t>
        <a:bodyPr/>
        <a:lstStyle/>
        <a:p>
          <a:endParaRPr lang="en-US"/>
        </a:p>
      </dgm:t>
    </dgm:pt>
    <dgm:pt modelId="{DBD4B7B1-125A-4E41-BAE3-510953E1D6CD}" type="pres">
      <dgm:prSet presAssocID="{AA0849C3-5E84-4AC6-83FF-27C283034A1F}" presName="sp" presStyleCnt="0"/>
      <dgm:spPr/>
    </dgm:pt>
    <dgm:pt modelId="{A029DFFD-E766-4A51-ADCA-A93ED58D78B7}" type="pres">
      <dgm:prSet presAssocID="{6DCEC957-F85D-42BD-BC0B-C192CC285585}" presName="composite" presStyleCnt="0"/>
      <dgm:spPr/>
    </dgm:pt>
    <dgm:pt modelId="{3EBD3EF8-3D51-4ACB-AE59-839F643DB541}" type="pres">
      <dgm:prSet presAssocID="{6DCEC957-F85D-42BD-BC0B-C192CC285585}" presName="parentText" presStyleLbl="alignNode1" presStyleIdx="4" presStyleCnt="5">
        <dgm:presLayoutVars>
          <dgm:chMax val="1"/>
          <dgm:bulletEnabled val="1"/>
        </dgm:presLayoutVars>
      </dgm:prSet>
      <dgm:spPr/>
      <dgm:t>
        <a:bodyPr/>
        <a:lstStyle/>
        <a:p>
          <a:endParaRPr lang="en-US"/>
        </a:p>
      </dgm:t>
    </dgm:pt>
    <dgm:pt modelId="{F22394C0-C169-4A59-A320-2FBAECB229D0}" type="pres">
      <dgm:prSet presAssocID="{6DCEC957-F85D-42BD-BC0B-C192CC285585}" presName="descendantText" presStyleLbl="alignAcc1" presStyleIdx="4" presStyleCnt="5" custLinFactNeighborX="701" custLinFactNeighborY="-4269">
        <dgm:presLayoutVars>
          <dgm:bulletEnabled val="1"/>
        </dgm:presLayoutVars>
      </dgm:prSet>
      <dgm:spPr/>
      <dgm:t>
        <a:bodyPr/>
        <a:lstStyle/>
        <a:p>
          <a:endParaRPr lang="en-US"/>
        </a:p>
      </dgm:t>
    </dgm:pt>
  </dgm:ptLst>
  <dgm:cxnLst>
    <dgm:cxn modelId="{5989A6C3-5725-4C04-BD54-F46144DAA27E}" type="presOf" srcId="{C151C6D1-5BB5-4BA4-8484-70814296B856}" destId="{A41033FC-DFFB-4B5A-B2FD-2C30FB927963}" srcOrd="0" destOrd="0" presId="urn:microsoft.com/office/officeart/2005/8/layout/chevron2"/>
    <dgm:cxn modelId="{2C4320C0-E071-4E57-82E5-F69F3FFC848D}" type="presOf" srcId="{6DCEC957-F85D-42BD-BC0B-C192CC285585}" destId="{3EBD3EF8-3D51-4ACB-AE59-839F643DB541}" srcOrd="0" destOrd="0" presId="urn:microsoft.com/office/officeart/2005/8/layout/chevron2"/>
    <dgm:cxn modelId="{372BC060-DE90-457F-8426-E22237C8593E}" srcId="{C301B6C9-4758-4588-A028-E70929DD8EED}" destId="{6DCEC957-F85D-42BD-BC0B-C192CC285585}" srcOrd="4" destOrd="0" parTransId="{F1C79117-F4B5-45CD-8056-E1F3BD948633}" sibTransId="{44D20A4B-98C2-4A3F-8A43-3ED3B3E25F4D}"/>
    <dgm:cxn modelId="{D1A15C8E-18E3-4FE3-B4A7-F14BD53D5AE8}" srcId="{72BCA973-ABC6-479A-8728-0CF0499C819C}" destId="{1FF00500-5EB2-425B-BE02-9AF719F0DA43}" srcOrd="0" destOrd="0" parTransId="{53BD39F9-5266-4E55-A26D-8DE9A34DB78C}" sibTransId="{80CEE5F2-02CB-41DD-8B99-2F26878044CD}"/>
    <dgm:cxn modelId="{196C9B7F-D0A1-409E-AAB9-537517156ECC}" srcId="{232749DC-0086-46AC-90CC-DAA2C80EC397}" destId="{5B6354ED-618F-4E51-9EAD-05B101DA836E}" srcOrd="0" destOrd="0" parTransId="{67F0EC5D-553B-46E2-ACE0-8B929CCF3B40}" sibTransId="{22FFF60E-7002-40D5-92EE-621977375A85}"/>
    <dgm:cxn modelId="{E15A6BF6-A4BC-4458-A8C6-3B7CFD2D349E}" type="presOf" srcId="{C301B6C9-4758-4588-A028-E70929DD8EED}" destId="{B21629F8-A202-4E2A-8357-E0E75F1D68C2}" srcOrd="0" destOrd="0" presId="urn:microsoft.com/office/officeart/2005/8/layout/chevron2"/>
    <dgm:cxn modelId="{7D314000-1037-4E89-A9CC-528A33F93B5B}" type="presOf" srcId="{5B6354ED-618F-4E51-9EAD-05B101DA836E}" destId="{CBEACAF4-6D16-4A1A-8683-6DB7AB52BB86}" srcOrd="0" destOrd="0" presId="urn:microsoft.com/office/officeart/2005/8/layout/chevron2"/>
    <dgm:cxn modelId="{784DAC96-4A08-4B22-BD1B-B872DBACCCAE}" srcId="{11DA36F9-07B5-46C8-A752-9192FDB7A0EB}" destId="{C151C6D1-5BB5-4BA4-8484-70814296B856}" srcOrd="0" destOrd="0" parTransId="{29D9CFA9-98FD-4AD0-BE9C-7FCE6CC0F11B}" sibTransId="{F76E38D7-208B-4D13-934E-6BAF8CF2827C}"/>
    <dgm:cxn modelId="{8E89E140-384D-459C-A850-B195C85734A0}" srcId="{6A04A7B3-F173-464B-90EE-42D1ED23D6FD}" destId="{75770652-E2AE-4601-BF62-A694950FCB40}" srcOrd="0" destOrd="0" parTransId="{07FB9126-3C21-4E9F-BA4E-0864F8021520}" sibTransId="{0E2F792F-2E5C-4999-8A13-98028D4E1F62}"/>
    <dgm:cxn modelId="{7414D0A2-BA1A-4911-A909-ECD724CD4584}" type="presOf" srcId="{72BCA973-ABC6-479A-8728-0CF0499C819C}" destId="{046CB7F6-269D-46DD-827B-B71D428DECE5}" srcOrd="0" destOrd="0" presId="urn:microsoft.com/office/officeart/2005/8/layout/chevron2"/>
    <dgm:cxn modelId="{5C64D42E-9904-4980-A874-19552C1B4860}" type="presOf" srcId="{1FF00500-5EB2-425B-BE02-9AF719F0DA43}" destId="{E5FEF0AA-39C3-4427-9D91-27CB7947F926}" srcOrd="0" destOrd="0" presId="urn:microsoft.com/office/officeart/2005/8/layout/chevron2"/>
    <dgm:cxn modelId="{6D6BDB2B-D492-4173-9D46-F36F85616C83}" srcId="{C301B6C9-4758-4588-A028-E70929DD8EED}" destId="{72BCA973-ABC6-479A-8728-0CF0499C819C}" srcOrd="0" destOrd="0" parTransId="{FFB476BE-6B4F-4C1F-AE8F-BE54C3EBA350}" sibTransId="{ADC52F20-3E49-4E80-9F86-B422C46ABF85}"/>
    <dgm:cxn modelId="{83059A45-DCCF-4532-B64E-EFD8D587D695}" srcId="{C301B6C9-4758-4588-A028-E70929DD8EED}" destId="{232749DC-0086-46AC-90CC-DAA2C80EC397}" srcOrd="3" destOrd="0" parTransId="{12422644-C5A0-40E2-89EA-DA6D2D731572}" sibTransId="{AA0849C3-5E84-4AC6-83FF-27C283034A1F}"/>
    <dgm:cxn modelId="{C2E1FA66-CE77-430E-8175-396F0C609B6E}" srcId="{6DCEC957-F85D-42BD-BC0B-C192CC285585}" destId="{666A1465-C146-4CC1-B8E8-27CFCBAFA061}" srcOrd="0" destOrd="0" parTransId="{66A891FB-6D5D-4A81-9B9A-3990CC439DDD}" sibTransId="{1A3EA4D0-3A53-4FD6-8959-DA68D8876F1F}"/>
    <dgm:cxn modelId="{96CFDDEE-C641-4924-8B64-2BD06182A584}" type="presOf" srcId="{75770652-E2AE-4601-BF62-A694950FCB40}" destId="{DFDB2E53-8F42-4F2B-93A1-34B4864C0ADF}" srcOrd="0" destOrd="0" presId="urn:microsoft.com/office/officeart/2005/8/layout/chevron2"/>
    <dgm:cxn modelId="{EBD621AB-203C-4C73-ADEF-E8CD928A17B8}" type="presOf" srcId="{666A1465-C146-4CC1-B8E8-27CFCBAFA061}" destId="{F22394C0-C169-4A59-A320-2FBAECB229D0}" srcOrd="0" destOrd="0" presId="urn:microsoft.com/office/officeart/2005/8/layout/chevron2"/>
    <dgm:cxn modelId="{83A9B348-D297-468E-9C64-C602CFB569F4}" type="presOf" srcId="{6A04A7B3-F173-464B-90EE-42D1ED23D6FD}" destId="{090C21E6-2B1A-4C4B-BFF8-4D92334839E9}" srcOrd="0" destOrd="0" presId="urn:microsoft.com/office/officeart/2005/8/layout/chevron2"/>
    <dgm:cxn modelId="{3A5E9D2E-87C4-4EAE-9100-A0297385CDFC}" type="presOf" srcId="{11DA36F9-07B5-46C8-A752-9192FDB7A0EB}" destId="{F422A36B-70D7-4538-9F01-9CC5A7CDBC89}" srcOrd="0" destOrd="0" presId="urn:microsoft.com/office/officeart/2005/8/layout/chevron2"/>
    <dgm:cxn modelId="{A050F23C-A4D6-44B2-81F4-CE60D3A45300}" srcId="{C301B6C9-4758-4588-A028-E70929DD8EED}" destId="{11DA36F9-07B5-46C8-A752-9192FDB7A0EB}" srcOrd="2" destOrd="0" parTransId="{3D68F7FE-8F83-40C6-8929-33896F03CD25}" sibTransId="{FCC6B4B1-503C-4BFB-912F-B014D94BF4B9}"/>
    <dgm:cxn modelId="{F113CC66-6C2E-4E8F-9AAA-859C2F1AE642}" type="presOf" srcId="{232749DC-0086-46AC-90CC-DAA2C80EC397}" destId="{D4B44255-0E37-4578-AC27-7FC9BABF7F3D}" srcOrd="0" destOrd="0" presId="urn:microsoft.com/office/officeart/2005/8/layout/chevron2"/>
    <dgm:cxn modelId="{ED0545F5-38D2-485D-822B-7B655068B7ED}" srcId="{C301B6C9-4758-4588-A028-E70929DD8EED}" destId="{6A04A7B3-F173-464B-90EE-42D1ED23D6FD}" srcOrd="1" destOrd="0" parTransId="{14C1F099-2392-4707-BF15-81B90A163C64}" sibTransId="{F3FDC4F4-318C-4742-96A9-261E2F532118}"/>
    <dgm:cxn modelId="{A3883C12-7EC1-4387-BE41-11B487AC6432}" type="presParOf" srcId="{B21629F8-A202-4E2A-8357-E0E75F1D68C2}" destId="{5479CF2D-9226-411D-95E4-C840B15A249B}" srcOrd="0" destOrd="0" presId="urn:microsoft.com/office/officeart/2005/8/layout/chevron2"/>
    <dgm:cxn modelId="{88758F89-5828-4878-8D96-CE0FD815C23E}" type="presParOf" srcId="{5479CF2D-9226-411D-95E4-C840B15A249B}" destId="{046CB7F6-269D-46DD-827B-B71D428DECE5}" srcOrd="0" destOrd="0" presId="urn:microsoft.com/office/officeart/2005/8/layout/chevron2"/>
    <dgm:cxn modelId="{CFEE267E-9CB8-4E21-93D0-CB8C6178ED68}" type="presParOf" srcId="{5479CF2D-9226-411D-95E4-C840B15A249B}" destId="{E5FEF0AA-39C3-4427-9D91-27CB7947F926}" srcOrd="1" destOrd="0" presId="urn:microsoft.com/office/officeart/2005/8/layout/chevron2"/>
    <dgm:cxn modelId="{F43D1058-48A5-4A3F-AA34-29F2D3785CE4}" type="presParOf" srcId="{B21629F8-A202-4E2A-8357-E0E75F1D68C2}" destId="{ECBF0053-C98A-4089-9D5D-655825EEC1C9}" srcOrd="1" destOrd="0" presId="urn:microsoft.com/office/officeart/2005/8/layout/chevron2"/>
    <dgm:cxn modelId="{D24396E4-B134-40A0-B43C-A5C0789AD90B}" type="presParOf" srcId="{B21629F8-A202-4E2A-8357-E0E75F1D68C2}" destId="{21839AC6-528E-4930-B348-9E31CC879AAC}" srcOrd="2" destOrd="0" presId="urn:microsoft.com/office/officeart/2005/8/layout/chevron2"/>
    <dgm:cxn modelId="{C18567BB-053E-4EBD-8AA6-9BEF23033630}" type="presParOf" srcId="{21839AC6-528E-4930-B348-9E31CC879AAC}" destId="{090C21E6-2B1A-4C4B-BFF8-4D92334839E9}" srcOrd="0" destOrd="0" presId="urn:microsoft.com/office/officeart/2005/8/layout/chevron2"/>
    <dgm:cxn modelId="{53BCDAFB-0A5E-4BA6-905A-8523AD084F37}" type="presParOf" srcId="{21839AC6-528E-4930-B348-9E31CC879AAC}" destId="{DFDB2E53-8F42-4F2B-93A1-34B4864C0ADF}" srcOrd="1" destOrd="0" presId="urn:microsoft.com/office/officeart/2005/8/layout/chevron2"/>
    <dgm:cxn modelId="{A31103AD-D755-489D-9C28-962AE27C96DE}" type="presParOf" srcId="{B21629F8-A202-4E2A-8357-E0E75F1D68C2}" destId="{49FDC1CA-970F-4E5E-A30A-878B4DBDEE96}" srcOrd="3" destOrd="0" presId="urn:microsoft.com/office/officeart/2005/8/layout/chevron2"/>
    <dgm:cxn modelId="{6E28E14F-6F77-4207-9D62-652164B883DF}" type="presParOf" srcId="{B21629F8-A202-4E2A-8357-E0E75F1D68C2}" destId="{273AC133-2D24-4A96-8B7B-A699E2C860A8}" srcOrd="4" destOrd="0" presId="urn:microsoft.com/office/officeart/2005/8/layout/chevron2"/>
    <dgm:cxn modelId="{A03C0B1C-A501-4CD4-BBA7-E1B437D258FC}" type="presParOf" srcId="{273AC133-2D24-4A96-8B7B-A699E2C860A8}" destId="{F422A36B-70D7-4538-9F01-9CC5A7CDBC89}" srcOrd="0" destOrd="0" presId="urn:microsoft.com/office/officeart/2005/8/layout/chevron2"/>
    <dgm:cxn modelId="{E1079D5F-CBBE-44BA-98A1-14AB71B7A438}" type="presParOf" srcId="{273AC133-2D24-4A96-8B7B-A699E2C860A8}" destId="{A41033FC-DFFB-4B5A-B2FD-2C30FB927963}" srcOrd="1" destOrd="0" presId="urn:microsoft.com/office/officeart/2005/8/layout/chevron2"/>
    <dgm:cxn modelId="{96A5713A-B229-4687-8646-218E6A8956E9}" type="presParOf" srcId="{B21629F8-A202-4E2A-8357-E0E75F1D68C2}" destId="{251D3297-E961-4B48-9B9B-17D18BC83EC4}" srcOrd="5" destOrd="0" presId="urn:microsoft.com/office/officeart/2005/8/layout/chevron2"/>
    <dgm:cxn modelId="{7A58D275-2216-46E9-BA26-3B3BCF232C71}" type="presParOf" srcId="{B21629F8-A202-4E2A-8357-E0E75F1D68C2}" destId="{810CA89A-190E-4148-9F74-7C02F02F9E5F}" srcOrd="6" destOrd="0" presId="urn:microsoft.com/office/officeart/2005/8/layout/chevron2"/>
    <dgm:cxn modelId="{8E38B5D7-85E7-41CB-BAAF-41D760B68B75}" type="presParOf" srcId="{810CA89A-190E-4148-9F74-7C02F02F9E5F}" destId="{D4B44255-0E37-4578-AC27-7FC9BABF7F3D}" srcOrd="0" destOrd="0" presId="urn:microsoft.com/office/officeart/2005/8/layout/chevron2"/>
    <dgm:cxn modelId="{9F723392-9AA0-4D01-9B7F-2FF3F10A6B13}" type="presParOf" srcId="{810CA89A-190E-4148-9F74-7C02F02F9E5F}" destId="{CBEACAF4-6D16-4A1A-8683-6DB7AB52BB86}" srcOrd="1" destOrd="0" presId="urn:microsoft.com/office/officeart/2005/8/layout/chevron2"/>
    <dgm:cxn modelId="{311A4273-0F74-4A94-96E5-09DBCE9C0FF1}" type="presParOf" srcId="{B21629F8-A202-4E2A-8357-E0E75F1D68C2}" destId="{DBD4B7B1-125A-4E41-BAE3-510953E1D6CD}" srcOrd="7" destOrd="0" presId="urn:microsoft.com/office/officeart/2005/8/layout/chevron2"/>
    <dgm:cxn modelId="{6AC6372D-F594-478C-8303-DAED27B320FE}" type="presParOf" srcId="{B21629F8-A202-4E2A-8357-E0E75F1D68C2}" destId="{A029DFFD-E766-4A51-ADCA-A93ED58D78B7}" srcOrd="8" destOrd="0" presId="urn:microsoft.com/office/officeart/2005/8/layout/chevron2"/>
    <dgm:cxn modelId="{903A9E0C-D51A-4088-853F-473D69F8DCF8}" type="presParOf" srcId="{A029DFFD-E766-4A51-ADCA-A93ED58D78B7}" destId="{3EBD3EF8-3D51-4ACB-AE59-839F643DB541}" srcOrd="0" destOrd="0" presId="urn:microsoft.com/office/officeart/2005/8/layout/chevron2"/>
    <dgm:cxn modelId="{A373A1DB-CBC1-4D10-9D42-24ED87828D54}" type="presParOf" srcId="{A029DFFD-E766-4A51-ADCA-A93ED58D78B7}" destId="{F22394C0-C169-4A59-A320-2FBAECB229D0}"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94DB104-F077-497E-A8BC-F496981DE588}" type="doc">
      <dgm:prSet loTypeId="urn:microsoft.com/office/officeart/2005/8/layout/process1" loCatId="process" qsTypeId="urn:microsoft.com/office/officeart/2005/8/quickstyle/simple1" qsCatId="simple" csTypeId="urn:microsoft.com/office/officeart/2005/8/colors/accent3_2" csCatId="accent3" phldr="1"/>
      <dgm:spPr/>
    </dgm:pt>
    <dgm:pt modelId="{007477BD-60A5-414F-8D19-00EBD626D7F0}">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fa-IR" sz="2400" b="1">
              <a:solidFill>
                <a:schemeClr val="bg1"/>
              </a:solidFill>
              <a:cs typeface="B Nazanin" panose="00000400000000000000" pitchFamily="2" charset="-78"/>
            </a:rPr>
            <a:t>1.ایجاد تمایل به انجام تست</a:t>
          </a:r>
          <a:endParaRPr lang="en-US" sz="2400" b="1">
            <a:solidFill>
              <a:schemeClr val="bg1"/>
            </a:solidFill>
            <a:cs typeface="B Nazanin" panose="00000400000000000000" pitchFamily="2" charset="-78"/>
          </a:endParaRPr>
        </a:p>
      </dgm:t>
    </dgm:pt>
    <dgm:pt modelId="{A40E413B-AF04-44AE-8967-1703FA96668C}" type="parTrans" cxnId="{F5DF0147-3CCF-4ABF-B0AC-FB33C27DB05C}">
      <dgm:prSet/>
      <dgm:spPr/>
      <dgm:t>
        <a:bodyPr/>
        <a:lstStyle/>
        <a:p>
          <a:endParaRPr lang="en-US" sz="2400" b="1">
            <a:cs typeface="B Nazanin" panose="00000400000000000000" pitchFamily="2" charset="-78"/>
          </a:endParaRPr>
        </a:p>
      </dgm:t>
    </dgm:pt>
    <dgm:pt modelId="{BCA06880-CD62-45AF-9D53-567EEB19C084}" type="sibTrans" cxnId="{F5DF0147-3CCF-4ABF-B0AC-FB33C27DB05C}">
      <dgm:prSet custT="1"/>
      <dgm:spPr/>
      <dgm:t>
        <a:bodyPr/>
        <a:lstStyle/>
        <a:p>
          <a:endParaRPr lang="en-US" sz="2400" b="1">
            <a:cs typeface="B Nazanin" panose="00000400000000000000" pitchFamily="2" charset="-78"/>
          </a:endParaRPr>
        </a:p>
      </dgm:t>
    </dgm:pt>
    <dgm:pt modelId="{5F3E2C83-0075-4C1C-8367-377983C6CBD6}">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fa-IR" sz="2400" b="1">
              <a:solidFill>
                <a:schemeClr val="bg1"/>
              </a:solidFill>
              <a:cs typeface="B Nazanin" panose="00000400000000000000" pitchFamily="2" charset="-78"/>
            </a:rPr>
            <a:t>2.توصیه به انجام تست</a:t>
          </a:r>
          <a:endParaRPr lang="en-US" sz="2400" b="1">
            <a:solidFill>
              <a:schemeClr val="bg1"/>
            </a:solidFill>
            <a:cs typeface="B Nazanin" panose="00000400000000000000" pitchFamily="2" charset="-78"/>
          </a:endParaRPr>
        </a:p>
      </dgm:t>
    </dgm:pt>
    <dgm:pt modelId="{3CD991BB-BF1F-4357-979E-C1D71EE1B5DE}" type="parTrans" cxnId="{880B7802-FE8B-455F-950A-7C301A27E401}">
      <dgm:prSet/>
      <dgm:spPr/>
      <dgm:t>
        <a:bodyPr/>
        <a:lstStyle/>
        <a:p>
          <a:endParaRPr lang="en-US" sz="2400" b="1">
            <a:cs typeface="B Nazanin" panose="00000400000000000000" pitchFamily="2" charset="-78"/>
          </a:endParaRPr>
        </a:p>
      </dgm:t>
    </dgm:pt>
    <dgm:pt modelId="{C920287E-00A2-4F2A-9EE2-564C5E78E917}" type="sibTrans" cxnId="{880B7802-FE8B-455F-950A-7C301A27E401}">
      <dgm:prSet custT="1"/>
      <dgm:spPr/>
      <dgm:t>
        <a:bodyPr/>
        <a:lstStyle/>
        <a:p>
          <a:endParaRPr lang="en-US" sz="2400" b="1">
            <a:cs typeface="B Nazanin" panose="00000400000000000000" pitchFamily="2" charset="-78"/>
          </a:endParaRPr>
        </a:p>
      </dgm:t>
    </dgm:pt>
    <dgm:pt modelId="{92161121-31D1-47E6-92C7-63D7B054A5F6}">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a:cs typeface="B Nazanin" panose="00000400000000000000" pitchFamily="2" charset="-78"/>
            </a:rPr>
            <a:t>3.انجام تست اولیه</a:t>
          </a:r>
          <a:endParaRPr lang="en-US" sz="2400" b="1">
            <a:cs typeface="B Nazanin" panose="00000400000000000000" pitchFamily="2" charset="-78"/>
          </a:endParaRPr>
        </a:p>
      </dgm:t>
    </dgm:pt>
    <dgm:pt modelId="{5A433533-03CB-4E25-9A86-0784490A0FC3}" type="parTrans" cxnId="{E934EBDB-85C3-440D-99D6-FD641ABBD5F9}">
      <dgm:prSet/>
      <dgm:spPr/>
      <dgm:t>
        <a:bodyPr/>
        <a:lstStyle/>
        <a:p>
          <a:endParaRPr lang="en-US" sz="2400" b="1">
            <a:cs typeface="B Nazanin" panose="00000400000000000000" pitchFamily="2" charset="-78"/>
          </a:endParaRPr>
        </a:p>
      </dgm:t>
    </dgm:pt>
    <dgm:pt modelId="{F23BBE37-AB48-44A6-98BA-AF03EB396B0B}" type="sibTrans" cxnId="{E934EBDB-85C3-440D-99D6-FD641ABBD5F9}">
      <dgm:prSet custT="1"/>
      <dgm:spPr/>
      <dgm:t>
        <a:bodyPr/>
        <a:lstStyle/>
        <a:p>
          <a:endParaRPr lang="en-US" sz="2400" b="1">
            <a:cs typeface="B Nazanin" panose="00000400000000000000" pitchFamily="2" charset="-78"/>
          </a:endParaRPr>
        </a:p>
      </dgm:t>
    </dgm:pt>
    <dgm:pt modelId="{3E766AC4-F297-4620-A633-6B29031A4318}">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dirty="0">
              <a:solidFill>
                <a:schemeClr val="bg1"/>
              </a:solidFill>
              <a:cs typeface="B Nazanin" panose="00000400000000000000" pitchFamily="2" charset="-78"/>
            </a:rPr>
            <a:t>5. ارجاع و ترغیب برای تست تاییدی</a:t>
          </a:r>
          <a:endParaRPr lang="en-US" sz="2400" b="1" dirty="0">
            <a:solidFill>
              <a:schemeClr val="bg1"/>
            </a:solidFill>
            <a:cs typeface="B Nazanin" panose="00000400000000000000" pitchFamily="2" charset="-78"/>
          </a:endParaRPr>
        </a:p>
      </dgm:t>
    </dgm:pt>
    <dgm:pt modelId="{56EBF6E3-DA2A-48DE-9677-9D7B8E348C10}" type="parTrans" cxnId="{5B523BEA-3B3A-4279-8559-E9BF8C56140C}">
      <dgm:prSet/>
      <dgm:spPr/>
      <dgm:t>
        <a:bodyPr/>
        <a:lstStyle/>
        <a:p>
          <a:endParaRPr lang="en-US" sz="2400" b="1">
            <a:cs typeface="B Nazanin" panose="00000400000000000000" pitchFamily="2" charset="-78"/>
          </a:endParaRPr>
        </a:p>
      </dgm:t>
    </dgm:pt>
    <dgm:pt modelId="{A26FA19E-CE52-4434-A3A5-1F4A9F2F2690}" type="sibTrans" cxnId="{5B523BEA-3B3A-4279-8559-E9BF8C56140C}">
      <dgm:prSet/>
      <dgm:spPr/>
      <dgm:t>
        <a:bodyPr/>
        <a:lstStyle/>
        <a:p>
          <a:endParaRPr lang="en-US" sz="2400" b="1">
            <a:cs typeface="B Nazanin" panose="00000400000000000000" pitchFamily="2" charset="-78"/>
          </a:endParaRPr>
        </a:p>
      </dgm:t>
    </dgm:pt>
    <dgm:pt modelId="{1605CEE8-2DD8-491E-9DB6-68E4361AD906}">
      <dgm:prSet custT="1">
        <dgm:style>
          <a:lnRef idx="0">
            <a:schemeClr val="accent5"/>
          </a:lnRef>
          <a:fillRef idx="3">
            <a:schemeClr val="accent5"/>
          </a:fillRef>
          <a:effectRef idx="3">
            <a:schemeClr val="accent5"/>
          </a:effectRef>
          <a:fontRef idx="minor">
            <a:schemeClr val="lt1"/>
          </a:fontRef>
        </dgm:style>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fa-IR" sz="2400" b="1" dirty="0">
              <a:cs typeface="B Nazanin" panose="00000400000000000000" pitchFamily="2" charset="-78"/>
            </a:rPr>
            <a:t>4.اعلام نتیجه</a:t>
          </a:r>
          <a:endParaRPr lang="en-US" sz="2400" b="1" dirty="0">
            <a:cs typeface="B Nazanin" panose="00000400000000000000" pitchFamily="2" charset="-78"/>
          </a:endParaRPr>
        </a:p>
      </dgm:t>
    </dgm:pt>
    <dgm:pt modelId="{66003DBC-4573-4194-A4A4-6BDC4B9783B8}" type="parTrans" cxnId="{67C6B3B8-C65E-4C1E-B2B7-7B1B8006A4F5}">
      <dgm:prSet/>
      <dgm:spPr/>
      <dgm:t>
        <a:bodyPr/>
        <a:lstStyle/>
        <a:p>
          <a:endParaRPr lang="en-US" sz="2400" b="1">
            <a:cs typeface="B Nazanin" panose="00000400000000000000" pitchFamily="2" charset="-78"/>
          </a:endParaRPr>
        </a:p>
      </dgm:t>
    </dgm:pt>
    <dgm:pt modelId="{76C24C07-5201-4479-A742-3393AF2BF51A}" type="sibTrans" cxnId="{67C6B3B8-C65E-4C1E-B2B7-7B1B8006A4F5}">
      <dgm:prSet custT="1"/>
      <dgm:spPr/>
      <dgm:t>
        <a:bodyPr/>
        <a:lstStyle/>
        <a:p>
          <a:endParaRPr lang="en-US" sz="2400" b="1">
            <a:cs typeface="B Nazanin" panose="00000400000000000000" pitchFamily="2" charset="-78"/>
          </a:endParaRPr>
        </a:p>
      </dgm:t>
    </dgm:pt>
    <dgm:pt modelId="{DC50432B-37BF-4D4D-B788-F79E080D85A2}" type="pres">
      <dgm:prSet presAssocID="{194DB104-F077-497E-A8BC-F496981DE588}" presName="Name0" presStyleCnt="0">
        <dgm:presLayoutVars>
          <dgm:dir/>
          <dgm:resizeHandles val="exact"/>
        </dgm:presLayoutVars>
      </dgm:prSet>
      <dgm:spPr/>
    </dgm:pt>
    <dgm:pt modelId="{C11A54AD-7B73-4835-9AA7-5C9752DA35D8}" type="pres">
      <dgm:prSet presAssocID="{007477BD-60A5-414F-8D19-00EBD626D7F0}" presName="node" presStyleLbl="node1" presStyleIdx="0" presStyleCnt="5">
        <dgm:presLayoutVars>
          <dgm:bulletEnabled val="1"/>
        </dgm:presLayoutVars>
      </dgm:prSet>
      <dgm:spPr/>
      <dgm:t>
        <a:bodyPr/>
        <a:lstStyle/>
        <a:p>
          <a:endParaRPr lang="en-US"/>
        </a:p>
      </dgm:t>
    </dgm:pt>
    <dgm:pt modelId="{79F6123A-D7D1-44C0-B261-C6E985DDBE22}" type="pres">
      <dgm:prSet presAssocID="{BCA06880-CD62-45AF-9D53-567EEB19C084}" presName="sibTrans" presStyleLbl="sibTrans2D1" presStyleIdx="0" presStyleCnt="4"/>
      <dgm:spPr/>
      <dgm:t>
        <a:bodyPr/>
        <a:lstStyle/>
        <a:p>
          <a:endParaRPr lang="en-US"/>
        </a:p>
      </dgm:t>
    </dgm:pt>
    <dgm:pt modelId="{B32962F7-9FCA-4E4A-8886-8ABDF66CFA6E}" type="pres">
      <dgm:prSet presAssocID="{BCA06880-CD62-45AF-9D53-567EEB19C084}" presName="connectorText" presStyleLbl="sibTrans2D1" presStyleIdx="0" presStyleCnt="4"/>
      <dgm:spPr/>
      <dgm:t>
        <a:bodyPr/>
        <a:lstStyle/>
        <a:p>
          <a:endParaRPr lang="en-US"/>
        </a:p>
      </dgm:t>
    </dgm:pt>
    <dgm:pt modelId="{594A870A-2A76-4B93-91FF-423918546E7E}" type="pres">
      <dgm:prSet presAssocID="{5F3E2C83-0075-4C1C-8367-377983C6CBD6}" presName="node" presStyleLbl="node1" presStyleIdx="1" presStyleCnt="5">
        <dgm:presLayoutVars>
          <dgm:bulletEnabled val="1"/>
        </dgm:presLayoutVars>
      </dgm:prSet>
      <dgm:spPr/>
      <dgm:t>
        <a:bodyPr/>
        <a:lstStyle/>
        <a:p>
          <a:endParaRPr lang="en-US"/>
        </a:p>
      </dgm:t>
    </dgm:pt>
    <dgm:pt modelId="{92F79BB9-C984-4A9E-A145-ABDBCCD6C038}" type="pres">
      <dgm:prSet presAssocID="{C920287E-00A2-4F2A-9EE2-564C5E78E917}" presName="sibTrans" presStyleLbl="sibTrans2D1" presStyleIdx="1" presStyleCnt="4"/>
      <dgm:spPr/>
      <dgm:t>
        <a:bodyPr/>
        <a:lstStyle/>
        <a:p>
          <a:endParaRPr lang="en-US"/>
        </a:p>
      </dgm:t>
    </dgm:pt>
    <dgm:pt modelId="{651BC5AE-A415-4690-9F07-8286AD65E8FA}" type="pres">
      <dgm:prSet presAssocID="{C920287E-00A2-4F2A-9EE2-564C5E78E917}" presName="connectorText" presStyleLbl="sibTrans2D1" presStyleIdx="1" presStyleCnt="4"/>
      <dgm:spPr/>
      <dgm:t>
        <a:bodyPr/>
        <a:lstStyle/>
        <a:p>
          <a:endParaRPr lang="en-US"/>
        </a:p>
      </dgm:t>
    </dgm:pt>
    <dgm:pt modelId="{2032CEBA-1D44-4CB8-BF1C-AE4A08F57CEF}" type="pres">
      <dgm:prSet presAssocID="{92161121-31D1-47E6-92C7-63D7B054A5F6}" presName="node" presStyleLbl="node1" presStyleIdx="2" presStyleCnt="5">
        <dgm:presLayoutVars>
          <dgm:bulletEnabled val="1"/>
        </dgm:presLayoutVars>
      </dgm:prSet>
      <dgm:spPr/>
      <dgm:t>
        <a:bodyPr/>
        <a:lstStyle/>
        <a:p>
          <a:endParaRPr lang="en-US"/>
        </a:p>
      </dgm:t>
    </dgm:pt>
    <dgm:pt modelId="{F0D8DF92-B148-4240-AA2B-4CA447C8C3E1}" type="pres">
      <dgm:prSet presAssocID="{F23BBE37-AB48-44A6-98BA-AF03EB396B0B}" presName="sibTrans" presStyleLbl="sibTrans2D1" presStyleIdx="2" presStyleCnt="4"/>
      <dgm:spPr/>
      <dgm:t>
        <a:bodyPr/>
        <a:lstStyle/>
        <a:p>
          <a:endParaRPr lang="en-US"/>
        </a:p>
      </dgm:t>
    </dgm:pt>
    <dgm:pt modelId="{D62B6BC0-9635-405D-A04A-07ABCE971919}" type="pres">
      <dgm:prSet presAssocID="{F23BBE37-AB48-44A6-98BA-AF03EB396B0B}" presName="connectorText" presStyleLbl="sibTrans2D1" presStyleIdx="2" presStyleCnt="4"/>
      <dgm:spPr/>
      <dgm:t>
        <a:bodyPr/>
        <a:lstStyle/>
        <a:p>
          <a:endParaRPr lang="en-US"/>
        </a:p>
      </dgm:t>
    </dgm:pt>
    <dgm:pt modelId="{0605D777-C0F5-49EF-83D7-21698538E96E}" type="pres">
      <dgm:prSet presAssocID="{1605CEE8-2DD8-491E-9DB6-68E4361AD906}" presName="node" presStyleLbl="node1" presStyleIdx="3" presStyleCnt="5">
        <dgm:presLayoutVars>
          <dgm:bulletEnabled val="1"/>
        </dgm:presLayoutVars>
      </dgm:prSet>
      <dgm:spPr/>
      <dgm:t>
        <a:bodyPr/>
        <a:lstStyle/>
        <a:p>
          <a:endParaRPr lang="en-US"/>
        </a:p>
      </dgm:t>
    </dgm:pt>
    <dgm:pt modelId="{7F65A18A-5748-46D9-9DCA-7B1E5658D714}" type="pres">
      <dgm:prSet presAssocID="{76C24C07-5201-4479-A742-3393AF2BF51A}" presName="sibTrans" presStyleLbl="sibTrans2D1" presStyleIdx="3" presStyleCnt="4"/>
      <dgm:spPr/>
      <dgm:t>
        <a:bodyPr/>
        <a:lstStyle/>
        <a:p>
          <a:endParaRPr lang="en-US"/>
        </a:p>
      </dgm:t>
    </dgm:pt>
    <dgm:pt modelId="{85F6BEF9-53BC-44C8-B3E6-5C576F440FB1}" type="pres">
      <dgm:prSet presAssocID="{76C24C07-5201-4479-A742-3393AF2BF51A}" presName="connectorText" presStyleLbl="sibTrans2D1" presStyleIdx="3" presStyleCnt="4"/>
      <dgm:spPr/>
      <dgm:t>
        <a:bodyPr/>
        <a:lstStyle/>
        <a:p>
          <a:endParaRPr lang="en-US"/>
        </a:p>
      </dgm:t>
    </dgm:pt>
    <dgm:pt modelId="{F513806F-5C78-4DDD-B334-4B2943E3F0E6}" type="pres">
      <dgm:prSet presAssocID="{3E766AC4-F297-4620-A633-6B29031A4318}" presName="node" presStyleLbl="node1" presStyleIdx="4" presStyleCnt="5">
        <dgm:presLayoutVars>
          <dgm:bulletEnabled val="1"/>
        </dgm:presLayoutVars>
      </dgm:prSet>
      <dgm:spPr/>
      <dgm:t>
        <a:bodyPr/>
        <a:lstStyle/>
        <a:p>
          <a:endParaRPr lang="en-US"/>
        </a:p>
      </dgm:t>
    </dgm:pt>
  </dgm:ptLst>
  <dgm:cxnLst>
    <dgm:cxn modelId="{03BDBEA4-101F-4FC5-BA2B-21ED5D2E273D}" type="presOf" srcId="{3E766AC4-F297-4620-A633-6B29031A4318}" destId="{F513806F-5C78-4DDD-B334-4B2943E3F0E6}" srcOrd="0" destOrd="0" presId="urn:microsoft.com/office/officeart/2005/8/layout/process1"/>
    <dgm:cxn modelId="{6888DDAC-AA1D-4DCD-9BDA-02568E678D24}" type="presOf" srcId="{5F3E2C83-0075-4C1C-8367-377983C6CBD6}" destId="{594A870A-2A76-4B93-91FF-423918546E7E}" srcOrd="0" destOrd="0" presId="urn:microsoft.com/office/officeart/2005/8/layout/process1"/>
    <dgm:cxn modelId="{94DC5BE6-D4CF-489A-994C-3689D4129894}" type="presOf" srcId="{F23BBE37-AB48-44A6-98BA-AF03EB396B0B}" destId="{D62B6BC0-9635-405D-A04A-07ABCE971919}" srcOrd="1" destOrd="0" presId="urn:microsoft.com/office/officeart/2005/8/layout/process1"/>
    <dgm:cxn modelId="{738E0BF8-A62B-4184-9FF1-5D5A8198029E}" type="presOf" srcId="{F23BBE37-AB48-44A6-98BA-AF03EB396B0B}" destId="{F0D8DF92-B148-4240-AA2B-4CA447C8C3E1}" srcOrd="0" destOrd="0" presId="urn:microsoft.com/office/officeart/2005/8/layout/process1"/>
    <dgm:cxn modelId="{D234F8FB-FC5D-4B14-9528-6432C6823B5B}" type="presOf" srcId="{BCA06880-CD62-45AF-9D53-567EEB19C084}" destId="{79F6123A-D7D1-44C0-B261-C6E985DDBE22}" srcOrd="0" destOrd="0" presId="urn:microsoft.com/office/officeart/2005/8/layout/process1"/>
    <dgm:cxn modelId="{880B7802-FE8B-455F-950A-7C301A27E401}" srcId="{194DB104-F077-497E-A8BC-F496981DE588}" destId="{5F3E2C83-0075-4C1C-8367-377983C6CBD6}" srcOrd="1" destOrd="0" parTransId="{3CD991BB-BF1F-4357-979E-C1D71EE1B5DE}" sibTransId="{C920287E-00A2-4F2A-9EE2-564C5E78E917}"/>
    <dgm:cxn modelId="{67C6B3B8-C65E-4C1E-B2B7-7B1B8006A4F5}" srcId="{194DB104-F077-497E-A8BC-F496981DE588}" destId="{1605CEE8-2DD8-491E-9DB6-68E4361AD906}" srcOrd="3" destOrd="0" parTransId="{66003DBC-4573-4194-A4A4-6BDC4B9783B8}" sibTransId="{76C24C07-5201-4479-A742-3393AF2BF51A}"/>
    <dgm:cxn modelId="{5B523BEA-3B3A-4279-8559-E9BF8C56140C}" srcId="{194DB104-F077-497E-A8BC-F496981DE588}" destId="{3E766AC4-F297-4620-A633-6B29031A4318}" srcOrd="4" destOrd="0" parTransId="{56EBF6E3-DA2A-48DE-9677-9D7B8E348C10}" sibTransId="{A26FA19E-CE52-4434-A3A5-1F4A9F2F2690}"/>
    <dgm:cxn modelId="{603A399B-0B87-4E46-AEF0-F3EB09530DBB}" type="presOf" srcId="{BCA06880-CD62-45AF-9D53-567EEB19C084}" destId="{B32962F7-9FCA-4E4A-8886-8ABDF66CFA6E}" srcOrd="1" destOrd="0" presId="urn:microsoft.com/office/officeart/2005/8/layout/process1"/>
    <dgm:cxn modelId="{50585965-EA2E-45DC-BFFD-31FC05FC93B0}" type="presOf" srcId="{C920287E-00A2-4F2A-9EE2-564C5E78E917}" destId="{651BC5AE-A415-4690-9F07-8286AD65E8FA}" srcOrd="1" destOrd="0" presId="urn:microsoft.com/office/officeart/2005/8/layout/process1"/>
    <dgm:cxn modelId="{3CF5348E-F5B2-41C1-B8B9-F1748925B905}" type="presOf" srcId="{1605CEE8-2DD8-491E-9DB6-68E4361AD906}" destId="{0605D777-C0F5-49EF-83D7-21698538E96E}" srcOrd="0" destOrd="0" presId="urn:microsoft.com/office/officeart/2005/8/layout/process1"/>
    <dgm:cxn modelId="{B4C7C140-1FBF-4F0A-995F-5148FA1AC4F5}" type="presOf" srcId="{194DB104-F077-497E-A8BC-F496981DE588}" destId="{DC50432B-37BF-4D4D-B788-F79E080D85A2}" srcOrd="0" destOrd="0" presId="urn:microsoft.com/office/officeart/2005/8/layout/process1"/>
    <dgm:cxn modelId="{464BEB43-C2B8-4B07-9918-55E4C61AC2EA}" type="presOf" srcId="{92161121-31D1-47E6-92C7-63D7B054A5F6}" destId="{2032CEBA-1D44-4CB8-BF1C-AE4A08F57CEF}" srcOrd="0" destOrd="0" presId="urn:microsoft.com/office/officeart/2005/8/layout/process1"/>
    <dgm:cxn modelId="{FF76C892-6903-46F4-8A49-7E521ADE4647}" type="presOf" srcId="{76C24C07-5201-4479-A742-3393AF2BF51A}" destId="{7F65A18A-5748-46D9-9DCA-7B1E5658D714}" srcOrd="0" destOrd="0" presId="urn:microsoft.com/office/officeart/2005/8/layout/process1"/>
    <dgm:cxn modelId="{E934EBDB-85C3-440D-99D6-FD641ABBD5F9}" srcId="{194DB104-F077-497E-A8BC-F496981DE588}" destId="{92161121-31D1-47E6-92C7-63D7B054A5F6}" srcOrd="2" destOrd="0" parTransId="{5A433533-03CB-4E25-9A86-0784490A0FC3}" sibTransId="{F23BBE37-AB48-44A6-98BA-AF03EB396B0B}"/>
    <dgm:cxn modelId="{F5DF0147-3CCF-4ABF-B0AC-FB33C27DB05C}" srcId="{194DB104-F077-497E-A8BC-F496981DE588}" destId="{007477BD-60A5-414F-8D19-00EBD626D7F0}" srcOrd="0" destOrd="0" parTransId="{A40E413B-AF04-44AE-8967-1703FA96668C}" sibTransId="{BCA06880-CD62-45AF-9D53-567EEB19C084}"/>
    <dgm:cxn modelId="{23137786-D9CD-4355-91DA-AF8A98E6C9BC}" type="presOf" srcId="{007477BD-60A5-414F-8D19-00EBD626D7F0}" destId="{C11A54AD-7B73-4835-9AA7-5C9752DA35D8}" srcOrd="0" destOrd="0" presId="urn:microsoft.com/office/officeart/2005/8/layout/process1"/>
    <dgm:cxn modelId="{49A86540-0970-440C-9273-096C952EFF4F}" type="presOf" srcId="{C920287E-00A2-4F2A-9EE2-564C5E78E917}" destId="{92F79BB9-C984-4A9E-A145-ABDBCCD6C038}" srcOrd="0" destOrd="0" presId="urn:microsoft.com/office/officeart/2005/8/layout/process1"/>
    <dgm:cxn modelId="{75CE7FE8-A933-4ABA-A8E7-8ECD4F092BC0}" type="presOf" srcId="{76C24C07-5201-4479-A742-3393AF2BF51A}" destId="{85F6BEF9-53BC-44C8-B3E6-5C576F440FB1}" srcOrd="1" destOrd="0" presId="urn:microsoft.com/office/officeart/2005/8/layout/process1"/>
    <dgm:cxn modelId="{9AE4466E-032F-46CC-9220-ED8F08BB419A}" type="presParOf" srcId="{DC50432B-37BF-4D4D-B788-F79E080D85A2}" destId="{C11A54AD-7B73-4835-9AA7-5C9752DA35D8}" srcOrd="0" destOrd="0" presId="urn:microsoft.com/office/officeart/2005/8/layout/process1"/>
    <dgm:cxn modelId="{D4367939-E975-4311-8BE6-BFD1EBEE9BE9}" type="presParOf" srcId="{DC50432B-37BF-4D4D-B788-F79E080D85A2}" destId="{79F6123A-D7D1-44C0-B261-C6E985DDBE22}" srcOrd="1" destOrd="0" presId="urn:microsoft.com/office/officeart/2005/8/layout/process1"/>
    <dgm:cxn modelId="{B06E9FB6-514B-484F-8CB3-C3AE7D45AD88}" type="presParOf" srcId="{79F6123A-D7D1-44C0-B261-C6E985DDBE22}" destId="{B32962F7-9FCA-4E4A-8886-8ABDF66CFA6E}" srcOrd="0" destOrd="0" presId="urn:microsoft.com/office/officeart/2005/8/layout/process1"/>
    <dgm:cxn modelId="{85BDC446-86B0-4979-BE3B-5E155C39C99E}" type="presParOf" srcId="{DC50432B-37BF-4D4D-B788-F79E080D85A2}" destId="{594A870A-2A76-4B93-91FF-423918546E7E}" srcOrd="2" destOrd="0" presId="urn:microsoft.com/office/officeart/2005/8/layout/process1"/>
    <dgm:cxn modelId="{C61910E3-0FB5-429B-B733-F358B70E8CD8}" type="presParOf" srcId="{DC50432B-37BF-4D4D-B788-F79E080D85A2}" destId="{92F79BB9-C984-4A9E-A145-ABDBCCD6C038}" srcOrd="3" destOrd="0" presId="urn:microsoft.com/office/officeart/2005/8/layout/process1"/>
    <dgm:cxn modelId="{82365CAE-247C-4D50-91CC-351878AEE703}" type="presParOf" srcId="{92F79BB9-C984-4A9E-A145-ABDBCCD6C038}" destId="{651BC5AE-A415-4690-9F07-8286AD65E8FA}" srcOrd="0" destOrd="0" presId="urn:microsoft.com/office/officeart/2005/8/layout/process1"/>
    <dgm:cxn modelId="{C7A4B485-8E2C-4CEA-B95D-AE16D1A857C7}" type="presParOf" srcId="{DC50432B-37BF-4D4D-B788-F79E080D85A2}" destId="{2032CEBA-1D44-4CB8-BF1C-AE4A08F57CEF}" srcOrd="4" destOrd="0" presId="urn:microsoft.com/office/officeart/2005/8/layout/process1"/>
    <dgm:cxn modelId="{414BB858-B4C1-4A4C-B7EF-55DF42B06F81}" type="presParOf" srcId="{DC50432B-37BF-4D4D-B788-F79E080D85A2}" destId="{F0D8DF92-B148-4240-AA2B-4CA447C8C3E1}" srcOrd="5" destOrd="0" presId="urn:microsoft.com/office/officeart/2005/8/layout/process1"/>
    <dgm:cxn modelId="{17B1C03B-CB66-4A04-A81E-0E817082FF8D}" type="presParOf" srcId="{F0D8DF92-B148-4240-AA2B-4CA447C8C3E1}" destId="{D62B6BC0-9635-405D-A04A-07ABCE971919}" srcOrd="0" destOrd="0" presId="urn:microsoft.com/office/officeart/2005/8/layout/process1"/>
    <dgm:cxn modelId="{DFD14BD6-6429-46B1-8B1E-EB1DAF164398}" type="presParOf" srcId="{DC50432B-37BF-4D4D-B788-F79E080D85A2}" destId="{0605D777-C0F5-49EF-83D7-21698538E96E}" srcOrd="6" destOrd="0" presId="urn:microsoft.com/office/officeart/2005/8/layout/process1"/>
    <dgm:cxn modelId="{2837540A-FDF2-428C-A9D9-5B0293DAD6E3}" type="presParOf" srcId="{DC50432B-37BF-4D4D-B788-F79E080D85A2}" destId="{7F65A18A-5748-46D9-9DCA-7B1E5658D714}" srcOrd="7" destOrd="0" presId="urn:microsoft.com/office/officeart/2005/8/layout/process1"/>
    <dgm:cxn modelId="{6CF68AA6-69F9-4071-8A6E-F83C1394C18A}" type="presParOf" srcId="{7F65A18A-5748-46D9-9DCA-7B1E5658D714}" destId="{85F6BEF9-53BC-44C8-B3E6-5C576F440FB1}" srcOrd="0" destOrd="0" presId="urn:microsoft.com/office/officeart/2005/8/layout/process1"/>
    <dgm:cxn modelId="{40B8FF45-3483-46B7-9718-03248208B28B}" type="presParOf" srcId="{DC50432B-37BF-4D4D-B788-F79E080D85A2}" destId="{F513806F-5C78-4DDD-B334-4B2943E3F0E6}" srcOrd="8" destOrd="0" presId="urn:microsoft.com/office/officeart/2005/8/layout/process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301B6C9-4758-4588-A028-E70929DD8EED}" type="doc">
      <dgm:prSet loTypeId="urn:microsoft.com/office/officeart/2005/8/layout/chevron2" loCatId="list" qsTypeId="urn:microsoft.com/office/officeart/2005/8/quickstyle/simple1" qsCatId="simple" csTypeId="urn:microsoft.com/office/officeart/2005/8/colors/colorful1" csCatId="colorful" phldr="1"/>
      <dgm:spPr/>
      <dgm:t>
        <a:bodyPr/>
        <a:lstStyle/>
        <a:p>
          <a:pPr rtl="1"/>
          <a:endParaRPr lang="fa-IR"/>
        </a:p>
      </dgm:t>
    </dgm:pt>
    <dgm:pt modelId="{72BCA973-ABC6-479A-8728-0CF0499C819C}">
      <dgm:prSet phldrT="[Text]" custT="1"/>
      <dgm:spPr/>
      <dgm:t>
        <a:bodyPr/>
        <a:lstStyle/>
        <a:p>
          <a:pPr rtl="1"/>
          <a:r>
            <a:rPr lang="fa-IR" sz="3200" dirty="0">
              <a:cs typeface="B Nazanin" panose="00000400000000000000" pitchFamily="2" charset="-78"/>
            </a:rPr>
            <a:t>1</a:t>
          </a:r>
        </a:p>
      </dgm:t>
    </dgm:pt>
    <dgm:pt modelId="{FFB476BE-6B4F-4C1F-AE8F-BE54C3EBA350}" type="parTrans" cxnId="{6D6BDB2B-D492-4173-9D46-F36F85616C83}">
      <dgm:prSet/>
      <dgm:spPr/>
      <dgm:t>
        <a:bodyPr/>
        <a:lstStyle/>
        <a:p>
          <a:pPr rtl="1"/>
          <a:endParaRPr lang="fa-IR" sz="2800">
            <a:cs typeface="B Nazanin" panose="00000400000000000000" pitchFamily="2" charset="-78"/>
          </a:endParaRPr>
        </a:p>
      </dgm:t>
    </dgm:pt>
    <dgm:pt modelId="{ADC52F20-3E49-4E80-9F86-B422C46ABF85}" type="sibTrans" cxnId="{6D6BDB2B-D492-4173-9D46-F36F85616C83}">
      <dgm:prSet/>
      <dgm:spPr/>
      <dgm:t>
        <a:bodyPr/>
        <a:lstStyle/>
        <a:p>
          <a:pPr rtl="1"/>
          <a:endParaRPr lang="fa-IR" sz="2800">
            <a:cs typeface="B Nazanin" panose="00000400000000000000" pitchFamily="2" charset="-78"/>
          </a:endParaRPr>
        </a:p>
      </dgm:t>
    </dgm:pt>
    <dgm:pt modelId="{1FF00500-5EB2-425B-BE02-9AF719F0DA43}">
      <dgm:prSet phldrT="[Text]" custT="1"/>
      <dgm:spPr>
        <a:ln>
          <a:noFill/>
        </a:ln>
      </dgm:spPr>
      <dgm:t>
        <a:bodyPr/>
        <a:lstStyle/>
        <a:p>
          <a:pPr rtl="1"/>
          <a:r>
            <a:rPr lang="fa-IR" sz="4000" b="1" dirty="0">
              <a:solidFill>
                <a:srgbClr val="FFC000"/>
              </a:solidFill>
              <a:cs typeface="B Nazanin" panose="00000400000000000000" pitchFamily="2" charset="-78"/>
            </a:rPr>
            <a:t>نتیجه تست را واضحا اعلام کنید</a:t>
          </a:r>
        </a:p>
      </dgm:t>
    </dgm:pt>
    <dgm:pt modelId="{53BD39F9-5266-4E55-A26D-8DE9A34DB78C}" type="parTrans" cxnId="{D1A15C8E-18E3-4FE3-B4A7-F14BD53D5AE8}">
      <dgm:prSet/>
      <dgm:spPr/>
      <dgm:t>
        <a:bodyPr/>
        <a:lstStyle/>
        <a:p>
          <a:pPr rtl="1"/>
          <a:endParaRPr lang="fa-IR" sz="2800">
            <a:cs typeface="B Nazanin" panose="00000400000000000000" pitchFamily="2" charset="-78"/>
          </a:endParaRPr>
        </a:p>
      </dgm:t>
    </dgm:pt>
    <dgm:pt modelId="{80CEE5F2-02CB-41DD-8B99-2F26878044CD}" type="sibTrans" cxnId="{D1A15C8E-18E3-4FE3-B4A7-F14BD53D5AE8}">
      <dgm:prSet/>
      <dgm:spPr/>
      <dgm:t>
        <a:bodyPr/>
        <a:lstStyle/>
        <a:p>
          <a:pPr rtl="1"/>
          <a:endParaRPr lang="fa-IR" sz="2800">
            <a:cs typeface="B Nazanin" panose="00000400000000000000" pitchFamily="2" charset="-78"/>
          </a:endParaRPr>
        </a:p>
      </dgm:t>
    </dgm:pt>
    <dgm:pt modelId="{6A04A7B3-F173-464B-90EE-42D1ED23D6FD}">
      <dgm:prSet phldrT="[Text]" custT="1"/>
      <dgm:spPr>
        <a:solidFill>
          <a:srgbClr val="C00000"/>
        </a:solidFill>
      </dgm:spPr>
      <dgm:t>
        <a:bodyPr/>
        <a:lstStyle/>
        <a:p>
          <a:pPr rtl="1"/>
          <a:r>
            <a:rPr lang="fa-IR" sz="3200" dirty="0">
              <a:cs typeface="B Nazanin" panose="00000400000000000000" pitchFamily="2" charset="-78"/>
            </a:rPr>
            <a:t>2</a:t>
          </a:r>
        </a:p>
      </dgm:t>
    </dgm:pt>
    <dgm:pt modelId="{14C1F099-2392-4707-BF15-81B90A163C64}" type="parTrans" cxnId="{ED0545F5-38D2-485D-822B-7B655068B7ED}">
      <dgm:prSet/>
      <dgm:spPr/>
      <dgm:t>
        <a:bodyPr/>
        <a:lstStyle/>
        <a:p>
          <a:pPr rtl="1"/>
          <a:endParaRPr lang="fa-IR" sz="2800">
            <a:cs typeface="B Nazanin" panose="00000400000000000000" pitchFamily="2" charset="-78"/>
          </a:endParaRPr>
        </a:p>
      </dgm:t>
    </dgm:pt>
    <dgm:pt modelId="{F3FDC4F4-318C-4742-96A9-261E2F532118}" type="sibTrans" cxnId="{ED0545F5-38D2-485D-822B-7B655068B7ED}">
      <dgm:prSet/>
      <dgm:spPr/>
      <dgm:t>
        <a:bodyPr/>
        <a:lstStyle/>
        <a:p>
          <a:pPr rtl="1"/>
          <a:endParaRPr lang="fa-IR" sz="2800">
            <a:cs typeface="B Nazanin" panose="00000400000000000000" pitchFamily="2" charset="-78"/>
          </a:endParaRPr>
        </a:p>
      </dgm:t>
    </dgm:pt>
    <dgm:pt modelId="{11DA36F9-07B5-46C8-A752-9192FDB7A0EB}">
      <dgm:prSet phldrT="[Text]" custT="1"/>
      <dgm:spPr>
        <a:solidFill>
          <a:schemeClr val="accent6">
            <a:lumMod val="75000"/>
          </a:schemeClr>
        </a:solidFill>
      </dgm:spPr>
      <dgm:t>
        <a:bodyPr/>
        <a:lstStyle/>
        <a:p>
          <a:pPr rtl="1"/>
          <a:r>
            <a:rPr lang="fa-IR" sz="3200" dirty="0">
              <a:cs typeface="B Nazanin" panose="00000400000000000000" pitchFamily="2" charset="-78"/>
            </a:rPr>
            <a:t>3</a:t>
          </a:r>
        </a:p>
      </dgm:t>
    </dgm:pt>
    <dgm:pt modelId="{3D68F7FE-8F83-40C6-8929-33896F03CD25}" type="parTrans" cxnId="{A050F23C-A4D6-44B2-81F4-CE60D3A45300}">
      <dgm:prSet/>
      <dgm:spPr/>
      <dgm:t>
        <a:bodyPr/>
        <a:lstStyle/>
        <a:p>
          <a:pPr rtl="1"/>
          <a:endParaRPr lang="fa-IR" sz="2800">
            <a:cs typeface="B Nazanin" panose="00000400000000000000" pitchFamily="2" charset="-78"/>
          </a:endParaRPr>
        </a:p>
      </dgm:t>
    </dgm:pt>
    <dgm:pt modelId="{FCC6B4B1-503C-4BFB-912F-B014D94BF4B9}" type="sibTrans" cxnId="{A050F23C-A4D6-44B2-81F4-CE60D3A45300}">
      <dgm:prSet/>
      <dgm:spPr/>
      <dgm:t>
        <a:bodyPr/>
        <a:lstStyle/>
        <a:p>
          <a:pPr rtl="1"/>
          <a:endParaRPr lang="fa-IR" sz="2800">
            <a:cs typeface="B Nazanin" panose="00000400000000000000" pitchFamily="2" charset="-78"/>
          </a:endParaRPr>
        </a:p>
      </dgm:t>
    </dgm:pt>
    <dgm:pt modelId="{232749DC-0086-46AC-90CC-DAA2C80EC397}">
      <dgm:prSet phldrT="[Text]" custT="1"/>
      <dgm:spPr/>
      <dgm:t>
        <a:bodyPr/>
        <a:lstStyle/>
        <a:p>
          <a:pPr rtl="1"/>
          <a:r>
            <a:rPr lang="fa-IR" sz="3200" dirty="0">
              <a:cs typeface="B Nazanin" panose="00000400000000000000" pitchFamily="2" charset="-78"/>
            </a:rPr>
            <a:t>4</a:t>
          </a:r>
        </a:p>
      </dgm:t>
    </dgm:pt>
    <dgm:pt modelId="{12422644-C5A0-40E2-89EA-DA6D2D731572}" type="parTrans" cxnId="{83059A45-DCCF-4532-B64E-EFD8D587D695}">
      <dgm:prSet/>
      <dgm:spPr/>
      <dgm:t>
        <a:bodyPr/>
        <a:lstStyle/>
        <a:p>
          <a:pPr rtl="1"/>
          <a:endParaRPr lang="fa-IR" sz="2800">
            <a:cs typeface="B Nazanin" panose="00000400000000000000" pitchFamily="2" charset="-78"/>
          </a:endParaRPr>
        </a:p>
      </dgm:t>
    </dgm:pt>
    <dgm:pt modelId="{AA0849C3-5E84-4AC6-83FF-27C283034A1F}" type="sibTrans" cxnId="{83059A45-DCCF-4532-B64E-EFD8D587D695}">
      <dgm:prSet/>
      <dgm:spPr/>
      <dgm:t>
        <a:bodyPr/>
        <a:lstStyle/>
        <a:p>
          <a:pPr rtl="1"/>
          <a:endParaRPr lang="fa-IR" sz="2800">
            <a:cs typeface="B Nazanin" panose="00000400000000000000" pitchFamily="2" charset="-78"/>
          </a:endParaRPr>
        </a:p>
      </dgm:t>
    </dgm:pt>
    <dgm:pt modelId="{6DCEC957-F85D-42BD-BC0B-C192CC285585}">
      <dgm:prSet phldrT="[Text]" custT="1"/>
      <dgm:spPr>
        <a:solidFill>
          <a:srgbClr val="7030A0"/>
        </a:solidFill>
      </dgm:spPr>
      <dgm:t>
        <a:bodyPr/>
        <a:lstStyle/>
        <a:p>
          <a:pPr rtl="1"/>
          <a:r>
            <a:rPr lang="fa-IR" sz="3200" dirty="0">
              <a:cs typeface="B Nazanin" panose="00000400000000000000" pitchFamily="2" charset="-78"/>
            </a:rPr>
            <a:t>5</a:t>
          </a:r>
        </a:p>
      </dgm:t>
    </dgm:pt>
    <dgm:pt modelId="{F1C79117-F4B5-45CD-8056-E1F3BD948633}" type="parTrans" cxnId="{372BC060-DE90-457F-8426-E22237C8593E}">
      <dgm:prSet/>
      <dgm:spPr/>
      <dgm:t>
        <a:bodyPr/>
        <a:lstStyle/>
        <a:p>
          <a:pPr rtl="1"/>
          <a:endParaRPr lang="fa-IR" sz="2800">
            <a:cs typeface="B Nazanin" panose="00000400000000000000" pitchFamily="2" charset="-78"/>
          </a:endParaRPr>
        </a:p>
      </dgm:t>
    </dgm:pt>
    <dgm:pt modelId="{44D20A4B-98C2-4A3F-8A43-3ED3B3E25F4D}" type="sibTrans" cxnId="{372BC060-DE90-457F-8426-E22237C8593E}">
      <dgm:prSet/>
      <dgm:spPr/>
      <dgm:t>
        <a:bodyPr/>
        <a:lstStyle/>
        <a:p>
          <a:pPr rtl="1"/>
          <a:endParaRPr lang="fa-IR" sz="2800">
            <a:cs typeface="B Nazanin" panose="00000400000000000000" pitchFamily="2" charset="-78"/>
          </a:endParaRPr>
        </a:p>
      </dgm:t>
    </dgm:pt>
    <dgm:pt modelId="{5B6354ED-618F-4E51-9EAD-05B101DA836E}">
      <dgm:prSet custT="1"/>
      <dgm:spPr>
        <a:ln>
          <a:noFill/>
        </a:ln>
      </dgm:spPr>
      <dgm:t>
        <a:bodyPr/>
        <a:lstStyle/>
        <a:p>
          <a:pPr rtl="1"/>
          <a:r>
            <a:rPr lang="fa-IR" sz="4000" b="1" dirty="0">
              <a:solidFill>
                <a:schemeClr val="accent6">
                  <a:lumMod val="50000"/>
                </a:schemeClr>
              </a:solidFill>
              <a:cs typeface="B Nazanin" panose="00000400000000000000" pitchFamily="2" charset="-78"/>
            </a:rPr>
            <a:t>مفهوم تست منفی و دوره پنجره را شرح دهید</a:t>
          </a:r>
          <a:endParaRPr lang="fa-IR" sz="4000" b="1" dirty="0">
            <a:solidFill>
              <a:schemeClr val="accent5">
                <a:lumMod val="75000"/>
              </a:schemeClr>
            </a:solidFill>
            <a:cs typeface="B Nazanin" panose="00000400000000000000" pitchFamily="2" charset="-78"/>
          </a:endParaRPr>
        </a:p>
      </dgm:t>
    </dgm:pt>
    <dgm:pt modelId="{67F0EC5D-553B-46E2-ACE0-8B929CCF3B40}" type="parTrans" cxnId="{196C9B7F-D0A1-409E-AAB9-537517156ECC}">
      <dgm:prSet/>
      <dgm:spPr/>
      <dgm:t>
        <a:bodyPr/>
        <a:lstStyle/>
        <a:p>
          <a:pPr rtl="1"/>
          <a:endParaRPr lang="fa-IR" sz="2800">
            <a:cs typeface="B Nazanin" panose="00000400000000000000" pitchFamily="2" charset="-78"/>
          </a:endParaRPr>
        </a:p>
      </dgm:t>
    </dgm:pt>
    <dgm:pt modelId="{22FFF60E-7002-40D5-92EE-621977375A85}" type="sibTrans" cxnId="{196C9B7F-D0A1-409E-AAB9-537517156ECC}">
      <dgm:prSet/>
      <dgm:spPr/>
      <dgm:t>
        <a:bodyPr/>
        <a:lstStyle/>
        <a:p>
          <a:pPr rtl="1"/>
          <a:endParaRPr lang="fa-IR" sz="2800">
            <a:cs typeface="B Nazanin" panose="00000400000000000000" pitchFamily="2" charset="-78"/>
          </a:endParaRPr>
        </a:p>
      </dgm:t>
    </dgm:pt>
    <dgm:pt modelId="{666A1465-C146-4CC1-B8E8-27CFCBAFA061}">
      <dgm:prSet custT="1"/>
      <dgm:spPr>
        <a:ln>
          <a:noFill/>
        </a:ln>
      </dgm:spPr>
      <dgm:t>
        <a:bodyPr/>
        <a:lstStyle/>
        <a:p>
          <a:pPr rtl="1"/>
          <a:r>
            <a:rPr lang="fa-IR" sz="4000" b="1" dirty="0">
              <a:solidFill>
                <a:srgbClr val="7030A0"/>
              </a:solidFill>
              <a:cs typeface="B Nazanin" panose="00000400000000000000" pitchFamily="2" charset="-78"/>
            </a:rPr>
            <a:t>متناسب با پاسخ تست اقدام مناسب را توصیه کنید</a:t>
          </a:r>
        </a:p>
      </dgm:t>
    </dgm:pt>
    <dgm:pt modelId="{66A891FB-6D5D-4A81-9B9A-3990CC439DDD}" type="parTrans" cxnId="{C2E1FA66-CE77-430E-8175-396F0C609B6E}">
      <dgm:prSet/>
      <dgm:spPr/>
      <dgm:t>
        <a:bodyPr/>
        <a:lstStyle/>
        <a:p>
          <a:pPr rtl="1"/>
          <a:endParaRPr lang="fa-IR" sz="2800">
            <a:cs typeface="B Nazanin" panose="00000400000000000000" pitchFamily="2" charset="-78"/>
          </a:endParaRPr>
        </a:p>
      </dgm:t>
    </dgm:pt>
    <dgm:pt modelId="{1A3EA4D0-3A53-4FD6-8959-DA68D8876F1F}" type="sibTrans" cxnId="{C2E1FA66-CE77-430E-8175-396F0C609B6E}">
      <dgm:prSet/>
      <dgm:spPr/>
      <dgm:t>
        <a:bodyPr/>
        <a:lstStyle/>
        <a:p>
          <a:pPr rtl="1"/>
          <a:endParaRPr lang="fa-IR" sz="2800">
            <a:cs typeface="B Nazanin" panose="00000400000000000000" pitchFamily="2" charset="-78"/>
          </a:endParaRPr>
        </a:p>
      </dgm:t>
    </dgm:pt>
    <dgm:pt modelId="{75770652-E2AE-4601-BF62-A694950FCB40}">
      <dgm:prSet phldrT="[Text]" custT="1"/>
      <dgm:spPr>
        <a:ln>
          <a:noFill/>
        </a:ln>
      </dgm:spPr>
      <dgm:t>
        <a:bodyPr/>
        <a:lstStyle/>
        <a:p>
          <a:pPr rtl="1"/>
          <a:r>
            <a:rPr lang="fa-IR" sz="3600" b="1" dirty="0">
              <a:solidFill>
                <a:srgbClr val="C00000"/>
              </a:solidFill>
              <a:cs typeface="B Nazanin" panose="00000400000000000000" pitchFamily="2" charset="-78"/>
            </a:rPr>
            <a:t>مفهوم تست مثبت و نیاز به </a:t>
          </a:r>
          <a:r>
            <a:rPr lang="fa-IR" sz="3200" b="1" dirty="0">
              <a:solidFill>
                <a:srgbClr val="C00000"/>
              </a:solidFill>
              <a:cs typeface="B Nazanin" panose="00000400000000000000" pitchFamily="2" charset="-78"/>
            </a:rPr>
            <a:t>آزمایش</a:t>
          </a:r>
          <a:r>
            <a:rPr lang="fa-IR" sz="3600" b="1" dirty="0">
              <a:solidFill>
                <a:srgbClr val="C00000"/>
              </a:solidFill>
              <a:cs typeface="B Nazanin" panose="00000400000000000000" pitchFamily="2" charset="-78"/>
            </a:rPr>
            <a:t> تاییدی را شرح دهید</a:t>
          </a:r>
        </a:p>
      </dgm:t>
    </dgm:pt>
    <dgm:pt modelId="{0E2F792F-2E5C-4999-8A13-98028D4E1F62}" type="sibTrans" cxnId="{8E89E140-384D-459C-A850-B195C85734A0}">
      <dgm:prSet/>
      <dgm:spPr/>
      <dgm:t>
        <a:bodyPr/>
        <a:lstStyle/>
        <a:p>
          <a:pPr rtl="1"/>
          <a:endParaRPr lang="fa-IR" sz="2800">
            <a:cs typeface="B Nazanin" panose="00000400000000000000" pitchFamily="2" charset="-78"/>
          </a:endParaRPr>
        </a:p>
      </dgm:t>
    </dgm:pt>
    <dgm:pt modelId="{07FB9126-3C21-4E9F-BA4E-0864F8021520}" type="parTrans" cxnId="{8E89E140-384D-459C-A850-B195C85734A0}">
      <dgm:prSet/>
      <dgm:spPr/>
      <dgm:t>
        <a:bodyPr/>
        <a:lstStyle/>
        <a:p>
          <a:pPr rtl="1"/>
          <a:endParaRPr lang="fa-IR" sz="2800">
            <a:cs typeface="B Nazanin" panose="00000400000000000000" pitchFamily="2" charset="-78"/>
          </a:endParaRPr>
        </a:p>
      </dgm:t>
    </dgm:pt>
    <dgm:pt modelId="{C151C6D1-5BB5-4BA4-8484-70814296B856}">
      <dgm:prSet phldrT="[Text]" custT="1"/>
      <dgm:spPr>
        <a:ln>
          <a:noFill/>
        </a:ln>
      </dgm:spPr>
      <dgm:t>
        <a:bodyPr/>
        <a:lstStyle/>
        <a:p>
          <a:pPr rtl="1"/>
          <a:r>
            <a:rPr lang="fa-IR" sz="3200" b="1" dirty="0">
              <a:solidFill>
                <a:srgbClr val="C00000"/>
              </a:solidFill>
              <a:cs typeface="B Nazanin" panose="00000400000000000000" pitchFamily="2" charset="-78"/>
            </a:rPr>
            <a:t>مفهوم تست مثبت و فرق عفونت و بیماری را شرح دهید </a:t>
          </a:r>
          <a:endParaRPr lang="fa-IR" sz="6000" b="1" dirty="0">
            <a:solidFill>
              <a:schemeClr val="accent6">
                <a:lumMod val="50000"/>
              </a:schemeClr>
            </a:solidFill>
            <a:cs typeface="B Nazanin" panose="00000400000000000000" pitchFamily="2" charset="-78"/>
          </a:endParaRPr>
        </a:p>
      </dgm:t>
    </dgm:pt>
    <dgm:pt modelId="{F76E38D7-208B-4D13-934E-6BAF8CF2827C}" type="sibTrans" cxnId="{784DAC96-4A08-4B22-BD1B-B872DBACCCAE}">
      <dgm:prSet/>
      <dgm:spPr/>
      <dgm:t>
        <a:bodyPr/>
        <a:lstStyle/>
        <a:p>
          <a:pPr rtl="1"/>
          <a:endParaRPr lang="fa-IR" sz="2800">
            <a:cs typeface="B Nazanin" panose="00000400000000000000" pitchFamily="2" charset="-78"/>
          </a:endParaRPr>
        </a:p>
      </dgm:t>
    </dgm:pt>
    <dgm:pt modelId="{29D9CFA9-98FD-4AD0-BE9C-7FCE6CC0F11B}" type="parTrans" cxnId="{784DAC96-4A08-4B22-BD1B-B872DBACCCAE}">
      <dgm:prSet/>
      <dgm:spPr/>
      <dgm:t>
        <a:bodyPr/>
        <a:lstStyle/>
        <a:p>
          <a:pPr rtl="1"/>
          <a:endParaRPr lang="fa-IR" sz="2800">
            <a:cs typeface="B Nazanin" panose="00000400000000000000" pitchFamily="2" charset="-78"/>
          </a:endParaRPr>
        </a:p>
      </dgm:t>
    </dgm:pt>
    <dgm:pt modelId="{B21629F8-A202-4E2A-8357-E0E75F1D68C2}" type="pres">
      <dgm:prSet presAssocID="{C301B6C9-4758-4588-A028-E70929DD8EED}" presName="linearFlow" presStyleCnt="0">
        <dgm:presLayoutVars>
          <dgm:dir/>
          <dgm:animLvl val="lvl"/>
          <dgm:resizeHandles val="exact"/>
        </dgm:presLayoutVars>
      </dgm:prSet>
      <dgm:spPr/>
      <dgm:t>
        <a:bodyPr/>
        <a:lstStyle/>
        <a:p>
          <a:endParaRPr lang="en-US"/>
        </a:p>
      </dgm:t>
    </dgm:pt>
    <dgm:pt modelId="{5479CF2D-9226-411D-95E4-C840B15A249B}" type="pres">
      <dgm:prSet presAssocID="{72BCA973-ABC6-479A-8728-0CF0499C819C}" presName="composite" presStyleCnt="0"/>
      <dgm:spPr/>
    </dgm:pt>
    <dgm:pt modelId="{046CB7F6-269D-46DD-827B-B71D428DECE5}" type="pres">
      <dgm:prSet presAssocID="{72BCA973-ABC6-479A-8728-0CF0499C819C}" presName="parentText" presStyleLbl="alignNode1" presStyleIdx="0" presStyleCnt="5">
        <dgm:presLayoutVars>
          <dgm:chMax val="1"/>
          <dgm:bulletEnabled val="1"/>
        </dgm:presLayoutVars>
      </dgm:prSet>
      <dgm:spPr/>
      <dgm:t>
        <a:bodyPr/>
        <a:lstStyle/>
        <a:p>
          <a:endParaRPr lang="en-US"/>
        </a:p>
      </dgm:t>
    </dgm:pt>
    <dgm:pt modelId="{E5FEF0AA-39C3-4427-9D91-27CB7947F926}" type="pres">
      <dgm:prSet presAssocID="{72BCA973-ABC6-479A-8728-0CF0499C819C}" presName="descendantText" presStyleLbl="alignAcc1" presStyleIdx="0" presStyleCnt="5" custLinFactNeighborX="0">
        <dgm:presLayoutVars>
          <dgm:bulletEnabled val="1"/>
        </dgm:presLayoutVars>
      </dgm:prSet>
      <dgm:spPr/>
      <dgm:t>
        <a:bodyPr/>
        <a:lstStyle/>
        <a:p>
          <a:endParaRPr lang="en-US"/>
        </a:p>
      </dgm:t>
    </dgm:pt>
    <dgm:pt modelId="{ECBF0053-C98A-4089-9D5D-655825EEC1C9}" type="pres">
      <dgm:prSet presAssocID="{ADC52F20-3E49-4E80-9F86-B422C46ABF85}" presName="sp" presStyleCnt="0"/>
      <dgm:spPr/>
    </dgm:pt>
    <dgm:pt modelId="{21839AC6-528E-4930-B348-9E31CC879AAC}" type="pres">
      <dgm:prSet presAssocID="{6A04A7B3-F173-464B-90EE-42D1ED23D6FD}" presName="composite" presStyleCnt="0"/>
      <dgm:spPr/>
    </dgm:pt>
    <dgm:pt modelId="{090C21E6-2B1A-4C4B-BFF8-4D92334839E9}" type="pres">
      <dgm:prSet presAssocID="{6A04A7B3-F173-464B-90EE-42D1ED23D6FD}" presName="parentText" presStyleLbl="alignNode1" presStyleIdx="1" presStyleCnt="5">
        <dgm:presLayoutVars>
          <dgm:chMax val="1"/>
          <dgm:bulletEnabled val="1"/>
        </dgm:presLayoutVars>
      </dgm:prSet>
      <dgm:spPr/>
      <dgm:t>
        <a:bodyPr/>
        <a:lstStyle/>
        <a:p>
          <a:endParaRPr lang="en-US"/>
        </a:p>
      </dgm:t>
    </dgm:pt>
    <dgm:pt modelId="{DFDB2E53-8F42-4F2B-93A1-34B4864C0ADF}" type="pres">
      <dgm:prSet presAssocID="{6A04A7B3-F173-464B-90EE-42D1ED23D6FD}" presName="descendantText" presStyleLbl="alignAcc1" presStyleIdx="1" presStyleCnt="5">
        <dgm:presLayoutVars>
          <dgm:bulletEnabled val="1"/>
        </dgm:presLayoutVars>
      </dgm:prSet>
      <dgm:spPr/>
      <dgm:t>
        <a:bodyPr/>
        <a:lstStyle/>
        <a:p>
          <a:endParaRPr lang="en-US"/>
        </a:p>
      </dgm:t>
    </dgm:pt>
    <dgm:pt modelId="{49FDC1CA-970F-4E5E-A30A-878B4DBDEE96}" type="pres">
      <dgm:prSet presAssocID="{F3FDC4F4-318C-4742-96A9-261E2F532118}" presName="sp" presStyleCnt="0"/>
      <dgm:spPr/>
    </dgm:pt>
    <dgm:pt modelId="{273AC133-2D24-4A96-8B7B-A699E2C860A8}" type="pres">
      <dgm:prSet presAssocID="{11DA36F9-07B5-46C8-A752-9192FDB7A0EB}" presName="composite" presStyleCnt="0"/>
      <dgm:spPr/>
    </dgm:pt>
    <dgm:pt modelId="{F422A36B-70D7-4538-9F01-9CC5A7CDBC89}" type="pres">
      <dgm:prSet presAssocID="{11DA36F9-07B5-46C8-A752-9192FDB7A0EB}" presName="parentText" presStyleLbl="alignNode1" presStyleIdx="2" presStyleCnt="5">
        <dgm:presLayoutVars>
          <dgm:chMax val="1"/>
          <dgm:bulletEnabled val="1"/>
        </dgm:presLayoutVars>
      </dgm:prSet>
      <dgm:spPr/>
      <dgm:t>
        <a:bodyPr/>
        <a:lstStyle/>
        <a:p>
          <a:endParaRPr lang="en-US"/>
        </a:p>
      </dgm:t>
    </dgm:pt>
    <dgm:pt modelId="{A41033FC-DFFB-4B5A-B2FD-2C30FB927963}" type="pres">
      <dgm:prSet presAssocID="{11DA36F9-07B5-46C8-A752-9192FDB7A0EB}" presName="descendantText" presStyleLbl="alignAcc1" presStyleIdx="2" presStyleCnt="5" custScaleX="99846" custScaleY="102217" custLinFactNeighborX="-477" custLinFactNeighborY="-3139">
        <dgm:presLayoutVars>
          <dgm:bulletEnabled val="1"/>
        </dgm:presLayoutVars>
      </dgm:prSet>
      <dgm:spPr/>
      <dgm:t>
        <a:bodyPr/>
        <a:lstStyle/>
        <a:p>
          <a:endParaRPr lang="en-US"/>
        </a:p>
      </dgm:t>
    </dgm:pt>
    <dgm:pt modelId="{251D3297-E961-4B48-9B9B-17D18BC83EC4}" type="pres">
      <dgm:prSet presAssocID="{FCC6B4B1-503C-4BFB-912F-B014D94BF4B9}" presName="sp" presStyleCnt="0"/>
      <dgm:spPr/>
    </dgm:pt>
    <dgm:pt modelId="{810CA89A-190E-4148-9F74-7C02F02F9E5F}" type="pres">
      <dgm:prSet presAssocID="{232749DC-0086-46AC-90CC-DAA2C80EC397}" presName="composite" presStyleCnt="0"/>
      <dgm:spPr/>
    </dgm:pt>
    <dgm:pt modelId="{D4B44255-0E37-4578-AC27-7FC9BABF7F3D}" type="pres">
      <dgm:prSet presAssocID="{232749DC-0086-46AC-90CC-DAA2C80EC397}" presName="parentText" presStyleLbl="alignNode1" presStyleIdx="3" presStyleCnt="5">
        <dgm:presLayoutVars>
          <dgm:chMax val="1"/>
          <dgm:bulletEnabled val="1"/>
        </dgm:presLayoutVars>
      </dgm:prSet>
      <dgm:spPr/>
      <dgm:t>
        <a:bodyPr/>
        <a:lstStyle/>
        <a:p>
          <a:endParaRPr lang="en-US"/>
        </a:p>
      </dgm:t>
    </dgm:pt>
    <dgm:pt modelId="{CBEACAF4-6D16-4A1A-8683-6DB7AB52BB86}" type="pres">
      <dgm:prSet presAssocID="{232749DC-0086-46AC-90CC-DAA2C80EC397}" presName="descendantText" presStyleLbl="alignAcc1" presStyleIdx="3" presStyleCnt="5" custScaleX="101250" custScaleY="110973" custLinFactNeighborX="111" custLinFactNeighborY="-12720">
        <dgm:presLayoutVars>
          <dgm:bulletEnabled val="1"/>
        </dgm:presLayoutVars>
      </dgm:prSet>
      <dgm:spPr/>
      <dgm:t>
        <a:bodyPr/>
        <a:lstStyle/>
        <a:p>
          <a:endParaRPr lang="en-US"/>
        </a:p>
      </dgm:t>
    </dgm:pt>
    <dgm:pt modelId="{DBD4B7B1-125A-4E41-BAE3-510953E1D6CD}" type="pres">
      <dgm:prSet presAssocID="{AA0849C3-5E84-4AC6-83FF-27C283034A1F}" presName="sp" presStyleCnt="0"/>
      <dgm:spPr/>
    </dgm:pt>
    <dgm:pt modelId="{A029DFFD-E766-4A51-ADCA-A93ED58D78B7}" type="pres">
      <dgm:prSet presAssocID="{6DCEC957-F85D-42BD-BC0B-C192CC285585}" presName="composite" presStyleCnt="0"/>
      <dgm:spPr/>
    </dgm:pt>
    <dgm:pt modelId="{3EBD3EF8-3D51-4ACB-AE59-839F643DB541}" type="pres">
      <dgm:prSet presAssocID="{6DCEC957-F85D-42BD-BC0B-C192CC285585}" presName="parentText" presStyleLbl="alignNode1" presStyleIdx="4" presStyleCnt="5">
        <dgm:presLayoutVars>
          <dgm:chMax val="1"/>
          <dgm:bulletEnabled val="1"/>
        </dgm:presLayoutVars>
      </dgm:prSet>
      <dgm:spPr/>
      <dgm:t>
        <a:bodyPr/>
        <a:lstStyle/>
        <a:p>
          <a:endParaRPr lang="en-US"/>
        </a:p>
      </dgm:t>
    </dgm:pt>
    <dgm:pt modelId="{F22394C0-C169-4A59-A320-2FBAECB229D0}" type="pres">
      <dgm:prSet presAssocID="{6DCEC957-F85D-42BD-BC0B-C192CC285585}" presName="descendantText" presStyleLbl="alignAcc1" presStyleIdx="4" presStyleCnt="5" custLinFactNeighborX="313" custLinFactNeighborY="24756">
        <dgm:presLayoutVars>
          <dgm:bulletEnabled val="1"/>
        </dgm:presLayoutVars>
      </dgm:prSet>
      <dgm:spPr/>
      <dgm:t>
        <a:bodyPr/>
        <a:lstStyle/>
        <a:p>
          <a:endParaRPr lang="en-US"/>
        </a:p>
      </dgm:t>
    </dgm:pt>
  </dgm:ptLst>
  <dgm:cxnLst>
    <dgm:cxn modelId="{DF622E42-4DC6-4E3A-A6FA-47719C13E359}" type="presOf" srcId="{C151C6D1-5BB5-4BA4-8484-70814296B856}" destId="{A41033FC-DFFB-4B5A-B2FD-2C30FB927963}" srcOrd="0" destOrd="0" presId="urn:microsoft.com/office/officeart/2005/8/layout/chevron2"/>
    <dgm:cxn modelId="{19AF049A-4341-415A-9B09-ACD256217003}" type="presOf" srcId="{75770652-E2AE-4601-BF62-A694950FCB40}" destId="{DFDB2E53-8F42-4F2B-93A1-34B4864C0ADF}" srcOrd="0" destOrd="0" presId="urn:microsoft.com/office/officeart/2005/8/layout/chevron2"/>
    <dgm:cxn modelId="{EA28E037-001C-4F65-9A22-8D114EF51E06}" type="presOf" srcId="{11DA36F9-07B5-46C8-A752-9192FDB7A0EB}" destId="{F422A36B-70D7-4538-9F01-9CC5A7CDBC89}" srcOrd="0" destOrd="0" presId="urn:microsoft.com/office/officeart/2005/8/layout/chevron2"/>
    <dgm:cxn modelId="{372BC060-DE90-457F-8426-E22237C8593E}" srcId="{C301B6C9-4758-4588-A028-E70929DD8EED}" destId="{6DCEC957-F85D-42BD-BC0B-C192CC285585}" srcOrd="4" destOrd="0" parTransId="{F1C79117-F4B5-45CD-8056-E1F3BD948633}" sibTransId="{44D20A4B-98C2-4A3F-8A43-3ED3B3E25F4D}"/>
    <dgm:cxn modelId="{7F19BFB7-4B44-4B1E-A501-537081E9E80E}" type="presOf" srcId="{1FF00500-5EB2-425B-BE02-9AF719F0DA43}" destId="{E5FEF0AA-39C3-4427-9D91-27CB7947F926}" srcOrd="0" destOrd="0" presId="urn:microsoft.com/office/officeart/2005/8/layout/chevron2"/>
    <dgm:cxn modelId="{D1A15C8E-18E3-4FE3-B4A7-F14BD53D5AE8}" srcId="{72BCA973-ABC6-479A-8728-0CF0499C819C}" destId="{1FF00500-5EB2-425B-BE02-9AF719F0DA43}" srcOrd="0" destOrd="0" parTransId="{53BD39F9-5266-4E55-A26D-8DE9A34DB78C}" sibTransId="{80CEE5F2-02CB-41DD-8B99-2F26878044CD}"/>
    <dgm:cxn modelId="{196C9B7F-D0A1-409E-AAB9-537517156ECC}" srcId="{232749DC-0086-46AC-90CC-DAA2C80EC397}" destId="{5B6354ED-618F-4E51-9EAD-05B101DA836E}" srcOrd="0" destOrd="0" parTransId="{67F0EC5D-553B-46E2-ACE0-8B929CCF3B40}" sibTransId="{22FFF60E-7002-40D5-92EE-621977375A85}"/>
    <dgm:cxn modelId="{5B0DCABB-3536-4B2C-A58F-BBB9E30A5D2B}" type="presOf" srcId="{6A04A7B3-F173-464B-90EE-42D1ED23D6FD}" destId="{090C21E6-2B1A-4C4B-BFF8-4D92334839E9}" srcOrd="0" destOrd="0" presId="urn:microsoft.com/office/officeart/2005/8/layout/chevron2"/>
    <dgm:cxn modelId="{784DAC96-4A08-4B22-BD1B-B872DBACCCAE}" srcId="{11DA36F9-07B5-46C8-A752-9192FDB7A0EB}" destId="{C151C6D1-5BB5-4BA4-8484-70814296B856}" srcOrd="0" destOrd="0" parTransId="{29D9CFA9-98FD-4AD0-BE9C-7FCE6CC0F11B}" sibTransId="{F76E38D7-208B-4D13-934E-6BAF8CF2827C}"/>
    <dgm:cxn modelId="{8E89E140-384D-459C-A850-B195C85734A0}" srcId="{6A04A7B3-F173-464B-90EE-42D1ED23D6FD}" destId="{75770652-E2AE-4601-BF62-A694950FCB40}" srcOrd="0" destOrd="0" parTransId="{07FB9126-3C21-4E9F-BA4E-0864F8021520}" sibTransId="{0E2F792F-2E5C-4999-8A13-98028D4E1F62}"/>
    <dgm:cxn modelId="{DE50C365-2A64-4ABA-BC31-D5482B866CB8}" type="presOf" srcId="{666A1465-C146-4CC1-B8E8-27CFCBAFA061}" destId="{F22394C0-C169-4A59-A320-2FBAECB229D0}" srcOrd="0" destOrd="0" presId="urn:microsoft.com/office/officeart/2005/8/layout/chevron2"/>
    <dgm:cxn modelId="{2E865164-5757-479B-B71A-C1B4F5CBD435}" type="presOf" srcId="{C301B6C9-4758-4588-A028-E70929DD8EED}" destId="{B21629F8-A202-4E2A-8357-E0E75F1D68C2}" srcOrd="0" destOrd="0" presId="urn:microsoft.com/office/officeart/2005/8/layout/chevron2"/>
    <dgm:cxn modelId="{6D6BDB2B-D492-4173-9D46-F36F85616C83}" srcId="{C301B6C9-4758-4588-A028-E70929DD8EED}" destId="{72BCA973-ABC6-479A-8728-0CF0499C819C}" srcOrd="0" destOrd="0" parTransId="{FFB476BE-6B4F-4C1F-AE8F-BE54C3EBA350}" sibTransId="{ADC52F20-3E49-4E80-9F86-B422C46ABF85}"/>
    <dgm:cxn modelId="{83059A45-DCCF-4532-B64E-EFD8D587D695}" srcId="{C301B6C9-4758-4588-A028-E70929DD8EED}" destId="{232749DC-0086-46AC-90CC-DAA2C80EC397}" srcOrd="3" destOrd="0" parTransId="{12422644-C5A0-40E2-89EA-DA6D2D731572}" sibTransId="{AA0849C3-5E84-4AC6-83FF-27C283034A1F}"/>
    <dgm:cxn modelId="{C2E1FA66-CE77-430E-8175-396F0C609B6E}" srcId="{6DCEC957-F85D-42BD-BC0B-C192CC285585}" destId="{666A1465-C146-4CC1-B8E8-27CFCBAFA061}" srcOrd="0" destOrd="0" parTransId="{66A891FB-6D5D-4A81-9B9A-3990CC439DDD}" sibTransId="{1A3EA4D0-3A53-4FD6-8959-DA68D8876F1F}"/>
    <dgm:cxn modelId="{E27B178C-5C93-4C93-B4B8-20A03372B712}" type="presOf" srcId="{72BCA973-ABC6-479A-8728-0CF0499C819C}" destId="{046CB7F6-269D-46DD-827B-B71D428DECE5}" srcOrd="0" destOrd="0" presId="urn:microsoft.com/office/officeart/2005/8/layout/chevron2"/>
    <dgm:cxn modelId="{7710DCEF-5893-469A-B43A-BF23781568DA}" type="presOf" srcId="{232749DC-0086-46AC-90CC-DAA2C80EC397}" destId="{D4B44255-0E37-4578-AC27-7FC9BABF7F3D}" srcOrd="0" destOrd="0" presId="urn:microsoft.com/office/officeart/2005/8/layout/chevron2"/>
    <dgm:cxn modelId="{796A5565-505D-4FEB-804A-5B38B722EF1A}" type="presOf" srcId="{6DCEC957-F85D-42BD-BC0B-C192CC285585}" destId="{3EBD3EF8-3D51-4ACB-AE59-839F643DB541}" srcOrd="0" destOrd="0" presId="urn:microsoft.com/office/officeart/2005/8/layout/chevron2"/>
    <dgm:cxn modelId="{A050F23C-A4D6-44B2-81F4-CE60D3A45300}" srcId="{C301B6C9-4758-4588-A028-E70929DD8EED}" destId="{11DA36F9-07B5-46C8-A752-9192FDB7A0EB}" srcOrd="2" destOrd="0" parTransId="{3D68F7FE-8F83-40C6-8929-33896F03CD25}" sibTransId="{FCC6B4B1-503C-4BFB-912F-B014D94BF4B9}"/>
    <dgm:cxn modelId="{ED0545F5-38D2-485D-822B-7B655068B7ED}" srcId="{C301B6C9-4758-4588-A028-E70929DD8EED}" destId="{6A04A7B3-F173-464B-90EE-42D1ED23D6FD}" srcOrd="1" destOrd="0" parTransId="{14C1F099-2392-4707-BF15-81B90A163C64}" sibTransId="{F3FDC4F4-318C-4742-96A9-261E2F532118}"/>
    <dgm:cxn modelId="{71D489C6-7D29-4E12-8965-C9363A81083C}" type="presOf" srcId="{5B6354ED-618F-4E51-9EAD-05B101DA836E}" destId="{CBEACAF4-6D16-4A1A-8683-6DB7AB52BB86}" srcOrd="0" destOrd="0" presId="urn:microsoft.com/office/officeart/2005/8/layout/chevron2"/>
    <dgm:cxn modelId="{4A321828-55E3-4C14-A4E7-C8DA48DB7771}" type="presParOf" srcId="{B21629F8-A202-4E2A-8357-E0E75F1D68C2}" destId="{5479CF2D-9226-411D-95E4-C840B15A249B}" srcOrd="0" destOrd="0" presId="urn:microsoft.com/office/officeart/2005/8/layout/chevron2"/>
    <dgm:cxn modelId="{6824FB80-FD57-40DA-83CE-BAACDC3F4539}" type="presParOf" srcId="{5479CF2D-9226-411D-95E4-C840B15A249B}" destId="{046CB7F6-269D-46DD-827B-B71D428DECE5}" srcOrd="0" destOrd="0" presId="urn:microsoft.com/office/officeart/2005/8/layout/chevron2"/>
    <dgm:cxn modelId="{917490F1-3975-4C8A-8EDA-EA048081769E}" type="presParOf" srcId="{5479CF2D-9226-411D-95E4-C840B15A249B}" destId="{E5FEF0AA-39C3-4427-9D91-27CB7947F926}" srcOrd="1" destOrd="0" presId="urn:microsoft.com/office/officeart/2005/8/layout/chevron2"/>
    <dgm:cxn modelId="{8441B4CF-D77B-46A8-9BB7-434A786920A7}" type="presParOf" srcId="{B21629F8-A202-4E2A-8357-E0E75F1D68C2}" destId="{ECBF0053-C98A-4089-9D5D-655825EEC1C9}" srcOrd="1" destOrd="0" presId="urn:microsoft.com/office/officeart/2005/8/layout/chevron2"/>
    <dgm:cxn modelId="{EFDFF2A6-49EE-46B7-8154-B9F4397E7412}" type="presParOf" srcId="{B21629F8-A202-4E2A-8357-E0E75F1D68C2}" destId="{21839AC6-528E-4930-B348-9E31CC879AAC}" srcOrd="2" destOrd="0" presId="urn:microsoft.com/office/officeart/2005/8/layout/chevron2"/>
    <dgm:cxn modelId="{5F9C982C-E6B5-4A64-A5EB-897B0CF34713}" type="presParOf" srcId="{21839AC6-528E-4930-B348-9E31CC879AAC}" destId="{090C21E6-2B1A-4C4B-BFF8-4D92334839E9}" srcOrd="0" destOrd="0" presId="urn:microsoft.com/office/officeart/2005/8/layout/chevron2"/>
    <dgm:cxn modelId="{CC5EA053-96A1-477C-BC86-620A9580CD6B}" type="presParOf" srcId="{21839AC6-528E-4930-B348-9E31CC879AAC}" destId="{DFDB2E53-8F42-4F2B-93A1-34B4864C0ADF}" srcOrd="1" destOrd="0" presId="urn:microsoft.com/office/officeart/2005/8/layout/chevron2"/>
    <dgm:cxn modelId="{5E5EE65F-B20C-4CE5-B8FF-D6BF331A0893}" type="presParOf" srcId="{B21629F8-A202-4E2A-8357-E0E75F1D68C2}" destId="{49FDC1CA-970F-4E5E-A30A-878B4DBDEE96}" srcOrd="3" destOrd="0" presId="urn:microsoft.com/office/officeart/2005/8/layout/chevron2"/>
    <dgm:cxn modelId="{650A3BCD-9BBA-4264-BF57-5550AEB95593}" type="presParOf" srcId="{B21629F8-A202-4E2A-8357-E0E75F1D68C2}" destId="{273AC133-2D24-4A96-8B7B-A699E2C860A8}" srcOrd="4" destOrd="0" presId="urn:microsoft.com/office/officeart/2005/8/layout/chevron2"/>
    <dgm:cxn modelId="{801C59BB-6E1B-4DF7-B63C-B69AA006744D}" type="presParOf" srcId="{273AC133-2D24-4A96-8B7B-A699E2C860A8}" destId="{F422A36B-70D7-4538-9F01-9CC5A7CDBC89}" srcOrd="0" destOrd="0" presId="urn:microsoft.com/office/officeart/2005/8/layout/chevron2"/>
    <dgm:cxn modelId="{57B4D725-7C0D-450D-817E-0E903BFB510A}" type="presParOf" srcId="{273AC133-2D24-4A96-8B7B-A699E2C860A8}" destId="{A41033FC-DFFB-4B5A-B2FD-2C30FB927963}" srcOrd="1" destOrd="0" presId="urn:microsoft.com/office/officeart/2005/8/layout/chevron2"/>
    <dgm:cxn modelId="{F5F2F959-D703-4DE4-90FD-CCF85E63D617}" type="presParOf" srcId="{B21629F8-A202-4E2A-8357-E0E75F1D68C2}" destId="{251D3297-E961-4B48-9B9B-17D18BC83EC4}" srcOrd="5" destOrd="0" presId="urn:microsoft.com/office/officeart/2005/8/layout/chevron2"/>
    <dgm:cxn modelId="{053C8AF3-2E60-40F6-9B21-C17724D235DA}" type="presParOf" srcId="{B21629F8-A202-4E2A-8357-E0E75F1D68C2}" destId="{810CA89A-190E-4148-9F74-7C02F02F9E5F}" srcOrd="6" destOrd="0" presId="urn:microsoft.com/office/officeart/2005/8/layout/chevron2"/>
    <dgm:cxn modelId="{577E3767-6D19-4E19-8E9C-321C605DA86D}" type="presParOf" srcId="{810CA89A-190E-4148-9F74-7C02F02F9E5F}" destId="{D4B44255-0E37-4578-AC27-7FC9BABF7F3D}" srcOrd="0" destOrd="0" presId="urn:microsoft.com/office/officeart/2005/8/layout/chevron2"/>
    <dgm:cxn modelId="{D76029B0-DFF4-411D-A696-9EE0A4140D5D}" type="presParOf" srcId="{810CA89A-190E-4148-9F74-7C02F02F9E5F}" destId="{CBEACAF4-6D16-4A1A-8683-6DB7AB52BB86}" srcOrd="1" destOrd="0" presId="urn:microsoft.com/office/officeart/2005/8/layout/chevron2"/>
    <dgm:cxn modelId="{BDCA813F-E16D-41BA-86E7-331E15BCDBD0}" type="presParOf" srcId="{B21629F8-A202-4E2A-8357-E0E75F1D68C2}" destId="{DBD4B7B1-125A-4E41-BAE3-510953E1D6CD}" srcOrd="7" destOrd="0" presId="urn:microsoft.com/office/officeart/2005/8/layout/chevron2"/>
    <dgm:cxn modelId="{3B43F7C6-82A7-48D6-9DA6-BE351A063B65}" type="presParOf" srcId="{B21629F8-A202-4E2A-8357-E0E75F1D68C2}" destId="{A029DFFD-E766-4A51-ADCA-A93ED58D78B7}" srcOrd="8" destOrd="0" presId="urn:microsoft.com/office/officeart/2005/8/layout/chevron2"/>
    <dgm:cxn modelId="{13C1918A-103A-4346-B1FA-C97720AADEAE}" type="presParOf" srcId="{A029DFFD-E766-4A51-ADCA-A93ED58D78B7}" destId="{3EBD3EF8-3D51-4ACB-AE59-839F643DB541}" srcOrd="0" destOrd="0" presId="urn:microsoft.com/office/officeart/2005/8/layout/chevron2"/>
    <dgm:cxn modelId="{F0A9B6AB-AFA4-4CF9-8E54-F6451B87985D}" type="presParOf" srcId="{A029DFFD-E766-4A51-ADCA-A93ED58D78B7}" destId="{F22394C0-C169-4A59-A320-2FBAECB229D0}"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94DB104-F077-497E-A8BC-F496981DE588}" type="doc">
      <dgm:prSet loTypeId="urn:microsoft.com/office/officeart/2005/8/layout/process1" loCatId="process" qsTypeId="urn:microsoft.com/office/officeart/2005/8/quickstyle/simple1" qsCatId="simple" csTypeId="urn:microsoft.com/office/officeart/2005/8/colors/accent3_2" csCatId="accent3" phldr="1"/>
      <dgm:spPr/>
    </dgm:pt>
    <dgm:pt modelId="{007477BD-60A5-414F-8D19-00EBD626D7F0}">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fa-IR" sz="2400" b="1">
              <a:solidFill>
                <a:schemeClr val="bg1"/>
              </a:solidFill>
              <a:cs typeface="B Nazanin" panose="00000400000000000000" pitchFamily="2" charset="-78"/>
            </a:rPr>
            <a:t>1.ایجاد تمایل به انجام تست</a:t>
          </a:r>
          <a:endParaRPr lang="en-US" sz="2400" b="1">
            <a:solidFill>
              <a:schemeClr val="bg1"/>
            </a:solidFill>
            <a:cs typeface="B Nazanin" panose="00000400000000000000" pitchFamily="2" charset="-78"/>
          </a:endParaRPr>
        </a:p>
      </dgm:t>
    </dgm:pt>
    <dgm:pt modelId="{A40E413B-AF04-44AE-8967-1703FA96668C}" type="parTrans" cxnId="{F5DF0147-3CCF-4ABF-B0AC-FB33C27DB05C}">
      <dgm:prSet/>
      <dgm:spPr/>
      <dgm:t>
        <a:bodyPr/>
        <a:lstStyle/>
        <a:p>
          <a:endParaRPr lang="en-US" sz="2400" b="1">
            <a:cs typeface="B Nazanin" panose="00000400000000000000" pitchFamily="2" charset="-78"/>
          </a:endParaRPr>
        </a:p>
      </dgm:t>
    </dgm:pt>
    <dgm:pt modelId="{BCA06880-CD62-45AF-9D53-567EEB19C084}" type="sibTrans" cxnId="{F5DF0147-3CCF-4ABF-B0AC-FB33C27DB05C}">
      <dgm:prSet custT="1"/>
      <dgm:spPr/>
      <dgm:t>
        <a:bodyPr/>
        <a:lstStyle/>
        <a:p>
          <a:endParaRPr lang="en-US" sz="2400" b="1">
            <a:cs typeface="B Nazanin" panose="00000400000000000000" pitchFamily="2" charset="-78"/>
          </a:endParaRPr>
        </a:p>
      </dgm:t>
    </dgm:pt>
    <dgm:pt modelId="{5F3E2C83-0075-4C1C-8367-377983C6CBD6}">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fa-IR" sz="2400" b="1">
              <a:solidFill>
                <a:schemeClr val="bg1"/>
              </a:solidFill>
              <a:cs typeface="B Nazanin" panose="00000400000000000000" pitchFamily="2" charset="-78"/>
            </a:rPr>
            <a:t>2.توصیه به انجام تست</a:t>
          </a:r>
          <a:endParaRPr lang="en-US" sz="2400" b="1">
            <a:solidFill>
              <a:schemeClr val="bg1"/>
            </a:solidFill>
            <a:cs typeface="B Nazanin" panose="00000400000000000000" pitchFamily="2" charset="-78"/>
          </a:endParaRPr>
        </a:p>
      </dgm:t>
    </dgm:pt>
    <dgm:pt modelId="{3CD991BB-BF1F-4357-979E-C1D71EE1B5DE}" type="parTrans" cxnId="{880B7802-FE8B-455F-950A-7C301A27E401}">
      <dgm:prSet/>
      <dgm:spPr/>
      <dgm:t>
        <a:bodyPr/>
        <a:lstStyle/>
        <a:p>
          <a:endParaRPr lang="en-US" sz="2400" b="1">
            <a:cs typeface="B Nazanin" panose="00000400000000000000" pitchFamily="2" charset="-78"/>
          </a:endParaRPr>
        </a:p>
      </dgm:t>
    </dgm:pt>
    <dgm:pt modelId="{C920287E-00A2-4F2A-9EE2-564C5E78E917}" type="sibTrans" cxnId="{880B7802-FE8B-455F-950A-7C301A27E401}">
      <dgm:prSet custT="1"/>
      <dgm:spPr/>
      <dgm:t>
        <a:bodyPr/>
        <a:lstStyle/>
        <a:p>
          <a:endParaRPr lang="en-US" sz="2400" b="1">
            <a:cs typeface="B Nazanin" panose="00000400000000000000" pitchFamily="2" charset="-78"/>
          </a:endParaRPr>
        </a:p>
      </dgm:t>
    </dgm:pt>
    <dgm:pt modelId="{92161121-31D1-47E6-92C7-63D7B054A5F6}">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a:cs typeface="B Nazanin" panose="00000400000000000000" pitchFamily="2" charset="-78"/>
            </a:rPr>
            <a:t>3.انجام تست اولیه</a:t>
          </a:r>
          <a:endParaRPr lang="en-US" sz="2400" b="1">
            <a:cs typeface="B Nazanin" panose="00000400000000000000" pitchFamily="2" charset="-78"/>
          </a:endParaRPr>
        </a:p>
      </dgm:t>
    </dgm:pt>
    <dgm:pt modelId="{5A433533-03CB-4E25-9A86-0784490A0FC3}" type="parTrans" cxnId="{E934EBDB-85C3-440D-99D6-FD641ABBD5F9}">
      <dgm:prSet/>
      <dgm:spPr/>
      <dgm:t>
        <a:bodyPr/>
        <a:lstStyle/>
        <a:p>
          <a:endParaRPr lang="en-US" sz="2400" b="1">
            <a:cs typeface="B Nazanin" panose="00000400000000000000" pitchFamily="2" charset="-78"/>
          </a:endParaRPr>
        </a:p>
      </dgm:t>
    </dgm:pt>
    <dgm:pt modelId="{F23BBE37-AB48-44A6-98BA-AF03EB396B0B}" type="sibTrans" cxnId="{E934EBDB-85C3-440D-99D6-FD641ABBD5F9}">
      <dgm:prSet custT="1"/>
      <dgm:spPr/>
      <dgm:t>
        <a:bodyPr/>
        <a:lstStyle/>
        <a:p>
          <a:endParaRPr lang="en-US" sz="2400" b="1">
            <a:cs typeface="B Nazanin" panose="00000400000000000000" pitchFamily="2" charset="-78"/>
          </a:endParaRPr>
        </a:p>
      </dgm:t>
    </dgm:pt>
    <dgm:pt modelId="{3E766AC4-F297-4620-A633-6B29031A4318}">
      <dgm:prSet custT="1">
        <dgm:style>
          <a:lnRef idx="0">
            <a:schemeClr val="accent3"/>
          </a:lnRef>
          <a:fillRef idx="3">
            <a:schemeClr val="accent3"/>
          </a:fillRef>
          <a:effectRef idx="3">
            <a:schemeClr val="accent3"/>
          </a:effectRef>
          <a:fontRef idx="minor">
            <a:schemeClr val="lt1"/>
          </a:fontRef>
        </dgm:style>
      </dgm:prSet>
      <dgm:spPr>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fa-IR" sz="2400" b="1" dirty="0">
              <a:solidFill>
                <a:schemeClr val="bg1"/>
              </a:solidFill>
              <a:cs typeface="B Nazanin" panose="00000400000000000000" pitchFamily="2" charset="-78"/>
            </a:rPr>
            <a:t>5. ارجاع و ترغیب برای تست تاییدی</a:t>
          </a:r>
          <a:endParaRPr lang="en-US" sz="2400" b="1" dirty="0">
            <a:solidFill>
              <a:schemeClr val="bg1"/>
            </a:solidFill>
            <a:cs typeface="B Nazanin" panose="00000400000000000000" pitchFamily="2" charset="-78"/>
          </a:endParaRPr>
        </a:p>
      </dgm:t>
    </dgm:pt>
    <dgm:pt modelId="{56EBF6E3-DA2A-48DE-9677-9D7B8E348C10}" type="parTrans" cxnId="{5B523BEA-3B3A-4279-8559-E9BF8C56140C}">
      <dgm:prSet/>
      <dgm:spPr/>
      <dgm:t>
        <a:bodyPr/>
        <a:lstStyle/>
        <a:p>
          <a:endParaRPr lang="en-US" sz="2400" b="1">
            <a:cs typeface="B Nazanin" panose="00000400000000000000" pitchFamily="2" charset="-78"/>
          </a:endParaRPr>
        </a:p>
      </dgm:t>
    </dgm:pt>
    <dgm:pt modelId="{A26FA19E-CE52-4434-A3A5-1F4A9F2F2690}" type="sibTrans" cxnId="{5B523BEA-3B3A-4279-8559-E9BF8C56140C}">
      <dgm:prSet/>
      <dgm:spPr/>
      <dgm:t>
        <a:bodyPr/>
        <a:lstStyle/>
        <a:p>
          <a:endParaRPr lang="en-US" sz="2400" b="1">
            <a:cs typeface="B Nazanin" panose="00000400000000000000" pitchFamily="2" charset="-78"/>
          </a:endParaRPr>
        </a:p>
      </dgm:t>
    </dgm:pt>
    <dgm:pt modelId="{1605CEE8-2DD8-491E-9DB6-68E4361AD906}">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dirty="0">
              <a:cs typeface="B Nazanin" panose="00000400000000000000" pitchFamily="2" charset="-78"/>
            </a:rPr>
            <a:t>4.اعلام نتیجه</a:t>
          </a:r>
          <a:endParaRPr lang="en-US" sz="2400" b="1" dirty="0">
            <a:cs typeface="B Nazanin" panose="00000400000000000000" pitchFamily="2" charset="-78"/>
          </a:endParaRPr>
        </a:p>
      </dgm:t>
    </dgm:pt>
    <dgm:pt modelId="{66003DBC-4573-4194-A4A4-6BDC4B9783B8}" type="parTrans" cxnId="{67C6B3B8-C65E-4C1E-B2B7-7B1B8006A4F5}">
      <dgm:prSet/>
      <dgm:spPr/>
      <dgm:t>
        <a:bodyPr/>
        <a:lstStyle/>
        <a:p>
          <a:endParaRPr lang="en-US" sz="2400" b="1">
            <a:cs typeface="B Nazanin" panose="00000400000000000000" pitchFamily="2" charset="-78"/>
          </a:endParaRPr>
        </a:p>
      </dgm:t>
    </dgm:pt>
    <dgm:pt modelId="{76C24C07-5201-4479-A742-3393AF2BF51A}" type="sibTrans" cxnId="{67C6B3B8-C65E-4C1E-B2B7-7B1B8006A4F5}">
      <dgm:prSet custT="1"/>
      <dgm:spPr/>
      <dgm:t>
        <a:bodyPr/>
        <a:lstStyle/>
        <a:p>
          <a:endParaRPr lang="en-US" sz="2400" b="1">
            <a:cs typeface="B Nazanin" panose="00000400000000000000" pitchFamily="2" charset="-78"/>
          </a:endParaRPr>
        </a:p>
      </dgm:t>
    </dgm:pt>
    <dgm:pt modelId="{DC50432B-37BF-4D4D-B788-F79E080D85A2}" type="pres">
      <dgm:prSet presAssocID="{194DB104-F077-497E-A8BC-F496981DE588}" presName="Name0" presStyleCnt="0">
        <dgm:presLayoutVars>
          <dgm:dir/>
          <dgm:resizeHandles val="exact"/>
        </dgm:presLayoutVars>
      </dgm:prSet>
      <dgm:spPr/>
    </dgm:pt>
    <dgm:pt modelId="{C11A54AD-7B73-4835-9AA7-5C9752DA35D8}" type="pres">
      <dgm:prSet presAssocID="{007477BD-60A5-414F-8D19-00EBD626D7F0}" presName="node" presStyleLbl="node1" presStyleIdx="0" presStyleCnt="5">
        <dgm:presLayoutVars>
          <dgm:bulletEnabled val="1"/>
        </dgm:presLayoutVars>
      </dgm:prSet>
      <dgm:spPr/>
      <dgm:t>
        <a:bodyPr/>
        <a:lstStyle/>
        <a:p>
          <a:endParaRPr lang="en-US"/>
        </a:p>
      </dgm:t>
    </dgm:pt>
    <dgm:pt modelId="{79F6123A-D7D1-44C0-B261-C6E985DDBE22}" type="pres">
      <dgm:prSet presAssocID="{BCA06880-CD62-45AF-9D53-567EEB19C084}" presName="sibTrans" presStyleLbl="sibTrans2D1" presStyleIdx="0" presStyleCnt="4"/>
      <dgm:spPr/>
      <dgm:t>
        <a:bodyPr/>
        <a:lstStyle/>
        <a:p>
          <a:endParaRPr lang="en-US"/>
        </a:p>
      </dgm:t>
    </dgm:pt>
    <dgm:pt modelId="{B32962F7-9FCA-4E4A-8886-8ABDF66CFA6E}" type="pres">
      <dgm:prSet presAssocID="{BCA06880-CD62-45AF-9D53-567EEB19C084}" presName="connectorText" presStyleLbl="sibTrans2D1" presStyleIdx="0" presStyleCnt="4"/>
      <dgm:spPr/>
      <dgm:t>
        <a:bodyPr/>
        <a:lstStyle/>
        <a:p>
          <a:endParaRPr lang="en-US"/>
        </a:p>
      </dgm:t>
    </dgm:pt>
    <dgm:pt modelId="{594A870A-2A76-4B93-91FF-423918546E7E}" type="pres">
      <dgm:prSet presAssocID="{5F3E2C83-0075-4C1C-8367-377983C6CBD6}" presName="node" presStyleLbl="node1" presStyleIdx="1" presStyleCnt="5">
        <dgm:presLayoutVars>
          <dgm:bulletEnabled val="1"/>
        </dgm:presLayoutVars>
      </dgm:prSet>
      <dgm:spPr/>
      <dgm:t>
        <a:bodyPr/>
        <a:lstStyle/>
        <a:p>
          <a:endParaRPr lang="en-US"/>
        </a:p>
      </dgm:t>
    </dgm:pt>
    <dgm:pt modelId="{92F79BB9-C984-4A9E-A145-ABDBCCD6C038}" type="pres">
      <dgm:prSet presAssocID="{C920287E-00A2-4F2A-9EE2-564C5E78E917}" presName="sibTrans" presStyleLbl="sibTrans2D1" presStyleIdx="1" presStyleCnt="4"/>
      <dgm:spPr/>
      <dgm:t>
        <a:bodyPr/>
        <a:lstStyle/>
        <a:p>
          <a:endParaRPr lang="en-US"/>
        </a:p>
      </dgm:t>
    </dgm:pt>
    <dgm:pt modelId="{651BC5AE-A415-4690-9F07-8286AD65E8FA}" type="pres">
      <dgm:prSet presAssocID="{C920287E-00A2-4F2A-9EE2-564C5E78E917}" presName="connectorText" presStyleLbl="sibTrans2D1" presStyleIdx="1" presStyleCnt="4"/>
      <dgm:spPr/>
      <dgm:t>
        <a:bodyPr/>
        <a:lstStyle/>
        <a:p>
          <a:endParaRPr lang="en-US"/>
        </a:p>
      </dgm:t>
    </dgm:pt>
    <dgm:pt modelId="{2032CEBA-1D44-4CB8-BF1C-AE4A08F57CEF}" type="pres">
      <dgm:prSet presAssocID="{92161121-31D1-47E6-92C7-63D7B054A5F6}" presName="node" presStyleLbl="node1" presStyleIdx="2" presStyleCnt="5">
        <dgm:presLayoutVars>
          <dgm:bulletEnabled val="1"/>
        </dgm:presLayoutVars>
      </dgm:prSet>
      <dgm:spPr/>
      <dgm:t>
        <a:bodyPr/>
        <a:lstStyle/>
        <a:p>
          <a:endParaRPr lang="en-US"/>
        </a:p>
      </dgm:t>
    </dgm:pt>
    <dgm:pt modelId="{F0D8DF92-B148-4240-AA2B-4CA447C8C3E1}" type="pres">
      <dgm:prSet presAssocID="{F23BBE37-AB48-44A6-98BA-AF03EB396B0B}" presName="sibTrans" presStyleLbl="sibTrans2D1" presStyleIdx="2" presStyleCnt="4"/>
      <dgm:spPr/>
      <dgm:t>
        <a:bodyPr/>
        <a:lstStyle/>
        <a:p>
          <a:endParaRPr lang="en-US"/>
        </a:p>
      </dgm:t>
    </dgm:pt>
    <dgm:pt modelId="{D62B6BC0-9635-405D-A04A-07ABCE971919}" type="pres">
      <dgm:prSet presAssocID="{F23BBE37-AB48-44A6-98BA-AF03EB396B0B}" presName="connectorText" presStyleLbl="sibTrans2D1" presStyleIdx="2" presStyleCnt="4"/>
      <dgm:spPr/>
      <dgm:t>
        <a:bodyPr/>
        <a:lstStyle/>
        <a:p>
          <a:endParaRPr lang="en-US"/>
        </a:p>
      </dgm:t>
    </dgm:pt>
    <dgm:pt modelId="{0605D777-C0F5-49EF-83D7-21698538E96E}" type="pres">
      <dgm:prSet presAssocID="{1605CEE8-2DD8-491E-9DB6-68E4361AD906}" presName="node" presStyleLbl="node1" presStyleIdx="3" presStyleCnt="5">
        <dgm:presLayoutVars>
          <dgm:bulletEnabled val="1"/>
        </dgm:presLayoutVars>
      </dgm:prSet>
      <dgm:spPr/>
      <dgm:t>
        <a:bodyPr/>
        <a:lstStyle/>
        <a:p>
          <a:endParaRPr lang="en-US"/>
        </a:p>
      </dgm:t>
    </dgm:pt>
    <dgm:pt modelId="{7F65A18A-5748-46D9-9DCA-7B1E5658D714}" type="pres">
      <dgm:prSet presAssocID="{76C24C07-5201-4479-A742-3393AF2BF51A}" presName="sibTrans" presStyleLbl="sibTrans2D1" presStyleIdx="3" presStyleCnt="4"/>
      <dgm:spPr/>
      <dgm:t>
        <a:bodyPr/>
        <a:lstStyle/>
        <a:p>
          <a:endParaRPr lang="en-US"/>
        </a:p>
      </dgm:t>
    </dgm:pt>
    <dgm:pt modelId="{85F6BEF9-53BC-44C8-B3E6-5C576F440FB1}" type="pres">
      <dgm:prSet presAssocID="{76C24C07-5201-4479-A742-3393AF2BF51A}" presName="connectorText" presStyleLbl="sibTrans2D1" presStyleIdx="3" presStyleCnt="4"/>
      <dgm:spPr/>
      <dgm:t>
        <a:bodyPr/>
        <a:lstStyle/>
        <a:p>
          <a:endParaRPr lang="en-US"/>
        </a:p>
      </dgm:t>
    </dgm:pt>
    <dgm:pt modelId="{F513806F-5C78-4DDD-B334-4B2943E3F0E6}" type="pres">
      <dgm:prSet presAssocID="{3E766AC4-F297-4620-A633-6B29031A4318}" presName="node" presStyleLbl="node1" presStyleIdx="4" presStyleCnt="5">
        <dgm:presLayoutVars>
          <dgm:bulletEnabled val="1"/>
        </dgm:presLayoutVars>
      </dgm:prSet>
      <dgm:spPr/>
      <dgm:t>
        <a:bodyPr/>
        <a:lstStyle/>
        <a:p>
          <a:endParaRPr lang="en-US"/>
        </a:p>
      </dgm:t>
    </dgm:pt>
  </dgm:ptLst>
  <dgm:cxnLst>
    <dgm:cxn modelId="{91BBEDF3-1791-4443-9CD2-113BC11DE37E}" type="presOf" srcId="{C920287E-00A2-4F2A-9EE2-564C5E78E917}" destId="{651BC5AE-A415-4690-9F07-8286AD65E8FA}" srcOrd="1" destOrd="0" presId="urn:microsoft.com/office/officeart/2005/8/layout/process1"/>
    <dgm:cxn modelId="{F6DDE932-79DF-4046-9756-CB003C84792D}" type="presOf" srcId="{BCA06880-CD62-45AF-9D53-567EEB19C084}" destId="{B32962F7-9FCA-4E4A-8886-8ABDF66CFA6E}" srcOrd="1" destOrd="0" presId="urn:microsoft.com/office/officeart/2005/8/layout/process1"/>
    <dgm:cxn modelId="{01E3FB28-5F47-4BFB-9FAA-497B7B087C35}" type="presOf" srcId="{007477BD-60A5-414F-8D19-00EBD626D7F0}" destId="{C11A54AD-7B73-4835-9AA7-5C9752DA35D8}" srcOrd="0" destOrd="0" presId="urn:microsoft.com/office/officeart/2005/8/layout/process1"/>
    <dgm:cxn modelId="{880B7802-FE8B-455F-950A-7C301A27E401}" srcId="{194DB104-F077-497E-A8BC-F496981DE588}" destId="{5F3E2C83-0075-4C1C-8367-377983C6CBD6}" srcOrd="1" destOrd="0" parTransId="{3CD991BB-BF1F-4357-979E-C1D71EE1B5DE}" sibTransId="{C920287E-00A2-4F2A-9EE2-564C5E78E917}"/>
    <dgm:cxn modelId="{67C6B3B8-C65E-4C1E-B2B7-7B1B8006A4F5}" srcId="{194DB104-F077-497E-A8BC-F496981DE588}" destId="{1605CEE8-2DD8-491E-9DB6-68E4361AD906}" srcOrd="3" destOrd="0" parTransId="{66003DBC-4573-4194-A4A4-6BDC4B9783B8}" sibTransId="{76C24C07-5201-4479-A742-3393AF2BF51A}"/>
    <dgm:cxn modelId="{B697CB70-5469-491B-8C9C-A1C1E0A70B94}" type="presOf" srcId="{76C24C07-5201-4479-A742-3393AF2BF51A}" destId="{85F6BEF9-53BC-44C8-B3E6-5C576F440FB1}" srcOrd="1" destOrd="0" presId="urn:microsoft.com/office/officeart/2005/8/layout/process1"/>
    <dgm:cxn modelId="{9DDAFBAB-859D-434B-8DC1-41F1AEA5B856}" type="presOf" srcId="{194DB104-F077-497E-A8BC-F496981DE588}" destId="{DC50432B-37BF-4D4D-B788-F79E080D85A2}" srcOrd="0" destOrd="0" presId="urn:microsoft.com/office/officeart/2005/8/layout/process1"/>
    <dgm:cxn modelId="{5B523BEA-3B3A-4279-8559-E9BF8C56140C}" srcId="{194DB104-F077-497E-A8BC-F496981DE588}" destId="{3E766AC4-F297-4620-A633-6B29031A4318}" srcOrd="4" destOrd="0" parTransId="{56EBF6E3-DA2A-48DE-9677-9D7B8E348C10}" sibTransId="{A26FA19E-CE52-4434-A3A5-1F4A9F2F2690}"/>
    <dgm:cxn modelId="{CBDD8E0A-07DF-4A5E-B85B-D6DAF92FB1D0}" type="presOf" srcId="{1605CEE8-2DD8-491E-9DB6-68E4361AD906}" destId="{0605D777-C0F5-49EF-83D7-21698538E96E}" srcOrd="0" destOrd="0" presId="urn:microsoft.com/office/officeart/2005/8/layout/process1"/>
    <dgm:cxn modelId="{4128B6B8-9C5D-435E-8156-AD93C66CBDA4}" type="presOf" srcId="{92161121-31D1-47E6-92C7-63D7B054A5F6}" destId="{2032CEBA-1D44-4CB8-BF1C-AE4A08F57CEF}" srcOrd="0" destOrd="0" presId="urn:microsoft.com/office/officeart/2005/8/layout/process1"/>
    <dgm:cxn modelId="{6C6A0885-EA4C-4E83-B72A-0D4F59DBB038}" type="presOf" srcId="{C920287E-00A2-4F2A-9EE2-564C5E78E917}" destId="{92F79BB9-C984-4A9E-A145-ABDBCCD6C038}" srcOrd="0" destOrd="0" presId="urn:microsoft.com/office/officeart/2005/8/layout/process1"/>
    <dgm:cxn modelId="{8A1B74AF-12CF-4215-B473-8AF9AFCB0106}" type="presOf" srcId="{BCA06880-CD62-45AF-9D53-567EEB19C084}" destId="{79F6123A-D7D1-44C0-B261-C6E985DDBE22}" srcOrd="0" destOrd="0" presId="urn:microsoft.com/office/officeart/2005/8/layout/process1"/>
    <dgm:cxn modelId="{0C8F0778-20F0-4093-A473-D6A3FD1E7D00}" type="presOf" srcId="{5F3E2C83-0075-4C1C-8367-377983C6CBD6}" destId="{594A870A-2A76-4B93-91FF-423918546E7E}" srcOrd="0" destOrd="0" presId="urn:microsoft.com/office/officeart/2005/8/layout/process1"/>
    <dgm:cxn modelId="{E934EBDB-85C3-440D-99D6-FD641ABBD5F9}" srcId="{194DB104-F077-497E-A8BC-F496981DE588}" destId="{92161121-31D1-47E6-92C7-63D7B054A5F6}" srcOrd="2" destOrd="0" parTransId="{5A433533-03CB-4E25-9A86-0784490A0FC3}" sibTransId="{F23BBE37-AB48-44A6-98BA-AF03EB396B0B}"/>
    <dgm:cxn modelId="{F5DF0147-3CCF-4ABF-B0AC-FB33C27DB05C}" srcId="{194DB104-F077-497E-A8BC-F496981DE588}" destId="{007477BD-60A5-414F-8D19-00EBD626D7F0}" srcOrd="0" destOrd="0" parTransId="{A40E413B-AF04-44AE-8967-1703FA96668C}" sibTransId="{BCA06880-CD62-45AF-9D53-567EEB19C084}"/>
    <dgm:cxn modelId="{F5090BAE-2612-430D-AC17-BA3E8F53377B}" type="presOf" srcId="{F23BBE37-AB48-44A6-98BA-AF03EB396B0B}" destId="{D62B6BC0-9635-405D-A04A-07ABCE971919}" srcOrd="1" destOrd="0" presId="urn:microsoft.com/office/officeart/2005/8/layout/process1"/>
    <dgm:cxn modelId="{36F9D13F-72A8-451B-B699-5A31FDBE061E}" type="presOf" srcId="{F23BBE37-AB48-44A6-98BA-AF03EB396B0B}" destId="{F0D8DF92-B148-4240-AA2B-4CA447C8C3E1}" srcOrd="0" destOrd="0" presId="urn:microsoft.com/office/officeart/2005/8/layout/process1"/>
    <dgm:cxn modelId="{5B422946-29F5-4123-92BA-99EF60EF4DC2}" type="presOf" srcId="{3E766AC4-F297-4620-A633-6B29031A4318}" destId="{F513806F-5C78-4DDD-B334-4B2943E3F0E6}" srcOrd="0" destOrd="0" presId="urn:microsoft.com/office/officeart/2005/8/layout/process1"/>
    <dgm:cxn modelId="{402B80CF-0D1C-406E-8D21-9D9B4DE0A0DD}" type="presOf" srcId="{76C24C07-5201-4479-A742-3393AF2BF51A}" destId="{7F65A18A-5748-46D9-9DCA-7B1E5658D714}" srcOrd="0" destOrd="0" presId="urn:microsoft.com/office/officeart/2005/8/layout/process1"/>
    <dgm:cxn modelId="{B614EA95-5DE9-453D-8626-E1E7230C1084}" type="presParOf" srcId="{DC50432B-37BF-4D4D-B788-F79E080D85A2}" destId="{C11A54AD-7B73-4835-9AA7-5C9752DA35D8}" srcOrd="0" destOrd="0" presId="urn:microsoft.com/office/officeart/2005/8/layout/process1"/>
    <dgm:cxn modelId="{FC6A63DB-B9F0-4903-9C39-708FDA6701C8}" type="presParOf" srcId="{DC50432B-37BF-4D4D-B788-F79E080D85A2}" destId="{79F6123A-D7D1-44C0-B261-C6E985DDBE22}" srcOrd="1" destOrd="0" presId="urn:microsoft.com/office/officeart/2005/8/layout/process1"/>
    <dgm:cxn modelId="{DF18C3F8-4AE7-4962-9FB9-49FEC7D6321C}" type="presParOf" srcId="{79F6123A-D7D1-44C0-B261-C6E985DDBE22}" destId="{B32962F7-9FCA-4E4A-8886-8ABDF66CFA6E}" srcOrd="0" destOrd="0" presId="urn:microsoft.com/office/officeart/2005/8/layout/process1"/>
    <dgm:cxn modelId="{8B9506FD-13F7-419D-A6EB-321C301301BC}" type="presParOf" srcId="{DC50432B-37BF-4D4D-B788-F79E080D85A2}" destId="{594A870A-2A76-4B93-91FF-423918546E7E}" srcOrd="2" destOrd="0" presId="urn:microsoft.com/office/officeart/2005/8/layout/process1"/>
    <dgm:cxn modelId="{821C4B14-9C71-466C-A0F9-4F14C1C1D302}" type="presParOf" srcId="{DC50432B-37BF-4D4D-B788-F79E080D85A2}" destId="{92F79BB9-C984-4A9E-A145-ABDBCCD6C038}" srcOrd="3" destOrd="0" presId="urn:microsoft.com/office/officeart/2005/8/layout/process1"/>
    <dgm:cxn modelId="{9068C526-862F-4281-B04E-B69B5BE3726A}" type="presParOf" srcId="{92F79BB9-C984-4A9E-A145-ABDBCCD6C038}" destId="{651BC5AE-A415-4690-9F07-8286AD65E8FA}" srcOrd="0" destOrd="0" presId="urn:microsoft.com/office/officeart/2005/8/layout/process1"/>
    <dgm:cxn modelId="{9F12A45F-636B-4214-8BDB-ACA8FEDDCBB2}" type="presParOf" srcId="{DC50432B-37BF-4D4D-B788-F79E080D85A2}" destId="{2032CEBA-1D44-4CB8-BF1C-AE4A08F57CEF}" srcOrd="4" destOrd="0" presId="urn:microsoft.com/office/officeart/2005/8/layout/process1"/>
    <dgm:cxn modelId="{3E7A002F-9773-4559-B760-656708B616D8}" type="presParOf" srcId="{DC50432B-37BF-4D4D-B788-F79E080D85A2}" destId="{F0D8DF92-B148-4240-AA2B-4CA447C8C3E1}" srcOrd="5" destOrd="0" presId="urn:microsoft.com/office/officeart/2005/8/layout/process1"/>
    <dgm:cxn modelId="{CF7884D1-E45F-4A1C-952F-33FC8FBB0190}" type="presParOf" srcId="{F0D8DF92-B148-4240-AA2B-4CA447C8C3E1}" destId="{D62B6BC0-9635-405D-A04A-07ABCE971919}" srcOrd="0" destOrd="0" presId="urn:microsoft.com/office/officeart/2005/8/layout/process1"/>
    <dgm:cxn modelId="{8FD12353-4F62-4CB7-8139-1E55C47AF97D}" type="presParOf" srcId="{DC50432B-37BF-4D4D-B788-F79E080D85A2}" destId="{0605D777-C0F5-49EF-83D7-21698538E96E}" srcOrd="6" destOrd="0" presId="urn:microsoft.com/office/officeart/2005/8/layout/process1"/>
    <dgm:cxn modelId="{40E07C0C-36E9-40C1-8FB7-BD3D35326576}" type="presParOf" srcId="{DC50432B-37BF-4D4D-B788-F79E080D85A2}" destId="{7F65A18A-5748-46D9-9DCA-7B1E5658D714}" srcOrd="7" destOrd="0" presId="urn:microsoft.com/office/officeart/2005/8/layout/process1"/>
    <dgm:cxn modelId="{E3ED82A1-34F4-4F24-B5DE-A8640A8E2CF8}" type="presParOf" srcId="{7F65A18A-5748-46D9-9DCA-7B1E5658D714}" destId="{85F6BEF9-53BC-44C8-B3E6-5C576F440FB1}" srcOrd="0" destOrd="0" presId="urn:microsoft.com/office/officeart/2005/8/layout/process1"/>
    <dgm:cxn modelId="{1811345A-0914-40CF-BCD7-C25766C53A81}" type="presParOf" srcId="{DC50432B-37BF-4D4D-B788-F79E080D85A2}" destId="{F513806F-5C78-4DDD-B334-4B2943E3F0E6}" srcOrd="8" destOrd="0" presId="urn:microsoft.com/office/officeart/2005/8/layout/process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94DB104-F077-497E-A8BC-F496981DE588}" type="doc">
      <dgm:prSet loTypeId="urn:microsoft.com/office/officeart/2005/8/layout/process1" loCatId="process" qsTypeId="urn:microsoft.com/office/officeart/2005/8/quickstyle/simple1" qsCatId="simple" csTypeId="urn:microsoft.com/office/officeart/2005/8/colors/accent3_2" csCatId="accent3" phldr="1"/>
      <dgm:spPr/>
    </dgm:pt>
    <dgm:pt modelId="{007477BD-60A5-414F-8D19-00EBD626D7F0}">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fa-IR" sz="2400" b="1">
              <a:solidFill>
                <a:schemeClr val="bg1"/>
              </a:solidFill>
              <a:cs typeface="B Nazanin" panose="00000400000000000000" pitchFamily="2" charset="-78"/>
            </a:rPr>
            <a:t>1.ایجاد تمایل به انجام تست</a:t>
          </a:r>
          <a:endParaRPr lang="en-US" sz="2400" b="1">
            <a:solidFill>
              <a:schemeClr val="bg1"/>
            </a:solidFill>
            <a:cs typeface="B Nazanin" panose="00000400000000000000" pitchFamily="2" charset="-78"/>
          </a:endParaRPr>
        </a:p>
      </dgm:t>
    </dgm:pt>
    <dgm:pt modelId="{A40E413B-AF04-44AE-8967-1703FA96668C}" type="parTrans" cxnId="{F5DF0147-3CCF-4ABF-B0AC-FB33C27DB05C}">
      <dgm:prSet/>
      <dgm:spPr/>
      <dgm:t>
        <a:bodyPr/>
        <a:lstStyle/>
        <a:p>
          <a:endParaRPr lang="en-US" sz="2400" b="1">
            <a:cs typeface="B Nazanin" panose="00000400000000000000" pitchFamily="2" charset="-78"/>
          </a:endParaRPr>
        </a:p>
      </dgm:t>
    </dgm:pt>
    <dgm:pt modelId="{BCA06880-CD62-45AF-9D53-567EEB19C084}" type="sibTrans" cxnId="{F5DF0147-3CCF-4ABF-B0AC-FB33C27DB05C}">
      <dgm:prSet custT="1"/>
      <dgm:spPr/>
      <dgm:t>
        <a:bodyPr/>
        <a:lstStyle/>
        <a:p>
          <a:endParaRPr lang="en-US" sz="2400" b="1">
            <a:cs typeface="B Nazanin" panose="00000400000000000000" pitchFamily="2" charset="-78"/>
          </a:endParaRPr>
        </a:p>
      </dgm:t>
    </dgm:pt>
    <dgm:pt modelId="{5F3E2C83-0075-4C1C-8367-377983C6CBD6}">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fa-IR" sz="2400" b="1">
              <a:solidFill>
                <a:schemeClr val="bg1"/>
              </a:solidFill>
              <a:cs typeface="B Nazanin" panose="00000400000000000000" pitchFamily="2" charset="-78"/>
            </a:rPr>
            <a:t>2.توصیه به انجام تست</a:t>
          </a:r>
          <a:endParaRPr lang="en-US" sz="2400" b="1">
            <a:solidFill>
              <a:schemeClr val="bg1"/>
            </a:solidFill>
            <a:cs typeface="B Nazanin" panose="00000400000000000000" pitchFamily="2" charset="-78"/>
          </a:endParaRPr>
        </a:p>
      </dgm:t>
    </dgm:pt>
    <dgm:pt modelId="{3CD991BB-BF1F-4357-979E-C1D71EE1B5DE}" type="parTrans" cxnId="{880B7802-FE8B-455F-950A-7C301A27E401}">
      <dgm:prSet/>
      <dgm:spPr/>
      <dgm:t>
        <a:bodyPr/>
        <a:lstStyle/>
        <a:p>
          <a:endParaRPr lang="en-US" sz="2400" b="1">
            <a:cs typeface="B Nazanin" panose="00000400000000000000" pitchFamily="2" charset="-78"/>
          </a:endParaRPr>
        </a:p>
      </dgm:t>
    </dgm:pt>
    <dgm:pt modelId="{C920287E-00A2-4F2A-9EE2-564C5E78E917}" type="sibTrans" cxnId="{880B7802-FE8B-455F-950A-7C301A27E401}">
      <dgm:prSet custT="1"/>
      <dgm:spPr/>
      <dgm:t>
        <a:bodyPr/>
        <a:lstStyle/>
        <a:p>
          <a:endParaRPr lang="en-US" sz="2400" b="1">
            <a:cs typeface="B Nazanin" panose="00000400000000000000" pitchFamily="2" charset="-78"/>
          </a:endParaRPr>
        </a:p>
      </dgm:t>
    </dgm:pt>
    <dgm:pt modelId="{92161121-31D1-47E6-92C7-63D7B054A5F6}">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a:cs typeface="B Nazanin" panose="00000400000000000000" pitchFamily="2" charset="-78"/>
            </a:rPr>
            <a:t>3.انجام تست اولیه</a:t>
          </a:r>
          <a:endParaRPr lang="en-US" sz="2400" b="1">
            <a:cs typeface="B Nazanin" panose="00000400000000000000" pitchFamily="2" charset="-78"/>
          </a:endParaRPr>
        </a:p>
      </dgm:t>
    </dgm:pt>
    <dgm:pt modelId="{5A433533-03CB-4E25-9A86-0784490A0FC3}" type="parTrans" cxnId="{E934EBDB-85C3-440D-99D6-FD641ABBD5F9}">
      <dgm:prSet/>
      <dgm:spPr/>
      <dgm:t>
        <a:bodyPr/>
        <a:lstStyle/>
        <a:p>
          <a:endParaRPr lang="en-US" sz="2400" b="1">
            <a:cs typeface="B Nazanin" panose="00000400000000000000" pitchFamily="2" charset="-78"/>
          </a:endParaRPr>
        </a:p>
      </dgm:t>
    </dgm:pt>
    <dgm:pt modelId="{F23BBE37-AB48-44A6-98BA-AF03EB396B0B}" type="sibTrans" cxnId="{E934EBDB-85C3-440D-99D6-FD641ABBD5F9}">
      <dgm:prSet custT="1"/>
      <dgm:spPr/>
      <dgm:t>
        <a:bodyPr/>
        <a:lstStyle/>
        <a:p>
          <a:endParaRPr lang="en-US" sz="2400" b="1">
            <a:cs typeface="B Nazanin" panose="00000400000000000000" pitchFamily="2" charset="-78"/>
          </a:endParaRPr>
        </a:p>
      </dgm:t>
    </dgm:pt>
    <dgm:pt modelId="{3E766AC4-F297-4620-A633-6B29031A4318}">
      <dgm:prSet custT="1">
        <dgm:style>
          <a:lnRef idx="0">
            <a:schemeClr val="accent3"/>
          </a:lnRef>
          <a:fillRef idx="3">
            <a:schemeClr val="accent3"/>
          </a:fillRef>
          <a:effectRef idx="3">
            <a:schemeClr val="accent3"/>
          </a:effectRef>
          <a:fontRef idx="minor">
            <a:schemeClr val="lt1"/>
          </a:fontRef>
        </dgm:style>
      </dgm:prSet>
      <dgm:spPr>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fa-IR" sz="2400" b="1" dirty="0">
              <a:solidFill>
                <a:schemeClr val="bg1"/>
              </a:solidFill>
              <a:cs typeface="B Nazanin" panose="00000400000000000000" pitchFamily="2" charset="-78"/>
            </a:rPr>
            <a:t>5. ارجاع و ترغیب برای تست تاییدی</a:t>
          </a:r>
          <a:endParaRPr lang="en-US" sz="2400" b="1" dirty="0">
            <a:solidFill>
              <a:schemeClr val="bg1"/>
            </a:solidFill>
            <a:cs typeface="B Nazanin" panose="00000400000000000000" pitchFamily="2" charset="-78"/>
          </a:endParaRPr>
        </a:p>
      </dgm:t>
    </dgm:pt>
    <dgm:pt modelId="{56EBF6E3-DA2A-48DE-9677-9D7B8E348C10}" type="parTrans" cxnId="{5B523BEA-3B3A-4279-8559-E9BF8C56140C}">
      <dgm:prSet/>
      <dgm:spPr/>
      <dgm:t>
        <a:bodyPr/>
        <a:lstStyle/>
        <a:p>
          <a:endParaRPr lang="en-US" sz="2400" b="1">
            <a:cs typeface="B Nazanin" panose="00000400000000000000" pitchFamily="2" charset="-78"/>
          </a:endParaRPr>
        </a:p>
      </dgm:t>
    </dgm:pt>
    <dgm:pt modelId="{A26FA19E-CE52-4434-A3A5-1F4A9F2F2690}" type="sibTrans" cxnId="{5B523BEA-3B3A-4279-8559-E9BF8C56140C}">
      <dgm:prSet/>
      <dgm:spPr/>
      <dgm:t>
        <a:bodyPr/>
        <a:lstStyle/>
        <a:p>
          <a:endParaRPr lang="en-US" sz="2400" b="1">
            <a:cs typeface="B Nazanin" panose="00000400000000000000" pitchFamily="2" charset="-78"/>
          </a:endParaRPr>
        </a:p>
      </dgm:t>
    </dgm:pt>
    <dgm:pt modelId="{1605CEE8-2DD8-491E-9DB6-68E4361AD906}">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dirty="0">
              <a:cs typeface="B Nazanin" panose="00000400000000000000" pitchFamily="2" charset="-78"/>
            </a:rPr>
            <a:t>4.اعلام نتیجه</a:t>
          </a:r>
          <a:endParaRPr lang="en-US" sz="2400" b="1" dirty="0">
            <a:cs typeface="B Nazanin" panose="00000400000000000000" pitchFamily="2" charset="-78"/>
          </a:endParaRPr>
        </a:p>
      </dgm:t>
    </dgm:pt>
    <dgm:pt modelId="{66003DBC-4573-4194-A4A4-6BDC4B9783B8}" type="parTrans" cxnId="{67C6B3B8-C65E-4C1E-B2B7-7B1B8006A4F5}">
      <dgm:prSet/>
      <dgm:spPr/>
      <dgm:t>
        <a:bodyPr/>
        <a:lstStyle/>
        <a:p>
          <a:endParaRPr lang="en-US" sz="2400" b="1">
            <a:cs typeface="B Nazanin" panose="00000400000000000000" pitchFamily="2" charset="-78"/>
          </a:endParaRPr>
        </a:p>
      </dgm:t>
    </dgm:pt>
    <dgm:pt modelId="{76C24C07-5201-4479-A742-3393AF2BF51A}" type="sibTrans" cxnId="{67C6B3B8-C65E-4C1E-B2B7-7B1B8006A4F5}">
      <dgm:prSet custT="1"/>
      <dgm:spPr/>
      <dgm:t>
        <a:bodyPr/>
        <a:lstStyle/>
        <a:p>
          <a:endParaRPr lang="en-US" sz="2400" b="1">
            <a:cs typeface="B Nazanin" panose="00000400000000000000" pitchFamily="2" charset="-78"/>
          </a:endParaRPr>
        </a:p>
      </dgm:t>
    </dgm:pt>
    <dgm:pt modelId="{DC50432B-37BF-4D4D-B788-F79E080D85A2}" type="pres">
      <dgm:prSet presAssocID="{194DB104-F077-497E-A8BC-F496981DE588}" presName="Name0" presStyleCnt="0">
        <dgm:presLayoutVars>
          <dgm:dir/>
          <dgm:resizeHandles val="exact"/>
        </dgm:presLayoutVars>
      </dgm:prSet>
      <dgm:spPr/>
    </dgm:pt>
    <dgm:pt modelId="{C11A54AD-7B73-4835-9AA7-5C9752DA35D8}" type="pres">
      <dgm:prSet presAssocID="{007477BD-60A5-414F-8D19-00EBD626D7F0}" presName="node" presStyleLbl="node1" presStyleIdx="0" presStyleCnt="5">
        <dgm:presLayoutVars>
          <dgm:bulletEnabled val="1"/>
        </dgm:presLayoutVars>
      </dgm:prSet>
      <dgm:spPr/>
      <dgm:t>
        <a:bodyPr/>
        <a:lstStyle/>
        <a:p>
          <a:endParaRPr lang="en-US"/>
        </a:p>
      </dgm:t>
    </dgm:pt>
    <dgm:pt modelId="{79F6123A-D7D1-44C0-B261-C6E985DDBE22}" type="pres">
      <dgm:prSet presAssocID="{BCA06880-CD62-45AF-9D53-567EEB19C084}" presName="sibTrans" presStyleLbl="sibTrans2D1" presStyleIdx="0" presStyleCnt="4"/>
      <dgm:spPr/>
      <dgm:t>
        <a:bodyPr/>
        <a:lstStyle/>
        <a:p>
          <a:endParaRPr lang="en-US"/>
        </a:p>
      </dgm:t>
    </dgm:pt>
    <dgm:pt modelId="{B32962F7-9FCA-4E4A-8886-8ABDF66CFA6E}" type="pres">
      <dgm:prSet presAssocID="{BCA06880-CD62-45AF-9D53-567EEB19C084}" presName="connectorText" presStyleLbl="sibTrans2D1" presStyleIdx="0" presStyleCnt="4"/>
      <dgm:spPr/>
      <dgm:t>
        <a:bodyPr/>
        <a:lstStyle/>
        <a:p>
          <a:endParaRPr lang="en-US"/>
        </a:p>
      </dgm:t>
    </dgm:pt>
    <dgm:pt modelId="{594A870A-2A76-4B93-91FF-423918546E7E}" type="pres">
      <dgm:prSet presAssocID="{5F3E2C83-0075-4C1C-8367-377983C6CBD6}" presName="node" presStyleLbl="node1" presStyleIdx="1" presStyleCnt="5">
        <dgm:presLayoutVars>
          <dgm:bulletEnabled val="1"/>
        </dgm:presLayoutVars>
      </dgm:prSet>
      <dgm:spPr/>
      <dgm:t>
        <a:bodyPr/>
        <a:lstStyle/>
        <a:p>
          <a:endParaRPr lang="en-US"/>
        </a:p>
      </dgm:t>
    </dgm:pt>
    <dgm:pt modelId="{92F79BB9-C984-4A9E-A145-ABDBCCD6C038}" type="pres">
      <dgm:prSet presAssocID="{C920287E-00A2-4F2A-9EE2-564C5E78E917}" presName="sibTrans" presStyleLbl="sibTrans2D1" presStyleIdx="1" presStyleCnt="4"/>
      <dgm:spPr/>
      <dgm:t>
        <a:bodyPr/>
        <a:lstStyle/>
        <a:p>
          <a:endParaRPr lang="en-US"/>
        </a:p>
      </dgm:t>
    </dgm:pt>
    <dgm:pt modelId="{651BC5AE-A415-4690-9F07-8286AD65E8FA}" type="pres">
      <dgm:prSet presAssocID="{C920287E-00A2-4F2A-9EE2-564C5E78E917}" presName="connectorText" presStyleLbl="sibTrans2D1" presStyleIdx="1" presStyleCnt="4"/>
      <dgm:spPr/>
      <dgm:t>
        <a:bodyPr/>
        <a:lstStyle/>
        <a:p>
          <a:endParaRPr lang="en-US"/>
        </a:p>
      </dgm:t>
    </dgm:pt>
    <dgm:pt modelId="{2032CEBA-1D44-4CB8-BF1C-AE4A08F57CEF}" type="pres">
      <dgm:prSet presAssocID="{92161121-31D1-47E6-92C7-63D7B054A5F6}" presName="node" presStyleLbl="node1" presStyleIdx="2" presStyleCnt="5">
        <dgm:presLayoutVars>
          <dgm:bulletEnabled val="1"/>
        </dgm:presLayoutVars>
      </dgm:prSet>
      <dgm:spPr/>
      <dgm:t>
        <a:bodyPr/>
        <a:lstStyle/>
        <a:p>
          <a:endParaRPr lang="en-US"/>
        </a:p>
      </dgm:t>
    </dgm:pt>
    <dgm:pt modelId="{F0D8DF92-B148-4240-AA2B-4CA447C8C3E1}" type="pres">
      <dgm:prSet presAssocID="{F23BBE37-AB48-44A6-98BA-AF03EB396B0B}" presName="sibTrans" presStyleLbl="sibTrans2D1" presStyleIdx="2" presStyleCnt="4"/>
      <dgm:spPr/>
      <dgm:t>
        <a:bodyPr/>
        <a:lstStyle/>
        <a:p>
          <a:endParaRPr lang="en-US"/>
        </a:p>
      </dgm:t>
    </dgm:pt>
    <dgm:pt modelId="{D62B6BC0-9635-405D-A04A-07ABCE971919}" type="pres">
      <dgm:prSet presAssocID="{F23BBE37-AB48-44A6-98BA-AF03EB396B0B}" presName="connectorText" presStyleLbl="sibTrans2D1" presStyleIdx="2" presStyleCnt="4"/>
      <dgm:spPr/>
      <dgm:t>
        <a:bodyPr/>
        <a:lstStyle/>
        <a:p>
          <a:endParaRPr lang="en-US"/>
        </a:p>
      </dgm:t>
    </dgm:pt>
    <dgm:pt modelId="{0605D777-C0F5-49EF-83D7-21698538E96E}" type="pres">
      <dgm:prSet presAssocID="{1605CEE8-2DD8-491E-9DB6-68E4361AD906}" presName="node" presStyleLbl="node1" presStyleIdx="3" presStyleCnt="5">
        <dgm:presLayoutVars>
          <dgm:bulletEnabled val="1"/>
        </dgm:presLayoutVars>
      </dgm:prSet>
      <dgm:spPr/>
      <dgm:t>
        <a:bodyPr/>
        <a:lstStyle/>
        <a:p>
          <a:endParaRPr lang="en-US"/>
        </a:p>
      </dgm:t>
    </dgm:pt>
    <dgm:pt modelId="{7F65A18A-5748-46D9-9DCA-7B1E5658D714}" type="pres">
      <dgm:prSet presAssocID="{76C24C07-5201-4479-A742-3393AF2BF51A}" presName="sibTrans" presStyleLbl="sibTrans2D1" presStyleIdx="3" presStyleCnt="4"/>
      <dgm:spPr/>
      <dgm:t>
        <a:bodyPr/>
        <a:lstStyle/>
        <a:p>
          <a:endParaRPr lang="en-US"/>
        </a:p>
      </dgm:t>
    </dgm:pt>
    <dgm:pt modelId="{85F6BEF9-53BC-44C8-B3E6-5C576F440FB1}" type="pres">
      <dgm:prSet presAssocID="{76C24C07-5201-4479-A742-3393AF2BF51A}" presName="connectorText" presStyleLbl="sibTrans2D1" presStyleIdx="3" presStyleCnt="4"/>
      <dgm:spPr/>
      <dgm:t>
        <a:bodyPr/>
        <a:lstStyle/>
        <a:p>
          <a:endParaRPr lang="en-US"/>
        </a:p>
      </dgm:t>
    </dgm:pt>
    <dgm:pt modelId="{F513806F-5C78-4DDD-B334-4B2943E3F0E6}" type="pres">
      <dgm:prSet presAssocID="{3E766AC4-F297-4620-A633-6B29031A4318}" presName="node" presStyleLbl="node1" presStyleIdx="4" presStyleCnt="5">
        <dgm:presLayoutVars>
          <dgm:bulletEnabled val="1"/>
        </dgm:presLayoutVars>
      </dgm:prSet>
      <dgm:spPr/>
      <dgm:t>
        <a:bodyPr/>
        <a:lstStyle/>
        <a:p>
          <a:endParaRPr lang="en-US"/>
        </a:p>
      </dgm:t>
    </dgm:pt>
  </dgm:ptLst>
  <dgm:cxnLst>
    <dgm:cxn modelId="{C3FF6C72-E5B3-459F-8566-85ABC9C7524F}" type="presOf" srcId="{92161121-31D1-47E6-92C7-63D7B054A5F6}" destId="{2032CEBA-1D44-4CB8-BF1C-AE4A08F57CEF}" srcOrd="0" destOrd="0" presId="urn:microsoft.com/office/officeart/2005/8/layout/process1"/>
    <dgm:cxn modelId="{880B7802-FE8B-455F-950A-7C301A27E401}" srcId="{194DB104-F077-497E-A8BC-F496981DE588}" destId="{5F3E2C83-0075-4C1C-8367-377983C6CBD6}" srcOrd="1" destOrd="0" parTransId="{3CD991BB-BF1F-4357-979E-C1D71EE1B5DE}" sibTransId="{C920287E-00A2-4F2A-9EE2-564C5E78E917}"/>
    <dgm:cxn modelId="{478A0AD8-F75A-4742-AC95-DCFF92A5F67F}" type="presOf" srcId="{C920287E-00A2-4F2A-9EE2-564C5E78E917}" destId="{92F79BB9-C984-4A9E-A145-ABDBCCD6C038}" srcOrd="0" destOrd="0" presId="urn:microsoft.com/office/officeart/2005/8/layout/process1"/>
    <dgm:cxn modelId="{67C6B3B8-C65E-4C1E-B2B7-7B1B8006A4F5}" srcId="{194DB104-F077-497E-A8BC-F496981DE588}" destId="{1605CEE8-2DD8-491E-9DB6-68E4361AD906}" srcOrd="3" destOrd="0" parTransId="{66003DBC-4573-4194-A4A4-6BDC4B9783B8}" sibTransId="{76C24C07-5201-4479-A742-3393AF2BF51A}"/>
    <dgm:cxn modelId="{4F7D36A9-E96F-47F6-B407-1E715F272759}" type="presOf" srcId="{76C24C07-5201-4479-A742-3393AF2BF51A}" destId="{85F6BEF9-53BC-44C8-B3E6-5C576F440FB1}" srcOrd="1" destOrd="0" presId="urn:microsoft.com/office/officeart/2005/8/layout/process1"/>
    <dgm:cxn modelId="{5B523BEA-3B3A-4279-8559-E9BF8C56140C}" srcId="{194DB104-F077-497E-A8BC-F496981DE588}" destId="{3E766AC4-F297-4620-A633-6B29031A4318}" srcOrd="4" destOrd="0" parTransId="{56EBF6E3-DA2A-48DE-9677-9D7B8E348C10}" sibTransId="{A26FA19E-CE52-4434-A3A5-1F4A9F2F2690}"/>
    <dgm:cxn modelId="{0347C574-E2F7-45B9-9B70-47F2B89CAF00}" type="presOf" srcId="{BCA06880-CD62-45AF-9D53-567EEB19C084}" destId="{B32962F7-9FCA-4E4A-8886-8ABDF66CFA6E}" srcOrd="1" destOrd="0" presId="urn:microsoft.com/office/officeart/2005/8/layout/process1"/>
    <dgm:cxn modelId="{EE26290B-E5C9-45C8-9935-1E81213B37DB}" type="presOf" srcId="{194DB104-F077-497E-A8BC-F496981DE588}" destId="{DC50432B-37BF-4D4D-B788-F79E080D85A2}" srcOrd="0" destOrd="0" presId="urn:microsoft.com/office/officeart/2005/8/layout/process1"/>
    <dgm:cxn modelId="{8D1A1A1C-1CDB-41E4-9DC4-093F33C2A4F6}" type="presOf" srcId="{F23BBE37-AB48-44A6-98BA-AF03EB396B0B}" destId="{F0D8DF92-B148-4240-AA2B-4CA447C8C3E1}" srcOrd="0" destOrd="0" presId="urn:microsoft.com/office/officeart/2005/8/layout/process1"/>
    <dgm:cxn modelId="{CE173DF3-432A-45A9-B9D2-9AFC03FF2C3E}" type="presOf" srcId="{BCA06880-CD62-45AF-9D53-567EEB19C084}" destId="{79F6123A-D7D1-44C0-B261-C6E985DDBE22}" srcOrd="0" destOrd="0" presId="urn:microsoft.com/office/officeart/2005/8/layout/process1"/>
    <dgm:cxn modelId="{E934EBDB-85C3-440D-99D6-FD641ABBD5F9}" srcId="{194DB104-F077-497E-A8BC-F496981DE588}" destId="{92161121-31D1-47E6-92C7-63D7B054A5F6}" srcOrd="2" destOrd="0" parTransId="{5A433533-03CB-4E25-9A86-0784490A0FC3}" sibTransId="{F23BBE37-AB48-44A6-98BA-AF03EB396B0B}"/>
    <dgm:cxn modelId="{E65FAB44-86E8-4F53-BF68-E7D881B97117}" type="presOf" srcId="{C920287E-00A2-4F2A-9EE2-564C5E78E917}" destId="{651BC5AE-A415-4690-9F07-8286AD65E8FA}" srcOrd="1" destOrd="0" presId="urn:microsoft.com/office/officeart/2005/8/layout/process1"/>
    <dgm:cxn modelId="{953574FF-4670-4507-BB96-72A4CDFD63A7}" type="presOf" srcId="{76C24C07-5201-4479-A742-3393AF2BF51A}" destId="{7F65A18A-5748-46D9-9DCA-7B1E5658D714}" srcOrd="0" destOrd="0" presId="urn:microsoft.com/office/officeart/2005/8/layout/process1"/>
    <dgm:cxn modelId="{F5DF0147-3CCF-4ABF-B0AC-FB33C27DB05C}" srcId="{194DB104-F077-497E-A8BC-F496981DE588}" destId="{007477BD-60A5-414F-8D19-00EBD626D7F0}" srcOrd="0" destOrd="0" parTransId="{A40E413B-AF04-44AE-8967-1703FA96668C}" sibTransId="{BCA06880-CD62-45AF-9D53-567EEB19C084}"/>
    <dgm:cxn modelId="{0490D0A3-C60F-4604-8F8C-D2238D0A88FD}" type="presOf" srcId="{1605CEE8-2DD8-491E-9DB6-68E4361AD906}" destId="{0605D777-C0F5-49EF-83D7-21698538E96E}" srcOrd="0" destOrd="0" presId="urn:microsoft.com/office/officeart/2005/8/layout/process1"/>
    <dgm:cxn modelId="{FC9C7E5A-FEA1-4B1F-8320-334FBB4F3CBD}" type="presOf" srcId="{007477BD-60A5-414F-8D19-00EBD626D7F0}" destId="{C11A54AD-7B73-4835-9AA7-5C9752DA35D8}" srcOrd="0" destOrd="0" presId="urn:microsoft.com/office/officeart/2005/8/layout/process1"/>
    <dgm:cxn modelId="{E69570D7-A47A-4654-8291-F5E122FC33BF}" type="presOf" srcId="{3E766AC4-F297-4620-A633-6B29031A4318}" destId="{F513806F-5C78-4DDD-B334-4B2943E3F0E6}" srcOrd="0" destOrd="0" presId="urn:microsoft.com/office/officeart/2005/8/layout/process1"/>
    <dgm:cxn modelId="{1043E2B6-ADEB-4006-8F6E-9234772B4B26}" type="presOf" srcId="{F23BBE37-AB48-44A6-98BA-AF03EB396B0B}" destId="{D62B6BC0-9635-405D-A04A-07ABCE971919}" srcOrd="1" destOrd="0" presId="urn:microsoft.com/office/officeart/2005/8/layout/process1"/>
    <dgm:cxn modelId="{FFDCB714-932E-492C-8684-FBAC65346153}" type="presOf" srcId="{5F3E2C83-0075-4C1C-8367-377983C6CBD6}" destId="{594A870A-2A76-4B93-91FF-423918546E7E}" srcOrd="0" destOrd="0" presId="urn:microsoft.com/office/officeart/2005/8/layout/process1"/>
    <dgm:cxn modelId="{DD9624B9-18AE-4DC6-B96A-C722E5540A53}" type="presParOf" srcId="{DC50432B-37BF-4D4D-B788-F79E080D85A2}" destId="{C11A54AD-7B73-4835-9AA7-5C9752DA35D8}" srcOrd="0" destOrd="0" presId="urn:microsoft.com/office/officeart/2005/8/layout/process1"/>
    <dgm:cxn modelId="{495D8651-B70A-4241-BC23-E390332064E1}" type="presParOf" srcId="{DC50432B-37BF-4D4D-B788-F79E080D85A2}" destId="{79F6123A-D7D1-44C0-B261-C6E985DDBE22}" srcOrd="1" destOrd="0" presId="urn:microsoft.com/office/officeart/2005/8/layout/process1"/>
    <dgm:cxn modelId="{78381669-547F-4F4E-8548-C5DAEF4D8C5F}" type="presParOf" srcId="{79F6123A-D7D1-44C0-B261-C6E985DDBE22}" destId="{B32962F7-9FCA-4E4A-8886-8ABDF66CFA6E}" srcOrd="0" destOrd="0" presId="urn:microsoft.com/office/officeart/2005/8/layout/process1"/>
    <dgm:cxn modelId="{33975413-067F-4798-BDA4-49BED92C3A72}" type="presParOf" srcId="{DC50432B-37BF-4D4D-B788-F79E080D85A2}" destId="{594A870A-2A76-4B93-91FF-423918546E7E}" srcOrd="2" destOrd="0" presId="urn:microsoft.com/office/officeart/2005/8/layout/process1"/>
    <dgm:cxn modelId="{9107DD05-8E6B-4CA7-B262-664EAD7F10D5}" type="presParOf" srcId="{DC50432B-37BF-4D4D-B788-F79E080D85A2}" destId="{92F79BB9-C984-4A9E-A145-ABDBCCD6C038}" srcOrd="3" destOrd="0" presId="urn:microsoft.com/office/officeart/2005/8/layout/process1"/>
    <dgm:cxn modelId="{31E6362C-486C-4978-B366-3CBCFC373E67}" type="presParOf" srcId="{92F79BB9-C984-4A9E-A145-ABDBCCD6C038}" destId="{651BC5AE-A415-4690-9F07-8286AD65E8FA}" srcOrd="0" destOrd="0" presId="urn:microsoft.com/office/officeart/2005/8/layout/process1"/>
    <dgm:cxn modelId="{3AFE819C-14F2-4FB6-90F0-A674BCBF1122}" type="presParOf" srcId="{DC50432B-37BF-4D4D-B788-F79E080D85A2}" destId="{2032CEBA-1D44-4CB8-BF1C-AE4A08F57CEF}" srcOrd="4" destOrd="0" presId="urn:microsoft.com/office/officeart/2005/8/layout/process1"/>
    <dgm:cxn modelId="{2D258735-6589-4F9D-B4AB-A177DC2792D8}" type="presParOf" srcId="{DC50432B-37BF-4D4D-B788-F79E080D85A2}" destId="{F0D8DF92-B148-4240-AA2B-4CA447C8C3E1}" srcOrd="5" destOrd="0" presId="urn:microsoft.com/office/officeart/2005/8/layout/process1"/>
    <dgm:cxn modelId="{3AC6456A-DDDE-42A7-AE6E-7561D0264B37}" type="presParOf" srcId="{F0D8DF92-B148-4240-AA2B-4CA447C8C3E1}" destId="{D62B6BC0-9635-405D-A04A-07ABCE971919}" srcOrd="0" destOrd="0" presId="urn:microsoft.com/office/officeart/2005/8/layout/process1"/>
    <dgm:cxn modelId="{E5DF1125-5E88-4861-8B8D-459383E049DF}" type="presParOf" srcId="{DC50432B-37BF-4D4D-B788-F79E080D85A2}" destId="{0605D777-C0F5-49EF-83D7-21698538E96E}" srcOrd="6" destOrd="0" presId="urn:microsoft.com/office/officeart/2005/8/layout/process1"/>
    <dgm:cxn modelId="{622AF3F0-0FF4-4E35-AD8F-50547B1D3DDF}" type="presParOf" srcId="{DC50432B-37BF-4D4D-B788-F79E080D85A2}" destId="{7F65A18A-5748-46D9-9DCA-7B1E5658D714}" srcOrd="7" destOrd="0" presId="urn:microsoft.com/office/officeart/2005/8/layout/process1"/>
    <dgm:cxn modelId="{6FCC6AF6-141F-4B7D-AE70-BCA2F320C0C7}" type="presParOf" srcId="{7F65A18A-5748-46D9-9DCA-7B1E5658D714}" destId="{85F6BEF9-53BC-44C8-B3E6-5C576F440FB1}" srcOrd="0" destOrd="0" presId="urn:microsoft.com/office/officeart/2005/8/layout/process1"/>
    <dgm:cxn modelId="{F33855BC-7E4F-442D-B282-553DC01D665D}" type="presParOf" srcId="{DC50432B-37BF-4D4D-B788-F79E080D85A2}" destId="{F513806F-5C78-4DDD-B334-4B2943E3F0E6}" srcOrd="8" destOrd="0" presId="urn:microsoft.com/office/officeart/2005/8/layout/process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94DB104-F077-497E-A8BC-F496981DE588}" type="doc">
      <dgm:prSet loTypeId="urn:microsoft.com/office/officeart/2005/8/layout/process1" loCatId="process" qsTypeId="urn:microsoft.com/office/officeart/2005/8/quickstyle/simple1" qsCatId="simple" csTypeId="urn:microsoft.com/office/officeart/2005/8/colors/accent3_2" csCatId="accent3" phldr="1"/>
      <dgm:spPr/>
      <dgm:t>
        <a:bodyPr/>
        <a:lstStyle/>
        <a:p>
          <a:pPr rtl="1"/>
          <a:endParaRPr lang="fa-IR"/>
        </a:p>
      </dgm:t>
    </dgm:pt>
    <dgm:pt modelId="{007477BD-60A5-414F-8D19-00EBD626D7F0}">
      <dgm:prSet phldrT="[Text]" custT="1">
        <dgm:style>
          <a:lnRef idx="0">
            <a:schemeClr val="accent6"/>
          </a:lnRef>
          <a:fillRef idx="3">
            <a:schemeClr val="accent6"/>
          </a:fillRef>
          <a:effectRef idx="3">
            <a:schemeClr val="accent6"/>
          </a:effectRef>
          <a:fontRef idx="minor">
            <a:schemeClr val="lt1"/>
          </a:fontRef>
        </dgm:style>
      </dgm:prSet>
      <dgm:spPr>
        <a:solidFill>
          <a:schemeClr val="bg1">
            <a:lumMod val="85000"/>
          </a:schemeClr>
        </a:solidFill>
      </dgm:spPr>
      <dgm:t>
        <a:bodyPr/>
        <a:lstStyle/>
        <a:p>
          <a:r>
            <a:rPr lang="fa-IR" sz="2400" b="1">
              <a:solidFill>
                <a:schemeClr val="bg1"/>
              </a:solidFill>
              <a:cs typeface="B Nazanin" panose="00000400000000000000" pitchFamily="2" charset="-78"/>
            </a:rPr>
            <a:t>1.ایجاد تمایل به انجام تست</a:t>
          </a:r>
          <a:endParaRPr lang="en-US" sz="2400" b="1">
            <a:solidFill>
              <a:schemeClr val="bg1"/>
            </a:solidFill>
            <a:cs typeface="B Nazanin" panose="00000400000000000000" pitchFamily="2" charset="-78"/>
          </a:endParaRPr>
        </a:p>
      </dgm:t>
    </dgm:pt>
    <dgm:pt modelId="{A40E413B-AF04-44AE-8967-1703FA96668C}" type="parTrans" cxnId="{F5DF0147-3CCF-4ABF-B0AC-FB33C27DB05C}">
      <dgm:prSet/>
      <dgm:spPr/>
      <dgm:t>
        <a:bodyPr/>
        <a:lstStyle/>
        <a:p>
          <a:endParaRPr lang="en-US" sz="2400" b="1">
            <a:cs typeface="B Nazanin" panose="00000400000000000000" pitchFamily="2" charset="-78"/>
          </a:endParaRPr>
        </a:p>
      </dgm:t>
    </dgm:pt>
    <dgm:pt modelId="{BCA06880-CD62-45AF-9D53-567EEB19C084}" type="sibTrans" cxnId="{F5DF0147-3CCF-4ABF-B0AC-FB33C27DB05C}">
      <dgm:prSet custT="1"/>
      <dgm:spPr/>
      <dgm:t>
        <a:bodyPr/>
        <a:lstStyle/>
        <a:p>
          <a:endParaRPr lang="en-US" sz="2400" b="1">
            <a:cs typeface="B Nazanin" panose="00000400000000000000" pitchFamily="2" charset="-78"/>
          </a:endParaRPr>
        </a:p>
      </dgm:t>
    </dgm:pt>
    <dgm:pt modelId="{5F3E2C83-0075-4C1C-8367-377983C6CBD6}">
      <dgm:prSet phldrT="[Text]" custT="1">
        <dgm:style>
          <a:lnRef idx="0">
            <a:schemeClr val="accent2"/>
          </a:lnRef>
          <a:fillRef idx="3">
            <a:schemeClr val="accent2"/>
          </a:fillRef>
          <a:effectRef idx="3">
            <a:schemeClr val="accent2"/>
          </a:effectRef>
          <a:fontRef idx="minor">
            <a:schemeClr val="lt1"/>
          </a:fontRef>
        </dgm:style>
      </dgm:prSet>
      <dgm:spPr>
        <a:solidFill>
          <a:schemeClr val="bg1">
            <a:lumMod val="85000"/>
          </a:schemeClr>
        </a:solidFill>
      </dgm:spPr>
      <dgm:t>
        <a:bodyPr/>
        <a:lstStyle/>
        <a:p>
          <a:r>
            <a:rPr lang="fa-IR" sz="2400" b="1">
              <a:solidFill>
                <a:schemeClr val="bg1"/>
              </a:solidFill>
              <a:cs typeface="B Nazanin" panose="00000400000000000000" pitchFamily="2" charset="-78"/>
            </a:rPr>
            <a:t>2.توصیه به انجام تست</a:t>
          </a:r>
          <a:endParaRPr lang="en-US" sz="2400" b="1">
            <a:solidFill>
              <a:schemeClr val="bg1"/>
            </a:solidFill>
            <a:cs typeface="B Nazanin" panose="00000400000000000000" pitchFamily="2" charset="-78"/>
          </a:endParaRPr>
        </a:p>
      </dgm:t>
    </dgm:pt>
    <dgm:pt modelId="{3CD991BB-BF1F-4357-979E-C1D71EE1B5DE}" type="parTrans" cxnId="{880B7802-FE8B-455F-950A-7C301A27E401}">
      <dgm:prSet/>
      <dgm:spPr/>
      <dgm:t>
        <a:bodyPr/>
        <a:lstStyle/>
        <a:p>
          <a:endParaRPr lang="en-US" sz="2400" b="1">
            <a:cs typeface="B Nazanin" panose="00000400000000000000" pitchFamily="2" charset="-78"/>
          </a:endParaRPr>
        </a:p>
      </dgm:t>
    </dgm:pt>
    <dgm:pt modelId="{C920287E-00A2-4F2A-9EE2-564C5E78E917}" type="sibTrans" cxnId="{880B7802-FE8B-455F-950A-7C301A27E401}">
      <dgm:prSet custT="1"/>
      <dgm:spPr/>
      <dgm:t>
        <a:bodyPr/>
        <a:lstStyle/>
        <a:p>
          <a:endParaRPr lang="en-US" sz="2400" b="1">
            <a:cs typeface="B Nazanin" panose="00000400000000000000" pitchFamily="2" charset="-78"/>
          </a:endParaRPr>
        </a:p>
      </dgm:t>
    </dgm:pt>
    <dgm:pt modelId="{92161121-31D1-47E6-92C7-63D7B054A5F6}">
      <dgm:prSet custT="1">
        <dgm:style>
          <a:lnRef idx="0">
            <a:schemeClr val="accent3"/>
          </a:lnRef>
          <a:fillRef idx="3">
            <a:schemeClr val="accent3"/>
          </a:fillRef>
          <a:effectRef idx="3">
            <a:schemeClr val="accent3"/>
          </a:effectRef>
          <a:fontRef idx="minor">
            <a:schemeClr val="lt1"/>
          </a:fontRef>
        </dgm:style>
      </dgm:prSet>
      <dgm:spPr>
        <a:solidFill>
          <a:schemeClr val="bg1">
            <a:lumMod val="85000"/>
          </a:schemeClr>
        </a:solidFill>
      </dgm:spPr>
      <dgm:t>
        <a:bodyPr/>
        <a:lstStyle/>
        <a:p>
          <a:r>
            <a:rPr lang="fa-IR" sz="2400" b="1">
              <a:cs typeface="B Nazanin" panose="00000400000000000000" pitchFamily="2" charset="-78"/>
            </a:rPr>
            <a:t>3.انجام تست اولیه</a:t>
          </a:r>
          <a:endParaRPr lang="en-US" sz="2400" b="1">
            <a:cs typeface="B Nazanin" panose="00000400000000000000" pitchFamily="2" charset="-78"/>
          </a:endParaRPr>
        </a:p>
      </dgm:t>
    </dgm:pt>
    <dgm:pt modelId="{5A433533-03CB-4E25-9A86-0784490A0FC3}" type="parTrans" cxnId="{E934EBDB-85C3-440D-99D6-FD641ABBD5F9}">
      <dgm:prSet/>
      <dgm:spPr/>
      <dgm:t>
        <a:bodyPr/>
        <a:lstStyle/>
        <a:p>
          <a:endParaRPr lang="en-US" sz="2400" b="1">
            <a:cs typeface="B Nazanin" panose="00000400000000000000" pitchFamily="2" charset="-78"/>
          </a:endParaRPr>
        </a:p>
      </dgm:t>
    </dgm:pt>
    <dgm:pt modelId="{F23BBE37-AB48-44A6-98BA-AF03EB396B0B}" type="sibTrans" cxnId="{E934EBDB-85C3-440D-99D6-FD641ABBD5F9}">
      <dgm:prSet custT="1"/>
      <dgm:spPr/>
      <dgm:t>
        <a:bodyPr/>
        <a:lstStyle/>
        <a:p>
          <a:endParaRPr lang="en-US" sz="2400" b="1">
            <a:cs typeface="B Nazanin" panose="00000400000000000000" pitchFamily="2" charset="-78"/>
          </a:endParaRPr>
        </a:p>
      </dgm:t>
    </dgm:pt>
    <dgm:pt modelId="{1605CEE8-2DD8-491E-9DB6-68E4361AD906}">
      <dgm:prSet custT="1">
        <dgm:style>
          <a:lnRef idx="0">
            <a:schemeClr val="accent3"/>
          </a:lnRef>
          <a:fillRef idx="3">
            <a:schemeClr val="accent3"/>
          </a:fillRef>
          <a:effectRef idx="3">
            <a:schemeClr val="accent3"/>
          </a:effectRef>
          <a:fontRef idx="minor">
            <a:schemeClr val="lt1"/>
          </a:fontRef>
        </dgm:style>
      </dgm:prSet>
      <dgm:spPr>
        <a:solidFill>
          <a:schemeClr val="bg1">
            <a:lumMod val="85000"/>
          </a:schemeClr>
        </a:solidFill>
      </dgm:spPr>
      <dgm:t>
        <a:bodyPr/>
        <a:lstStyle/>
        <a:p>
          <a:r>
            <a:rPr lang="fa-IR" sz="2400" b="1" dirty="0">
              <a:cs typeface="B Nazanin" panose="00000400000000000000" pitchFamily="2" charset="-78"/>
            </a:rPr>
            <a:t>4.اعلام نتیجه</a:t>
          </a:r>
          <a:endParaRPr lang="en-US" sz="2400" b="1" dirty="0">
            <a:cs typeface="B Nazanin" panose="00000400000000000000" pitchFamily="2" charset="-78"/>
          </a:endParaRPr>
        </a:p>
      </dgm:t>
    </dgm:pt>
    <dgm:pt modelId="{66003DBC-4573-4194-A4A4-6BDC4B9783B8}" type="parTrans" cxnId="{67C6B3B8-C65E-4C1E-B2B7-7B1B8006A4F5}">
      <dgm:prSet/>
      <dgm:spPr/>
      <dgm:t>
        <a:bodyPr/>
        <a:lstStyle/>
        <a:p>
          <a:endParaRPr lang="en-US" sz="2400" b="1">
            <a:cs typeface="B Nazanin" panose="00000400000000000000" pitchFamily="2" charset="-78"/>
          </a:endParaRPr>
        </a:p>
      </dgm:t>
    </dgm:pt>
    <dgm:pt modelId="{76C24C07-5201-4479-A742-3393AF2BF51A}" type="sibTrans" cxnId="{67C6B3B8-C65E-4C1E-B2B7-7B1B8006A4F5}">
      <dgm:prSet custT="1"/>
      <dgm:spPr/>
      <dgm:t>
        <a:bodyPr/>
        <a:lstStyle/>
        <a:p>
          <a:endParaRPr lang="en-US" sz="2400" b="1">
            <a:cs typeface="B Nazanin" panose="00000400000000000000" pitchFamily="2" charset="-78"/>
          </a:endParaRPr>
        </a:p>
      </dgm:t>
    </dgm:pt>
    <dgm:pt modelId="{3E766AC4-F297-4620-A633-6B29031A4318}">
      <dgm:prSet custT="1">
        <dgm:style>
          <a:lnRef idx="0">
            <a:schemeClr val="accent3"/>
          </a:lnRef>
          <a:fillRef idx="3">
            <a:schemeClr val="accent3"/>
          </a:fillRef>
          <a:effectRef idx="3">
            <a:schemeClr val="accent3"/>
          </a:effectRef>
          <a:fontRef idx="minor">
            <a:schemeClr val="lt1"/>
          </a:fontRef>
        </dgm:style>
      </dgm:prSet>
      <dgm:spPr>
        <a:solidFill>
          <a:srgbClr val="7030A0"/>
        </a:solidFill>
      </dgm:spPr>
      <dgm:t>
        <a:bodyPr/>
        <a:lstStyle/>
        <a:p>
          <a:r>
            <a:rPr lang="fa-IR" sz="2400" b="1" dirty="0">
              <a:solidFill>
                <a:schemeClr val="bg1"/>
              </a:solidFill>
              <a:cs typeface="B Nazanin" panose="00000400000000000000" pitchFamily="2" charset="-78"/>
            </a:rPr>
            <a:t>5. ارجاع و ترغیب برای تست تاییدی</a:t>
          </a:r>
          <a:endParaRPr lang="en-US" sz="2400" b="1" dirty="0">
            <a:solidFill>
              <a:schemeClr val="bg1"/>
            </a:solidFill>
            <a:cs typeface="B Nazanin" panose="00000400000000000000" pitchFamily="2" charset="-78"/>
          </a:endParaRPr>
        </a:p>
      </dgm:t>
    </dgm:pt>
    <dgm:pt modelId="{A26FA19E-CE52-4434-A3A5-1F4A9F2F2690}" type="sibTrans" cxnId="{5B523BEA-3B3A-4279-8559-E9BF8C56140C}">
      <dgm:prSet/>
      <dgm:spPr/>
      <dgm:t>
        <a:bodyPr/>
        <a:lstStyle/>
        <a:p>
          <a:endParaRPr lang="en-US" sz="2400" b="1">
            <a:cs typeface="B Nazanin" panose="00000400000000000000" pitchFamily="2" charset="-78"/>
          </a:endParaRPr>
        </a:p>
      </dgm:t>
    </dgm:pt>
    <dgm:pt modelId="{56EBF6E3-DA2A-48DE-9677-9D7B8E348C10}" type="parTrans" cxnId="{5B523BEA-3B3A-4279-8559-E9BF8C56140C}">
      <dgm:prSet/>
      <dgm:spPr/>
      <dgm:t>
        <a:bodyPr/>
        <a:lstStyle/>
        <a:p>
          <a:endParaRPr lang="en-US" sz="2400" b="1">
            <a:cs typeface="B Nazanin" panose="00000400000000000000" pitchFamily="2" charset="-78"/>
          </a:endParaRPr>
        </a:p>
      </dgm:t>
    </dgm:pt>
    <dgm:pt modelId="{DC50432B-37BF-4D4D-B788-F79E080D85A2}" type="pres">
      <dgm:prSet presAssocID="{194DB104-F077-497E-A8BC-F496981DE588}" presName="Name0" presStyleCnt="0">
        <dgm:presLayoutVars>
          <dgm:dir/>
          <dgm:resizeHandles val="exact"/>
        </dgm:presLayoutVars>
      </dgm:prSet>
      <dgm:spPr/>
      <dgm:t>
        <a:bodyPr/>
        <a:lstStyle/>
        <a:p>
          <a:endParaRPr lang="en-US"/>
        </a:p>
      </dgm:t>
    </dgm:pt>
    <dgm:pt modelId="{C11A54AD-7B73-4835-9AA7-5C9752DA35D8}" type="pres">
      <dgm:prSet presAssocID="{007477BD-60A5-414F-8D19-00EBD626D7F0}" presName="node" presStyleLbl="node1" presStyleIdx="0" presStyleCnt="5">
        <dgm:presLayoutVars>
          <dgm:bulletEnabled val="1"/>
        </dgm:presLayoutVars>
      </dgm:prSet>
      <dgm:spPr/>
      <dgm:t>
        <a:bodyPr/>
        <a:lstStyle/>
        <a:p>
          <a:endParaRPr lang="en-US"/>
        </a:p>
      </dgm:t>
    </dgm:pt>
    <dgm:pt modelId="{79F6123A-D7D1-44C0-B261-C6E985DDBE22}" type="pres">
      <dgm:prSet presAssocID="{BCA06880-CD62-45AF-9D53-567EEB19C084}" presName="sibTrans" presStyleLbl="sibTrans2D1" presStyleIdx="0" presStyleCnt="4"/>
      <dgm:spPr/>
      <dgm:t>
        <a:bodyPr/>
        <a:lstStyle/>
        <a:p>
          <a:endParaRPr lang="en-US"/>
        </a:p>
      </dgm:t>
    </dgm:pt>
    <dgm:pt modelId="{B32962F7-9FCA-4E4A-8886-8ABDF66CFA6E}" type="pres">
      <dgm:prSet presAssocID="{BCA06880-CD62-45AF-9D53-567EEB19C084}" presName="connectorText" presStyleLbl="sibTrans2D1" presStyleIdx="0" presStyleCnt="4"/>
      <dgm:spPr/>
      <dgm:t>
        <a:bodyPr/>
        <a:lstStyle/>
        <a:p>
          <a:endParaRPr lang="en-US"/>
        </a:p>
      </dgm:t>
    </dgm:pt>
    <dgm:pt modelId="{594A870A-2A76-4B93-91FF-423918546E7E}" type="pres">
      <dgm:prSet presAssocID="{5F3E2C83-0075-4C1C-8367-377983C6CBD6}" presName="node" presStyleLbl="node1" presStyleIdx="1" presStyleCnt="5">
        <dgm:presLayoutVars>
          <dgm:bulletEnabled val="1"/>
        </dgm:presLayoutVars>
      </dgm:prSet>
      <dgm:spPr/>
      <dgm:t>
        <a:bodyPr/>
        <a:lstStyle/>
        <a:p>
          <a:endParaRPr lang="en-US"/>
        </a:p>
      </dgm:t>
    </dgm:pt>
    <dgm:pt modelId="{92F79BB9-C984-4A9E-A145-ABDBCCD6C038}" type="pres">
      <dgm:prSet presAssocID="{C920287E-00A2-4F2A-9EE2-564C5E78E917}" presName="sibTrans" presStyleLbl="sibTrans2D1" presStyleIdx="1" presStyleCnt="4"/>
      <dgm:spPr/>
      <dgm:t>
        <a:bodyPr/>
        <a:lstStyle/>
        <a:p>
          <a:endParaRPr lang="en-US"/>
        </a:p>
      </dgm:t>
    </dgm:pt>
    <dgm:pt modelId="{651BC5AE-A415-4690-9F07-8286AD65E8FA}" type="pres">
      <dgm:prSet presAssocID="{C920287E-00A2-4F2A-9EE2-564C5E78E917}" presName="connectorText" presStyleLbl="sibTrans2D1" presStyleIdx="1" presStyleCnt="4"/>
      <dgm:spPr/>
      <dgm:t>
        <a:bodyPr/>
        <a:lstStyle/>
        <a:p>
          <a:endParaRPr lang="en-US"/>
        </a:p>
      </dgm:t>
    </dgm:pt>
    <dgm:pt modelId="{2032CEBA-1D44-4CB8-BF1C-AE4A08F57CEF}" type="pres">
      <dgm:prSet presAssocID="{92161121-31D1-47E6-92C7-63D7B054A5F6}" presName="node" presStyleLbl="node1" presStyleIdx="2" presStyleCnt="5">
        <dgm:presLayoutVars>
          <dgm:bulletEnabled val="1"/>
        </dgm:presLayoutVars>
      </dgm:prSet>
      <dgm:spPr/>
      <dgm:t>
        <a:bodyPr/>
        <a:lstStyle/>
        <a:p>
          <a:endParaRPr lang="en-US"/>
        </a:p>
      </dgm:t>
    </dgm:pt>
    <dgm:pt modelId="{F0D8DF92-B148-4240-AA2B-4CA447C8C3E1}" type="pres">
      <dgm:prSet presAssocID="{F23BBE37-AB48-44A6-98BA-AF03EB396B0B}" presName="sibTrans" presStyleLbl="sibTrans2D1" presStyleIdx="2" presStyleCnt="4"/>
      <dgm:spPr/>
      <dgm:t>
        <a:bodyPr/>
        <a:lstStyle/>
        <a:p>
          <a:endParaRPr lang="en-US"/>
        </a:p>
      </dgm:t>
    </dgm:pt>
    <dgm:pt modelId="{D62B6BC0-9635-405D-A04A-07ABCE971919}" type="pres">
      <dgm:prSet presAssocID="{F23BBE37-AB48-44A6-98BA-AF03EB396B0B}" presName="connectorText" presStyleLbl="sibTrans2D1" presStyleIdx="2" presStyleCnt="4"/>
      <dgm:spPr/>
      <dgm:t>
        <a:bodyPr/>
        <a:lstStyle/>
        <a:p>
          <a:endParaRPr lang="en-US"/>
        </a:p>
      </dgm:t>
    </dgm:pt>
    <dgm:pt modelId="{0605D777-C0F5-49EF-83D7-21698538E96E}" type="pres">
      <dgm:prSet presAssocID="{1605CEE8-2DD8-491E-9DB6-68E4361AD906}" presName="node" presStyleLbl="node1" presStyleIdx="3" presStyleCnt="5">
        <dgm:presLayoutVars>
          <dgm:bulletEnabled val="1"/>
        </dgm:presLayoutVars>
      </dgm:prSet>
      <dgm:spPr/>
      <dgm:t>
        <a:bodyPr/>
        <a:lstStyle/>
        <a:p>
          <a:endParaRPr lang="en-US"/>
        </a:p>
      </dgm:t>
    </dgm:pt>
    <dgm:pt modelId="{7F65A18A-5748-46D9-9DCA-7B1E5658D714}" type="pres">
      <dgm:prSet presAssocID="{76C24C07-5201-4479-A742-3393AF2BF51A}" presName="sibTrans" presStyleLbl="sibTrans2D1" presStyleIdx="3" presStyleCnt="4"/>
      <dgm:spPr/>
      <dgm:t>
        <a:bodyPr/>
        <a:lstStyle/>
        <a:p>
          <a:endParaRPr lang="en-US"/>
        </a:p>
      </dgm:t>
    </dgm:pt>
    <dgm:pt modelId="{85F6BEF9-53BC-44C8-B3E6-5C576F440FB1}" type="pres">
      <dgm:prSet presAssocID="{76C24C07-5201-4479-A742-3393AF2BF51A}" presName="connectorText" presStyleLbl="sibTrans2D1" presStyleIdx="3" presStyleCnt="4"/>
      <dgm:spPr/>
      <dgm:t>
        <a:bodyPr/>
        <a:lstStyle/>
        <a:p>
          <a:endParaRPr lang="en-US"/>
        </a:p>
      </dgm:t>
    </dgm:pt>
    <dgm:pt modelId="{F513806F-5C78-4DDD-B334-4B2943E3F0E6}" type="pres">
      <dgm:prSet presAssocID="{3E766AC4-F297-4620-A633-6B29031A4318}" presName="node" presStyleLbl="node1" presStyleIdx="4" presStyleCnt="5">
        <dgm:presLayoutVars>
          <dgm:bulletEnabled val="1"/>
        </dgm:presLayoutVars>
      </dgm:prSet>
      <dgm:spPr/>
      <dgm:t>
        <a:bodyPr/>
        <a:lstStyle/>
        <a:p>
          <a:endParaRPr lang="en-US"/>
        </a:p>
      </dgm:t>
    </dgm:pt>
  </dgm:ptLst>
  <dgm:cxnLst>
    <dgm:cxn modelId="{6789314B-DE99-4668-A74E-F97AA29336F1}" type="presOf" srcId="{C920287E-00A2-4F2A-9EE2-564C5E78E917}" destId="{92F79BB9-C984-4A9E-A145-ABDBCCD6C038}" srcOrd="0" destOrd="0" presId="urn:microsoft.com/office/officeart/2005/8/layout/process1"/>
    <dgm:cxn modelId="{6EF12D5F-68F3-414A-8FD5-1FEEAA5FD694}" type="presOf" srcId="{F23BBE37-AB48-44A6-98BA-AF03EB396B0B}" destId="{D62B6BC0-9635-405D-A04A-07ABCE971919}" srcOrd="1" destOrd="0" presId="urn:microsoft.com/office/officeart/2005/8/layout/process1"/>
    <dgm:cxn modelId="{45D44D4F-A53B-43DC-BC0E-8F9DCD9CD7AE}" type="presOf" srcId="{194DB104-F077-497E-A8BC-F496981DE588}" destId="{DC50432B-37BF-4D4D-B788-F79E080D85A2}" srcOrd="0" destOrd="0" presId="urn:microsoft.com/office/officeart/2005/8/layout/process1"/>
    <dgm:cxn modelId="{880B7802-FE8B-455F-950A-7C301A27E401}" srcId="{194DB104-F077-497E-A8BC-F496981DE588}" destId="{5F3E2C83-0075-4C1C-8367-377983C6CBD6}" srcOrd="1" destOrd="0" parTransId="{3CD991BB-BF1F-4357-979E-C1D71EE1B5DE}" sibTransId="{C920287E-00A2-4F2A-9EE2-564C5E78E917}"/>
    <dgm:cxn modelId="{67C6B3B8-C65E-4C1E-B2B7-7B1B8006A4F5}" srcId="{194DB104-F077-497E-A8BC-F496981DE588}" destId="{1605CEE8-2DD8-491E-9DB6-68E4361AD906}" srcOrd="3" destOrd="0" parTransId="{66003DBC-4573-4194-A4A4-6BDC4B9783B8}" sibTransId="{76C24C07-5201-4479-A742-3393AF2BF51A}"/>
    <dgm:cxn modelId="{62458FF9-533D-4192-BE49-895223EF46C1}" type="presOf" srcId="{3E766AC4-F297-4620-A633-6B29031A4318}" destId="{F513806F-5C78-4DDD-B334-4B2943E3F0E6}" srcOrd="0" destOrd="0" presId="urn:microsoft.com/office/officeart/2005/8/layout/process1"/>
    <dgm:cxn modelId="{FB66510E-076E-4BB3-920D-82E17C244307}" type="presOf" srcId="{F23BBE37-AB48-44A6-98BA-AF03EB396B0B}" destId="{F0D8DF92-B148-4240-AA2B-4CA447C8C3E1}" srcOrd="0" destOrd="0" presId="urn:microsoft.com/office/officeart/2005/8/layout/process1"/>
    <dgm:cxn modelId="{5B523BEA-3B3A-4279-8559-E9BF8C56140C}" srcId="{194DB104-F077-497E-A8BC-F496981DE588}" destId="{3E766AC4-F297-4620-A633-6B29031A4318}" srcOrd="4" destOrd="0" parTransId="{56EBF6E3-DA2A-48DE-9677-9D7B8E348C10}" sibTransId="{A26FA19E-CE52-4434-A3A5-1F4A9F2F2690}"/>
    <dgm:cxn modelId="{FB80E580-2880-4CEB-BD9D-F2045EDC273E}" type="presOf" srcId="{007477BD-60A5-414F-8D19-00EBD626D7F0}" destId="{C11A54AD-7B73-4835-9AA7-5C9752DA35D8}" srcOrd="0" destOrd="0" presId="urn:microsoft.com/office/officeart/2005/8/layout/process1"/>
    <dgm:cxn modelId="{E934EBDB-85C3-440D-99D6-FD641ABBD5F9}" srcId="{194DB104-F077-497E-A8BC-F496981DE588}" destId="{92161121-31D1-47E6-92C7-63D7B054A5F6}" srcOrd="2" destOrd="0" parTransId="{5A433533-03CB-4E25-9A86-0784490A0FC3}" sibTransId="{F23BBE37-AB48-44A6-98BA-AF03EB396B0B}"/>
    <dgm:cxn modelId="{21AEFC66-726A-43E4-BDCB-DFEE9B1C6927}" type="presOf" srcId="{BCA06880-CD62-45AF-9D53-567EEB19C084}" destId="{79F6123A-D7D1-44C0-B261-C6E985DDBE22}" srcOrd="0" destOrd="0" presId="urn:microsoft.com/office/officeart/2005/8/layout/process1"/>
    <dgm:cxn modelId="{D2763A6D-1EB9-47FD-8CBB-68AB76828143}" type="presOf" srcId="{92161121-31D1-47E6-92C7-63D7B054A5F6}" destId="{2032CEBA-1D44-4CB8-BF1C-AE4A08F57CEF}" srcOrd="0" destOrd="0" presId="urn:microsoft.com/office/officeart/2005/8/layout/process1"/>
    <dgm:cxn modelId="{F5DF0147-3CCF-4ABF-B0AC-FB33C27DB05C}" srcId="{194DB104-F077-497E-A8BC-F496981DE588}" destId="{007477BD-60A5-414F-8D19-00EBD626D7F0}" srcOrd="0" destOrd="0" parTransId="{A40E413B-AF04-44AE-8967-1703FA96668C}" sibTransId="{BCA06880-CD62-45AF-9D53-567EEB19C084}"/>
    <dgm:cxn modelId="{1C645096-B86B-4E3A-B4DC-7425E20EB7AC}" type="presOf" srcId="{BCA06880-CD62-45AF-9D53-567EEB19C084}" destId="{B32962F7-9FCA-4E4A-8886-8ABDF66CFA6E}" srcOrd="1" destOrd="0" presId="urn:microsoft.com/office/officeart/2005/8/layout/process1"/>
    <dgm:cxn modelId="{642104F2-32FD-442B-A1F8-E01D5EFCB8B8}" type="presOf" srcId="{76C24C07-5201-4479-A742-3393AF2BF51A}" destId="{85F6BEF9-53BC-44C8-B3E6-5C576F440FB1}" srcOrd="1" destOrd="0" presId="urn:microsoft.com/office/officeart/2005/8/layout/process1"/>
    <dgm:cxn modelId="{413D540A-7233-4C77-9FF5-1526079BAFCD}" type="presOf" srcId="{1605CEE8-2DD8-491E-9DB6-68E4361AD906}" destId="{0605D777-C0F5-49EF-83D7-21698538E96E}" srcOrd="0" destOrd="0" presId="urn:microsoft.com/office/officeart/2005/8/layout/process1"/>
    <dgm:cxn modelId="{ED2129D3-41D0-4A86-BC64-004B282441D1}" type="presOf" srcId="{C920287E-00A2-4F2A-9EE2-564C5E78E917}" destId="{651BC5AE-A415-4690-9F07-8286AD65E8FA}" srcOrd="1" destOrd="0" presId="urn:microsoft.com/office/officeart/2005/8/layout/process1"/>
    <dgm:cxn modelId="{ACFC566D-6101-48B5-8815-1013D72F81F2}" type="presOf" srcId="{5F3E2C83-0075-4C1C-8367-377983C6CBD6}" destId="{594A870A-2A76-4B93-91FF-423918546E7E}" srcOrd="0" destOrd="0" presId="urn:microsoft.com/office/officeart/2005/8/layout/process1"/>
    <dgm:cxn modelId="{10B743D9-740B-4420-A591-6310C1498626}" type="presOf" srcId="{76C24C07-5201-4479-A742-3393AF2BF51A}" destId="{7F65A18A-5748-46D9-9DCA-7B1E5658D714}" srcOrd="0" destOrd="0" presId="urn:microsoft.com/office/officeart/2005/8/layout/process1"/>
    <dgm:cxn modelId="{63F77BD4-4590-4B3B-8F9C-F7EDD0A3E6D1}" type="presParOf" srcId="{DC50432B-37BF-4D4D-B788-F79E080D85A2}" destId="{C11A54AD-7B73-4835-9AA7-5C9752DA35D8}" srcOrd="0" destOrd="0" presId="urn:microsoft.com/office/officeart/2005/8/layout/process1"/>
    <dgm:cxn modelId="{11AA81B3-3C73-471F-B56C-4ABDB33E3FB6}" type="presParOf" srcId="{DC50432B-37BF-4D4D-B788-F79E080D85A2}" destId="{79F6123A-D7D1-44C0-B261-C6E985DDBE22}" srcOrd="1" destOrd="0" presId="urn:microsoft.com/office/officeart/2005/8/layout/process1"/>
    <dgm:cxn modelId="{839D4B1E-36BA-41DA-AAE3-B34AF62C56F1}" type="presParOf" srcId="{79F6123A-D7D1-44C0-B261-C6E985DDBE22}" destId="{B32962F7-9FCA-4E4A-8886-8ABDF66CFA6E}" srcOrd="0" destOrd="0" presId="urn:microsoft.com/office/officeart/2005/8/layout/process1"/>
    <dgm:cxn modelId="{5AF67BB3-A73E-4B9C-B835-9DD56C59B3FD}" type="presParOf" srcId="{DC50432B-37BF-4D4D-B788-F79E080D85A2}" destId="{594A870A-2A76-4B93-91FF-423918546E7E}" srcOrd="2" destOrd="0" presId="urn:microsoft.com/office/officeart/2005/8/layout/process1"/>
    <dgm:cxn modelId="{48A0736B-4BF2-455F-A119-12D702F1C0B3}" type="presParOf" srcId="{DC50432B-37BF-4D4D-B788-F79E080D85A2}" destId="{92F79BB9-C984-4A9E-A145-ABDBCCD6C038}" srcOrd="3" destOrd="0" presId="urn:microsoft.com/office/officeart/2005/8/layout/process1"/>
    <dgm:cxn modelId="{D3C9ABFF-51F0-4F2B-8E95-5AF67207FB2F}" type="presParOf" srcId="{92F79BB9-C984-4A9E-A145-ABDBCCD6C038}" destId="{651BC5AE-A415-4690-9F07-8286AD65E8FA}" srcOrd="0" destOrd="0" presId="urn:microsoft.com/office/officeart/2005/8/layout/process1"/>
    <dgm:cxn modelId="{5FD3A0C6-087F-42B5-B240-E1C3760A8169}" type="presParOf" srcId="{DC50432B-37BF-4D4D-B788-F79E080D85A2}" destId="{2032CEBA-1D44-4CB8-BF1C-AE4A08F57CEF}" srcOrd="4" destOrd="0" presId="urn:microsoft.com/office/officeart/2005/8/layout/process1"/>
    <dgm:cxn modelId="{9D4CBF3D-0329-44B3-876C-60EE8D2D954B}" type="presParOf" srcId="{DC50432B-37BF-4D4D-B788-F79E080D85A2}" destId="{F0D8DF92-B148-4240-AA2B-4CA447C8C3E1}" srcOrd="5" destOrd="0" presId="urn:microsoft.com/office/officeart/2005/8/layout/process1"/>
    <dgm:cxn modelId="{0DEDECF4-F643-4247-AB48-91254EE11868}" type="presParOf" srcId="{F0D8DF92-B148-4240-AA2B-4CA447C8C3E1}" destId="{D62B6BC0-9635-405D-A04A-07ABCE971919}" srcOrd="0" destOrd="0" presId="urn:microsoft.com/office/officeart/2005/8/layout/process1"/>
    <dgm:cxn modelId="{39B4937F-8471-4118-8346-4F5DF23CE0C0}" type="presParOf" srcId="{DC50432B-37BF-4D4D-B788-F79E080D85A2}" destId="{0605D777-C0F5-49EF-83D7-21698538E96E}" srcOrd="6" destOrd="0" presId="urn:microsoft.com/office/officeart/2005/8/layout/process1"/>
    <dgm:cxn modelId="{53DCA6ED-5C82-4A07-B4D1-E785461620FE}" type="presParOf" srcId="{DC50432B-37BF-4D4D-B788-F79E080D85A2}" destId="{7F65A18A-5748-46D9-9DCA-7B1E5658D714}" srcOrd="7" destOrd="0" presId="urn:microsoft.com/office/officeart/2005/8/layout/process1"/>
    <dgm:cxn modelId="{E2177E8C-0709-429E-B270-067609E87694}" type="presParOf" srcId="{7F65A18A-5748-46D9-9DCA-7B1E5658D714}" destId="{85F6BEF9-53BC-44C8-B3E6-5C576F440FB1}" srcOrd="0" destOrd="0" presId="urn:microsoft.com/office/officeart/2005/8/layout/process1"/>
    <dgm:cxn modelId="{869AC9C3-BC59-47C2-99E7-EB301DFD55D6}" type="presParOf" srcId="{DC50432B-37BF-4D4D-B788-F79E080D85A2}" destId="{F513806F-5C78-4DDD-B334-4B2943E3F0E6}" srcOrd="8" destOrd="0" presId="urn:microsoft.com/office/officeart/2005/8/layout/process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C301B6C9-4758-4588-A028-E70929DD8EED}" type="doc">
      <dgm:prSet loTypeId="urn:microsoft.com/office/officeart/2005/8/layout/chevron2" loCatId="list" qsTypeId="urn:microsoft.com/office/officeart/2005/8/quickstyle/simple1" qsCatId="simple" csTypeId="urn:microsoft.com/office/officeart/2005/8/colors/colorful1" csCatId="colorful" phldr="1"/>
      <dgm:spPr>
        <a:scene3d>
          <a:camera prst="orthographicFront">
            <a:rot lat="0" lon="0" rev="0"/>
          </a:camera>
          <a:lightRig rig="balanced" dir="t">
            <a:rot lat="0" lon="0" rev="8700000"/>
          </a:lightRig>
        </a:scene3d>
      </dgm:spPr>
      <dgm:t>
        <a:bodyPr/>
        <a:lstStyle/>
        <a:p>
          <a:pPr rtl="1"/>
          <a:endParaRPr lang="fa-IR"/>
        </a:p>
      </dgm:t>
    </dgm:pt>
    <dgm:pt modelId="{72BCA973-ABC6-479A-8728-0CF0499C819C}">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1"/>
          <a:r>
            <a:rPr lang="fa-IR" sz="3200" dirty="0">
              <a:cs typeface="B Nazanin" panose="00000400000000000000" pitchFamily="2" charset="-78"/>
            </a:rPr>
            <a:t>1</a:t>
          </a:r>
        </a:p>
      </dgm:t>
    </dgm:pt>
    <dgm:pt modelId="{FFB476BE-6B4F-4C1F-AE8F-BE54C3EBA350}" type="parTrans" cxnId="{6D6BDB2B-D492-4173-9D46-F36F85616C83}">
      <dgm:prSet/>
      <dgm:spPr/>
      <dgm:t>
        <a:bodyPr/>
        <a:lstStyle/>
        <a:p>
          <a:pPr rtl="1"/>
          <a:endParaRPr lang="fa-IR" sz="2800">
            <a:cs typeface="B Nazanin" panose="00000400000000000000" pitchFamily="2" charset="-78"/>
          </a:endParaRPr>
        </a:p>
      </dgm:t>
    </dgm:pt>
    <dgm:pt modelId="{ADC52F20-3E49-4E80-9F86-B422C46ABF85}" type="sibTrans" cxnId="{6D6BDB2B-D492-4173-9D46-F36F85616C83}">
      <dgm:prSet/>
      <dgm:spPr/>
      <dgm:t>
        <a:bodyPr/>
        <a:lstStyle/>
        <a:p>
          <a:pPr rtl="1"/>
          <a:endParaRPr lang="fa-IR" sz="2800">
            <a:cs typeface="B Nazanin" panose="00000400000000000000" pitchFamily="2" charset="-78"/>
          </a:endParaRPr>
        </a:p>
      </dgm:t>
    </dgm:pt>
    <dgm:pt modelId="{1FF00500-5EB2-425B-BE02-9AF719F0DA43}">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1"/>
          <a:r>
            <a:rPr lang="fa-IR" sz="5400" b="1" dirty="0">
              <a:solidFill>
                <a:srgbClr val="FFC000"/>
              </a:solidFill>
              <a:cs typeface="B Nazanin" panose="00000400000000000000" pitchFamily="2" charset="-78"/>
            </a:rPr>
            <a:t>موضوع مرتبط است </a:t>
          </a:r>
        </a:p>
      </dgm:t>
    </dgm:pt>
    <dgm:pt modelId="{53BD39F9-5266-4E55-A26D-8DE9A34DB78C}" type="parTrans" cxnId="{D1A15C8E-18E3-4FE3-B4A7-F14BD53D5AE8}">
      <dgm:prSet/>
      <dgm:spPr/>
      <dgm:t>
        <a:bodyPr/>
        <a:lstStyle/>
        <a:p>
          <a:pPr rtl="1"/>
          <a:endParaRPr lang="fa-IR" sz="2800">
            <a:cs typeface="B Nazanin" panose="00000400000000000000" pitchFamily="2" charset="-78"/>
          </a:endParaRPr>
        </a:p>
      </dgm:t>
    </dgm:pt>
    <dgm:pt modelId="{80CEE5F2-02CB-41DD-8B99-2F26878044CD}" type="sibTrans" cxnId="{D1A15C8E-18E3-4FE3-B4A7-F14BD53D5AE8}">
      <dgm:prSet/>
      <dgm:spPr/>
      <dgm:t>
        <a:bodyPr/>
        <a:lstStyle/>
        <a:p>
          <a:pPr rtl="1"/>
          <a:endParaRPr lang="fa-IR" sz="2800">
            <a:cs typeface="B Nazanin" panose="00000400000000000000" pitchFamily="2" charset="-78"/>
          </a:endParaRPr>
        </a:p>
      </dgm:t>
    </dgm:pt>
    <dgm:pt modelId="{6A04A7B3-F173-464B-90EE-42D1ED23D6FD}">
      <dgm:prSet phldrT="[Text]" custT="1"/>
      <dgm:spPr>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1"/>
          <a:r>
            <a:rPr lang="fa-IR" sz="3200" dirty="0">
              <a:cs typeface="B Nazanin" panose="00000400000000000000" pitchFamily="2" charset="-78"/>
            </a:rPr>
            <a:t>2</a:t>
          </a:r>
        </a:p>
      </dgm:t>
    </dgm:pt>
    <dgm:pt modelId="{14C1F099-2392-4707-BF15-81B90A163C64}" type="parTrans" cxnId="{ED0545F5-38D2-485D-822B-7B655068B7ED}">
      <dgm:prSet/>
      <dgm:spPr/>
      <dgm:t>
        <a:bodyPr/>
        <a:lstStyle/>
        <a:p>
          <a:pPr rtl="1"/>
          <a:endParaRPr lang="fa-IR" sz="2800">
            <a:cs typeface="B Nazanin" panose="00000400000000000000" pitchFamily="2" charset="-78"/>
          </a:endParaRPr>
        </a:p>
      </dgm:t>
    </dgm:pt>
    <dgm:pt modelId="{F3FDC4F4-318C-4742-96A9-261E2F532118}" type="sibTrans" cxnId="{ED0545F5-38D2-485D-822B-7B655068B7ED}">
      <dgm:prSet/>
      <dgm:spPr/>
      <dgm:t>
        <a:bodyPr/>
        <a:lstStyle/>
        <a:p>
          <a:pPr rtl="1"/>
          <a:endParaRPr lang="fa-IR" sz="2800">
            <a:cs typeface="B Nazanin" panose="00000400000000000000" pitchFamily="2" charset="-78"/>
          </a:endParaRPr>
        </a:p>
      </dgm:t>
    </dgm:pt>
    <dgm:pt modelId="{75770652-E2AE-4601-BF62-A694950FCB40}">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1"/>
          <a:r>
            <a:rPr lang="fa-IR" sz="5400" b="1" dirty="0">
              <a:solidFill>
                <a:srgbClr val="C00000"/>
              </a:solidFill>
              <a:cs typeface="B Nazanin" panose="00000400000000000000" pitchFamily="2" charset="-78"/>
            </a:rPr>
            <a:t>موضوع مهم است </a:t>
          </a:r>
        </a:p>
      </dgm:t>
    </dgm:pt>
    <dgm:pt modelId="{07FB9126-3C21-4E9F-BA4E-0864F8021520}" type="parTrans" cxnId="{8E89E140-384D-459C-A850-B195C85734A0}">
      <dgm:prSet/>
      <dgm:spPr/>
      <dgm:t>
        <a:bodyPr/>
        <a:lstStyle/>
        <a:p>
          <a:pPr rtl="1"/>
          <a:endParaRPr lang="fa-IR" sz="2800">
            <a:cs typeface="B Nazanin" panose="00000400000000000000" pitchFamily="2" charset="-78"/>
          </a:endParaRPr>
        </a:p>
      </dgm:t>
    </dgm:pt>
    <dgm:pt modelId="{0E2F792F-2E5C-4999-8A13-98028D4E1F62}" type="sibTrans" cxnId="{8E89E140-384D-459C-A850-B195C85734A0}">
      <dgm:prSet/>
      <dgm:spPr/>
      <dgm:t>
        <a:bodyPr/>
        <a:lstStyle/>
        <a:p>
          <a:pPr rtl="1"/>
          <a:endParaRPr lang="fa-IR" sz="2800">
            <a:cs typeface="B Nazanin" panose="00000400000000000000" pitchFamily="2" charset="-78"/>
          </a:endParaRPr>
        </a:p>
      </dgm:t>
    </dgm:pt>
    <dgm:pt modelId="{11DA36F9-07B5-46C8-A752-9192FDB7A0EB}">
      <dgm:prSet phldrT="[Text]" custT="1"/>
      <dgm:spPr>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1"/>
          <a:r>
            <a:rPr lang="fa-IR" sz="3200" dirty="0">
              <a:cs typeface="B Nazanin" panose="00000400000000000000" pitchFamily="2" charset="-78"/>
            </a:rPr>
            <a:t>3</a:t>
          </a:r>
        </a:p>
      </dgm:t>
    </dgm:pt>
    <dgm:pt modelId="{3D68F7FE-8F83-40C6-8929-33896F03CD25}" type="parTrans" cxnId="{A050F23C-A4D6-44B2-81F4-CE60D3A45300}">
      <dgm:prSet/>
      <dgm:spPr/>
      <dgm:t>
        <a:bodyPr/>
        <a:lstStyle/>
        <a:p>
          <a:pPr rtl="1"/>
          <a:endParaRPr lang="fa-IR" sz="2800">
            <a:cs typeface="B Nazanin" panose="00000400000000000000" pitchFamily="2" charset="-78"/>
          </a:endParaRPr>
        </a:p>
      </dgm:t>
    </dgm:pt>
    <dgm:pt modelId="{FCC6B4B1-503C-4BFB-912F-B014D94BF4B9}" type="sibTrans" cxnId="{A050F23C-A4D6-44B2-81F4-CE60D3A45300}">
      <dgm:prSet/>
      <dgm:spPr/>
      <dgm:t>
        <a:bodyPr/>
        <a:lstStyle/>
        <a:p>
          <a:pPr rtl="1"/>
          <a:endParaRPr lang="fa-IR" sz="2800">
            <a:cs typeface="B Nazanin" panose="00000400000000000000" pitchFamily="2" charset="-78"/>
          </a:endParaRPr>
        </a:p>
      </dgm:t>
    </dgm:pt>
    <dgm:pt modelId="{C151C6D1-5BB5-4BA4-8484-70814296B856}">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1"/>
          <a:r>
            <a:rPr lang="fa-IR" sz="4800" b="1" dirty="0">
              <a:solidFill>
                <a:schemeClr val="accent6">
                  <a:lumMod val="50000"/>
                </a:schemeClr>
              </a:solidFill>
              <a:cs typeface="B Nazanin" panose="00000400000000000000" pitchFamily="2" charset="-78"/>
            </a:rPr>
            <a:t>راهکار دسترس است</a:t>
          </a:r>
        </a:p>
      </dgm:t>
    </dgm:pt>
    <dgm:pt modelId="{29D9CFA9-98FD-4AD0-BE9C-7FCE6CC0F11B}" type="parTrans" cxnId="{784DAC96-4A08-4B22-BD1B-B872DBACCCAE}">
      <dgm:prSet/>
      <dgm:spPr/>
      <dgm:t>
        <a:bodyPr/>
        <a:lstStyle/>
        <a:p>
          <a:pPr rtl="1"/>
          <a:endParaRPr lang="fa-IR" sz="2800">
            <a:cs typeface="B Nazanin" panose="00000400000000000000" pitchFamily="2" charset="-78"/>
          </a:endParaRPr>
        </a:p>
      </dgm:t>
    </dgm:pt>
    <dgm:pt modelId="{F76E38D7-208B-4D13-934E-6BAF8CF2827C}" type="sibTrans" cxnId="{784DAC96-4A08-4B22-BD1B-B872DBACCCAE}">
      <dgm:prSet/>
      <dgm:spPr/>
      <dgm:t>
        <a:bodyPr/>
        <a:lstStyle/>
        <a:p>
          <a:pPr rtl="1"/>
          <a:endParaRPr lang="fa-IR" sz="2800">
            <a:cs typeface="B Nazanin" panose="00000400000000000000" pitchFamily="2" charset="-78"/>
          </a:endParaRPr>
        </a:p>
      </dgm:t>
    </dgm:pt>
    <dgm:pt modelId="{232749DC-0086-46AC-90CC-DAA2C80EC397}">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1"/>
          <a:r>
            <a:rPr lang="fa-IR" sz="3200" dirty="0">
              <a:cs typeface="B Nazanin" panose="00000400000000000000" pitchFamily="2" charset="-78"/>
            </a:rPr>
            <a:t>4</a:t>
          </a:r>
        </a:p>
      </dgm:t>
    </dgm:pt>
    <dgm:pt modelId="{12422644-C5A0-40E2-89EA-DA6D2D731572}" type="parTrans" cxnId="{83059A45-DCCF-4532-B64E-EFD8D587D695}">
      <dgm:prSet/>
      <dgm:spPr/>
      <dgm:t>
        <a:bodyPr/>
        <a:lstStyle/>
        <a:p>
          <a:pPr rtl="1"/>
          <a:endParaRPr lang="fa-IR" sz="2800">
            <a:cs typeface="B Nazanin" panose="00000400000000000000" pitchFamily="2" charset="-78"/>
          </a:endParaRPr>
        </a:p>
      </dgm:t>
    </dgm:pt>
    <dgm:pt modelId="{AA0849C3-5E84-4AC6-83FF-27C283034A1F}" type="sibTrans" cxnId="{83059A45-DCCF-4532-B64E-EFD8D587D695}">
      <dgm:prSet/>
      <dgm:spPr/>
      <dgm:t>
        <a:bodyPr/>
        <a:lstStyle/>
        <a:p>
          <a:pPr rtl="1"/>
          <a:endParaRPr lang="fa-IR" sz="2800">
            <a:cs typeface="B Nazanin" panose="00000400000000000000" pitchFamily="2" charset="-78"/>
          </a:endParaRPr>
        </a:p>
      </dgm:t>
    </dgm:pt>
    <dgm:pt modelId="{6DCEC957-F85D-42BD-BC0B-C192CC285585}">
      <dgm:prSet phldrT="[Text]" custT="1"/>
      <dgm:spPr>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1"/>
          <a:r>
            <a:rPr lang="fa-IR" sz="3200" dirty="0">
              <a:cs typeface="B Nazanin" panose="00000400000000000000" pitchFamily="2" charset="-78"/>
            </a:rPr>
            <a:t>5</a:t>
          </a:r>
        </a:p>
      </dgm:t>
    </dgm:pt>
    <dgm:pt modelId="{F1C79117-F4B5-45CD-8056-E1F3BD948633}" type="parTrans" cxnId="{372BC060-DE90-457F-8426-E22237C8593E}">
      <dgm:prSet/>
      <dgm:spPr/>
      <dgm:t>
        <a:bodyPr/>
        <a:lstStyle/>
        <a:p>
          <a:pPr rtl="1"/>
          <a:endParaRPr lang="fa-IR" sz="2800">
            <a:cs typeface="B Nazanin" panose="00000400000000000000" pitchFamily="2" charset="-78"/>
          </a:endParaRPr>
        </a:p>
      </dgm:t>
    </dgm:pt>
    <dgm:pt modelId="{44D20A4B-98C2-4A3F-8A43-3ED3B3E25F4D}" type="sibTrans" cxnId="{372BC060-DE90-457F-8426-E22237C8593E}">
      <dgm:prSet/>
      <dgm:spPr/>
      <dgm:t>
        <a:bodyPr/>
        <a:lstStyle/>
        <a:p>
          <a:pPr rtl="1"/>
          <a:endParaRPr lang="fa-IR" sz="2800">
            <a:cs typeface="B Nazanin" panose="00000400000000000000" pitchFamily="2" charset="-78"/>
          </a:endParaRPr>
        </a:p>
      </dgm:t>
    </dgm:pt>
    <dgm:pt modelId="{5B6354ED-618F-4E51-9EAD-05B101DA836E}">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1"/>
          <a:r>
            <a:rPr lang="fa-IR" sz="4800" b="1" dirty="0">
              <a:solidFill>
                <a:schemeClr val="accent5">
                  <a:lumMod val="75000"/>
                </a:schemeClr>
              </a:solidFill>
              <a:cs typeface="B Nazanin" panose="00000400000000000000" pitchFamily="2" charset="-78"/>
            </a:rPr>
            <a:t>موانع شناخته شده است و قابلیت رفع دارد </a:t>
          </a:r>
        </a:p>
      </dgm:t>
    </dgm:pt>
    <dgm:pt modelId="{67F0EC5D-553B-46E2-ACE0-8B929CCF3B40}" type="parTrans" cxnId="{196C9B7F-D0A1-409E-AAB9-537517156ECC}">
      <dgm:prSet/>
      <dgm:spPr/>
      <dgm:t>
        <a:bodyPr/>
        <a:lstStyle/>
        <a:p>
          <a:pPr rtl="1"/>
          <a:endParaRPr lang="fa-IR" sz="2800">
            <a:cs typeface="B Nazanin" panose="00000400000000000000" pitchFamily="2" charset="-78"/>
          </a:endParaRPr>
        </a:p>
      </dgm:t>
    </dgm:pt>
    <dgm:pt modelId="{22FFF60E-7002-40D5-92EE-621977375A85}" type="sibTrans" cxnId="{196C9B7F-D0A1-409E-AAB9-537517156ECC}">
      <dgm:prSet/>
      <dgm:spPr/>
      <dgm:t>
        <a:bodyPr/>
        <a:lstStyle/>
        <a:p>
          <a:pPr rtl="1"/>
          <a:endParaRPr lang="fa-IR" sz="2800">
            <a:cs typeface="B Nazanin" panose="00000400000000000000" pitchFamily="2" charset="-78"/>
          </a:endParaRPr>
        </a:p>
      </dgm:t>
    </dgm:pt>
    <dgm:pt modelId="{666A1465-C146-4CC1-B8E8-27CFCBAFA061}">
      <dgm:prSe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rtl="1"/>
          <a:r>
            <a:rPr lang="fa-IR" sz="4800" b="1" dirty="0">
              <a:solidFill>
                <a:srgbClr val="7030A0"/>
              </a:solidFill>
              <a:cs typeface="B Nazanin" panose="00000400000000000000" pitchFamily="2" charset="-78"/>
            </a:rPr>
            <a:t>مزایا بیش از معایب است</a:t>
          </a:r>
        </a:p>
      </dgm:t>
    </dgm:pt>
    <dgm:pt modelId="{66A891FB-6D5D-4A81-9B9A-3990CC439DDD}" type="parTrans" cxnId="{C2E1FA66-CE77-430E-8175-396F0C609B6E}">
      <dgm:prSet/>
      <dgm:spPr/>
      <dgm:t>
        <a:bodyPr/>
        <a:lstStyle/>
        <a:p>
          <a:pPr rtl="1"/>
          <a:endParaRPr lang="fa-IR" sz="2800">
            <a:cs typeface="B Nazanin" panose="00000400000000000000" pitchFamily="2" charset="-78"/>
          </a:endParaRPr>
        </a:p>
      </dgm:t>
    </dgm:pt>
    <dgm:pt modelId="{1A3EA4D0-3A53-4FD6-8959-DA68D8876F1F}" type="sibTrans" cxnId="{C2E1FA66-CE77-430E-8175-396F0C609B6E}">
      <dgm:prSet/>
      <dgm:spPr/>
      <dgm:t>
        <a:bodyPr/>
        <a:lstStyle/>
        <a:p>
          <a:pPr rtl="1"/>
          <a:endParaRPr lang="fa-IR" sz="2800">
            <a:cs typeface="B Nazanin" panose="00000400000000000000" pitchFamily="2" charset="-78"/>
          </a:endParaRPr>
        </a:p>
      </dgm:t>
    </dgm:pt>
    <dgm:pt modelId="{B21629F8-A202-4E2A-8357-E0E75F1D68C2}" type="pres">
      <dgm:prSet presAssocID="{C301B6C9-4758-4588-A028-E70929DD8EED}" presName="linearFlow" presStyleCnt="0">
        <dgm:presLayoutVars>
          <dgm:dir/>
          <dgm:animLvl val="lvl"/>
          <dgm:resizeHandles val="exact"/>
        </dgm:presLayoutVars>
      </dgm:prSet>
      <dgm:spPr/>
      <dgm:t>
        <a:bodyPr/>
        <a:lstStyle/>
        <a:p>
          <a:endParaRPr lang="en-US"/>
        </a:p>
      </dgm:t>
    </dgm:pt>
    <dgm:pt modelId="{5479CF2D-9226-411D-95E4-C840B15A249B}" type="pres">
      <dgm:prSet presAssocID="{72BCA973-ABC6-479A-8728-0CF0499C819C}" presName="composite" presStyleCnt="0"/>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046CB7F6-269D-46DD-827B-B71D428DECE5}" type="pres">
      <dgm:prSet presAssocID="{72BCA973-ABC6-479A-8728-0CF0499C819C}" presName="parentText" presStyleLbl="alignNode1" presStyleIdx="0" presStyleCnt="5">
        <dgm:presLayoutVars>
          <dgm:chMax val="1"/>
          <dgm:bulletEnabled val="1"/>
        </dgm:presLayoutVars>
      </dgm:prSet>
      <dgm:spPr/>
      <dgm:t>
        <a:bodyPr/>
        <a:lstStyle/>
        <a:p>
          <a:endParaRPr lang="en-US"/>
        </a:p>
      </dgm:t>
    </dgm:pt>
    <dgm:pt modelId="{E5FEF0AA-39C3-4427-9D91-27CB7947F926}" type="pres">
      <dgm:prSet presAssocID="{72BCA973-ABC6-479A-8728-0CF0499C819C}" presName="descendantText" presStyleLbl="alignAcc1" presStyleIdx="0" presStyleCnt="5" custLinFactNeighborX="0">
        <dgm:presLayoutVars>
          <dgm:bulletEnabled val="1"/>
        </dgm:presLayoutVars>
      </dgm:prSet>
      <dgm:spPr/>
      <dgm:t>
        <a:bodyPr/>
        <a:lstStyle/>
        <a:p>
          <a:endParaRPr lang="en-US"/>
        </a:p>
      </dgm:t>
    </dgm:pt>
    <dgm:pt modelId="{ECBF0053-C98A-4089-9D5D-655825EEC1C9}" type="pres">
      <dgm:prSet presAssocID="{ADC52F20-3E49-4E80-9F86-B422C46ABF85}" presName="sp" presStyleCnt="0"/>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21839AC6-528E-4930-B348-9E31CC879AAC}" type="pres">
      <dgm:prSet presAssocID="{6A04A7B3-F173-464B-90EE-42D1ED23D6FD}" presName="composite" presStyleCnt="0"/>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090C21E6-2B1A-4C4B-BFF8-4D92334839E9}" type="pres">
      <dgm:prSet presAssocID="{6A04A7B3-F173-464B-90EE-42D1ED23D6FD}" presName="parentText" presStyleLbl="alignNode1" presStyleIdx="1" presStyleCnt="5">
        <dgm:presLayoutVars>
          <dgm:chMax val="1"/>
          <dgm:bulletEnabled val="1"/>
        </dgm:presLayoutVars>
      </dgm:prSet>
      <dgm:spPr/>
      <dgm:t>
        <a:bodyPr/>
        <a:lstStyle/>
        <a:p>
          <a:endParaRPr lang="en-US"/>
        </a:p>
      </dgm:t>
    </dgm:pt>
    <dgm:pt modelId="{DFDB2E53-8F42-4F2B-93A1-34B4864C0ADF}" type="pres">
      <dgm:prSet presAssocID="{6A04A7B3-F173-464B-90EE-42D1ED23D6FD}" presName="descendantText" presStyleLbl="alignAcc1" presStyleIdx="1" presStyleCnt="5">
        <dgm:presLayoutVars>
          <dgm:bulletEnabled val="1"/>
        </dgm:presLayoutVars>
      </dgm:prSet>
      <dgm:spPr/>
      <dgm:t>
        <a:bodyPr/>
        <a:lstStyle/>
        <a:p>
          <a:endParaRPr lang="en-US"/>
        </a:p>
      </dgm:t>
    </dgm:pt>
    <dgm:pt modelId="{49FDC1CA-970F-4E5E-A30A-878B4DBDEE96}" type="pres">
      <dgm:prSet presAssocID="{F3FDC4F4-318C-4742-96A9-261E2F532118}" presName="sp" presStyleCnt="0"/>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273AC133-2D24-4A96-8B7B-A699E2C860A8}" type="pres">
      <dgm:prSet presAssocID="{11DA36F9-07B5-46C8-A752-9192FDB7A0EB}" presName="composite" presStyleCnt="0"/>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F422A36B-70D7-4538-9F01-9CC5A7CDBC89}" type="pres">
      <dgm:prSet presAssocID="{11DA36F9-07B5-46C8-A752-9192FDB7A0EB}" presName="parentText" presStyleLbl="alignNode1" presStyleIdx="2" presStyleCnt="5">
        <dgm:presLayoutVars>
          <dgm:chMax val="1"/>
          <dgm:bulletEnabled val="1"/>
        </dgm:presLayoutVars>
      </dgm:prSet>
      <dgm:spPr/>
      <dgm:t>
        <a:bodyPr/>
        <a:lstStyle/>
        <a:p>
          <a:endParaRPr lang="en-US"/>
        </a:p>
      </dgm:t>
    </dgm:pt>
    <dgm:pt modelId="{A41033FC-DFFB-4B5A-B2FD-2C30FB927963}" type="pres">
      <dgm:prSet presAssocID="{11DA36F9-07B5-46C8-A752-9192FDB7A0EB}" presName="descendantText" presStyleLbl="alignAcc1" presStyleIdx="2" presStyleCnt="5" custLinFactNeighborX="0">
        <dgm:presLayoutVars>
          <dgm:bulletEnabled val="1"/>
        </dgm:presLayoutVars>
      </dgm:prSet>
      <dgm:spPr/>
      <dgm:t>
        <a:bodyPr/>
        <a:lstStyle/>
        <a:p>
          <a:endParaRPr lang="en-US"/>
        </a:p>
      </dgm:t>
    </dgm:pt>
    <dgm:pt modelId="{251D3297-E961-4B48-9B9B-17D18BC83EC4}" type="pres">
      <dgm:prSet presAssocID="{FCC6B4B1-503C-4BFB-912F-B014D94BF4B9}" presName="sp" presStyleCnt="0"/>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810CA89A-190E-4148-9F74-7C02F02F9E5F}" type="pres">
      <dgm:prSet presAssocID="{232749DC-0086-46AC-90CC-DAA2C80EC397}" presName="composite" presStyleCnt="0"/>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D4B44255-0E37-4578-AC27-7FC9BABF7F3D}" type="pres">
      <dgm:prSet presAssocID="{232749DC-0086-46AC-90CC-DAA2C80EC397}" presName="parentText" presStyleLbl="alignNode1" presStyleIdx="3" presStyleCnt="5">
        <dgm:presLayoutVars>
          <dgm:chMax val="1"/>
          <dgm:bulletEnabled val="1"/>
        </dgm:presLayoutVars>
      </dgm:prSet>
      <dgm:spPr/>
      <dgm:t>
        <a:bodyPr/>
        <a:lstStyle/>
        <a:p>
          <a:endParaRPr lang="en-US"/>
        </a:p>
      </dgm:t>
    </dgm:pt>
    <dgm:pt modelId="{CBEACAF4-6D16-4A1A-8683-6DB7AB52BB86}" type="pres">
      <dgm:prSet presAssocID="{232749DC-0086-46AC-90CC-DAA2C80EC397}" presName="descendantText" presStyleLbl="alignAcc1" presStyleIdx="3" presStyleCnt="5" custScaleX="101250" custScaleY="110973" custLinFactNeighborX="0" custLinFactNeighborY="5935">
        <dgm:presLayoutVars>
          <dgm:bulletEnabled val="1"/>
        </dgm:presLayoutVars>
      </dgm:prSet>
      <dgm:spPr/>
      <dgm:t>
        <a:bodyPr/>
        <a:lstStyle/>
        <a:p>
          <a:endParaRPr lang="en-US"/>
        </a:p>
      </dgm:t>
    </dgm:pt>
    <dgm:pt modelId="{DBD4B7B1-125A-4E41-BAE3-510953E1D6CD}" type="pres">
      <dgm:prSet presAssocID="{AA0849C3-5E84-4AC6-83FF-27C283034A1F}" presName="sp" presStyleCnt="0"/>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A029DFFD-E766-4A51-ADCA-A93ED58D78B7}" type="pres">
      <dgm:prSet presAssocID="{6DCEC957-F85D-42BD-BC0B-C192CC285585}" presName="composite" presStyleCnt="0"/>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pt>
    <dgm:pt modelId="{3EBD3EF8-3D51-4ACB-AE59-839F643DB541}" type="pres">
      <dgm:prSet presAssocID="{6DCEC957-F85D-42BD-BC0B-C192CC285585}" presName="parentText" presStyleLbl="alignNode1" presStyleIdx="4" presStyleCnt="5">
        <dgm:presLayoutVars>
          <dgm:chMax val="1"/>
          <dgm:bulletEnabled val="1"/>
        </dgm:presLayoutVars>
      </dgm:prSet>
      <dgm:spPr/>
      <dgm:t>
        <a:bodyPr/>
        <a:lstStyle/>
        <a:p>
          <a:endParaRPr lang="en-US"/>
        </a:p>
      </dgm:t>
    </dgm:pt>
    <dgm:pt modelId="{F22394C0-C169-4A59-A320-2FBAECB229D0}" type="pres">
      <dgm:prSet presAssocID="{6DCEC957-F85D-42BD-BC0B-C192CC285585}" presName="descendantText" presStyleLbl="alignAcc1" presStyleIdx="4" presStyleCnt="5">
        <dgm:presLayoutVars>
          <dgm:bulletEnabled val="1"/>
        </dgm:presLayoutVars>
      </dgm:prSet>
      <dgm:spPr/>
      <dgm:t>
        <a:bodyPr/>
        <a:lstStyle/>
        <a:p>
          <a:endParaRPr lang="en-US"/>
        </a:p>
      </dgm:t>
    </dgm:pt>
  </dgm:ptLst>
  <dgm:cxnLst>
    <dgm:cxn modelId="{372BC060-DE90-457F-8426-E22237C8593E}" srcId="{C301B6C9-4758-4588-A028-E70929DD8EED}" destId="{6DCEC957-F85D-42BD-BC0B-C192CC285585}" srcOrd="4" destOrd="0" parTransId="{F1C79117-F4B5-45CD-8056-E1F3BD948633}" sibTransId="{44D20A4B-98C2-4A3F-8A43-3ED3B3E25F4D}"/>
    <dgm:cxn modelId="{D1A15C8E-18E3-4FE3-B4A7-F14BD53D5AE8}" srcId="{72BCA973-ABC6-479A-8728-0CF0499C819C}" destId="{1FF00500-5EB2-425B-BE02-9AF719F0DA43}" srcOrd="0" destOrd="0" parTransId="{53BD39F9-5266-4E55-A26D-8DE9A34DB78C}" sibTransId="{80CEE5F2-02CB-41DD-8B99-2F26878044CD}"/>
    <dgm:cxn modelId="{196C9B7F-D0A1-409E-AAB9-537517156ECC}" srcId="{232749DC-0086-46AC-90CC-DAA2C80EC397}" destId="{5B6354ED-618F-4E51-9EAD-05B101DA836E}" srcOrd="0" destOrd="0" parTransId="{67F0EC5D-553B-46E2-ACE0-8B929CCF3B40}" sibTransId="{22FFF60E-7002-40D5-92EE-621977375A85}"/>
    <dgm:cxn modelId="{8C7E7452-3358-466C-81AF-5C3B1C7625E4}" type="presOf" srcId="{666A1465-C146-4CC1-B8E8-27CFCBAFA061}" destId="{F22394C0-C169-4A59-A320-2FBAECB229D0}" srcOrd="0" destOrd="0" presId="urn:microsoft.com/office/officeart/2005/8/layout/chevron2"/>
    <dgm:cxn modelId="{784DAC96-4A08-4B22-BD1B-B872DBACCCAE}" srcId="{11DA36F9-07B5-46C8-A752-9192FDB7A0EB}" destId="{C151C6D1-5BB5-4BA4-8484-70814296B856}" srcOrd="0" destOrd="0" parTransId="{29D9CFA9-98FD-4AD0-BE9C-7FCE6CC0F11B}" sibTransId="{F76E38D7-208B-4D13-934E-6BAF8CF2827C}"/>
    <dgm:cxn modelId="{85B572EE-B456-4934-8337-87600EB214C3}" type="presOf" srcId="{72BCA973-ABC6-479A-8728-0CF0499C819C}" destId="{046CB7F6-269D-46DD-827B-B71D428DECE5}" srcOrd="0" destOrd="0" presId="urn:microsoft.com/office/officeart/2005/8/layout/chevron2"/>
    <dgm:cxn modelId="{75EA3BDA-8E55-4B4A-A66C-728C5E02403D}" type="presOf" srcId="{C151C6D1-5BB5-4BA4-8484-70814296B856}" destId="{A41033FC-DFFB-4B5A-B2FD-2C30FB927963}" srcOrd="0" destOrd="0" presId="urn:microsoft.com/office/officeart/2005/8/layout/chevron2"/>
    <dgm:cxn modelId="{8E89E140-384D-459C-A850-B195C85734A0}" srcId="{6A04A7B3-F173-464B-90EE-42D1ED23D6FD}" destId="{75770652-E2AE-4601-BF62-A694950FCB40}" srcOrd="0" destOrd="0" parTransId="{07FB9126-3C21-4E9F-BA4E-0864F8021520}" sibTransId="{0E2F792F-2E5C-4999-8A13-98028D4E1F62}"/>
    <dgm:cxn modelId="{95B911F4-5165-47C6-8FD2-A9A20304B5E5}" type="presOf" srcId="{6DCEC957-F85D-42BD-BC0B-C192CC285585}" destId="{3EBD3EF8-3D51-4ACB-AE59-839F643DB541}" srcOrd="0" destOrd="0" presId="urn:microsoft.com/office/officeart/2005/8/layout/chevron2"/>
    <dgm:cxn modelId="{66055220-0617-4369-81B8-479BDA2BEE3C}" type="presOf" srcId="{C301B6C9-4758-4588-A028-E70929DD8EED}" destId="{B21629F8-A202-4E2A-8357-E0E75F1D68C2}" srcOrd="0" destOrd="0" presId="urn:microsoft.com/office/officeart/2005/8/layout/chevron2"/>
    <dgm:cxn modelId="{85036067-960E-4F13-95DD-FD02E4C707FC}" type="presOf" srcId="{232749DC-0086-46AC-90CC-DAA2C80EC397}" destId="{D4B44255-0E37-4578-AC27-7FC9BABF7F3D}" srcOrd="0" destOrd="0" presId="urn:microsoft.com/office/officeart/2005/8/layout/chevron2"/>
    <dgm:cxn modelId="{6D6BDB2B-D492-4173-9D46-F36F85616C83}" srcId="{C301B6C9-4758-4588-A028-E70929DD8EED}" destId="{72BCA973-ABC6-479A-8728-0CF0499C819C}" srcOrd="0" destOrd="0" parTransId="{FFB476BE-6B4F-4C1F-AE8F-BE54C3EBA350}" sibTransId="{ADC52F20-3E49-4E80-9F86-B422C46ABF85}"/>
    <dgm:cxn modelId="{C49FAADB-2C31-48FA-91AC-19A5B97CF17B}" type="presOf" srcId="{5B6354ED-618F-4E51-9EAD-05B101DA836E}" destId="{CBEACAF4-6D16-4A1A-8683-6DB7AB52BB86}" srcOrd="0" destOrd="0" presId="urn:microsoft.com/office/officeart/2005/8/layout/chevron2"/>
    <dgm:cxn modelId="{83059A45-DCCF-4532-B64E-EFD8D587D695}" srcId="{C301B6C9-4758-4588-A028-E70929DD8EED}" destId="{232749DC-0086-46AC-90CC-DAA2C80EC397}" srcOrd="3" destOrd="0" parTransId="{12422644-C5A0-40E2-89EA-DA6D2D731572}" sibTransId="{AA0849C3-5E84-4AC6-83FF-27C283034A1F}"/>
    <dgm:cxn modelId="{C2E1FA66-CE77-430E-8175-396F0C609B6E}" srcId="{6DCEC957-F85D-42BD-BC0B-C192CC285585}" destId="{666A1465-C146-4CC1-B8E8-27CFCBAFA061}" srcOrd="0" destOrd="0" parTransId="{66A891FB-6D5D-4A81-9B9A-3990CC439DDD}" sibTransId="{1A3EA4D0-3A53-4FD6-8959-DA68D8876F1F}"/>
    <dgm:cxn modelId="{9325D290-35CB-4F5A-B3A1-784B07FD2806}" type="presOf" srcId="{1FF00500-5EB2-425B-BE02-9AF719F0DA43}" destId="{E5FEF0AA-39C3-4427-9D91-27CB7947F926}" srcOrd="0" destOrd="0" presId="urn:microsoft.com/office/officeart/2005/8/layout/chevron2"/>
    <dgm:cxn modelId="{75D35F61-28F3-4041-B864-84AE0C2F2FD9}" type="presOf" srcId="{11DA36F9-07B5-46C8-A752-9192FDB7A0EB}" destId="{F422A36B-70D7-4538-9F01-9CC5A7CDBC89}" srcOrd="0" destOrd="0" presId="urn:microsoft.com/office/officeart/2005/8/layout/chevron2"/>
    <dgm:cxn modelId="{C9C48B92-6C75-42E0-9F48-6965B4CD37FB}" type="presOf" srcId="{75770652-E2AE-4601-BF62-A694950FCB40}" destId="{DFDB2E53-8F42-4F2B-93A1-34B4864C0ADF}" srcOrd="0" destOrd="0" presId="urn:microsoft.com/office/officeart/2005/8/layout/chevron2"/>
    <dgm:cxn modelId="{A050F23C-A4D6-44B2-81F4-CE60D3A45300}" srcId="{C301B6C9-4758-4588-A028-E70929DD8EED}" destId="{11DA36F9-07B5-46C8-A752-9192FDB7A0EB}" srcOrd="2" destOrd="0" parTransId="{3D68F7FE-8F83-40C6-8929-33896F03CD25}" sibTransId="{FCC6B4B1-503C-4BFB-912F-B014D94BF4B9}"/>
    <dgm:cxn modelId="{E7F8BEEF-9324-4268-94E4-7C08E63224D9}" type="presOf" srcId="{6A04A7B3-F173-464B-90EE-42D1ED23D6FD}" destId="{090C21E6-2B1A-4C4B-BFF8-4D92334839E9}" srcOrd="0" destOrd="0" presId="urn:microsoft.com/office/officeart/2005/8/layout/chevron2"/>
    <dgm:cxn modelId="{ED0545F5-38D2-485D-822B-7B655068B7ED}" srcId="{C301B6C9-4758-4588-A028-E70929DD8EED}" destId="{6A04A7B3-F173-464B-90EE-42D1ED23D6FD}" srcOrd="1" destOrd="0" parTransId="{14C1F099-2392-4707-BF15-81B90A163C64}" sibTransId="{F3FDC4F4-318C-4742-96A9-261E2F532118}"/>
    <dgm:cxn modelId="{1CBB91AC-D421-45AF-A57A-32FB5C112ED8}" type="presParOf" srcId="{B21629F8-A202-4E2A-8357-E0E75F1D68C2}" destId="{5479CF2D-9226-411D-95E4-C840B15A249B}" srcOrd="0" destOrd="0" presId="urn:microsoft.com/office/officeart/2005/8/layout/chevron2"/>
    <dgm:cxn modelId="{BE3F1B71-D881-46C7-B81D-AFDAD2ABCB4D}" type="presParOf" srcId="{5479CF2D-9226-411D-95E4-C840B15A249B}" destId="{046CB7F6-269D-46DD-827B-B71D428DECE5}" srcOrd="0" destOrd="0" presId="urn:microsoft.com/office/officeart/2005/8/layout/chevron2"/>
    <dgm:cxn modelId="{3A0E0B88-00B0-4604-A1F0-3E71A40060C9}" type="presParOf" srcId="{5479CF2D-9226-411D-95E4-C840B15A249B}" destId="{E5FEF0AA-39C3-4427-9D91-27CB7947F926}" srcOrd="1" destOrd="0" presId="urn:microsoft.com/office/officeart/2005/8/layout/chevron2"/>
    <dgm:cxn modelId="{FFD3919C-9EB2-4CC1-AC7B-1ACDE5EC9C22}" type="presParOf" srcId="{B21629F8-A202-4E2A-8357-E0E75F1D68C2}" destId="{ECBF0053-C98A-4089-9D5D-655825EEC1C9}" srcOrd="1" destOrd="0" presId="urn:microsoft.com/office/officeart/2005/8/layout/chevron2"/>
    <dgm:cxn modelId="{746319F0-B75B-4735-A670-63BE5E591141}" type="presParOf" srcId="{B21629F8-A202-4E2A-8357-E0E75F1D68C2}" destId="{21839AC6-528E-4930-B348-9E31CC879AAC}" srcOrd="2" destOrd="0" presId="urn:microsoft.com/office/officeart/2005/8/layout/chevron2"/>
    <dgm:cxn modelId="{0ED90053-ACEE-48BC-B9F1-182739A6CF2C}" type="presParOf" srcId="{21839AC6-528E-4930-B348-9E31CC879AAC}" destId="{090C21E6-2B1A-4C4B-BFF8-4D92334839E9}" srcOrd="0" destOrd="0" presId="urn:microsoft.com/office/officeart/2005/8/layout/chevron2"/>
    <dgm:cxn modelId="{D5A34029-7834-4625-B97D-C288047E2AE5}" type="presParOf" srcId="{21839AC6-528E-4930-B348-9E31CC879AAC}" destId="{DFDB2E53-8F42-4F2B-93A1-34B4864C0ADF}" srcOrd="1" destOrd="0" presId="urn:microsoft.com/office/officeart/2005/8/layout/chevron2"/>
    <dgm:cxn modelId="{B904871A-8B96-4579-9790-FB89A9235F23}" type="presParOf" srcId="{B21629F8-A202-4E2A-8357-E0E75F1D68C2}" destId="{49FDC1CA-970F-4E5E-A30A-878B4DBDEE96}" srcOrd="3" destOrd="0" presId="urn:microsoft.com/office/officeart/2005/8/layout/chevron2"/>
    <dgm:cxn modelId="{4625DA3B-6BED-4D78-B171-6F14D6A5BBAC}" type="presParOf" srcId="{B21629F8-A202-4E2A-8357-E0E75F1D68C2}" destId="{273AC133-2D24-4A96-8B7B-A699E2C860A8}" srcOrd="4" destOrd="0" presId="urn:microsoft.com/office/officeart/2005/8/layout/chevron2"/>
    <dgm:cxn modelId="{F79051CA-0B33-4480-8004-C545FA3EC86A}" type="presParOf" srcId="{273AC133-2D24-4A96-8B7B-A699E2C860A8}" destId="{F422A36B-70D7-4538-9F01-9CC5A7CDBC89}" srcOrd="0" destOrd="0" presId="urn:microsoft.com/office/officeart/2005/8/layout/chevron2"/>
    <dgm:cxn modelId="{9BA15686-359D-4125-AF86-37ACD5F5D891}" type="presParOf" srcId="{273AC133-2D24-4A96-8B7B-A699E2C860A8}" destId="{A41033FC-DFFB-4B5A-B2FD-2C30FB927963}" srcOrd="1" destOrd="0" presId="urn:microsoft.com/office/officeart/2005/8/layout/chevron2"/>
    <dgm:cxn modelId="{3D2FB795-BB74-46C5-9435-09240D765DD3}" type="presParOf" srcId="{B21629F8-A202-4E2A-8357-E0E75F1D68C2}" destId="{251D3297-E961-4B48-9B9B-17D18BC83EC4}" srcOrd="5" destOrd="0" presId="urn:microsoft.com/office/officeart/2005/8/layout/chevron2"/>
    <dgm:cxn modelId="{6A3E2BC1-1CD2-411C-A7D7-221E47DADF8A}" type="presParOf" srcId="{B21629F8-A202-4E2A-8357-E0E75F1D68C2}" destId="{810CA89A-190E-4148-9F74-7C02F02F9E5F}" srcOrd="6" destOrd="0" presId="urn:microsoft.com/office/officeart/2005/8/layout/chevron2"/>
    <dgm:cxn modelId="{6AB5F134-E13E-43C0-80EA-53E95F3785D2}" type="presParOf" srcId="{810CA89A-190E-4148-9F74-7C02F02F9E5F}" destId="{D4B44255-0E37-4578-AC27-7FC9BABF7F3D}" srcOrd="0" destOrd="0" presId="urn:microsoft.com/office/officeart/2005/8/layout/chevron2"/>
    <dgm:cxn modelId="{AEDBEE90-E53C-4E6D-A2D0-43551D98832F}" type="presParOf" srcId="{810CA89A-190E-4148-9F74-7C02F02F9E5F}" destId="{CBEACAF4-6D16-4A1A-8683-6DB7AB52BB86}" srcOrd="1" destOrd="0" presId="urn:microsoft.com/office/officeart/2005/8/layout/chevron2"/>
    <dgm:cxn modelId="{9ED475F3-17E1-47A6-B8DD-EB3BC32B85A6}" type="presParOf" srcId="{B21629F8-A202-4E2A-8357-E0E75F1D68C2}" destId="{DBD4B7B1-125A-4E41-BAE3-510953E1D6CD}" srcOrd="7" destOrd="0" presId="urn:microsoft.com/office/officeart/2005/8/layout/chevron2"/>
    <dgm:cxn modelId="{AAA839D1-B8C4-413C-AB44-C267585DACE2}" type="presParOf" srcId="{B21629F8-A202-4E2A-8357-E0E75F1D68C2}" destId="{A029DFFD-E766-4A51-ADCA-A93ED58D78B7}" srcOrd="8" destOrd="0" presId="urn:microsoft.com/office/officeart/2005/8/layout/chevron2"/>
    <dgm:cxn modelId="{0C0D877F-279A-4F58-B9C8-AD263B599755}" type="presParOf" srcId="{A029DFFD-E766-4A51-ADCA-A93ED58D78B7}" destId="{3EBD3EF8-3D51-4ACB-AE59-839F643DB541}" srcOrd="0" destOrd="0" presId="urn:microsoft.com/office/officeart/2005/8/layout/chevron2"/>
    <dgm:cxn modelId="{0871C17E-BC69-4633-AB02-87F157DAB356}" type="presParOf" srcId="{A029DFFD-E766-4A51-ADCA-A93ED58D78B7}" destId="{F22394C0-C169-4A59-A320-2FBAECB229D0}"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94DB104-F077-497E-A8BC-F496981DE588}" type="doc">
      <dgm:prSet loTypeId="urn:microsoft.com/office/officeart/2005/8/layout/chevron1" loCatId="process" qsTypeId="urn:microsoft.com/office/officeart/2005/8/quickstyle/simple1" qsCatId="simple" csTypeId="urn:microsoft.com/office/officeart/2005/8/colors/accent3_2" csCatId="accent3" phldr="1"/>
      <dgm:spPr/>
    </dgm:pt>
    <dgm:pt modelId="{007477BD-60A5-414F-8D19-00EBD626D7F0}">
      <dgm:prSet phldrT="[Text]" custT="1">
        <dgm:style>
          <a:lnRef idx="0">
            <a:schemeClr val="accent6"/>
          </a:lnRef>
          <a:fillRef idx="3">
            <a:schemeClr val="accent6"/>
          </a:fillRef>
          <a:effectRef idx="3">
            <a:schemeClr val="accent6"/>
          </a:effectRef>
          <a:fontRef idx="minor">
            <a:schemeClr val="lt1"/>
          </a:fontRef>
        </dgm:style>
      </dgm:prSet>
      <dgm:spPr/>
      <dgm:t>
        <a:bodyPr/>
        <a:lstStyle/>
        <a:p>
          <a:r>
            <a:rPr lang="fa-IR" sz="1600" b="1">
              <a:solidFill>
                <a:schemeClr val="accent6">
                  <a:lumMod val="50000"/>
                </a:schemeClr>
              </a:solidFill>
              <a:cs typeface="B Nazanin" panose="00000400000000000000" pitchFamily="2" charset="-78"/>
            </a:rPr>
            <a:t>1.ایجاد تمایل به انجام تست</a:t>
          </a:r>
          <a:endParaRPr lang="en-US" sz="1600" b="1">
            <a:solidFill>
              <a:schemeClr val="accent6">
                <a:lumMod val="50000"/>
              </a:schemeClr>
            </a:solidFill>
            <a:cs typeface="B Nazanin" panose="00000400000000000000" pitchFamily="2" charset="-78"/>
          </a:endParaRPr>
        </a:p>
      </dgm:t>
    </dgm:pt>
    <dgm:pt modelId="{A40E413B-AF04-44AE-8967-1703FA96668C}" type="parTrans" cxnId="{F5DF0147-3CCF-4ABF-B0AC-FB33C27DB05C}">
      <dgm:prSet/>
      <dgm:spPr/>
      <dgm:t>
        <a:bodyPr/>
        <a:lstStyle/>
        <a:p>
          <a:endParaRPr lang="en-US" sz="2000" b="1">
            <a:cs typeface="B Nazanin" panose="00000400000000000000" pitchFamily="2" charset="-78"/>
          </a:endParaRPr>
        </a:p>
      </dgm:t>
    </dgm:pt>
    <dgm:pt modelId="{BCA06880-CD62-45AF-9D53-567EEB19C084}" type="sibTrans" cxnId="{F5DF0147-3CCF-4ABF-B0AC-FB33C27DB05C}">
      <dgm:prSet/>
      <dgm:spPr/>
      <dgm:t>
        <a:bodyPr/>
        <a:lstStyle/>
        <a:p>
          <a:endParaRPr lang="en-US" sz="2000" b="1">
            <a:cs typeface="B Nazanin" panose="00000400000000000000" pitchFamily="2" charset="-78"/>
          </a:endParaRPr>
        </a:p>
      </dgm:t>
    </dgm:pt>
    <dgm:pt modelId="{5F3E2C83-0075-4C1C-8367-377983C6CBD6}">
      <dgm:prSet phldrT="[Text]" custT="1">
        <dgm:style>
          <a:lnRef idx="0">
            <a:schemeClr val="accent6"/>
          </a:lnRef>
          <a:fillRef idx="3">
            <a:schemeClr val="accent6"/>
          </a:fillRef>
          <a:effectRef idx="3">
            <a:schemeClr val="accent6"/>
          </a:effectRef>
          <a:fontRef idx="minor">
            <a:schemeClr val="lt1"/>
          </a:fontRef>
        </dgm:style>
      </dgm:prSet>
      <dgm:spPr/>
      <dgm:t>
        <a:bodyPr/>
        <a:lstStyle/>
        <a:p>
          <a:r>
            <a:rPr lang="fa-IR" sz="1600" b="1">
              <a:solidFill>
                <a:schemeClr val="accent6">
                  <a:lumMod val="50000"/>
                </a:schemeClr>
              </a:solidFill>
              <a:cs typeface="B Nazanin" panose="00000400000000000000" pitchFamily="2" charset="-78"/>
            </a:rPr>
            <a:t>2.توصیه به انجام تست</a:t>
          </a:r>
          <a:endParaRPr lang="en-US" sz="1600" b="1">
            <a:solidFill>
              <a:schemeClr val="accent6">
                <a:lumMod val="50000"/>
              </a:schemeClr>
            </a:solidFill>
            <a:cs typeface="B Nazanin" panose="00000400000000000000" pitchFamily="2" charset="-78"/>
          </a:endParaRPr>
        </a:p>
      </dgm:t>
    </dgm:pt>
    <dgm:pt modelId="{3CD991BB-BF1F-4357-979E-C1D71EE1B5DE}" type="parTrans" cxnId="{880B7802-FE8B-455F-950A-7C301A27E401}">
      <dgm:prSet/>
      <dgm:spPr/>
      <dgm:t>
        <a:bodyPr/>
        <a:lstStyle/>
        <a:p>
          <a:endParaRPr lang="en-US" sz="2000" b="1">
            <a:cs typeface="B Nazanin" panose="00000400000000000000" pitchFamily="2" charset="-78"/>
          </a:endParaRPr>
        </a:p>
      </dgm:t>
    </dgm:pt>
    <dgm:pt modelId="{C920287E-00A2-4F2A-9EE2-564C5E78E917}" type="sibTrans" cxnId="{880B7802-FE8B-455F-950A-7C301A27E401}">
      <dgm:prSet/>
      <dgm:spPr/>
      <dgm:t>
        <a:bodyPr/>
        <a:lstStyle/>
        <a:p>
          <a:endParaRPr lang="en-US" sz="2000" b="1">
            <a:cs typeface="B Nazanin" panose="00000400000000000000" pitchFamily="2" charset="-78"/>
          </a:endParaRPr>
        </a:p>
      </dgm:t>
    </dgm:pt>
    <dgm:pt modelId="{92161121-31D1-47E6-92C7-63D7B054A5F6}">
      <dgm:prSet custT="1">
        <dgm:style>
          <a:lnRef idx="0">
            <a:schemeClr val="accent3"/>
          </a:lnRef>
          <a:fillRef idx="3">
            <a:schemeClr val="accent3"/>
          </a:fillRef>
          <a:effectRef idx="3">
            <a:schemeClr val="accent3"/>
          </a:effectRef>
          <a:fontRef idx="minor">
            <a:schemeClr val="lt1"/>
          </a:fontRef>
        </dgm:style>
      </dgm:prSet>
      <dgm:spPr>
        <a:solidFill>
          <a:schemeClr val="accent6">
            <a:lumMod val="50000"/>
          </a:schemeClr>
        </a:solidFill>
      </dgm:spPr>
      <dgm:t>
        <a:bodyPr/>
        <a:lstStyle/>
        <a:p>
          <a:r>
            <a:rPr lang="fa-IR" sz="1600" b="1">
              <a:cs typeface="B Nazanin" panose="00000400000000000000" pitchFamily="2" charset="-78"/>
            </a:rPr>
            <a:t>3.انجام تست اولیه</a:t>
          </a:r>
          <a:endParaRPr lang="en-US" sz="1600" b="1">
            <a:cs typeface="B Nazanin" panose="00000400000000000000" pitchFamily="2" charset="-78"/>
          </a:endParaRPr>
        </a:p>
      </dgm:t>
    </dgm:pt>
    <dgm:pt modelId="{5A433533-03CB-4E25-9A86-0784490A0FC3}" type="parTrans" cxnId="{E934EBDB-85C3-440D-99D6-FD641ABBD5F9}">
      <dgm:prSet/>
      <dgm:spPr/>
      <dgm:t>
        <a:bodyPr/>
        <a:lstStyle/>
        <a:p>
          <a:endParaRPr lang="en-US" sz="2000" b="1">
            <a:cs typeface="B Nazanin" panose="00000400000000000000" pitchFamily="2" charset="-78"/>
          </a:endParaRPr>
        </a:p>
      </dgm:t>
    </dgm:pt>
    <dgm:pt modelId="{F23BBE37-AB48-44A6-98BA-AF03EB396B0B}" type="sibTrans" cxnId="{E934EBDB-85C3-440D-99D6-FD641ABBD5F9}">
      <dgm:prSet/>
      <dgm:spPr/>
      <dgm:t>
        <a:bodyPr/>
        <a:lstStyle/>
        <a:p>
          <a:endParaRPr lang="en-US" sz="2000" b="1">
            <a:cs typeface="B Nazanin" panose="00000400000000000000" pitchFamily="2" charset="-78"/>
          </a:endParaRPr>
        </a:p>
      </dgm:t>
    </dgm:pt>
    <dgm:pt modelId="{3E766AC4-F297-4620-A633-6B29031A4318}">
      <dgm:prSet custT="1">
        <dgm:style>
          <a:lnRef idx="0">
            <a:schemeClr val="accent6"/>
          </a:lnRef>
          <a:fillRef idx="3">
            <a:schemeClr val="accent6"/>
          </a:fillRef>
          <a:effectRef idx="3">
            <a:schemeClr val="accent6"/>
          </a:effectRef>
          <a:fontRef idx="minor">
            <a:schemeClr val="lt1"/>
          </a:fontRef>
        </dgm:style>
      </dgm:prSet>
      <dgm:spPr/>
      <dgm:t>
        <a:bodyPr/>
        <a:lstStyle/>
        <a:p>
          <a:r>
            <a:rPr lang="fa-IR" sz="1600" b="1">
              <a:solidFill>
                <a:schemeClr val="accent6">
                  <a:lumMod val="50000"/>
                </a:schemeClr>
              </a:solidFill>
              <a:cs typeface="B Nazanin" panose="00000400000000000000" pitchFamily="2" charset="-78"/>
            </a:rPr>
            <a:t>5.ترغیب برای تست تاییدی</a:t>
          </a:r>
          <a:endParaRPr lang="en-US" sz="1600" b="1">
            <a:solidFill>
              <a:schemeClr val="accent6">
                <a:lumMod val="50000"/>
              </a:schemeClr>
            </a:solidFill>
            <a:cs typeface="B Nazanin" panose="00000400000000000000" pitchFamily="2" charset="-78"/>
          </a:endParaRPr>
        </a:p>
      </dgm:t>
    </dgm:pt>
    <dgm:pt modelId="{56EBF6E3-DA2A-48DE-9677-9D7B8E348C10}" type="parTrans" cxnId="{5B523BEA-3B3A-4279-8559-E9BF8C56140C}">
      <dgm:prSet/>
      <dgm:spPr/>
      <dgm:t>
        <a:bodyPr/>
        <a:lstStyle/>
        <a:p>
          <a:endParaRPr lang="en-US" sz="2000" b="1">
            <a:cs typeface="B Nazanin" panose="00000400000000000000" pitchFamily="2" charset="-78"/>
          </a:endParaRPr>
        </a:p>
      </dgm:t>
    </dgm:pt>
    <dgm:pt modelId="{A26FA19E-CE52-4434-A3A5-1F4A9F2F2690}" type="sibTrans" cxnId="{5B523BEA-3B3A-4279-8559-E9BF8C56140C}">
      <dgm:prSet/>
      <dgm:spPr/>
      <dgm:t>
        <a:bodyPr/>
        <a:lstStyle/>
        <a:p>
          <a:endParaRPr lang="en-US" sz="2000" b="1">
            <a:cs typeface="B Nazanin" panose="00000400000000000000" pitchFamily="2" charset="-78"/>
          </a:endParaRPr>
        </a:p>
      </dgm:t>
    </dgm:pt>
    <dgm:pt modelId="{1605CEE8-2DD8-491E-9DB6-68E4361AD906}">
      <dgm:prSet custT="1">
        <dgm:style>
          <a:lnRef idx="0">
            <a:schemeClr val="accent6"/>
          </a:lnRef>
          <a:fillRef idx="3">
            <a:schemeClr val="accent6"/>
          </a:fillRef>
          <a:effectRef idx="3">
            <a:schemeClr val="accent6"/>
          </a:effectRef>
          <a:fontRef idx="minor">
            <a:schemeClr val="lt1"/>
          </a:fontRef>
        </dgm:style>
      </dgm:prSet>
      <dgm:spPr/>
      <dgm:t>
        <a:bodyPr/>
        <a:lstStyle/>
        <a:p>
          <a:r>
            <a:rPr lang="fa-IR" sz="1600" b="1">
              <a:solidFill>
                <a:schemeClr val="accent6">
                  <a:lumMod val="50000"/>
                </a:schemeClr>
              </a:solidFill>
              <a:cs typeface="B Nazanin" panose="00000400000000000000" pitchFamily="2" charset="-78"/>
            </a:rPr>
            <a:t>4.اعلام نتیجه و ارجاع موارد مثبت</a:t>
          </a:r>
          <a:endParaRPr lang="en-US" sz="1600" b="1">
            <a:solidFill>
              <a:schemeClr val="accent6">
                <a:lumMod val="50000"/>
              </a:schemeClr>
            </a:solidFill>
            <a:cs typeface="B Nazanin" panose="00000400000000000000" pitchFamily="2" charset="-78"/>
          </a:endParaRPr>
        </a:p>
      </dgm:t>
    </dgm:pt>
    <dgm:pt modelId="{66003DBC-4573-4194-A4A4-6BDC4B9783B8}" type="parTrans" cxnId="{67C6B3B8-C65E-4C1E-B2B7-7B1B8006A4F5}">
      <dgm:prSet/>
      <dgm:spPr/>
      <dgm:t>
        <a:bodyPr/>
        <a:lstStyle/>
        <a:p>
          <a:endParaRPr lang="en-US" sz="2000" b="1">
            <a:cs typeface="B Nazanin" panose="00000400000000000000" pitchFamily="2" charset="-78"/>
          </a:endParaRPr>
        </a:p>
      </dgm:t>
    </dgm:pt>
    <dgm:pt modelId="{76C24C07-5201-4479-A742-3393AF2BF51A}" type="sibTrans" cxnId="{67C6B3B8-C65E-4C1E-B2B7-7B1B8006A4F5}">
      <dgm:prSet/>
      <dgm:spPr/>
      <dgm:t>
        <a:bodyPr/>
        <a:lstStyle/>
        <a:p>
          <a:endParaRPr lang="en-US" sz="2000" b="1">
            <a:cs typeface="B Nazanin" panose="00000400000000000000" pitchFamily="2" charset="-78"/>
          </a:endParaRPr>
        </a:p>
      </dgm:t>
    </dgm:pt>
    <dgm:pt modelId="{36593D52-7D8A-45E2-9E87-624EB6762974}" type="pres">
      <dgm:prSet presAssocID="{194DB104-F077-497E-A8BC-F496981DE588}" presName="Name0" presStyleCnt="0">
        <dgm:presLayoutVars>
          <dgm:dir/>
          <dgm:animLvl val="lvl"/>
          <dgm:resizeHandles val="exact"/>
        </dgm:presLayoutVars>
      </dgm:prSet>
      <dgm:spPr/>
    </dgm:pt>
    <dgm:pt modelId="{E0C29557-6788-4AF2-AF4C-DBEDBD3A0996}" type="pres">
      <dgm:prSet presAssocID="{007477BD-60A5-414F-8D19-00EBD626D7F0}" presName="parTxOnly" presStyleLbl="node1" presStyleIdx="0" presStyleCnt="5">
        <dgm:presLayoutVars>
          <dgm:chMax val="0"/>
          <dgm:chPref val="0"/>
          <dgm:bulletEnabled val="1"/>
        </dgm:presLayoutVars>
      </dgm:prSet>
      <dgm:spPr/>
      <dgm:t>
        <a:bodyPr/>
        <a:lstStyle/>
        <a:p>
          <a:endParaRPr lang="en-US"/>
        </a:p>
      </dgm:t>
    </dgm:pt>
    <dgm:pt modelId="{34F1803A-95DA-47E2-A7AF-F5968BF2B78C}" type="pres">
      <dgm:prSet presAssocID="{BCA06880-CD62-45AF-9D53-567EEB19C084}" presName="parTxOnlySpace" presStyleCnt="0"/>
      <dgm:spPr/>
    </dgm:pt>
    <dgm:pt modelId="{B848E261-0F45-47CE-91B7-BC71ABB0CD6F}" type="pres">
      <dgm:prSet presAssocID="{5F3E2C83-0075-4C1C-8367-377983C6CBD6}" presName="parTxOnly" presStyleLbl="node1" presStyleIdx="1" presStyleCnt="5">
        <dgm:presLayoutVars>
          <dgm:chMax val="0"/>
          <dgm:chPref val="0"/>
          <dgm:bulletEnabled val="1"/>
        </dgm:presLayoutVars>
      </dgm:prSet>
      <dgm:spPr/>
      <dgm:t>
        <a:bodyPr/>
        <a:lstStyle/>
        <a:p>
          <a:endParaRPr lang="en-US"/>
        </a:p>
      </dgm:t>
    </dgm:pt>
    <dgm:pt modelId="{945091A1-FCBA-44C8-A34E-A5022210AEC4}" type="pres">
      <dgm:prSet presAssocID="{C920287E-00A2-4F2A-9EE2-564C5E78E917}" presName="parTxOnlySpace" presStyleCnt="0"/>
      <dgm:spPr/>
    </dgm:pt>
    <dgm:pt modelId="{BB962C02-9883-4732-8195-A469689B384A}" type="pres">
      <dgm:prSet presAssocID="{92161121-31D1-47E6-92C7-63D7B054A5F6}" presName="parTxOnly" presStyleLbl="node1" presStyleIdx="2" presStyleCnt="5">
        <dgm:presLayoutVars>
          <dgm:chMax val="0"/>
          <dgm:chPref val="0"/>
          <dgm:bulletEnabled val="1"/>
        </dgm:presLayoutVars>
      </dgm:prSet>
      <dgm:spPr/>
      <dgm:t>
        <a:bodyPr/>
        <a:lstStyle/>
        <a:p>
          <a:endParaRPr lang="en-US"/>
        </a:p>
      </dgm:t>
    </dgm:pt>
    <dgm:pt modelId="{ECC22D25-6F19-4613-AFAD-534B050C6AF3}" type="pres">
      <dgm:prSet presAssocID="{F23BBE37-AB48-44A6-98BA-AF03EB396B0B}" presName="parTxOnlySpace" presStyleCnt="0"/>
      <dgm:spPr/>
    </dgm:pt>
    <dgm:pt modelId="{6AF6324B-BCE1-48D8-B93C-0F174B0C9348}" type="pres">
      <dgm:prSet presAssocID="{1605CEE8-2DD8-491E-9DB6-68E4361AD906}" presName="parTxOnly" presStyleLbl="node1" presStyleIdx="3" presStyleCnt="5">
        <dgm:presLayoutVars>
          <dgm:chMax val="0"/>
          <dgm:chPref val="0"/>
          <dgm:bulletEnabled val="1"/>
        </dgm:presLayoutVars>
      </dgm:prSet>
      <dgm:spPr/>
      <dgm:t>
        <a:bodyPr/>
        <a:lstStyle/>
        <a:p>
          <a:endParaRPr lang="en-US"/>
        </a:p>
      </dgm:t>
    </dgm:pt>
    <dgm:pt modelId="{9DD3726B-E3D6-40B3-BF3B-DA7C7892307B}" type="pres">
      <dgm:prSet presAssocID="{76C24C07-5201-4479-A742-3393AF2BF51A}" presName="parTxOnlySpace" presStyleCnt="0"/>
      <dgm:spPr/>
    </dgm:pt>
    <dgm:pt modelId="{E5042DEE-7BFC-478E-9116-57007DDD5A99}" type="pres">
      <dgm:prSet presAssocID="{3E766AC4-F297-4620-A633-6B29031A4318}" presName="parTxOnly" presStyleLbl="node1" presStyleIdx="4" presStyleCnt="5">
        <dgm:presLayoutVars>
          <dgm:chMax val="0"/>
          <dgm:chPref val="0"/>
          <dgm:bulletEnabled val="1"/>
        </dgm:presLayoutVars>
      </dgm:prSet>
      <dgm:spPr/>
      <dgm:t>
        <a:bodyPr/>
        <a:lstStyle/>
        <a:p>
          <a:endParaRPr lang="en-US"/>
        </a:p>
      </dgm:t>
    </dgm:pt>
  </dgm:ptLst>
  <dgm:cxnLst>
    <dgm:cxn modelId="{48EC02F2-797D-4E29-B553-C293A0B59A95}" type="presOf" srcId="{007477BD-60A5-414F-8D19-00EBD626D7F0}" destId="{E0C29557-6788-4AF2-AF4C-DBEDBD3A0996}" srcOrd="0" destOrd="0" presId="urn:microsoft.com/office/officeart/2005/8/layout/chevron1"/>
    <dgm:cxn modelId="{610F4427-B130-4D98-8082-380A46F4E6DB}" type="presOf" srcId="{92161121-31D1-47E6-92C7-63D7B054A5F6}" destId="{BB962C02-9883-4732-8195-A469689B384A}" srcOrd="0" destOrd="0" presId="urn:microsoft.com/office/officeart/2005/8/layout/chevron1"/>
    <dgm:cxn modelId="{2ACD3896-FE0B-437E-BBEE-7A13EA325C12}" type="presOf" srcId="{1605CEE8-2DD8-491E-9DB6-68E4361AD906}" destId="{6AF6324B-BCE1-48D8-B93C-0F174B0C9348}" srcOrd="0" destOrd="0" presId="urn:microsoft.com/office/officeart/2005/8/layout/chevron1"/>
    <dgm:cxn modelId="{880B7802-FE8B-455F-950A-7C301A27E401}" srcId="{194DB104-F077-497E-A8BC-F496981DE588}" destId="{5F3E2C83-0075-4C1C-8367-377983C6CBD6}" srcOrd="1" destOrd="0" parTransId="{3CD991BB-BF1F-4357-979E-C1D71EE1B5DE}" sibTransId="{C920287E-00A2-4F2A-9EE2-564C5E78E917}"/>
    <dgm:cxn modelId="{67C6B3B8-C65E-4C1E-B2B7-7B1B8006A4F5}" srcId="{194DB104-F077-497E-A8BC-F496981DE588}" destId="{1605CEE8-2DD8-491E-9DB6-68E4361AD906}" srcOrd="3" destOrd="0" parTransId="{66003DBC-4573-4194-A4A4-6BDC4B9783B8}" sibTransId="{76C24C07-5201-4479-A742-3393AF2BF51A}"/>
    <dgm:cxn modelId="{5B523BEA-3B3A-4279-8559-E9BF8C56140C}" srcId="{194DB104-F077-497E-A8BC-F496981DE588}" destId="{3E766AC4-F297-4620-A633-6B29031A4318}" srcOrd="4" destOrd="0" parTransId="{56EBF6E3-DA2A-48DE-9677-9D7B8E348C10}" sibTransId="{A26FA19E-CE52-4434-A3A5-1F4A9F2F2690}"/>
    <dgm:cxn modelId="{84758C4E-D457-4224-A0D9-46E6728DD8A9}" type="presOf" srcId="{3E766AC4-F297-4620-A633-6B29031A4318}" destId="{E5042DEE-7BFC-478E-9116-57007DDD5A99}" srcOrd="0" destOrd="0" presId="urn:microsoft.com/office/officeart/2005/8/layout/chevron1"/>
    <dgm:cxn modelId="{E934EBDB-85C3-440D-99D6-FD641ABBD5F9}" srcId="{194DB104-F077-497E-A8BC-F496981DE588}" destId="{92161121-31D1-47E6-92C7-63D7B054A5F6}" srcOrd="2" destOrd="0" parTransId="{5A433533-03CB-4E25-9A86-0784490A0FC3}" sibTransId="{F23BBE37-AB48-44A6-98BA-AF03EB396B0B}"/>
    <dgm:cxn modelId="{F22CBC67-31D5-42D8-92E6-FD51094B35BC}" type="presOf" srcId="{194DB104-F077-497E-A8BC-F496981DE588}" destId="{36593D52-7D8A-45E2-9E87-624EB6762974}" srcOrd="0" destOrd="0" presId="urn:microsoft.com/office/officeart/2005/8/layout/chevron1"/>
    <dgm:cxn modelId="{F5DF0147-3CCF-4ABF-B0AC-FB33C27DB05C}" srcId="{194DB104-F077-497E-A8BC-F496981DE588}" destId="{007477BD-60A5-414F-8D19-00EBD626D7F0}" srcOrd="0" destOrd="0" parTransId="{A40E413B-AF04-44AE-8967-1703FA96668C}" sibTransId="{BCA06880-CD62-45AF-9D53-567EEB19C084}"/>
    <dgm:cxn modelId="{7698C930-A02E-4F57-976A-9DFEC2C142A7}" type="presOf" srcId="{5F3E2C83-0075-4C1C-8367-377983C6CBD6}" destId="{B848E261-0F45-47CE-91B7-BC71ABB0CD6F}" srcOrd="0" destOrd="0" presId="urn:microsoft.com/office/officeart/2005/8/layout/chevron1"/>
    <dgm:cxn modelId="{6856AC43-CDCC-4238-9190-044DEB78E6D7}" type="presParOf" srcId="{36593D52-7D8A-45E2-9E87-624EB6762974}" destId="{E0C29557-6788-4AF2-AF4C-DBEDBD3A0996}" srcOrd="0" destOrd="0" presId="urn:microsoft.com/office/officeart/2005/8/layout/chevron1"/>
    <dgm:cxn modelId="{44223358-1951-4D0B-AA3B-4B21BB96847F}" type="presParOf" srcId="{36593D52-7D8A-45E2-9E87-624EB6762974}" destId="{34F1803A-95DA-47E2-A7AF-F5968BF2B78C}" srcOrd="1" destOrd="0" presId="urn:microsoft.com/office/officeart/2005/8/layout/chevron1"/>
    <dgm:cxn modelId="{A11EFF98-D5DC-4CE6-B7B5-9E0D8FDA02A0}" type="presParOf" srcId="{36593D52-7D8A-45E2-9E87-624EB6762974}" destId="{B848E261-0F45-47CE-91B7-BC71ABB0CD6F}" srcOrd="2" destOrd="0" presId="urn:microsoft.com/office/officeart/2005/8/layout/chevron1"/>
    <dgm:cxn modelId="{22E9F68A-D851-45AF-817F-F4B273B65EB9}" type="presParOf" srcId="{36593D52-7D8A-45E2-9E87-624EB6762974}" destId="{945091A1-FCBA-44C8-A34E-A5022210AEC4}" srcOrd="3" destOrd="0" presId="urn:microsoft.com/office/officeart/2005/8/layout/chevron1"/>
    <dgm:cxn modelId="{605EC937-DFD2-4AB2-B6BB-9516467A4E50}" type="presParOf" srcId="{36593D52-7D8A-45E2-9E87-624EB6762974}" destId="{BB962C02-9883-4732-8195-A469689B384A}" srcOrd="4" destOrd="0" presId="urn:microsoft.com/office/officeart/2005/8/layout/chevron1"/>
    <dgm:cxn modelId="{BB7F011F-55EA-4BB0-A749-2443FC9DF18C}" type="presParOf" srcId="{36593D52-7D8A-45E2-9E87-624EB6762974}" destId="{ECC22D25-6F19-4613-AFAD-534B050C6AF3}" srcOrd="5" destOrd="0" presId="urn:microsoft.com/office/officeart/2005/8/layout/chevron1"/>
    <dgm:cxn modelId="{04B30C24-59B2-4088-B9A9-B97EECD2BAB1}" type="presParOf" srcId="{36593D52-7D8A-45E2-9E87-624EB6762974}" destId="{6AF6324B-BCE1-48D8-B93C-0F174B0C9348}" srcOrd="6" destOrd="0" presId="urn:microsoft.com/office/officeart/2005/8/layout/chevron1"/>
    <dgm:cxn modelId="{629DD073-1620-4607-8FC9-734DD2083F08}" type="presParOf" srcId="{36593D52-7D8A-45E2-9E87-624EB6762974}" destId="{9DD3726B-E3D6-40B3-BF3B-DA7C7892307B}" srcOrd="7" destOrd="0" presId="urn:microsoft.com/office/officeart/2005/8/layout/chevron1"/>
    <dgm:cxn modelId="{AFC3663E-7931-440D-94DA-FF68972F1837}" type="presParOf" srcId="{36593D52-7D8A-45E2-9E87-624EB6762974}" destId="{E5042DEE-7BFC-478E-9116-57007DDD5A99}" srcOrd="8" destOrd="0" presId="urn:microsoft.com/office/officeart/2005/8/layout/chevron1"/>
  </dgm:cxnLst>
  <dgm:bg>
    <a:solidFill>
      <a:schemeClr val="accent6">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94DB104-F077-497E-A8BC-F496981DE588}" type="doc">
      <dgm:prSet loTypeId="urn:microsoft.com/office/officeart/2005/8/layout/chevron1" loCatId="process" qsTypeId="urn:microsoft.com/office/officeart/2005/8/quickstyle/simple1" qsCatId="simple" csTypeId="urn:microsoft.com/office/officeart/2005/8/colors/accent3_2" csCatId="accent3" phldr="1"/>
      <dgm:spPr/>
    </dgm:pt>
    <dgm:pt modelId="{3E766AC4-F297-4620-A633-6B29031A4318}">
      <dgm:prSet>
        <dgm:style>
          <a:lnRef idx="2">
            <a:schemeClr val="accent3"/>
          </a:lnRef>
          <a:fillRef idx="1">
            <a:schemeClr val="lt1"/>
          </a:fillRef>
          <a:effectRef idx="0">
            <a:schemeClr val="accent3"/>
          </a:effectRef>
          <a:fontRef idx="minor">
            <a:schemeClr val="dk1"/>
          </a:fontRef>
        </dgm:style>
      </dgm:prSet>
      <dgm:spPr>
        <a:solidFill>
          <a:schemeClr val="accent2"/>
        </a:solidFill>
        <a:ln w="3175">
          <a:prstDash val="dashDot"/>
        </a:ln>
      </dgm:spPr>
      <dgm:t>
        <a:bodyPr/>
        <a:lstStyle/>
        <a:p>
          <a:r>
            <a:rPr lang="fa-IR" b="1" dirty="0">
              <a:solidFill>
                <a:schemeClr val="bg1"/>
              </a:solidFill>
              <a:cs typeface="B Nazanin" panose="00000400000000000000" pitchFamily="2" charset="-78"/>
            </a:rPr>
            <a:t>5.ترغیب برای تست تاییدی</a:t>
          </a:r>
          <a:endParaRPr lang="en-US" b="1" dirty="0">
            <a:solidFill>
              <a:schemeClr val="bg1"/>
            </a:solidFill>
            <a:cs typeface="B Nazanin" panose="00000400000000000000" pitchFamily="2" charset="-78"/>
          </a:endParaRPr>
        </a:p>
      </dgm:t>
    </dgm:pt>
    <dgm:pt modelId="{56EBF6E3-DA2A-48DE-9677-9D7B8E348C10}" type="parTrans" cxnId="{5B523BEA-3B3A-4279-8559-E9BF8C56140C}">
      <dgm:prSet/>
      <dgm:spPr/>
      <dgm:t>
        <a:bodyPr/>
        <a:lstStyle/>
        <a:p>
          <a:endParaRPr lang="en-US" b="1">
            <a:cs typeface="B Nazanin" panose="00000400000000000000" pitchFamily="2" charset="-78"/>
          </a:endParaRPr>
        </a:p>
      </dgm:t>
    </dgm:pt>
    <dgm:pt modelId="{A26FA19E-CE52-4434-A3A5-1F4A9F2F2690}" type="sibTrans" cxnId="{5B523BEA-3B3A-4279-8559-E9BF8C56140C}">
      <dgm:prSet/>
      <dgm:spPr/>
      <dgm:t>
        <a:bodyPr/>
        <a:lstStyle/>
        <a:p>
          <a:endParaRPr lang="en-US" b="1">
            <a:cs typeface="B Nazanin" panose="00000400000000000000" pitchFamily="2" charset="-78"/>
          </a:endParaRPr>
        </a:p>
      </dgm:t>
    </dgm:pt>
    <dgm:pt modelId="{36593D52-7D8A-45E2-9E87-624EB6762974}" type="pres">
      <dgm:prSet presAssocID="{194DB104-F077-497E-A8BC-F496981DE588}" presName="Name0" presStyleCnt="0">
        <dgm:presLayoutVars>
          <dgm:dir/>
          <dgm:animLvl val="lvl"/>
          <dgm:resizeHandles val="exact"/>
        </dgm:presLayoutVars>
      </dgm:prSet>
      <dgm:spPr/>
    </dgm:pt>
    <dgm:pt modelId="{E5042DEE-7BFC-478E-9116-57007DDD5A99}" type="pres">
      <dgm:prSet presAssocID="{3E766AC4-F297-4620-A633-6B29031A4318}" presName="parTxOnly" presStyleLbl="node1" presStyleIdx="0" presStyleCnt="1" custLinFactNeighborX="-2744" custLinFactNeighborY="0">
        <dgm:presLayoutVars>
          <dgm:chMax val="0"/>
          <dgm:chPref val="0"/>
          <dgm:bulletEnabled val="1"/>
        </dgm:presLayoutVars>
      </dgm:prSet>
      <dgm:spPr/>
      <dgm:t>
        <a:bodyPr/>
        <a:lstStyle/>
        <a:p>
          <a:endParaRPr lang="en-US"/>
        </a:p>
      </dgm:t>
    </dgm:pt>
  </dgm:ptLst>
  <dgm:cxnLst>
    <dgm:cxn modelId="{4F00B5B3-5E8F-4063-835B-E22A8F9BABB8}" type="presOf" srcId="{3E766AC4-F297-4620-A633-6B29031A4318}" destId="{E5042DEE-7BFC-478E-9116-57007DDD5A99}" srcOrd="0" destOrd="0" presId="urn:microsoft.com/office/officeart/2005/8/layout/chevron1"/>
    <dgm:cxn modelId="{5B523BEA-3B3A-4279-8559-E9BF8C56140C}" srcId="{194DB104-F077-497E-A8BC-F496981DE588}" destId="{3E766AC4-F297-4620-A633-6B29031A4318}" srcOrd="0" destOrd="0" parTransId="{56EBF6E3-DA2A-48DE-9677-9D7B8E348C10}" sibTransId="{A26FA19E-CE52-4434-A3A5-1F4A9F2F2690}"/>
    <dgm:cxn modelId="{694F1F42-7B48-4B95-97A6-4963A0A828FB}" type="presOf" srcId="{194DB104-F077-497E-A8BC-F496981DE588}" destId="{36593D52-7D8A-45E2-9E87-624EB6762974}" srcOrd="0" destOrd="0" presId="urn:microsoft.com/office/officeart/2005/8/layout/chevron1"/>
    <dgm:cxn modelId="{B2E39CA7-2D31-4E09-AB9F-76034D44C65D}" type="presParOf" srcId="{36593D52-7D8A-45E2-9E87-624EB6762974}" destId="{E5042DEE-7BFC-478E-9116-57007DDD5A99}" srcOrd="0" destOrd="0" presId="urn:microsoft.com/office/officeart/2005/8/layout/chevron1"/>
  </dgm:cxnLst>
  <dgm:bg>
    <a:solidFill>
      <a:schemeClr val="accent6">
        <a:lumMod val="20000"/>
        <a:lumOff val="80000"/>
      </a:schemeClr>
    </a:solid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94DB104-F077-497E-A8BC-F496981DE588}" type="doc">
      <dgm:prSet loTypeId="urn:microsoft.com/office/officeart/2005/8/layout/chevron1" loCatId="process" qsTypeId="urn:microsoft.com/office/officeart/2005/8/quickstyle/simple1" qsCatId="simple" csTypeId="urn:microsoft.com/office/officeart/2005/8/colors/accent1_3" csCatId="accent1" phldr="1"/>
      <dgm:spPr/>
    </dgm:pt>
    <dgm:pt modelId="{5F3E2C83-0075-4C1C-8367-377983C6CBD6}">
      <dgm:prSet phldrT="[Text]" custT="1">
        <dgm:style>
          <a:lnRef idx="0">
            <a:schemeClr val="accent1"/>
          </a:lnRef>
          <a:fillRef idx="3">
            <a:schemeClr val="accent1"/>
          </a:fillRef>
          <a:effectRef idx="3">
            <a:schemeClr val="accent1"/>
          </a:effectRef>
          <a:fontRef idx="minor">
            <a:schemeClr val="lt1"/>
          </a:fontRef>
        </dgm:style>
      </dgm:prSet>
      <dgm:spPr>
        <a:solidFill>
          <a:schemeClr val="accent1">
            <a:lumMod val="50000"/>
          </a:schemeClr>
        </a:solidFill>
      </dgm:spPr>
      <dgm:t>
        <a:bodyPr/>
        <a:lstStyle/>
        <a:p>
          <a:r>
            <a:rPr lang="fa-IR" sz="2000" b="1" dirty="0">
              <a:cs typeface="B Nazanin" panose="00000400000000000000" pitchFamily="2" charset="-78"/>
            </a:rPr>
            <a:t>7.انجام تست تاییدی</a:t>
          </a:r>
          <a:endParaRPr lang="en-US" sz="2000" b="1" dirty="0">
            <a:cs typeface="B Nazanin" panose="00000400000000000000" pitchFamily="2" charset="-78"/>
          </a:endParaRPr>
        </a:p>
      </dgm:t>
    </dgm:pt>
    <dgm:pt modelId="{3CD991BB-BF1F-4357-979E-C1D71EE1B5DE}" type="parTrans" cxnId="{880B7802-FE8B-455F-950A-7C301A27E401}">
      <dgm:prSet/>
      <dgm:spPr/>
      <dgm:t>
        <a:bodyPr/>
        <a:lstStyle/>
        <a:p>
          <a:endParaRPr lang="en-US" sz="3600" b="1">
            <a:cs typeface="B Nazanin" panose="00000400000000000000" pitchFamily="2" charset="-78"/>
          </a:endParaRPr>
        </a:p>
      </dgm:t>
    </dgm:pt>
    <dgm:pt modelId="{C920287E-00A2-4F2A-9EE2-564C5E78E917}" type="sibTrans" cxnId="{880B7802-FE8B-455F-950A-7C301A27E401}">
      <dgm:prSet/>
      <dgm:spPr/>
      <dgm:t>
        <a:bodyPr/>
        <a:lstStyle/>
        <a:p>
          <a:endParaRPr lang="en-US" sz="3600" b="1">
            <a:cs typeface="B Nazanin" panose="00000400000000000000" pitchFamily="2" charset="-78"/>
          </a:endParaRPr>
        </a:p>
      </dgm:t>
    </dgm:pt>
    <dgm:pt modelId="{92161121-31D1-47E6-92C7-63D7B054A5F6}">
      <dgm:prSet custT="1">
        <dgm:style>
          <a:lnRef idx="0">
            <a:schemeClr val="accent1"/>
          </a:lnRef>
          <a:fillRef idx="3">
            <a:schemeClr val="accent1"/>
          </a:fillRef>
          <a:effectRef idx="3">
            <a:schemeClr val="accent1"/>
          </a:effectRef>
          <a:fontRef idx="minor">
            <a:schemeClr val="lt1"/>
          </a:fontRef>
        </dgm:style>
      </dgm:prSet>
      <dgm:spPr>
        <a:solidFill>
          <a:schemeClr val="accent1">
            <a:lumMod val="60000"/>
            <a:lumOff val="40000"/>
          </a:schemeClr>
        </a:solidFill>
      </dgm:spPr>
      <dgm:t>
        <a:bodyPr/>
        <a:lstStyle/>
        <a:p>
          <a:r>
            <a:rPr lang="fa-IR" sz="2000" b="1">
              <a:solidFill>
                <a:srgbClr val="002060"/>
              </a:solidFill>
              <a:cs typeface="B Nazanin" panose="00000400000000000000" pitchFamily="2" charset="-78"/>
            </a:rPr>
            <a:t>8.مشاوره پس از تست</a:t>
          </a:r>
          <a:endParaRPr lang="en-US" sz="2000" b="1">
            <a:solidFill>
              <a:srgbClr val="002060"/>
            </a:solidFill>
            <a:cs typeface="B Nazanin" panose="00000400000000000000" pitchFamily="2" charset="-78"/>
          </a:endParaRPr>
        </a:p>
      </dgm:t>
    </dgm:pt>
    <dgm:pt modelId="{5A433533-03CB-4E25-9A86-0784490A0FC3}" type="parTrans" cxnId="{E934EBDB-85C3-440D-99D6-FD641ABBD5F9}">
      <dgm:prSet/>
      <dgm:spPr/>
      <dgm:t>
        <a:bodyPr/>
        <a:lstStyle/>
        <a:p>
          <a:endParaRPr lang="en-US" sz="3600" b="1">
            <a:cs typeface="B Nazanin" panose="00000400000000000000" pitchFamily="2" charset="-78"/>
          </a:endParaRPr>
        </a:p>
      </dgm:t>
    </dgm:pt>
    <dgm:pt modelId="{F23BBE37-AB48-44A6-98BA-AF03EB396B0B}" type="sibTrans" cxnId="{E934EBDB-85C3-440D-99D6-FD641ABBD5F9}">
      <dgm:prSet/>
      <dgm:spPr/>
      <dgm:t>
        <a:bodyPr/>
        <a:lstStyle/>
        <a:p>
          <a:endParaRPr lang="en-US" sz="3600" b="1">
            <a:cs typeface="B Nazanin" panose="00000400000000000000" pitchFamily="2" charset="-78"/>
          </a:endParaRPr>
        </a:p>
      </dgm:t>
    </dgm:pt>
    <dgm:pt modelId="{3E766AC4-F297-4620-A633-6B29031A4318}">
      <dgm:prSet custT="1">
        <dgm:style>
          <a:lnRef idx="0">
            <a:schemeClr val="accent1"/>
          </a:lnRef>
          <a:fillRef idx="3">
            <a:schemeClr val="accent1"/>
          </a:fillRef>
          <a:effectRef idx="3">
            <a:schemeClr val="accent1"/>
          </a:effectRef>
          <a:fontRef idx="minor">
            <a:schemeClr val="lt1"/>
          </a:fontRef>
        </dgm:style>
      </dgm:prSet>
      <dgm:spPr>
        <a:solidFill>
          <a:schemeClr val="accent1">
            <a:lumMod val="60000"/>
            <a:lumOff val="40000"/>
          </a:schemeClr>
        </a:solidFill>
      </dgm:spPr>
      <dgm:t>
        <a:bodyPr/>
        <a:lstStyle/>
        <a:p>
          <a:r>
            <a:rPr lang="fa-IR" sz="2000" b="1" dirty="0">
              <a:solidFill>
                <a:srgbClr val="002060"/>
              </a:solidFill>
              <a:cs typeface="B Nazanin" panose="00000400000000000000" pitchFamily="2" charset="-78"/>
            </a:rPr>
            <a:t>9.ترغیب برای  دریافت مراقبت</a:t>
          </a:r>
          <a:endParaRPr lang="en-US" sz="2000" b="1" dirty="0">
            <a:solidFill>
              <a:srgbClr val="002060"/>
            </a:solidFill>
            <a:cs typeface="B Nazanin" panose="00000400000000000000" pitchFamily="2" charset="-78"/>
          </a:endParaRPr>
        </a:p>
      </dgm:t>
    </dgm:pt>
    <dgm:pt modelId="{56EBF6E3-DA2A-48DE-9677-9D7B8E348C10}" type="parTrans" cxnId="{5B523BEA-3B3A-4279-8559-E9BF8C56140C}">
      <dgm:prSet/>
      <dgm:spPr/>
      <dgm:t>
        <a:bodyPr/>
        <a:lstStyle/>
        <a:p>
          <a:endParaRPr lang="en-US" sz="3600" b="1">
            <a:cs typeface="B Nazanin" panose="00000400000000000000" pitchFamily="2" charset="-78"/>
          </a:endParaRPr>
        </a:p>
      </dgm:t>
    </dgm:pt>
    <dgm:pt modelId="{A26FA19E-CE52-4434-A3A5-1F4A9F2F2690}" type="sibTrans" cxnId="{5B523BEA-3B3A-4279-8559-E9BF8C56140C}">
      <dgm:prSet/>
      <dgm:spPr/>
      <dgm:t>
        <a:bodyPr/>
        <a:lstStyle/>
        <a:p>
          <a:endParaRPr lang="en-US" sz="3600" b="1">
            <a:cs typeface="B Nazanin" panose="00000400000000000000" pitchFamily="2" charset="-78"/>
          </a:endParaRPr>
        </a:p>
      </dgm:t>
    </dgm:pt>
    <dgm:pt modelId="{007477BD-60A5-414F-8D19-00EBD626D7F0}">
      <dgm:prSet phldrT="[Text]" custT="1">
        <dgm:style>
          <a:lnRef idx="0">
            <a:schemeClr val="accent1"/>
          </a:lnRef>
          <a:fillRef idx="3">
            <a:schemeClr val="accent1"/>
          </a:fillRef>
          <a:effectRef idx="3">
            <a:schemeClr val="accent1"/>
          </a:effectRef>
          <a:fontRef idx="minor">
            <a:schemeClr val="lt1"/>
          </a:fontRef>
        </dgm:style>
      </dgm:prSet>
      <dgm:spPr>
        <a:solidFill>
          <a:schemeClr val="accent1">
            <a:lumMod val="60000"/>
            <a:lumOff val="40000"/>
          </a:schemeClr>
        </a:solidFill>
      </dgm:spPr>
      <dgm:t>
        <a:bodyPr/>
        <a:lstStyle/>
        <a:p>
          <a:r>
            <a:rPr lang="fa-IR" sz="2000" b="1">
              <a:solidFill>
                <a:srgbClr val="002060"/>
              </a:solidFill>
              <a:cs typeface="B Nazanin" panose="00000400000000000000" pitchFamily="2" charset="-78"/>
            </a:rPr>
            <a:t>6.مشاوره قبل از تست</a:t>
          </a:r>
          <a:endParaRPr lang="en-US" sz="2000" b="1">
            <a:solidFill>
              <a:srgbClr val="002060"/>
            </a:solidFill>
            <a:cs typeface="B Nazanin" panose="00000400000000000000" pitchFamily="2" charset="-78"/>
          </a:endParaRPr>
        </a:p>
      </dgm:t>
    </dgm:pt>
    <dgm:pt modelId="{BCA06880-CD62-45AF-9D53-567EEB19C084}" type="sibTrans" cxnId="{F5DF0147-3CCF-4ABF-B0AC-FB33C27DB05C}">
      <dgm:prSet/>
      <dgm:spPr/>
      <dgm:t>
        <a:bodyPr/>
        <a:lstStyle/>
        <a:p>
          <a:endParaRPr lang="en-US" sz="3600" b="1">
            <a:cs typeface="B Nazanin" panose="00000400000000000000" pitchFamily="2" charset="-78"/>
          </a:endParaRPr>
        </a:p>
      </dgm:t>
    </dgm:pt>
    <dgm:pt modelId="{A40E413B-AF04-44AE-8967-1703FA96668C}" type="parTrans" cxnId="{F5DF0147-3CCF-4ABF-B0AC-FB33C27DB05C}">
      <dgm:prSet/>
      <dgm:spPr/>
      <dgm:t>
        <a:bodyPr/>
        <a:lstStyle/>
        <a:p>
          <a:endParaRPr lang="en-US" sz="3600" b="1">
            <a:cs typeface="B Nazanin" panose="00000400000000000000" pitchFamily="2" charset="-78"/>
          </a:endParaRPr>
        </a:p>
      </dgm:t>
    </dgm:pt>
    <dgm:pt modelId="{36593D52-7D8A-45E2-9E87-624EB6762974}" type="pres">
      <dgm:prSet presAssocID="{194DB104-F077-497E-A8BC-F496981DE588}" presName="Name0" presStyleCnt="0">
        <dgm:presLayoutVars>
          <dgm:dir/>
          <dgm:animLvl val="lvl"/>
          <dgm:resizeHandles val="exact"/>
        </dgm:presLayoutVars>
      </dgm:prSet>
      <dgm:spPr/>
    </dgm:pt>
    <dgm:pt modelId="{E0C29557-6788-4AF2-AF4C-DBEDBD3A0996}" type="pres">
      <dgm:prSet presAssocID="{007477BD-60A5-414F-8D19-00EBD626D7F0}" presName="parTxOnly" presStyleLbl="node1" presStyleIdx="0" presStyleCnt="4">
        <dgm:presLayoutVars>
          <dgm:chMax val="0"/>
          <dgm:chPref val="0"/>
          <dgm:bulletEnabled val="1"/>
        </dgm:presLayoutVars>
      </dgm:prSet>
      <dgm:spPr/>
      <dgm:t>
        <a:bodyPr/>
        <a:lstStyle/>
        <a:p>
          <a:endParaRPr lang="en-US"/>
        </a:p>
      </dgm:t>
    </dgm:pt>
    <dgm:pt modelId="{34F1803A-95DA-47E2-A7AF-F5968BF2B78C}" type="pres">
      <dgm:prSet presAssocID="{BCA06880-CD62-45AF-9D53-567EEB19C084}" presName="parTxOnlySpace" presStyleCnt="0"/>
      <dgm:spPr/>
    </dgm:pt>
    <dgm:pt modelId="{B848E261-0F45-47CE-91B7-BC71ABB0CD6F}" type="pres">
      <dgm:prSet presAssocID="{5F3E2C83-0075-4C1C-8367-377983C6CBD6}" presName="parTxOnly" presStyleLbl="node1" presStyleIdx="1" presStyleCnt="4" custLinFactNeighborX="-10059" custLinFactNeighborY="1257">
        <dgm:presLayoutVars>
          <dgm:chMax val="0"/>
          <dgm:chPref val="0"/>
          <dgm:bulletEnabled val="1"/>
        </dgm:presLayoutVars>
      </dgm:prSet>
      <dgm:spPr/>
      <dgm:t>
        <a:bodyPr/>
        <a:lstStyle/>
        <a:p>
          <a:endParaRPr lang="en-US"/>
        </a:p>
      </dgm:t>
    </dgm:pt>
    <dgm:pt modelId="{945091A1-FCBA-44C8-A34E-A5022210AEC4}" type="pres">
      <dgm:prSet presAssocID="{C920287E-00A2-4F2A-9EE2-564C5E78E917}" presName="parTxOnlySpace" presStyleCnt="0"/>
      <dgm:spPr/>
    </dgm:pt>
    <dgm:pt modelId="{BB962C02-9883-4732-8195-A469689B384A}" type="pres">
      <dgm:prSet presAssocID="{92161121-31D1-47E6-92C7-63D7B054A5F6}" presName="parTxOnly" presStyleLbl="node1" presStyleIdx="2" presStyleCnt="4">
        <dgm:presLayoutVars>
          <dgm:chMax val="0"/>
          <dgm:chPref val="0"/>
          <dgm:bulletEnabled val="1"/>
        </dgm:presLayoutVars>
      </dgm:prSet>
      <dgm:spPr/>
      <dgm:t>
        <a:bodyPr/>
        <a:lstStyle/>
        <a:p>
          <a:endParaRPr lang="en-US"/>
        </a:p>
      </dgm:t>
    </dgm:pt>
    <dgm:pt modelId="{ECC22D25-6F19-4613-AFAD-534B050C6AF3}" type="pres">
      <dgm:prSet presAssocID="{F23BBE37-AB48-44A6-98BA-AF03EB396B0B}" presName="parTxOnlySpace" presStyleCnt="0"/>
      <dgm:spPr/>
    </dgm:pt>
    <dgm:pt modelId="{E5042DEE-7BFC-478E-9116-57007DDD5A99}" type="pres">
      <dgm:prSet presAssocID="{3E766AC4-F297-4620-A633-6B29031A4318}" presName="parTxOnly" presStyleLbl="node1" presStyleIdx="3" presStyleCnt="4">
        <dgm:presLayoutVars>
          <dgm:chMax val="0"/>
          <dgm:chPref val="0"/>
          <dgm:bulletEnabled val="1"/>
        </dgm:presLayoutVars>
      </dgm:prSet>
      <dgm:spPr/>
      <dgm:t>
        <a:bodyPr/>
        <a:lstStyle/>
        <a:p>
          <a:endParaRPr lang="en-US"/>
        </a:p>
      </dgm:t>
    </dgm:pt>
  </dgm:ptLst>
  <dgm:cxnLst>
    <dgm:cxn modelId="{BFA8620C-6C7F-4E28-B5E8-00DA4FB91568}" type="presOf" srcId="{3E766AC4-F297-4620-A633-6B29031A4318}" destId="{E5042DEE-7BFC-478E-9116-57007DDD5A99}" srcOrd="0" destOrd="0" presId="urn:microsoft.com/office/officeart/2005/8/layout/chevron1"/>
    <dgm:cxn modelId="{13BD5FDA-0A8C-4F91-A344-C6739C346044}" type="presOf" srcId="{5F3E2C83-0075-4C1C-8367-377983C6CBD6}" destId="{B848E261-0F45-47CE-91B7-BC71ABB0CD6F}" srcOrd="0" destOrd="0" presId="urn:microsoft.com/office/officeart/2005/8/layout/chevron1"/>
    <dgm:cxn modelId="{BF1A2444-A4BA-486A-A0CA-3BAF58B60BFD}" type="presOf" srcId="{007477BD-60A5-414F-8D19-00EBD626D7F0}" destId="{E0C29557-6788-4AF2-AF4C-DBEDBD3A0996}" srcOrd="0" destOrd="0" presId="urn:microsoft.com/office/officeart/2005/8/layout/chevron1"/>
    <dgm:cxn modelId="{5B523BEA-3B3A-4279-8559-E9BF8C56140C}" srcId="{194DB104-F077-497E-A8BC-F496981DE588}" destId="{3E766AC4-F297-4620-A633-6B29031A4318}" srcOrd="3" destOrd="0" parTransId="{56EBF6E3-DA2A-48DE-9677-9D7B8E348C10}" sibTransId="{A26FA19E-CE52-4434-A3A5-1F4A9F2F2690}"/>
    <dgm:cxn modelId="{F5DF0147-3CCF-4ABF-B0AC-FB33C27DB05C}" srcId="{194DB104-F077-497E-A8BC-F496981DE588}" destId="{007477BD-60A5-414F-8D19-00EBD626D7F0}" srcOrd="0" destOrd="0" parTransId="{A40E413B-AF04-44AE-8967-1703FA96668C}" sibTransId="{BCA06880-CD62-45AF-9D53-567EEB19C084}"/>
    <dgm:cxn modelId="{E934EBDB-85C3-440D-99D6-FD641ABBD5F9}" srcId="{194DB104-F077-497E-A8BC-F496981DE588}" destId="{92161121-31D1-47E6-92C7-63D7B054A5F6}" srcOrd="2" destOrd="0" parTransId="{5A433533-03CB-4E25-9A86-0784490A0FC3}" sibTransId="{F23BBE37-AB48-44A6-98BA-AF03EB396B0B}"/>
    <dgm:cxn modelId="{880B7802-FE8B-455F-950A-7C301A27E401}" srcId="{194DB104-F077-497E-A8BC-F496981DE588}" destId="{5F3E2C83-0075-4C1C-8367-377983C6CBD6}" srcOrd="1" destOrd="0" parTransId="{3CD991BB-BF1F-4357-979E-C1D71EE1B5DE}" sibTransId="{C920287E-00A2-4F2A-9EE2-564C5E78E917}"/>
    <dgm:cxn modelId="{6FAC3EDF-3F86-4110-8689-C1647164664D}" type="presOf" srcId="{92161121-31D1-47E6-92C7-63D7B054A5F6}" destId="{BB962C02-9883-4732-8195-A469689B384A}" srcOrd="0" destOrd="0" presId="urn:microsoft.com/office/officeart/2005/8/layout/chevron1"/>
    <dgm:cxn modelId="{9F42F6E2-4C83-4E71-B2F2-86E0DA755690}" type="presOf" srcId="{194DB104-F077-497E-A8BC-F496981DE588}" destId="{36593D52-7D8A-45E2-9E87-624EB6762974}" srcOrd="0" destOrd="0" presId="urn:microsoft.com/office/officeart/2005/8/layout/chevron1"/>
    <dgm:cxn modelId="{061CB6A3-3C80-4FCA-AA80-B3D810CB3211}" type="presParOf" srcId="{36593D52-7D8A-45E2-9E87-624EB6762974}" destId="{E0C29557-6788-4AF2-AF4C-DBEDBD3A0996}" srcOrd="0" destOrd="0" presId="urn:microsoft.com/office/officeart/2005/8/layout/chevron1"/>
    <dgm:cxn modelId="{E4D8887D-4322-49B7-BBD3-9BEBEF6DE3CC}" type="presParOf" srcId="{36593D52-7D8A-45E2-9E87-624EB6762974}" destId="{34F1803A-95DA-47E2-A7AF-F5968BF2B78C}" srcOrd="1" destOrd="0" presId="urn:microsoft.com/office/officeart/2005/8/layout/chevron1"/>
    <dgm:cxn modelId="{D004977C-B837-4250-AB33-9F939ED6CE64}" type="presParOf" srcId="{36593D52-7D8A-45E2-9E87-624EB6762974}" destId="{B848E261-0F45-47CE-91B7-BC71ABB0CD6F}" srcOrd="2" destOrd="0" presId="urn:microsoft.com/office/officeart/2005/8/layout/chevron1"/>
    <dgm:cxn modelId="{6D8AD47C-2B99-42E2-8E17-6DD75B063967}" type="presParOf" srcId="{36593D52-7D8A-45E2-9E87-624EB6762974}" destId="{945091A1-FCBA-44C8-A34E-A5022210AEC4}" srcOrd="3" destOrd="0" presId="urn:microsoft.com/office/officeart/2005/8/layout/chevron1"/>
    <dgm:cxn modelId="{070D33C7-0FA2-4C6F-AF9A-41A423B939E7}" type="presParOf" srcId="{36593D52-7D8A-45E2-9E87-624EB6762974}" destId="{BB962C02-9883-4732-8195-A469689B384A}" srcOrd="4" destOrd="0" presId="urn:microsoft.com/office/officeart/2005/8/layout/chevron1"/>
    <dgm:cxn modelId="{2858E401-DB4F-4A49-B5E7-813D4D6ED4D7}" type="presParOf" srcId="{36593D52-7D8A-45E2-9E87-624EB6762974}" destId="{ECC22D25-6F19-4613-AFAD-534B050C6AF3}" srcOrd="5" destOrd="0" presId="urn:microsoft.com/office/officeart/2005/8/layout/chevron1"/>
    <dgm:cxn modelId="{B3000040-7D06-46B3-A465-E84DCB501EFE}" type="presParOf" srcId="{36593D52-7D8A-45E2-9E87-624EB6762974}" destId="{E5042DEE-7BFC-478E-9116-57007DDD5A99}" srcOrd="6" destOrd="0" presId="urn:microsoft.com/office/officeart/2005/8/layout/chevron1"/>
  </dgm:cxnLst>
  <dgm:bg>
    <a:solidFill>
      <a:schemeClr val="accent5"/>
    </a:solidFill>
  </dgm:bg>
  <dgm:whole/>
  <dgm:extLst>
    <a:ext uri="http://schemas.microsoft.com/office/drawing/2008/diagram">
      <dsp:dataModelExt xmlns:dsp="http://schemas.microsoft.com/office/drawing/2008/diagram" relId="rId1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94DB104-F077-497E-A8BC-F496981DE588}" type="doc">
      <dgm:prSet loTypeId="urn:microsoft.com/office/officeart/2005/8/layout/vProcess5" loCatId="process" qsTypeId="urn:microsoft.com/office/officeart/2005/8/quickstyle/simple1" qsCatId="simple" csTypeId="urn:microsoft.com/office/officeart/2005/8/colors/accent3_2" csCatId="accent3" phldr="1"/>
      <dgm:spPr/>
    </dgm:pt>
    <dgm:pt modelId="{007477BD-60A5-414F-8D19-00EBD626D7F0}">
      <dgm:prSet phldrT="[Text]" custT="1">
        <dgm:style>
          <a:lnRef idx="0">
            <a:schemeClr val="accent6"/>
          </a:lnRef>
          <a:fillRef idx="3">
            <a:schemeClr val="accent6"/>
          </a:fillRef>
          <a:effectRef idx="3">
            <a:schemeClr val="accent6"/>
          </a:effectRef>
          <a:fontRef idx="minor">
            <a:schemeClr val="lt1"/>
          </a:fontRef>
        </dgm:style>
      </dgm:prSet>
      <dgm:spPr>
        <a:ln>
          <a:noFill/>
        </a:ln>
        <a:effectLst>
          <a:outerShdw blurRad="44450" dist="27940" dir="5400000" algn="ctr">
            <a:srgbClr val="000000">
              <a:alpha val="32000"/>
            </a:srgbClr>
          </a:outerShdw>
        </a:effectLst>
        <a:sp3d>
          <a:bevelT w="190500" h="38100"/>
        </a:sp3d>
      </dgm:spPr>
      <dgm:t>
        <a:bodyPr/>
        <a:lstStyle/>
        <a:p>
          <a:r>
            <a:rPr lang="fa-IR" sz="3200" b="1">
              <a:solidFill>
                <a:schemeClr val="bg1"/>
              </a:solidFill>
              <a:cs typeface="B Nazanin" panose="00000400000000000000" pitchFamily="2" charset="-78"/>
            </a:rPr>
            <a:t>1.ایجاد تمایل به انجام تست</a:t>
          </a:r>
          <a:endParaRPr lang="en-US" sz="3200" b="1">
            <a:solidFill>
              <a:schemeClr val="bg1"/>
            </a:solidFill>
            <a:cs typeface="B Nazanin" panose="00000400000000000000" pitchFamily="2" charset="-78"/>
          </a:endParaRPr>
        </a:p>
      </dgm:t>
    </dgm:pt>
    <dgm:pt modelId="{A40E413B-AF04-44AE-8967-1703FA96668C}" type="parTrans" cxnId="{F5DF0147-3CCF-4ABF-B0AC-FB33C27DB05C}">
      <dgm:prSet/>
      <dgm:spPr/>
      <dgm:t>
        <a:bodyPr/>
        <a:lstStyle/>
        <a:p>
          <a:endParaRPr lang="en-US" sz="3200" b="1">
            <a:cs typeface="B Nazanin" panose="00000400000000000000" pitchFamily="2" charset="-78"/>
          </a:endParaRPr>
        </a:p>
      </dgm:t>
    </dgm:pt>
    <dgm:pt modelId="{BCA06880-CD62-45AF-9D53-567EEB19C084}" type="sibTrans" cxnId="{F5DF0147-3CCF-4ABF-B0AC-FB33C27DB05C}">
      <dgm:prSet custT="1">
        <dgm:style>
          <a:lnRef idx="3">
            <a:schemeClr val="lt1"/>
          </a:lnRef>
          <a:fillRef idx="1">
            <a:schemeClr val="accent6"/>
          </a:fillRef>
          <a:effectRef idx="1">
            <a:schemeClr val="accent6"/>
          </a:effectRef>
          <a:fontRef idx="minor">
            <a:schemeClr val="lt1"/>
          </a:fontRef>
        </dgm:style>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sz="3200" b="1" dirty="0">
            <a:cs typeface="B Nazanin" panose="00000400000000000000" pitchFamily="2" charset="-78"/>
          </a:endParaRPr>
        </a:p>
      </dgm:t>
    </dgm:pt>
    <dgm:pt modelId="{5F3E2C83-0075-4C1C-8367-377983C6CBD6}">
      <dgm:prSet phldrT="[Text]" custT="1">
        <dgm:style>
          <a:lnRef idx="0">
            <a:schemeClr val="accent2"/>
          </a:lnRef>
          <a:fillRef idx="3">
            <a:schemeClr val="accent2"/>
          </a:fillRef>
          <a:effectRef idx="3">
            <a:schemeClr val="accent2"/>
          </a:effectRef>
          <a:fontRef idx="minor">
            <a:schemeClr val="lt1"/>
          </a:fontRef>
        </dgm:style>
      </dgm:prSet>
      <dgm:spPr>
        <a:ln>
          <a:noFill/>
        </a:ln>
        <a:effectLst>
          <a:outerShdw blurRad="44450" dist="27940" dir="5400000" algn="ctr">
            <a:srgbClr val="000000">
              <a:alpha val="32000"/>
            </a:srgbClr>
          </a:outerShdw>
        </a:effectLst>
        <a:sp3d>
          <a:bevelT w="190500" h="38100"/>
        </a:sp3d>
      </dgm:spPr>
      <dgm:t>
        <a:bodyPr/>
        <a:lstStyle/>
        <a:p>
          <a:r>
            <a:rPr lang="fa-IR" sz="3200" b="1">
              <a:solidFill>
                <a:schemeClr val="bg1"/>
              </a:solidFill>
              <a:cs typeface="B Nazanin" panose="00000400000000000000" pitchFamily="2" charset="-78"/>
            </a:rPr>
            <a:t>2.توصیه به انجام تست</a:t>
          </a:r>
          <a:endParaRPr lang="en-US" sz="3200" b="1">
            <a:solidFill>
              <a:schemeClr val="bg1"/>
            </a:solidFill>
            <a:cs typeface="B Nazanin" panose="00000400000000000000" pitchFamily="2" charset="-78"/>
          </a:endParaRPr>
        </a:p>
      </dgm:t>
    </dgm:pt>
    <dgm:pt modelId="{3CD991BB-BF1F-4357-979E-C1D71EE1B5DE}" type="parTrans" cxnId="{880B7802-FE8B-455F-950A-7C301A27E401}">
      <dgm:prSet/>
      <dgm:spPr/>
      <dgm:t>
        <a:bodyPr/>
        <a:lstStyle/>
        <a:p>
          <a:endParaRPr lang="en-US" sz="3200" b="1">
            <a:cs typeface="B Nazanin" panose="00000400000000000000" pitchFamily="2" charset="-78"/>
          </a:endParaRPr>
        </a:p>
      </dgm:t>
    </dgm:pt>
    <dgm:pt modelId="{C920287E-00A2-4F2A-9EE2-564C5E78E917}" type="sibTrans" cxnId="{880B7802-FE8B-455F-950A-7C301A27E401}">
      <dgm:prSet custT="1">
        <dgm:style>
          <a:lnRef idx="3">
            <a:schemeClr val="lt1"/>
          </a:lnRef>
          <a:fillRef idx="1">
            <a:schemeClr val="accent2"/>
          </a:fillRef>
          <a:effectRef idx="1">
            <a:schemeClr val="accent2"/>
          </a:effectRef>
          <a:fontRef idx="minor">
            <a:schemeClr val="lt1"/>
          </a:fontRef>
        </dgm:style>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sz="3200" b="1">
            <a:cs typeface="B Nazanin" panose="00000400000000000000" pitchFamily="2" charset="-78"/>
          </a:endParaRPr>
        </a:p>
      </dgm:t>
    </dgm:pt>
    <dgm:pt modelId="{92161121-31D1-47E6-92C7-63D7B054A5F6}">
      <dgm:prSet custT="1">
        <dgm:style>
          <a:lnRef idx="0">
            <a:schemeClr val="accent3"/>
          </a:lnRef>
          <a:fillRef idx="3">
            <a:schemeClr val="accent3"/>
          </a:fillRef>
          <a:effectRef idx="3">
            <a:schemeClr val="accent3"/>
          </a:effectRef>
          <a:fontRef idx="minor">
            <a:schemeClr val="lt1"/>
          </a:fontRef>
        </dgm:style>
      </dgm:prSet>
      <dgm:spPr>
        <a:solidFill>
          <a:srgbClr val="FF0000"/>
        </a:solidFill>
        <a:ln>
          <a:noFill/>
        </a:ln>
        <a:effectLst>
          <a:outerShdw blurRad="44450" dist="27940" dir="5400000" algn="ctr">
            <a:srgbClr val="000000">
              <a:alpha val="32000"/>
            </a:srgbClr>
          </a:outerShdw>
        </a:effectLst>
        <a:sp3d>
          <a:bevelT w="190500" h="38100"/>
        </a:sp3d>
      </dgm:spPr>
      <dgm:t>
        <a:bodyPr/>
        <a:lstStyle/>
        <a:p>
          <a:r>
            <a:rPr lang="fa-IR" sz="3200" b="1">
              <a:cs typeface="B Nazanin" panose="00000400000000000000" pitchFamily="2" charset="-78"/>
            </a:rPr>
            <a:t>3.انجام تست اولیه</a:t>
          </a:r>
          <a:endParaRPr lang="en-US" sz="3200" b="1">
            <a:cs typeface="B Nazanin" panose="00000400000000000000" pitchFamily="2" charset="-78"/>
          </a:endParaRPr>
        </a:p>
      </dgm:t>
    </dgm:pt>
    <dgm:pt modelId="{5A433533-03CB-4E25-9A86-0784490A0FC3}" type="parTrans" cxnId="{E934EBDB-85C3-440D-99D6-FD641ABBD5F9}">
      <dgm:prSet/>
      <dgm:spPr/>
      <dgm:t>
        <a:bodyPr/>
        <a:lstStyle/>
        <a:p>
          <a:endParaRPr lang="en-US" sz="3200" b="1">
            <a:cs typeface="B Nazanin" panose="00000400000000000000" pitchFamily="2" charset="-78"/>
          </a:endParaRPr>
        </a:p>
      </dgm:t>
    </dgm:pt>
    <dgm:pt modelId="{F23BBE37-AB48-44A6-98BA-AF03EB396B0B}" type="sibTrans" cxnId="{E934EBDB-85C3-440D-99D6-FD641ABBD5F9}">
      <dgm:prSet custT="1"/>
      <dgm:spPr>
        <a:solidFill>
          <a:srgbClr val="FF0000">
            <a:alpha val="90000"/>
          </a:srgb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sz="3200" b="1">
            <a:cs typeface="B Nazanin" panose="00000400000000000000" pitchFamily="2" charset="-78"/>
          </a:endParaRPr>
        </a:p>
      </dgm:t>
    </dgm:pt>
    <dgm:pt modelId="{3E766AC4-F297-4620-A633-6B29031A4318}">
      <dgm:prSet custT="1">
        <dgm:style>
          <a:lnRef idx="0">
            <a:schemeClr val="accent3"/>
          </a:lnRef>
          <a:fillRef idx="3">
            <a:schemeClr val="accent3"/>
          </a:fillRef>
          <a:effectRef idx="3">
            <a:schemeClr val="accent3"/>
          </a:effectRef>
          <a:fontRef idx="minor">
            <a:schemeClr val="lt1"/>
          </a:fontRef>
        </dgm:style>
      </dgm:prSet>
      <dgm:spPr>
        <a:solidFill>
          <a:srgbClr val="7030A0"/>
        </a:solidFill>
        <a:ln>
          <a:noFill/>
        </a:ln>
        <a:effectLst>
          <a:outerShdw blurRad="44450" dist="27940" dir="5400000" algn="ctr">
            <a:srgbClr val="000000">
              <a:alpha val="32000"/>
            </a:srgbClr>
          </a:outerShdw>
        </a:effectLst>
        <a:sp3d>
          <a:bevelT w="190500" h="38100"/>
        </a:sp3d>
      </dgm:spPr>
      <dgm:t>
        <a:bodyPr/>
        <a:lstStyle/>
        <a:p>
          <a:r>
            <a:rPr lang="fa-IR" sz="3200" b="1" dirty="0">
              <a:solidFill>
                <a:schemeClr val="bg1"/>
              </a:solidFill>
              <a:cs typeface="B Nazanin" panose="00000400000000000000" pitchFamily="2" charset="-78"/>
            </a:rPr>
            <a:t>5.ارجاع و ترغیب موارد مثبت برای تست تاییدی</a:t>
          </a:r>
          <a:endParaRPr lang="en-US" sz="3200" b="1" dirty="0">
            <a:solidFill>
              <a:schemeClr val="bg1"/>
            </a:solidFill>
            <a:cs typeface="B Nazanin" panose="00000400000000000000" pitchFamily="2" charset="-78"/>
          </a:endParaRPr>
        </a:p>
      </dgm:t>
    </dgm:pt>
    <dgm:pt modelId="{56EBF6E3-DA2A-48DE-9677-9D7B8E348C10}" type="parTrans" cxnId="{5B523BEA-3B3A-4279-8559-E9BF8C56140C}">
      <dgm:prSet/>
      <dgm:spPr/>
      <dgm:t>
        <a:bodyPr/>
        <a:lstStyle/>
        <a:p>
          <a:endParaRPr lang="en-US" sz="3200" b="1">
            <a:cs typeface="B Nazanin" panose="00000400000000000000" pitchFamily="2" charset="-78"/>
          </a:endParaRPr>
        </a:p>
      </dgm:t>
    </dgm:pt>
    <dgm:pt modelId="{A26FA19E-CE52-4434-A3A5-1F4A9F2F2690}" type="sibTrans" cxnId="{5B523BEA-3B3A-4279-8559-E9BF8C56140C}">
      <dgm:prSet/>
      <dgm:spPr/>
      <dgm:t>
        <a:bodyPr/>
        <a:lstStyle/>
        <a:p>
          <a:endParaRPr lang="en-US" sz="3200" b="1">
            <a:cs typeface="B Nazanin" panose="00000400000000000000" pitchFamily="2" charset="-78"/>
          </a:endParaRPr>
        </a:p>
      </dgm:t>
    </dgm:pt>
    <dgm:pt modelId="{1605CEE8-2DD8-491E-9DB6-68E4361AD906}">
      <dgm:prSet custT="1">
        <dgm:style>
          <a:lnRef idx="0">
            <a:schemeClr val="accent3"/>
          </a:lnRef>
          <a:fillRef idx="3">
            <a:schemeClr val="accent3"/>
          </a:fillRef>
          <a:effectRef idx="3">
            <a:schemeClr val="accent3"/>
          </a:effectRef>
          <a:fontRef idx="minor">
            <a:schemeClr val="lt1"/>
          </a:fontRef>
        </dgm:style>
      </dgm:prSet>
      <dgm:spPr>
        <a:solidFill>
          <a:schemeClr val="accent5">
            <a:lumMod val="75000"/>
          </a:schemeClr>
        </a:solidFill>
        <a:ln>
          <a:noFill/>
        </a:ln>
        <a:effectLst>
          <a:outerShdw blurRad="44450" dist="27940" dir="5400000" algn="ctr">
            <a:srgbClr val="000000">
              <a:alpha val="32000"/>
            </a:srgbClr>
          </a:outerShdw>
        </a:effectLst>
        <a:sp3d>
          <a:bevelT w="190500" h="38100"/>
        </a:sp3d>
      </dgm:spPr>
      <dgm:t>
        <a:bodyPr/>
        <a:lstStyle/>
        <a:p>
          <a:r>
            <a:rPr lang="fa-IR" sz="3200" b="1" dirty="0">
              <a:cs typeface="B Nazanin" panose="00000400000000000000" pitchFamily="2" charset="-78"/>
            </a:rPr>
            <a:t>4.اعلام نتیجه</a:t>
          </a:r>
          <a:endParaRPr lang="en-US" sz="3200" b="1" dirty="0">
            <a:cs typeface="B Nazanin" panose="00000400000000000000" pitchFamily="2" charset="-78"/>
          </a:endParaRPr>
        </a:p>
      </dgm:t>
    </dgm:pt>
    <dgm:pt modelId="{66003DBC-4573-4194-A4A4-6BDC4B9783B8}" type="parTrans" cxnId="{67C6B3B8-C65E-4C1E-B2B7-7B1B8006A4F5}">
      <dgm:prSet/>
      <dgm:spPr/>
      <dgm:t>
        <a:bodyPr/>
        <a:lstStyle/>
        <a:p>
          <a:endParaRPr lang="en-US" sz="3200" b="1">
            <a:cs typeface="B Nazanin" panose="00000400000000000000" pitchFamily="2" charset="-78"/>
          </a:endParaRPr>
        </a:p>
      </dgm:t>
    </dgm:pt>
    <dgm:pt modelId="{76C24C07-5201-4479-A742-3393AF2BF51A}" type="sibTrans" cxnId="{67C6B3B8-C65E-4C1E-B2B7-7B1B8006A4F5}">
      <dgm:prSet custT="1">
        <dgm:style>
          <a:lnRef idx="3">
            <a:schemeClr val="lt1"/>
          </a:lnRef>
          <a:fillRef idx="1">
            <a:schemeClr val="accent5"/>
          </a:fillRef>
          <a:effectRef idx="1">
            <a:schemeClr val="accent5"/>
          </a:effectRef>
          <a:fontRef idx="minor">
            <a:schemeClr val="lt1"/>
          </a:fontRef>
        </dgm:style>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sz="3200" b="1">
            <a:cs typeface="B Nazanin" panose="00000400000000000000" pitchFamily="2" charset="-78"/>
          </a:endParaRPr>
        </a:p>
      </dgm:t>
    </dgm:pt>
    <dgm:pt modelId="{B9B253A3-90B2-4AA2-9250-1883D062C02C}" type="pres">
      <dgm:prSet presAssocID="{194DB104-F077-497E-A8BC-F496981DE588}" presName="outerComposite" presStyleCnt="0">
        <dgm:presLayoutVars>
          <dgm:chMax val="5"/>
          <dgm:dir/>
          <dgm:resizeHandles val="exact"/>
        </dgm:presLayoutVars>
      </dgm:prSet>
      <dgm:spPr/>
    </dgm:pt>
    <dgm:pt modelId="{39B5576D-B92E-434F-9149-091330C7FD33}" type="pres">
      <dgm:prSet presAssocID="{194DB104-F077-497E-A8BC-F496981DE588}" presName="dummyMaxCanvas" presStyleCnt="0">
        <dgm:presLayoutVars/>
      </dgm:prSet>
      <dgm:spPr>
        <a:ln>
          <a:noFill/>
        </a:ln>
        <a:effectLst>
          <a:outerShdw blurRad="44450" dist="27940" dir="5400000" algn="ctr">
            <a:srgbClr val="000000">
              <a:alpha val="32000"/>
            </a:srgbClr>
          </a:outerShdw>
        </a:effectLst>
        <a:sp3d>
          <a:bevelT w="190500" h="38100"/>
        </a:sp3d>
      </dgm:spPr>
    </dgm:pt>
    <dgm:pt modelId="{A9A44F87-C71B-4CF3-A1CB-F6F98AD5399B}" type="pres">
      <dgm:prSet presAssocID="{194DB104-F077-497E-A8BC-F496981DE588}" presName="FiveNodes_1" presStyleLbl="node1" presStyleIdx="0" presStyleCnt="5">
        <dgm:presLayoutVars>
          <dgm:bulletEnabled val="1"/>
        </dgm:presLayoutVars>
      </dgm:prSet>
      <dgm:spPr/>
      <dgm:t>
        <a:bodyPr/>
        <a:lstStyle/>
        <a:p>
          <a:endParaRPr lang="en-US"/>
        </a:p>
      </dgm:t>
    </dgm:pt>
    <dgm:pt modelId="{6A9FAB76-819B-48A2-8C9E-9CA5091B4575}" type="pres">
      <dgm:prSet presAssocID="{194DB104-F077-497E-A8BC-F496981DE588}" presName="FiveNodes_2" presStyleLbl="node1" presStyleIdx="1" presStyleCnt="5">
        <dgm:presLayoutVars>
          <dgm:bulletEnabled val="1"/>
        </dgm:presLayoutVars>
      </dgm:prSet>
      <dgm:spPr/>
      <dgm:t>
        <a:bodyPr/>
        <a:lstStyle/>
        <a:p>
          <a:endParaRPr lang="en-US"/>
        </a:p>
      </dgm:t>
    </dgm:pt>
    <dgm:pt modelId="{C09AB43C-09D9-4F9C-BA29-FB26F23A343E}" type="pres">
      <dgm:prSet presAssocID="{194DB104-F077-497E-A8BC-F496981DE588}" presName="FiveNodes_3" presStyleLbl="node1" presStyleIdx="2" presStyleCnt="5">
        <dgm:presLayoutVars>
          <dgm:bulletEnabled val="1"/>
        </dgm:presLayoutVars>
      </dgm:prSet>
      <dgm:spPr/>
      <dgm:t>
        <a:bodyPr/>
        <a:lstStyle/>
        <a:p>
          <a:endParaRPr lang="en-US"/>
        </a:p>
      </dgm:t>
    </dgm:pt>
    <dgm:pt modelId="{8AD6A6D3-FC73-4E46-8900-F27AD995DE9D}" type="pres">
      <dgm:prSet presAssocID="{194DB104-F077-497E-A8BC-F496981DE588}" presName="FiveNodes_4" presStyleLbl="node1" presStyleIdx="3" presStyleCnt="5">
        <dgm:presLayoutVars>
          <dgm:bulletEnabled val="1"/>
        </dgm:presLayoutVars>
      </dgm:prSet>
      <dgm:spPr/>
      <dgm:t>
        <a:bodyPr/>
        <a:lstStyle/>
        <a:p>
          <a:endParaRPr lang="en-US"/>
        </a:p>
      </dgm:t>
    </dgm:pt>
    <dgm:pt modelId="{07F14F03-C6F1-4DF6-96C9-FF7FCD0E0A39}" type="pres">
      <dgm:prSet presAssocID="{194DB104-F077-497E-A8BC-F496981DE588}" presName="FiveNodes_5" presStyleLbl="node1" presStyleIdx="4" presStyleCnt="5" custScaleY="98421" custLinFactNeighborX="-315" custLinFactNeighborY="-1187">
        <dgm:presLayoutVars>
          <dgm:bulletEnabled val="1"/>
        </dgm:presLayoutVars>
      </dgm:prSet>
      <dgm:spPr/>
      <dgm:t>
        <a:bodyPr/>
        <a:lstStyle/>
        <a:p>
          <a:endParaRPr lang="en-US"/>
        </a:p>
      </dgm:t>
    </dgm:pt>
    <dgm:pt modelId="{A6C78DEB-90FF-4BEC-8504-E4D0178452C9}" type="pres">
      <dgm:prSet presAssocID="{194DB104-F077-497E-A8BC-F496981DE588}" presName="FiveConn_1-2" presStyleLbl="fgAccFollowNode1" presStyleIdx="0" presStyleCnt="4" custScaleY="145257">
        <dgm:presLayoutVars>
          <dgm:bulletEnabled val="1"/>
        </dgm:presLayoutVars>
      </dgm:prSet>
      <dgm:spPr/>
      <dgm:t>
        <a:bodyPr/>
        <a:lstStyle/>
        <a:p>
          <a:endParaRPr lang="en-US"/>
        </a:p>
      </dgm:t>
    </dgm:pt>
    <dgm:pt modelId="{0A0C7921-5EBF-4197-8365-36EEC53705C5}" type="pres">
      <dgm:prSet presAssocID="{194DB104-F077-497E-A8BC-F496981DE588}" presName="FiveConn_2-3" presStyleLbl="fgAccFollowNode1" presStyleIdx="1" presStyleCnt="4" custScaleY="150692" custLinFactNeighborX="2824" custLinFactNeighborY="24477">
        <dgm:presLayoutVars>
          <dgm:bulletEnabled val="1"/>
        </dgm:presLayoutVars>
      </dgm:prSet>
      <dgm:spPr/>
      <dgm:t>
        <a:bodyPr/>
        <a:lstStyle/>
        <a:p>
          <a:endParaRPr lang="en-US"/>
        </a:p>
      </dgm:t>
    </dgm:pt>
    <dgm:pt modelId="{8365B5E3-B515-4B90-B61A-5826FD276BBF}" type="pres">
      <dgm:prSet presAssocID="{194DB104-F077-497E-A8BC-F496981DE588}" presName="FiveConn_3-4" presStyleLbl="fgAccFollowNode1" presStyleIdx="2" presStyleCnt="4" custScaleY="146212" custLinFactNeighborX="14121" custLinFactNeighborY="39540">
        <dgm:presLayoutVars>
          <dgm:bulletEnabled val="1"/>
        </dgm:presLayoutVars>
      </dgm:prSet>
      <dgm:spPr/>
      <dgm:t>
        <a:bodyPr/>
        <a:lstStyle/>
        <a:p>
          <a:endParaRPr lang="en-US"/>
        </a:p>
      </dgm:t>
    </dgm:pt>
    <dgm:pt modelId="{D9C50F86-32AA-48FC-BFE7-DC1AAF341B45}" type="pres">
      <dgm:prSet presAssocID="{194DB104-F077-497E-A8BC-F496981DE588}" presName="FiveConn_4-5" presStyleLbl="fgAccFollowNode1" presStyleIdx="3" presStyleCnt="4" custScaleY="154935" custLinFactNeighborX="10356" custLinFactNeighborY="48013">
        <dgm:presLayoutVars>
          <dgm:bulletEnabled val="1"/>
        </dgm:presLayoutVars>
      </dgm:prSet>
      <dgm:spPr/>
      <dgm:t>
        <a:bodyPr/>
        <a:lstStyle/>
        <a:p>
          <a:endParaRPr lang="en-US"/>
        </a:p>
      </dgm:t>
    </dgm:pt>
    <dgm:pt modelId="{E1BF9B32-8BAF-4427-B817-CB5C2D93C7AB}" type="pres">
      <dgm:prSet presAssocID="{194DB104-F077-497E-A8BC-F496981DE588}" presName="FiveNodes_1_text" presStyleLbl="node1" presStyleIdx="4" presStyleCnt="5">
        <dgm:presLayoutVars>
          <dgm:bulletEnabled val="1"/>
        </dgm:presLayoutVars>
      </dgm:prSet>
      <dgm:spPr/>
      <dgm:t>
        <a:bodyPr/>
        <a:lstStyle/>
        <a:p>
          <a:endParaRPr lang="en-US"/>
        </a:p>
      </dgm:t>
    </dgm:pt>
    <dgm:pt modelId="{2327B315-BD13-414D-9460-DD7A489C53F8}" type="pres">
      <dgm:prSet presAssocID="{194DB104-F077-497E-A8BC-F496981DE588}" presName="FiveNodes_2_text" presStyleLbl="node1" presStyleIdx="4" presStyleCnt="5">
        <dgm:presLayoutVars>
          <dgm:bulletEnabled val="1"/>
        </dgm:presLayoutVars>
      </dgm:prSet>
      <dgm:spPr/>
      <dgm:t>
        <a:bodyPr/>
        <a:lstStyle/>
        <a:p>
          <a:endParaRPr lang="en-US"/>
        </a:p>
      </dgm:t>
    </dgm:pt>
    <dgm:pt modelId="{7BE6B078-71B1-418F-B520-29F2AF82DED7}" type="pres">
      <dgm:prSet presAssocID="{194DB104-F077-497E-A8BC-F496981DE588}" presName="FiveNodes_3_text" presStyleLbl="node1" presStyleIdx="4" presStyleCnt="5">
        <dgm:presLayoutVars>
          <dgm:bulletEnabled val="1"/>
        </dgm:presLayoutVars>
      </dgm:prSet>
      <dgm:spPr/>
      <dgm:t>
        <a:bodyPr/>
        <a:lstStyle/>
        <a:p>
          <a:endParaRPr lang="en-US"/>
        </a:p>
      </dgm:t>
    </dgm:pt>
    <dgm:pt modelId="{36338670-B81E-4A3A-9CE2-4C7EF13C165C}" type="pres">
      <dgm:prSet presAssocID="{194DB104-F077-497E-A8BC-F496981DE588}" presName="FiveNodes_4_text" presStyleLbl="node1" presStyleIdx="4" presStyleCnt="5">
        <dgm:presLayoutVars>
          <dgm:bulletEnabled val="1"/>
        </dgm:presLayoutVars>
      </dgm:prSet>
      <dgm:spPr/>
      <dgm:t>
        <a:bodyPr/>
        <a:lstStyle/>
        <a:p>
          <a:endParaRPr lang="en-US"/>
        </a:p>
      </dgm:t>
    </dgm:pt>
    <dgm:pt modelId="{4D377970-F6DD-4EFA-8E7A-4BDFB0090260}" type="pres">
      <dgm:prSet presAssocID="{194DB104-F077-497E-A8BC-F496981DE588}" presName="FiveNodes_5_text" presStyleLbl="node1" presStyleIdx="4" presStyleCnt="5">
        <dgm:presLayoutVars>
          <dgm:bulletEnabled val="1"/>
        </dgm:presLayoutVars>
      </dgm:prSet>
      <dgm:spPr/>
      <dgm:t>
        <a:bodyPr/>
        <a:lstStyle/>
        <a:p>
          <a:endParaRPr lang="en-US"/>
        </a:p>
      </dgm:t>
    </dgm:pt>
  </dgm:ptLst>
  <dgm:cxnLst>
    <dgm:cxn modelId="{880B7802-FE8B-455F-950A-7C301A27E401}" srcId="{194DB104-F077-497E-A8BC-F496981DE588}" destId="{5F3E2C83-0075-4C1C-8367-377983C6CBD6}" srcOrd="1" destOrd="0" parTransId="{3CD991BB-BF1F-4357-979E-C1D71EE1B5DE}" sibTransId="{C920287E-00A2-4F2A-9EE2-564C5E78E917}"/>
    <dgm:cxn modelId="{2C026F11-ED7D-4AAE-8F11-08EAEBC18938}" type="presOf" srcId="{F23BBE37-AB48-44A6-98BA-AF03EB396B0B}" destId="{8365B5E3-B515-4B90-B61A-5826FD276BBF}" srcOrd="0" destOrd="0" presId="urn:microsoft.com/office/officeart/2005/8/layout/vProcess5"/>
    <dgm:cxn modelId="{0E227200-774B-4DA7-B6F4-FC4D6C003E7C}" type="presOf" srcId="{5F3E2C83-0075-4C1C-8367-377983C6CBD6}" destId="{2327B315-BD13-414D-9460-DD7A489C53F8}" srcOrd="1" destOrd="0" presId="urn:microsoft.com/office/officeart/2005/8/layout/vProcess5"/>
    <dgm:cxn modelId="{15592927-CCD7-45D0-8C10-11966DE1B8A8}" type="presOf" srcId="{3E766AC4-F297-4620-A633-6B29031A4318}" destId="{07F14F03-C6F1-4DF6-96C9-FF7FCD0E0A39}" srcOrd="0" destOrd="0" presId="urn:microsoft.com/office/officeart/2005/8/layout/vProcess5"/>
    <dgm:cxn modelId="{1BDCCCD9-5E2F-4F9E-A123-1AD727BF0EE0}" type="presOf" srcId="{007477BD-60A5-414F-8D19-00EBD626D7F0}" destId="{A9A44F87-C71B-4CF3-A1CB-F6F98AD5399B}" srcOrd="0" destOrd="0" presId="urn:microsoft.com/office/officeart/2005/8/layout/vProcess5"/>
    <dgm:cxn modelId="{9F449E4F-23FA-4841-927A-65F66D4980A3}" type="presOf" srcId="{C920287E-00A2-4F2A-9EE2-564C5E78E917}" destId="{0A0C7921-5EBF-4197-8365-36EEC53705C5}" srcOrd="0" destOrd="0" presId="urn:microsoft.com/office/officeart/2005/8/layout/vProcess5"/>
    <dgm:cxn modelId="{36238C2D-D515-4402-B69D-3770A3888C2A}" type="presOf" srcId="{76C24C07-5201-4479-A742-3393AF2BF51A}" destId="{D9C50F86-32AA-48FC-BFE7-DC1AAF341B45}" srcOrd="0" destOrd="0" presId="urn:microsoft.com/office/officeart/2005/8/layout/vProcess5"/>
    <dgm:cxn modelId="{5FA8766D-EDD9-4486-BD12-027FF8D54814}" type="presOf" srcId="{007477BD-60A5-414F-8D19-00EBD626D7F0}" destId="{E1BF9B32-8BAF-4427-B817-CB5C2D93C7AB}" srcOrd="1" destOrd="0" presId="urn:microsoft.com/office/officeart/2005/8/layout/vProcess5"/>
    <dgm:cxn modelId="{E934EBDB-85C3-440D-99D6-FD641ABBD5F9}" srcId="{194DB104-F077-497E-A8BC-F496981DE588}" destId="{92161121-31D1-47E6-92C7-63D7B054A5F6}" srcOrd="2" destOrd="0" parTransId="{5A433533-03CB-4E25-9A86-0784490A0FC3}" sibTransId="{F23BBE37-AB48-44A6-98BA-AF03EB396B0B}"/>
    <dgm:cxn modelId="{36B7AAAB-68E3-4C05-AED1-4ABB939FDABC}" type="presOf" srcId="{5F3E2C83-0075-4C1C-8367-377983C6CBD6}" destId="{6A9FAB76-819B-48A2-8C9E-9CA5091B4575}" srcOrd="0" destOrd="0" presId="urn:microsoft.com/office/officeart/2005/8/layout/vProcess5"/>
    <dgm:cxn modelId="{5B523BEA-3B3A-4279-8559-E9BF8C56140C}" srcId="{194DB104-F077-497E-A8BC-F496981DE588}" destId="{3E766AC4-F297-4620-A633-6B29031A4318}" srcOrd="4" destOrd="0" parTransId="{56EBF6E3-DA2A-48DE-9677-9D7B8E348C10}" sibTransId="{A26FA19E-CE52-4434-A3A5-1F4A9F2F2690}"/>
    <dgm:cxn modelId="{F5DF0147-3CCF-4ABF-B0AC-FB33C27DB05C}" srcId="{194DB104-F077-497E-A8BC-F496981DE588}" destId="{007477BD-60A5-414F-8D19-00EBD626D7F0}" srcOrd="0" destOrd="0" parTransId="{A40E413B-AF04-44AE-8967-1703FA96668C}" sibTransId="{BCA06880-CD62-45AF-9D53-567EEB19C084}"/>
    <dgm:cxn modelId="{EA2F8D7C-EEE0-49C3-A591-A8417D15A305}" type="presOf" srcId="{92161121-31D1-47E6-92C7-63D7B054A5F6}" destId="{C09AB43C-09D9-4F9C-BA29-FB26F23A343E}" srcOrd="0" destOrd="0" presId="urn:microsoft.com/office/officeart/2005/8/layout/vProcess5"/>
    <dgm:cxn modelId="{0BBDD770-56F0-48ED-A6E2-F10294EA7B31}" type="presOf" srcId="{BCA06880-CD62-45AF-9D53-567EEB19C084}" destId="{A6C78DEB-90FF-4BEC-8504-E4D0178452C9}" srcOrd="0" destOrd="0" presId="urn:microsoft.com/office/officeart/2005/8/layout/vProcess5"/>
    <dgm:cxn modelId="{AFA1CD43-A84E-475D-9573-C9EB6C72D637}" type="presOf" srcId="{1605CEE8-2DD8-491E-9DB6-68E4361AD906}" destId="{8AD6A6D3-FC73-4E46-8900-F27AD995DE9D}" srcOrd="0" destOrd="0" presId="urn:microsoft.com/office/officeart/2005/8/layout/vProcess5"/>
    <dgm:cxn modelId="{67C6B3B8-C65E-4C1E-B2B7-7B1B8006A4F5}" srcId="{194DB104-F077-497E-A8BC-F496981DE588}" destId="{1605CEE8-2DD8-491E-9DB6-68E4361AD906}" srcOrd="3" destOrd="0" parTransId="{66003DBC-4573-4194-A4A4-6BDC4B9783B8}" sibTransId="{76C24C07-5201-4479-A742-3393AF2BF51A}"/>
    <dgm:cxn modelId="{990F9EC5-EB2D-45F3-8173-F61FFC3128CF}" type="presOf" srcId="{3E766AC4-F297-4620-A633-6B29031A4318}" destId="{4D377970-F6DD-4EFA-8E7A-4BDFB0090260}" srcOrd="1" destOrd="0" presId="urn:microsoft.com/office/officeart/2005/8/layout/vProcess5"/>
    <dgm:cxn modelId="{40FACCDF-8FF6-4A5F-9371-ACC8D9996B89}" type="presOf" srcId="{194DB104-F077-497E-A8BC-F496981DE588}" destId="{B9B253A3-90B2-4AA2-9250-1883D062C02C}" srcOrd="0" destOrd="0" presId="urn:microsoft.com/office/officeart/2005/8/layout/vProcess5"/>
    <dgm:cxn modelId="{6C5EA0F3-18EB-4A30-9108-34A14848A95B}" type="presOf" srcId="{92161121-31D1-47E6-92C7-63D7B054A5F6}" destId="{7BE6B078-71B1-418F-B520-29F2AF82DED7}" srcOrd="1" destOrd="0" presId="urn:microsoft.com/office/officeart/2005/8/layout/vProcess5"/>
    <dgm:cxn modelId="{0148D9E9-CACA-4BDB-AC94-02C9A33603BD}" type="presOf" srcId="{1605CEE8-2DD8-491E-9DB6-68E4361AD906}" destId="{36338670-B81E-4A3A-9CE2-4C7EF13C165C}" srcOrd="1" destOrd="0" presId="urn:microsoft.com/office/officeart/2005/8/layout/vProcess5"/>
    <dgm:cxn modelId="{0628F6E4-3605-4053-8044-3346422BAA58}" type="presParOf" srcId="{B9B253A3-90B2-4AA2-9250-1883D062C02C}" destId="{39B5576D-B92E-434F-9149-091330C7FD33}" srcOrd="0" destOrd="0" presId="urn:microsoft.com/office/officeart/2005/8/layout/vProcess5"/>
    <dgm:cxn modelId="{62D3E005-3A17-45C4-A2A1-65DD522D9E6D}" type="presParOf" srcId="{B9B253A3-90B2-4AA2-9250-1883D062C02C}" destId="{A9A44F87-C71B-4CF3-A1CB-F6F98AD5399B}" srcOrd="1" destOrd="0" presId="urn:microsoft.com/office/officeart/2005/8/layout/vProcess5"/>
    <dgm:cxn modelId="{CC7D34FF-D7BD-4EF0-8B41-4BC3339B8016}" type="presParOf" srcId="{B9B253A3-90B2-4AA2-9250-1883D062C02C}" destId="{6A9FAB76-819B-48A2-8C9E-9CA5091B4575}" srcOrd="2" destOrd="0" presId="urn:microsoft.com/office/officeart/2005/8/layout/vProcess5"/>
    <dgm:cxn modelId="{44C974FD-F6B8-423B-B0C5-F809FE0C1BD8}" type="presParOf" srcId="{B9B253A3-90B2-4AA2-9250-1883D062C02C}" destId="{C09AB43C-09D9-4F9C-BA29-FB26F23A343E}" srcOrd="3" destOrd="0" presId="urn:microsoft.com/office/officeart/2005/8/layout/vProcess5"/>
    <dgm:cxn modelId="{18934298-F5EE-42B2-9424-761AE1598E97}" type="presParOf" srcId="{B9B253A3-90B2-4AA2-9250-1883D062C02C}" destId="{8AD6A6D3-FC73-4E46-8900-F27AD995DE9D}" srcOrd="4" destOrd="0" presId="urn:microsoft.com/office/officeart/2005/8/layout/vProcess5"/>
    <dgm:cxn modelId="{69BAEBD8-9B6C-4381-9034-6350494BFA6A}" type="presParOf" srcId="{B9B253A3-90B2-4AA2-9250-1883D062C02C}" destId="{07F14F03-C6F1-4DF6-96C9-FF7FCD0E0A39}" srcOrd="5" destOrd="0" presId="urn:microsoft.com/office/officeart/2005/8/layout/vProcess5"/>
    <dgm:cxn modelId="{CBACA6FF-780E-478A-9354-EBD143A86A55}" type="presParOf" srcId="{B9B253A3-90B2-4AA2-9250-1883D062C02C}" destId="{A6C78DEB-90FF-4BEC-8504-E4D0178452C9}" srcOrd="6" destOrd="0" presId="urn:microsoft.com/office/officeart/2005/8/layout/vProcess5"/>
    <dgm:cxn modelId="{AB37CB23-B5C5-4E2B-9972-BF9DEEE87288}" type="presParOf" srcId="{B9B253A3-90B2-4AA2-9250-1883D062C02C}" destId="{0A0C7921-5EBF-4197-8365-36EEC53705C5}" srcOrd="7" destOrd="0" presId="urn:microsoft.com/office/officeart/2005/8/layout/vProcess5"/>
    <dgm:cxn modelId="{78A8423A-00FC-48F8-88E5-89492D5C352B}" type="presParOf" srcId="{B9B253A3-90B2-4AA2-9250-1883D062C02C}" destId="{8365B5E3-B515-4B90-B61A-5826FD276BBF}" srcOrd="8" destOrd="0" presId="urn:microsoft.com/office/officeart/2005/8/layout/vProcess5"/>
    <dgm:cxn modelId="{B85D0CCA-D0F9-4C1A-AC5F-3F8AA1D1949E}" type="presParOf" srcId="{B9B253A3-90B2-4AA2-9250-1883D062C02C}" destId="{D9C50F86-32AA-48FC-BFE7-DC1AAF341B45}" srcOrd="9" destOrd="0" presId="urn:microsoft.com/office/officeart/2005/8/layout/vProcess5"/>
    <dgm:cxn modelId="{3455A72D-24F3-4C65-8D89-7E1459F9CD0E}" type="presParOf" srcId="{B9B253A3-90B2-4AA2-9250-1883D062C02C}" destId="{E1BF9B32-8BAF-4427-B817-CB5C2D93C7AB}" srcOrd="10" destOrd="0" presId="urn:microsoft.com/office/officeart/2005/8/layout/vProcess5"/>
    <dgm:cxn modelId="{51F3E238-3100-4953-8586-FC26391D276B}" type="presParOf" srcId="{B9B253A3-90B2-4AA2-9250-1883D062C02C}" destId="{2327B315-BD13-414D-9460-DD7A489C53F8}" srcOrd="11" destOrd="0" presId="urn:microsoft.com/office/officeart/2005/8/layout/vProcess5"/>
    <dgm:cxn modelId="{5F65CAEA-B06E-43DE-857D-E5608F4FE034}" type="presParOf" srcId="{B9B253A3-90B2-4AA2-9250-1883D062C02C}" destId="{7BE6B078-71B1-418F-B520-29F2AF82DED7}" srcOrd="12" destOrd="0" presId="urn:microsoft.com/office/officeart/2005/8/layout/vProcess5"/>
    <dgm:cxn modelId="{2D50A483-AD1D-4B7D-A8F3-711BD68192C1}" type="presParOf" srcId="{B9B253A3-90B2-4AA2-9250-1883D062C02C}" destId="{36338670-B81E-4A3A-9CE2-4C7EF13C165C}" srcOrd="13" destOrd="0" presId="urn:microsoft.com/office/officeart/2005/8/layout/vProcess5"/>
    <dgm:cxn modelId="{27FA6D1D-92B8-45C2-B677-4D83D09CFF2A}" type="presParOf" srcId="{B9B253A3-90B2-4AA2-9250-1883D062C02C}" destId="{4D377970-F6DD-4EFA-8E7A-4BDFB0090260}" srcOrd="14" destOrd="0" presId="urn:microsoft.com/office/officeart/2005/8/layout/vProcess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94DB104-F077-497E-A8BC-F496981DE588}" type="doc">
      <dgm:prSet loTypeId="urn:microsoft.com/office/officeart/2005/8/layout/process1" loCatId="process" qsTypeId="urn:microsoft.com/office/officeart/2005/8/quickstyle/simple1" qsCatId="simple" csTypeId="urn:microsoft.com/office/officeart/2005/8/colors/accent3_2" csCatId="accent3" phldr="1"/>
      <dgm:spPr/>
    </dgm:pt>
    <dgm:pt modelId="{007477BD-60A5-414F-8D19-00EBD626D7F0}">
      <dgm:prSet phldrT="[Text]" custT="1">
        <dgm:style>
          <a:lnRef idx="0">
            <a:schemeClr val="accent6"/>
          </a:lnRef>
          <a:fillRef idx="3">
            <a:schemeClr val="accent6"/>
          </a:fillRef>
          <a:effectRef idx="3">
            <a:schemeClr val="accent6"/>
          </a:effectRef>
          <a:fontRef idx="minor">
            <a:schemeClr val="lt1"/>
          </a:fontRef>
        </dgm:style>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fa-IR" sz="2400" b="1">
              <a:solidFill>
                <a:schemeClr val="bg1"/>
              </a:solidFill>
              <a:cs typeface="B Nazanin" panose="00000400000000000000" pitchFamily="2" charset="-78"/>
            </a:rPr>
            <a:t>1.ایجاد تمایل به انجام تست</a:t>
          </a:r>
          <a:endParaRPr lang="en-US" sz="2400" b="1">
            <a:solidFill>
              <a:schemeClr val="bg1"/>
            </a:solidFill>
            <a:cs typeface="B Nazanin" panose="00000400000000000000" pitchFamily="2" charset="-78"/>
          </a:endParaRPr>
        </a:p>
      </dgm:t>
    </dgm:pt>
    <dgm:pt modelId="{A40E413B-AF04-44AE-8967-1703FA96668C}" type="parTrans" cxnId="{F5DF0147-3CCF-4ABF-B0AC-FB33C27DB05C}">
      <dgm:prSet/>
      <dgm:spPr/>
      <dgm:t>
        <a:bodyPr/>
        <a:lstStyle/>
        <a:p>
          <a:endParaRPr lang="en-US" sz="2400" b="1">
            <a:cs typeface="B Nazanin" panose="00000400000000000000" pitchFamily="2" charset="-78"/>
          </a:endParaRPr>
        </a:p>
      </dgm:t>
    </dgm:pt>
    <dgm:pt modelId="{BCA06880-CD62-45AF-9D53-567EEB19C084}" type="sibTrans" cxnId="{F5DF0147-3CCF-4ABF-B0AC-FB33C27DB05C}">
      <dgm:prSet custT="1"/>
      <dgm:spPr/>
      <dgm:t>
        <a:bodyPr/>
        <a:lstStyle/>
        <a:p>
          <a:endParaRPr lang="en-US" sz="2400" b="1">
            <a:cs typeface="B Nazanin" panose="00000400000000000000" pitchFamily="2" charset="-78"/>
          </a:endParaRPr>
        </a:p>
      </dgm:t>
    </dgm:pt>
    <dgm:pt modelId="{5F3E2C83-0075-4C1C-8367-377983C6CBD6}">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fa-IR" sz="2400" b="1">
              <a:solidFill>
                <a:schemeClr val="bg1"/>
              </a:solidFill>
              <a:cs typeface="B Nazanin" panose="00000400000000000000" pitchFamily="2" charset="-78"/>
            </a:rPr>
            <a:t>2.توصیه به انجام تست</a:t>
          </a:r>
          <a:endParaRPr lang="en-US" sz="2400" b="1">
            <a:solidFill>
              <a:schemeClr val="bg1"/>
            </a:solidFill>
            <a:cs typeface="B Nazanin" panose="00000400000000000000" pitchFamily="2" charset="-78"/>
          </a:endParaRPr>
        </a:p>
      </dgm:t>
    </dgm:pt>
    <dgm:pt modelId="{3CD991BB-BF1F-4357-979E-C1D71EE1B5DE}" type="parTrans" cxnId="{880B7802-FE8B-455F-950A-7C301A27E401}">
      <dgm:prSet/>
      <dgm:spPr/>
      <dgm:t>
        <a:bodyPr/>
        <a:lstStyle/>
        <a:p>
          <a:endParaRPr lang="en-US" sz="2400" b="1">
            <a:cs typeface="B Nazanin" panose="00000400000000000000" pitchFamily="2" charset="-78"/>
          </a:endParaRPr>
        </a:p>
      </dgm:t>
    </dgm:pt>
    <dgm:pt modelId="{C920287E-00A2-4F2A-9EE2-564C5E78E917}" type="sibTrans" cxnId="{880B7802-FE8B-455F-950A-7C301A27E401}">
      <dgm:prSet custT="1"/>
      <dgm:spPr/>
      <dgm:t>
        <a:bodyPr/>
        <a:lstStyle/>
        <a:p>
          <a:endParaRPr lang="en-US" sz="2400" b="1">
            <a:cs typeface="B Nazanin" panose="00000400000000000000" pitchFamily="2" charset="-78"/>
          </a:endParaRPr>
        </a:p>
      </dgm:t>
    </dgm:pt>
    <dgm:pt modelId="{92161121-31D1-47E6-92C7-63D7B054A5F6}">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a:cs typeface="B Nazanin" panose="00000400000000000000" pitchFamily="2" charset="-78"/>
            </a:rPr>
            <a:t>3.انجام تست اولیه</a:t>
          </a:r>
          <a:endParaRPr lang="en-US" sz="2400" b="1">
            <a:cs typeface="B Nazanin" panose="00000400000000000000" pitchFamily="2" charset="-78"/>
          </a:endParaRPr>
        </a:p>
      </dgm:t>
    </dgm:pt>
    <dgm:pt modelId="{5A433533-03CB-4E25-9A86-0784490A0FC3}" type="parTrans" cxnId="{E934EBDB-85C3-440D-99D6-FD641ABBD5F9}">
      <dgm:prSet/>
      <dgm:spPr/>
      <dgm:t>
        <a:bodyPr/>
        <a:lstStyle/>
        <a:p>
          <a:endParaRPr lang="en-US" sz="2400" b="1">
            <a:cs typeface="B Nazanin" panose="00000400000000000000" pitchFamily="2" charset="-78"/>
          </a:endParaRPr>
        </a:p>
      </dgm:t>
    </dgm:pt>
    <dgm:pt modelId="{F23BBE37-AB48-44A6-98BA-AF03EB396B0B}" type="sibTrans" cxnId="{E934EBDB-85C3-440D-99D6-FD641ABBD5F9}">
      <dgm:prSet custT="1"/>
      <dgm:spPr/>
      <dgm:t>
        <a:bodyPr/>
        <a:lstStyle/>
        <a:p>
          <a:endParaRPr lang="en-US" sz="2400" b="1">
            <a:cs typeface="B Nazanin" panose="00000400000000000000" pitchFamily="2" charset="-78"/>
          </a:endParaRPr>
        </a:p>
      </dgm:t>
    </dgm:pt>
    <dgm:pt modelId="{3E766AC4-F297-4620-A633-6B29031A4318}">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dirty="0">
              <a:solidFill>
                <a:schemeClr val="bg1"/>
              </a:solidFill>
              <a:cs typeface="B Nazanin" panose="00000400000000000000" pitchFamily="2" charset="-78"/>
            </a:rPr>
            <a:t>5. ارجاع و ترغیب برای تست تاییدی</a:t>
          </a:r>
          <a:endParaRPr lang="en-US" sz="2400" b="1" dirty="0">
            <a:solidFill>
              <a:schemeClr val="bg1"/>
            </a:solidFill>
            <a:cs typeface="B Nazanin" panose="00000400000000000000" pitchFamily="2" charset="-78"/>
          </a:endParaRPr>
        </a:p>
      </dgm:t>
    </dgm:pt>
    <dgm:pt modelId="{56EBF6E3-DA2A-48DE-9677-9D7B8E348C10}" type="parTrans" cxnId="{5B523BEA-3B3A-4279-8559-E9BF8C56140C}">
      <dgm:prSet/>
      <dgm:spPr/>
      <dgm:t>
        <a:bodyPr/>
        <a:lstStyle/>
        <a:p>
          <a:endParaRPr lang="en-US" sz="2400" b="1">
            <a:cs typeface="B Nazanin" panose="00000400000000000000" pitchFamily="2" charset="-78"/>
          </a:endParaRPr>
        </a:p>
      </dgm:t>
    </dgm:pt>
    <dgm:pt modelId="{A26FA19E-CE52-4434-A3A5-1F4A9F2F2690}" type="sibTrans" cxnId="{5B523BEA-3B3A-4279-8559-E9BF8C56140C}">
      <dgm:prSet/>
      <dgm:spPr/>
      <dgm:t>
        <a:bodyPr/>
        <a:lstStyle/>
        <a:p>
          <a:endParaRPr lang="en-US" sz="2400" b="1">
            <a:cs typeface="B Nazanin" panose="00000400000000000000" pitchFamily="2" charset="-78"/>
          </a:endParaRPr>
        </a:p>
      </dgm:t>
    </dgm:pt>
    <dgm:pt modelId="{1605CEE8-2DD8-491E-9DB6-68E4361AD906}">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dirty="0">
              <a:cs typeface="B Nazanin" panose="00000400000000000000" pitchFamily="2" charset="-78"/>
            </a:rPr>
            <a:t>4.اعلام نتیجه</a:t>
          </a:r>
          <a:endParaRPr lang="en-US" sz="2400" b="1" dirty="0">
            <a:cs typeface="B Nazanin" panose="00000400000000000000" pitchFamily="2" charset="-78"/>
          </a:endParaRPr>
        </a:p>
      </dgm:t>
    </dgm:pt>
    <dgm:pt modelId="{66003DBC-4573-4194-A4A4-6BDC4B9783B8}" type="parTrans" cxnId="{67C6B3B8-C65E-4C1E-B2B7-7B1B8006A4F5}">
      <dgm:prSet/>
      <dgm:spPr/>
      <dgm:t>
        <a:bodyPr/>
        <a:lstStyle/>
        <a:p>
          <a:endParaRPr lang="en-US" sz="2400" b="1">
            <a:cs typeface="B Nazanin" panose="00000400000000000000" pitchFamily="2" charset="-78"/>
          </a:endParaRPr>
        </a:p>
      </dgm:t>
    </dgm:pt>
    <dgm:pt modelId="{76C24C07-5201-4479-A742-3393AF2BF51A}" type="sibTrans" cxnId="{67C6B3B8-C65E-4C1E-B2B7-7B1B8006A4F5}">
      <dgm:prSet custT="1"/>
      <dgm:spPr/>
      <dgm:t>
        <a:bodyPr/>
        <a:lstStyle/>
        <a:p>
          <a:endParaRPr lang="en-US" sz="2400" b="1">
            <a:cs typeface="B Nazanin" panose="00000400000000000000" pitchFamily="2" charset="-78"/>
          </a:endParaRPr>
        </a:p>
      </dgm:t>
    </dgm:pt>
    <dgm:pt modelId="{DC50432B-37BF-4D4D-B788-F79E080D85A2}" type="pres">
      <dgm:prSet presAssocID="{194DB104-F077-497E-A8BC-F496981DE588}" presName="Name0" presStyleCnt="0">
        <dgm:presLayoutVars>
          <dgm:dir/>
          <dgm:resizeHandles val="exact"/>
        </dgm:presLayoutVars>
      </dgm:prSet>
      <dgm:spPr/>
    </dgm:pt>
    <dgm:pt modelId="{C11A54AD-7B73-4835-9AA7-5C9752DA35D8}" type="pres">
      <dgm:prSet presAssocID="{007477BD-60A5-414F-8D19-00EBD626D7F0}" presName="node" presStyleLbl="node1" presStyleIdx="0" presStyleCnt="5">
        <dgm:presLayoutVars>
          <dgm:bulletEnabled val="1"/>
        </dgm:presLayoutVars>
      </dgm:prSet>
      <dgm:spPr/>
      <dgm:t>
        <a:bodyPr/>
        <a:lstStyle/>
        <a:p>
          <a:endParaRPr lang="en-US"/>
        </a:p>
      </dgm:t>
    </dgm:pt>
    <dgm:pt modelId="{79F6123A-D7D1-44C0-B261-C6E985DDBE22}" type="pres">
      <dgm:prSet presAssocID="{BCA06880-CD62-45AF-9D53-567EEB19C084}" presName="sibTrans" presStyleLbl="sibTrans2D1" presStyleIdx="0" presStyleCnt="4"/>
      <dgm:spPr/>
      <dgm:t>
        <a:bodyPr/>
        <a:lstStyle/>
        <a:p>
          <a:endParaRPr lang="en-US"/>
        </a:p>
      </dgm:t>
    </dgm:pt>
    <dgm:pt modelId="{B32962F7-9FCA-4E4A-8886-8ABDF66CFA6E}" type="pres">
      <dgm:prSet presAssocID="{BCA06880-CD62-45AF-9D53-567EEB19C084}" presName="connectorText" presStyleLbl="sibTrans2D1" presStyleIdx="0" presStyleCnt="4"/>
      <dgm:spPr/>
      <dgm:t>
        <a:bodyPr/>
        <a:lstStyle/>
        <a:p>
          <a:endParaRPr lang="en-US"/>
        </a:p>
      </dgm:t>
    </dgm:pt>
    <dgm:pt modelId="{594A870A-2A76-4B93-91FF-423918546E7E}" type="pres">
      <dgm:prSet presAssocID="{5F3E2C83-0075-4C1C-8367-377983C6CBD6}" presName="node" presStyleLbl="node1" presStyleIdx="1" presStyleCnt="5">
        <dgm:presLayoutVars>
          <dgm:bulletEnabled val="1"/>
        </dgm:presLayoutVars>
      </dgm:prSet>
      <dgm:spPr/>
      <dgm:t>
        <a:bodyPr/>
        <a:lstStyle/>
        <a:p>
          <a:endParaRPr lang="en-US"/>
        </a:p>
      </dgm:t>
    </dgm:pt>
    <dgm:pt modelId="{92F79BB9-C984-4A9E-A145-ABDBCCD6C038}" type="pres">
      <dgm:prSet presAssocID="{C920287E-00A2-4F2A-9EE2-564C5E78E917}" presName="sibTrans" presStyleLbl="sibTrans2D1" presStyleIdx="1" presStyleCnt="4"/>
      <dgm:spPr/>
      <dgm:t>
        <a:bodyPr/>
        <a:lstStyle/>
        <a:p>
          <a:endParaRPr lang="en-US"/>
        </a:p>
      </dgm:t>
    </dgm:pt>
    <dgm:pt modelId="{651BC5AE-A415-4690-9F07-8286AD65E8FA}" type="pres">
      <dgm:prSet presAssocID="{C920287E-00A2-4F2A-9EE2-564C5E78E917}" presName="connectorText" presStyleLbl="sibTrans2D1" presStyleIdx="1" presStyleCnt="4"/>
      <dgm:spPr/>
      <dgm:t>
        <a:bodyPr/>
        <a:lstStyle/>
        <a:p>
          <a:endParaRPr lang="en-US"/>
        </a:p>
      </dgm:t>
    </dgm:pt>
    <dgm:pt modelId="{2032CEBA-1D44-4CB8-BF1C-AE4A08F57CEF}" type="pres">
      <dgm:prSet presAssocID="{92161121-31D1-47E6-92C7-63D7B054A5F6}" presName="node" presStyleLbl="node1" presStyleIdx="2" presStyleCnt="5" custLinFactNeighborX="-2351">
        <dgm:presLayoutVars>
          <dgm:bulletEnabled val="1"/>
        </dgm:presLayoutVars>
      </dgm:prSet>
      <dgm:spPr/>
      <dgm:t>
        <a:bodyPr/>
        <a:lstStyle/>
        <a:p>
          <a:endParaRPr lang="en-US"/>
        </a:p>
      </dgm:t>
    </dgm:pt>
    <dgm:pt modelId="{F0D8DF92-B148-4240-AA2B-4CA447C8C3E1}" type="pres">
      <dgm:prSet presAssocID="{F23BBE37-AB48-44A6-98BA-AF03EB396B0B}" presName="sibTrans" presStyleLbl="sibTrans2D1" presStyleIdx="2" presStyleCnt="4"/>
      <dgm:spPr/>
      <dgm:t>
        <a:bodyPr/>
        <a:lstStyle/>
        <a:p>
          <a:endParaRPr lang="en-US"/>
        </a:p>
      </dgm:t>
    </dgm:pt>
    <dgm:pt modelId="{D62B6BC0-9635-405D-A04A-07ABCE971919}" type="pres">
      <dgm:prSet presAssocID="{F23BBE37-AB48-44A6-98BA-AF03EB396B0B}" presName="connectorText" presStyleLbl="sibTrans2D1" presStyleIdx="2" presStyleCnt="4"/>
      <dgm:spPr/>
      <dgm:t>
        <a:bodyPr/>
        <a:lstStyle/>
        <a:p>
          <a:endParaRPr lang="en-US"/>
        </a:p>
      </dgm:t>
    </dgm:pt>
    <dgm:pt modelId="{0605D777-C0F5-49EF-83D7-21698538E96E}" type="pres">
      <dgm:prSet presAssocID="{1605CEE8-2DD8-491E-9DB6-68E4361AD906}" presName="node" presStyleLbl="node1" presStyleIdx="3" presStyleCnt="5">
        <dgm:presLayoutVars>
          <dgm:bulletEnabled val="1"/>
        </dgm:presLayoutVars>
      </dgm:prSet>
      <dgm:spPr/>
      <dgm:t>
        <a:bodyPr/>
        <a:lstStyle/>
        <a:p>
          <a:endParaRPr lang="en-US"/>
        </a:p>
      </dgm:t>
    </dgm:pt>
    <dgm:pt modelId="{7F65A18A-5748-46D9-9DCA-7B1E5658D714}" type="pres">
      <dgm:prSet presAssocID="{76C24C07-5201-4479-A742-3393AF2BF51A}" presName="sibTrans" presStyleLbl="sibTrans2D1" presStyleIdx="3" presStyleCnt="4"/>
      <dgm:spPr/>
      <dgm:t>
        <a:bodyPr/>
        <a:lstStyle/>
        <a:p>
          <a:endParaRPr lang="en-US"/>
        </a:p>
      </dgm:t>
    </dgm:pt>
    <dgm:pt modelId="{85F6BEF9-53BC-44C8-B3E6-5C576F440FB1}" type="pres">
      <dgm:prSet presAssocID="{76C24C07-5201-4479-A742-3393AF2BF51A}" presName="connectorText" presStyleLbl="sibTrans2D1" presStyleIdx="3" presStyleCnt="4"/>
      <dgm:spPr/>
      <dgm:t>
        <a:bodyPr/>
        <a:lstStyle/>
        <a:p>
          <a:endParaRPr lang="en-US"/>
        </a:p>
      </dgm:t>
    </dgm:pt>
    <dgm:pt modelId="{F513806F-5C78-4DDD-B334-4B2943E3F0E6}" type="pres">
      <dgm:prSet presAssocID="{3E766AC4-F297-4620-A633-6B29031A4318}" presName="node" presStyleLbl="node1" presStyleIdx="4" presStyleCnt="5" custLinFactNeighborY="-1001">
        <dgm:presLayoutVars>
          <dgm:bulletEnabled val="1"/>
        </dgm:presLayoutVars>
      </dgm:prSet>
      <dgm:spPr/>
      <dgm:t>
        <a:bodyPr/>
        <a:lstStyle/>
        <a:p>
          <a:endParaRPr lang="en-US"/>
        </a:p>
      </dgm:t>
    </dgm:pt>
  </dgm:ptLst>
  <dgm:cxnLst>
    <dgm:cxn modelId="{BAAD3DB3-6C88-464E-A741-97C53D9B4D7F}" type="presOf" srcId="{BCA06880-CD62-45AF-9D53-567EEB19C084}" destId="{79F6123A-D7D1-44C0-B261-C6E985DDBE22}" srcOrd="0" destOrd="0" presId="urn:microsoft.com/office/officeart/2005/8/layout/process1"/>
    <dgm:cxn modelId="{5B523BEA-3B3A-4279-8559-E9BF8C56140C}" srcId="{194DB104-F077-497E-A8BC-F496981DE588}" destId="{3E766AC4-F297-4620-A633-6B29031A4318}" srcOrd="4" destOrd="0" parTransId="{56EBF6E3-DA2A-48DE-9677-9D7B8E348C10}" sibTransId="{A26FA19E-CE52-4434-A3A5-1F4A9F2F2690}"/>
    <dgm:cxn modelId="{F5DF0147-3CCF-4ABF-B0AC-FB33C27DB05C}" srcId="{194DB104-F077-497E-A8BC-F496981DE588}" destId="{007477BD-60A5-414F-8D19-00EBD626D7F0}" srcOrd="0" destOrd="0" parTransId="{A40E413B-AF04-44AE-8967-1703FA96668C}" sibTransId="{BCA06880-CD62-45AF-9D53-567EEB19C084}"/>
    <dgm:cxn modelId="{30E0BF4A-ED5D-4598-AAD9-70E320BBBE00}" type="presOf" srcId="{BCA06880-CD62-45AF-9D53-567EEB19C084}" destId="{B32962F7-9FCA-4E4A-8886-8ABDF66CFA6E}" srcOrd="1" destOrd="0" presId="urn:microsoft.com/office/officeart/2005/8/layout/process1"/>
    <dgm:cxn modelId="{0721E035-6AA0-4F7A-B9E1-05E6F94A1D93}" type="presOf" srcId="{92161121-31D1-47E6-92C7-63D7B054A5F6}" destId="{2032CEBA-1D44-4CB8-BF1C-AE4A08F57CEF}" srcOrd="0" destOrd="0" presId="urn:microsoft.com/office/officeart/2005/8/layout/process1"/>
    <dgm:cxn modelId="{5E0B0643-1267-43B5-9F91-9AB9DF2D4FCF}" type="presOf" srcId="{1605CEE8-2DD8-491E-9DB6-68E4361AD906}" destId="{0605D777-C0F5-49EF-83D7-21698538E96E}" srcOrd="0" destOrd="0" presId="urn:microsoft.com/office/officeart/2005/8/layout/process1"/>
    <dgm:cxn modelId="{E655DDB1-A168-48E6-9602-C40B08CA0E0F}" type="presOf" srcId="{007477BD-60A5-414F-8D19-00EBD626D7F0}" destId="{C11A54AD-7B73-4835-9AA7-5C9752DA35D8}" srcOrd="0" destOrd="0" presId="urn:microsoft.com/office/officeart/2005/8/layout/process1"/>
    <dgm:cxn modelId="{02A8844C-1366-4037-BE71-B94518E6450D}" type="presOf" srcId="{76C24C07-5201-4479-A742-3393AF2BF51A}" destId="{85F6BEF9-53BC-44C8-B3E6-5C576F440FB1}" srcOrd="1" destOrd="0" presId="urn:microsoft.com/office/officeart/2005/8/layout/process1"/>
    <dgm:cxn modelId="{DF08C10C-55B7-4401-8F3B-508B5ACCEC7C}" type="presOf" srcId="{F23BBE37-AB48-44A6-98BA-AF03EB396B0B}" destId="{F0D8DF92-B148-4240-AA2B-4CA447C8C3E1}" srcOrd="0" destOrd="0" presId="urn:microsoft.com/office/officeart/2005/8/layout/process1"/>
    <dgm:cxn modelId="{5169024E-3D75-4D37-89B7-BDE9CA0E12FE}" type="presOf" srcId="{F23BBE37-AB48-44A6-98BA-AF03EB396B0B}" destId="{D62B6BC0-9635-405D-A04A-07ABCE971919}" srcOrd="1" destOrd="0" presId="urn:microsoft.com/office/officeart/2005/8/layout/process1"/>
    <dgm:cxn modelId="{F417EDC7-0B96-44AD-B27C-80606DBCBB6F}" type="presOf" srcId="{C920287E-00A2-4F2A-9EE2-564C5E78E917}" destId="{651BC5AE-A415-4690-9F07-8286AD65E8FA}" srcOrd="1" destOrd="0" presId="urn:microsoft.com/office/officeart/2005/8/layout/process1"/>
    <dgm:cxn modelId="{62771300-52CB-4717-AC09-66C41914D00D}" type="presOf" srcId="{3E766AC4-F297-4620-A633-6B29031A4318}" destId="{F513806F-5C78-4DDD-B334-4B2943E3F0E6}" srcOrd="0" destOrd="0" presId="urn:microsoft.com/office/officeart/2005/8/layout/process1"/>
    <dgm:cxn modelId="{880B7802-FE8B-455F-950A-7C301A27E401}" srcId="{194DB104-F077-497E-A8BC-F496981DE588}" destId="{5F3E2C83-0075-4C1C-8367-377983C6CBD6}" srcOrd="1" destOrd="0" parTransId="{3CD991BB-BF1F-4357-979E-C1D71EE1B5DE}" sibTransId="{C920287E-00A2-4F2A-9EE2-564C5E78E917}"/>
    <dgm:cxn modelId="{E934EBDB-85C3-440D-99D6-FD641ABBD5F9}" srcId="{194DB104-F077-497E-A8BC-F496981DE588}" destId="{92161121-31D1-47E6-92C7-63D7B054A5F6}" srcOrd="2" destOrd="0" parTransId="{5A433533-03CB-4E25-9A86-0784490A0FC3}" sibTransId="{F23BBE37-AB48-44A6-98BA-AF03EB396B0B}"/>
    <dgm:cxn modelId="{EA825B0F-59C0-42A0-8B40-F8C60E2CDCB8}" type="presOf" srcId="{76C24C07-5201-4479-A742-3393AF2BF51A}" destId="{7F65A18A-5748-46D9-9DCA-7B1E5658D714}" srcOrd="0" destOrd="0" presId="urn:microsoft.com/office/officeart/2005/8/layout/process1"/>
    <dgm:cxn modelId="{67C6B3B8-C65E-4C1E-B2B7-7B1B8006A4F5}" srcId="{194DB104-F077-497E-A8BC-F496981DE588}" destId="{1605CEE8-2DD8-491E-9DB6-68E4361AD906}" srcOrd="3" destOrd="0" parTransId="{66003DBC-4573-4194-A4A4-6BDC4B9783B8}" sibTransId="{76C24C07-5201-4479-A742-3393AF2BF51A}"/>
    <dgm:cxn modelId="{5D361A6B-DDB2-4D4C-9E39-B1DE58996965}" type="presOf" srcId="{194DB104-F077-497E-A8BC-F496981DE588}" destId="{DC50432B-37BF-4D4D-B788-F79E080D85A2}" srcOrd="0" destOrd="0" presId="urn:microsoft.com/office/officeart/2005/8/layout/process1"/>
    <dgm:cxn modelId="{29765C09-9D7E-4642-B19D-E777A6D85629}" type="presOf" srcId="{C920287E-00A2-4F2A-9EE2-564C5E78E917}" destId="{92F79BB9-C984-4A9E-A145-ABDBCCD6C038}" srcOrd="0" destOrd="0" presId="urn:microsoft.com/office/officeart/2005/8/layout/process1"/>
    <dgm:cxn modelId="{3A64A921-1F4B-4FB8-9005-9AF4D9B03AD0}" type="presOf" srcId="{5F3E2C83-0075-4C1C-8367-377983C6CBD6}" destId="{594A870A-2A76-4B93-91FF-423918546E7E}" srcOrd="0" destOrd="0" presId="urn:microsoft.com/office/officeart/2005/8/layout/process1"/>
    <dgm:cxn modelId="{92ACF2B7-DFAE-48C8-BB09-DDC681620247}" type="presParOf" srcId="{DC50432B-37BF-4D4D-B788-F79E080D85A2}" destId="{C11A54AD-7B73-4835-9AA7-5C9752DA35D8}" srcOrd="0" destOrd="0" presId="urn:microsoft.com/office/officeart/2005/8/layout/process1"/>
    <dgm:cxn modelId="{D042924F-22F1-40A1-BEB3-3B0AADA59EFB}" type="presParOf" srcId="{DC50432B-37BF-4D4D-B788-F79E080D85A2}" destId="{79F6123A-D7D1-44C0-B261-C6E985DDBE22}" srcOrd="1" destOrd="0" presId="urn:microsoft.com/office/officeart/2005/8/layout/process1"/>
    <dgm:cxn modelId="{C40DEA61-04FB-4D60-92B1-E81859F3B547}" type="presParOf" srcId="{79F6123A-D7D1-44C0-B261-C6E985DDBE22}" destId="{B32962F7-9FCA-4E4A-8886-8ABDF66CFA6E}" srcOrd="0" destOrd="0" presId="urn:microsoft.com/office/officeart/2005/8/layout/process1"/>
    <dgm:cxn modelId="{97003AC0-402D-41AF-98E8-716DC396353B}" type="presParOf" srcId="{DC50432B-37BF-4D4D-B788-F79E080D85A2}" destId="{594A870A-2A76-4B93-91FF-423918546E7E}" srcOrd="2" destOrd="0" presId="urn:microsoft.com/office/officeart/2005/8/layout/process1"/>
    <dgm:cxn modelId="{3F79F672-B35C-49B6-B40A-DCCBC5A8E069}" type="presParOf" srcId="{DC50432B-37BF-4D4D-B788-F79E080D85A2}" destId="{92F79BB9-C984-4A9E-A145-ABDBCCD6C038}" srcOrd="3" destOrd="0" presId="urn:microsoft.com/office/officeart/2005/8/layout/process1"/>
    <dgm:cxn modelId="{161A1D16-7C58-431E-BB1F-D095E0AB96D9}" type="presParOf" srcId="{92F79BB9-C984-4A9E-A145-ABDBCCD6C038}" destId="{651BC5AE-A415-4690-9F07-8286AD65E8FA}" srcOrd="0" destOrd="0" presId="urn:microsoft.com/office/officeart/2005/8/layout/process1"/>
    <dgm:cxn modelId="{E2FD2D3B-E6CE-4615-80B7-ED5316DF4F67}" type="presParOf" srcId="{DC50432B-37BF-4D4D-B788-F79E080D85A2}" destId="{2032CEBA-1D44-4CB8-BF1C-AE4A08F57CEF}" srcOrd="4" destOrd="0" presId="urn:microsoft.com/office/officeart/2005/8/layout/process1"/>
    <dgm:cxn modelId="{0C92874B-678D-4F8E-B91B-53C81F23F49B}" type="presParOf" srcId="{DC50432B-37BF-4D4D-B788-F79E080D85A2}" destId="{F0D8DF92-B148-4240-AA2B-4CA447C8C3E1}" srcOrd="5" destOrd="0" presId="urn:microsoft.com/office/officeart/2005/8/layout/process1"/>
    <dgm:cxn modelId="{0797711D-C5E3-46C0-A266-006D34CD3C08}" type="presParOf" srcId="{F0D8DF92-B148-4240-AA2B-4CA447C8C3E1}" destId="{D62B6BC0-9635-405D-A04A-07ABCE971919}" srcOrd="0" destOrd="0" presId="urn:microsoft.com/office/officeart/2005/8/layout/process1"/>
    <dgm:cxn modelId="{D17F62DB-A23F-4761-A102-50D6E9743079}" type="presParOf" srcId="{DC50432B-37BF-4D4D-B788-F79E080D85A2}" destId="{0605D777-C0F5-49EF-83D7-21698538E96E}" srcOrd="6" destOrd="0" presId="urn:microsoft.com/office/officeart/2005/8/layout/process1"/>
    <dgm:cxn modelId="{8ACAEC1E-7E7F-4AAD-ACAA-00C7386CD2D7}" type="presParOf" srcId="{DC50432B-37BF-4D4D-B788-F79E080D85A2}" destId="{7F65A18A-5748-46D9-9DCA-7B1E5658D714}" srcOrd="7" destOrd="0" presId="urn:microsoft.com/office/officeart/2005/8/layout/process1"/>
    <dgm:cxn modelId="{D72584CB-DCA1-4B78-BDAB-E662AB6FB706}" type="presParOf" srcId="{7F65A18A-5748-46D9-9DCA-7B1E5658D714}" destId="{85F6BEF9-53BC-44C8-B3E6-5C576F440FB1}" srcOrd="0" destOrd="0" presId="urn:microsoft.com/office/officeart/2005/8/layout/process1"/>
    <dgm:cxn modelId="{8A605797-0C2E-45A6-8F33-7CC634B9AC5A}" type="presParOf" srcId="{DC50432B-37BF-4D4D-B788-F79E080D85A2}" destId="{F513806F-5C78-4DDD-B334-4B2943E3F0E6}" srcOrd="8" destOrd="0" presId="urn:microsoft.com/office/officeart/2005/8/layout/process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301B6C9-4758-4588-A028-E70929DD8EED}" type="doc">
      <dgm:prSet loTypeId="urn:microsoft.com/office/officeart/2005/8/layout/chevron2" loCatId="list" qsTypeId="urn:microsoft.com/office/officeart/2005/8/quickstyle/simple1" qsCatId="simple" csTypeId="urn:microsoft.com/office/officeart/2005/8/colors/colorful1" csCatId="colorful" phldr="1"/>
      <dgm:spPr/>
      <dgm:t>
        <a:bodyPr/>
        <a:lstStyle/>
        <a:p>
          <a:pPr rtl="1"/>
          <a:endParaRPr lang="fa-IR"/>
        </a:p>
      </dgm:t>
    </dgm:pt>
    <dgm:pt modelId="{72BCA973-ABC6-479A-8728-0CF0499C819C}">
      <dgm:prSet phldrT="[Text]" custT="1"/>
      <dgm:spPr/>
      <dgm:t>
        <a:bodyPr/>
        <a:lstStyle/>
        <a:p>
          <a:pPr rtl="1"/>
          <a:r>
            <a:rPr lang="fa-IR" sz="3200" dirty="0">
              <a:cs typeface="B Nazanin" panose="00000400000000000000" pitchFamily="2" charset="-78"/>
            </a:rPr>
            <a:t>1</a:t>
          </a:r>
        </a:p>
      </dgm:t>
    </dgm:pt>
    <dgm:pt modelId="{FFB476BE-6B4F-4C1F-AE8F-BE54C3EBA350}" type="parTrans" cxnId="{6D6BDB2B-D492-4173-9D46-F36F85616C83}">
      <dgm:prSet/>
      <dgm:spPr/>
      <dgm:t>
        <a:bodyPr/>
        <a:lstStyle/>
        <a:p>
          <a:pPr rtl="1"/>
          <a:endParaRPr lang="fa-IR" sz="2800">
            <a:cs typeface="B Nazanin" panose="00000400000000000000" pitchFamily="2" charset="-78"/>
          </a:endParaRPr>
        </a:p>
      </dgm:t>
    </dgm:pt>
    <dgm:pt modelId="{ADC52F20-3E49-4E80-9F86-B422C46ABF85}" type="sibTrans" cxnId="{6D6BDB2B-D492-4173-9D46-F36F85616C83}">
      <dgm:prSet/>
      <dgm:spPr/>
      <dgm:t>
        <a:bodyPr/>
        <a:lstStyle/>
        <a:p>
          <a:pPr rtl="1"/>
          <a:endParaRPr lang="fa-IR" sz="2800">
            <a:cs typeface="B Nazanin" panose="00000400000000000000" pitchFamily="2" charset="-78"/>
          </a:endParaRPr>
        </a:p>
      </dgm:t>
    </dgm:pt>
    <dgm:pt modelId="{1FF00500-5EB2-425B-BE02-9AF719F0DA43}">
      <dgm:prSet phldrT="[Text]" custT="1"/>
      <dgm:spPr>
        <a:ln>
          <a:noFill/>
        </a:ln>
      </dgm:spPr>
      <dgm:t>
        <a:bodyPr/>
        <a:lstStyle/>
        <a:p>
          <a:pPr rtl="1"/>
          <a:r>
            <a:rPr lang="fa-IR" sz="5400" b="1" dirty="0">
              <a:solidFill>
                <a:srgbClr val="FFC000"/>
              </a:solidFill>
              <a:cs typeface="B Nazanin" panose="00000400000000000000" pitchFamily="2" charset="-78"/>
            </a:rPr>
            <a:t>موضوع مرتبط است </a:t>
          </a:r>
        </a:p>
      </dgm:t>
    </dgm:pt>
    <dgm:pt modelId="{53BD39F9-5266-4E55-A26D-8DE9A34DB78C}" type="parTrans" cxnId="{D1A15C8E-18E3-4FE3-B4A7-F14BD53D5AE8}">
      <dgm:prSet/>
      <dgm:spPr/>
      <dgm:t>
        <a:bodyPr/>
        <a:lstStyle/>
        <a:p>
          <a:pPr rtl="1"/>
          <a:endParaRPr lang="fa-IR" sz="2800">
            <a:cs typeface="B Nazanin" panose="00000400000000000000" pitchFamily="2" charset="-78"/>
          </a:endParaRPr>
        </a:p>
      </dgm:t>
    </dgm:pt>
    <dgm:pt modelId="{80CEE5F2-02CB-41DD-8B99-2F26878044CD}" type="sibTrans" cxnId="{D1A15C8E-18E3-4FE3-B4A7-F14BD53D5AE8}">
      <dgm:prSet/>
      <dgm:spPr/>
      <dgm:t>
        <a:bodyPr/>
        <a:lstStyle/>
        <a:p>
          <a:pPr rtl="1"/>
          <a:endParaRPr lang="fa-IR" sz="2800">
            <a:cs typeface="B Nazanin" panose="00000400000000000000" pitchFamily="2" charset="-78"/>
          </a:endParaRPr>
        </a:p>
      </dgm:t>
    </dgm:pt>
    <dgm:pt modelId="{6A04A7B3-F173-464B-90EE-42D1ED23D6FD}">
      <dgm:prSet phldrT="[Text]" custT="1"/>
      <dgm:spPr>
        <a:solidFill>
          <a:srgbClr val="C00000"/>
        </a:solidFill>
      </dgm:spPr>
      <dgm:t>
        <a:bodyPr/>
        <a:lstStyle/>
        <a:p>
          <a:pPr rtl="1"/>
          <a:r>
            <a:rPr lang="fa-IR" sz="3200" dirty="0">
              <a:cs typeface="B Nazanin" panose="00000400000000000000" pitchFamily="2" charset="-78"/>
            </a:rPr>
            <a:t>2</a:t>
          </a:r>
        </a:p>
      </dgm:t>
    </dgm:pt>
    <dgm:pt modelId="{14C1F099-2392-4707-BF15-81B90A163C64}" type="parTrans" cxnId="{ED0545F5-38D2-485D-822B-7B655068B7ED}">
      <dgm:prSet/>
      <dgm:spPr/>
      <dgm:t>
        <a:bodyPr/>
        <a:lstStyle/>
        <a:p>
          <a:pPr rtl="1"/>
          <a:endParaRPr lang="fa-IR" sz="2800">
            <a:cs typeface="B Nazanin" panose="00000400000000000000" pitchFamily="2" charset="-78"/>
          </a:endParaRPr>
        </a:p>
      </dgm:t>
    </dgm:pt>
    <dgm:pt modelId="{F3FDC4F4-318C-4742-96A9-261E2F532118}" type="sibTrans" cxnId="{ED0545F5-38D2-485D-822B-7B655068B7ED}">
      <dgm:prSet/>
      <dgm:spPr/>
      <dgm:t>
        <a:bodyPr/>
        <a:lstStyle/>
        <a:p>
          <a:pPr rtl="1"/>
          <a:endParaRPr lang="fa-IR" sz="2800">
            <a:cs typeface="B Nazanin" panose="00000400000000000000" pitchFamily="2" charset="-78"/>
          </a:endParaRPr>
        </a:p>
      </dgm:t>
    </dgm:pt>
    <dgm:pt modelId="{75770652-E2AE-4601-BF62-A694950FCB40}">
      <dgm:prSet phldrT="[Text]" custT="1"/>
      <dgm:spPr>
        <a:ln>
          <a:noFill/>
        </a:ln>
      </dgm:spPr>
      <dgm:t>
        <a:bodyPr/>
        <a:lstStyle/>
        <a:p>
          <a:pPr rtl="1"/>
          <a:r>
            <a:rPr lang="fa-IR" sz="5400" b="1" dirty="0">
              <a:solidFill>
                <a:srgbClr val="C00000"/>
              </a:solidFill>
              <a:cs typeface="B Nazanin" panose="00000400000000000000" pitchFamily="2" charset="-78"/>
            </a:rPr>
            <a:t>موضوع مهم است </a:t>
          </a:r>
        </a:p>
      </dgm:t>
    </dgm:pt>
    <dgm:pt modelId="{07FB9126-3C21-4E9F-BA4E-0864F8021520}" type="parTrans" cxnId="{8E89E140-384D-459C-A850-B195C85734A0}">
      <dgm:prSet/>
      <dgm:spPr/>
      <dgm:t>
        <a:bodyPr/>
        <a:lstStyle/>
        <a:p>
          <a:pPr rtl="1"/>
          <a:endParaRPr lang="fa-IR" sz="2800">
            <a:cs typeface="B Nazanin" panose="00000400000000000000" pitchFamily="2" charset="-78"/>
          </a:endParaRPr>
        </a:p>
      </dgm:t>
    </dgm:pt>
    <dgm:pt modelId="{0E2F792F-2E5C-4999-8A13-98028D4E1F62}" type="sibTrans" cxnId="{8E89E140-384D-459C-A850-B195C85734A0}">
      <dgm:prSet/>
      <dgm:spPr/>
      <dgm:t>
        <a:bodyPr/>
        <a:lstStyle/>
        <a:p>
          <a:pPr rtl="1"/>
          <a:endParaRPr lang="fa-IR" sz="2800">
            <a:cs typeface="B Nazanin" panose="00000400000000000000" pitchFamily="2" charset="-78"/>
          </a:endParaRPr>
        </a:p>
      </dgm:t>
    </dgm:pt>
    <dgm:pt modelId="{11DA36F9-07B5-46C8-A752-9192FDB7A0EB}">
      <dgm:prSet phldrT="[Text]" custT="1"/>
      <dgm:spPr>
        <a:solidFill>
          <a:schemeClr val="accent6">
            <a:lumMod val="75000"/>
          </a:schemeClr>
        </a:solidFill>
      </dgm:spPr>
      <dgm:t>
        <a:bodyPr/>
        <a:lstStyle/>
        <a:p>
          <a:pPr rtl="1"/>
          <a:r>
            <a:rPr lang="fa-IR" sz="3200" dirty="0">
              <a:cs typeface="B Nazanin" panose="00000400000000000000" pitchFamily="2" charset="-78"/>
            </a:rPr>
            <a:t>3</a:t>
          </a:r>
        </a:p>
      </dgm:t>
    </dgm:pt>
    <dgm:pt modelId="{3D68F7FE-8F83-40C6-8929-33896F03CD25}" type="parTrans" cxnId="{A050F23C-A4D6-44B2-81F4-CE60D3A45300}">
      <dgm:prSet/>
      <dgm:spPr/>
      <dgm:t>
        <a:bodyPr/>
        <a:lstStyle/>
        <a:p>
          <a:pPr rtl="1"/>
          <a:endParaRPr lang="fa-IR" sz="2800">
            <a:cs typeface="B Nazanin" panose="00000400000000000000" pitchFamily="2" charset="-78"/>
          </a:endParaRPr>
        </a:p>
      </dgm:t>
    </dgm:pt>
    <dgm:pt modelId="{FCC6B4B1-503C-4BFB-912F-B014D94BF4B9}" type="sibTrans" cxnId="{A050F23C-A4D6-44B2-81F4-CE60D3A45300}">
      <dgm:prSet/>
      <dgm:spPr/>
      <dgm:t>
        <a:bodyPr/>
        <a:lstStyle/>
        <a:p>
          <a:pPr rtl="1"/>
          <a:endParaRPr lang="fa-IR" sz="2800">
            <a:cs typeface="B Nazanin" panose="00000400000000000000" pitchFamily="2" charset="-78"/>
          </a:endParaRPr>
        </a:p>
      </dgm:t>
    </dgm:pt>
    <dgm:pt modelId="{C151C6D1-5BB5-4BA4-8484-70814296B856}">
      <dgm:prSet phldrT="[Text]" custT="1"/>
      <dgm:spPr>
        <a:ln>
          <a:noFill/>
        </a:ln>
      </dgm:spPr>
      <dgm:t>
        <a:bodyPr/>
        <a:lstStyle/>
        <a:p>
          <a:pPr rtl="1"/>
          <a:r>
            <a:rPr lang="fa-IR" sz="4800" b="1" dirty="0">
              <a:solidFill>
                <a:schemeClr val="accent6">
                  <a:lumMod val="50000"/>
                </a:schemeClr>
              </a:solidFill>
              <a:cs typeface="B Nazanin" panose="00000400000000000000" pitchFamily="2" charset="-78"/>
            </a:rPr>
            <a:t>راهکار دسترس است</a:t>
          </a:r>
        </a:p>
      </dgm:t>
    </dgm:pt>
    <dgm:pt modelId="{29D9CFA9-98FD-4AD0-BE9C-7FCE6CC0F11B}" type="parTrans" cxnId="{784DAC96-4A08-4B22-BD1B-B872DBACCCAE}">
      <dgm:prSet/>
      <dgm:spPr/>
      <dgm:t>
        <a:bodyPr/>
        <a:lstStyle/>
        <a:p>
          <a:pPr rtl="1"/>
          <a:endParaRPr lang="fa-IR" sz="2800">
            <a:cs typeface="B Nazanin" panose="00000400000000000000" pitchFamily="2" charset="-78"/>
          </a:endParaRPr>
        </a:p>
      </dgm:t>
    </dgm:pt>
    <dgm:pt modelId="{F76E38D7-208B-4D13-934E-6BAF8CF2827C}" type="sibTrans" cxnId="{784DAC96-4A08-4B22-BD1B-B872DBACCCAE}">
      <dgm:prSet/>
      <dgm:spPr/>
      <dgm:t>
        <a:bodyPr/>
        <a:lstStyle/>
        <a:p>
          <a:pPr rtl="1"/>
          <a:endParaRPr lang="fa-IR" sz="2800">
            <a:cs typeface="B Nazanin" panose="00000400000000000000" pitchFamily="2" charset="-78"/>
          </a:endParaRPr>
        </a:p>
      </dgm:t>
    </dgm:pt>
    <dgm:pt modelId="{232749DC-0086-46AC-90CC-DAA2C80EC397}">
      <dgm:prSet phldrT="[Text]" custT="1"/>
      <dgm:spPr/>
      <dgm:t>
        <a:bodyPr/>
        <a:lstStyle/>
        <a:p>
          <a:pPr rtl="1"/>
          <a:r>
            <a:rPr lang="fa-IR" sz="3200" dirty="0">
              <a:cs typeface="B Nazanin" panose="00000400000000000000" pitchFamily="2" charset="-78"/>
            </a:rPr>
            <a:t>4</a:t>
          </a:r>
        </a:p>
      </dgm:t>
    </dgm:pt>
    <dgm:pt modelId="{12422644-C5A0-40E2-89EA-DA6D2D731572}" type="parTrans" cxnId="{83059A45-DCCF-4532-B64E-EFD8D587D695}">
      <dgm:prSet/>
      <dgm:spPr/>
      <dgm:t>
        <a:bodyPr/>
        <a:lstStyle/>
        <a:p>
          <a:pPr rtl="1"/>
          <a:endParaRPr lang="fa-IR" sz="2800">
            <a:cs typeface="B Nazanin" panose="00000400000000000000" pitchFamily="2" charset="-78"/>
          </a:endParaRPr>
        </a:p>
      </dgm:t>
    </dgm:pt>
    <dgm:pt modelId="{AA0849C3-5E84-4AC6-83FF-27C283034A1F}" type="sibTrans" cxnId="{83059A45-DCCF-4532-B64E-EFD8D587D695}">
      <dgm:prSet/>
      <dgm:spPr/>
      <dgm:t>
        <a:bodyPr/>
        <a:lstStyle/>
        <a:p>
          <a:pPr rtl="1"/>
          <a:endParaRPr lang="fa-IR" sz="2800">
            <a:cs typeface="B Nazanin" panose="00000400000000000000" pitchFamily="2" charset="-78"/>
          </a:endParaRPr>
        </a:p>
      </dgm:t>
    </dgm:pt>
    <dgm:pt modelId="{6DCEC957-F85D-42BD-BC0B-C192CC285585}">
      <dgm:prSet phldrT="[Text]" custT="1"/>
      <dgm:spPr>
        <a:solidFill>
          <a:srgbClr val="7030A0"/>
        </a:solidFill>
      </dgm:spPr>
      <dgm:t>
        <a:bodyPr/>
        <a:lstStyle/>
        <a:p>
          <a:pPr rtl="1"/>
          <a:r>
            <a:rPr lang="fa-IR" sz="3200" dirty="0">
              <a:cs typeface="B Nazanin" panose="00000400000000000000" pitchFamily="2" charset="-78"/>
            </a:rPr>
            <a:t>5</a:t>
          </a:r>
        </a:p>
      </dgm:t>
    </dgm:pt>
    <dgm:pt modelId="{F1C79117-F4B5-45CD-8056-E1F3BD948633}" type="parTrans" cxnId="{372BC060-DE90-457F-8426-E22237C8593E}">
      <dgm:prSet/>
      <dgm:spPr/>
      <dgm:t>
        <a:bodyPr/>
        <a:lstStyle/>
        <a:p>
          <a:pPr rtl="1"/>
          <a:endParaRPr lang="fa-IR" sz="2800">
            <a:cs typeface="B Nazanin" panose="00000400000000000000" pitchFamily="2" charset="-78"/>
          </a:endParaRPr>
        </a:p>
      </dgm:t>
    </dgm:pt>
    <dgm:pt modelId="{44D20A4B-98C2-4A3F-8A43-3ED3B3E25F4D}" type="sibTrans" cxnId="{372BC060-DE90-457F-8426-E22237C8593E}">
      <dgm:prSet/>
      <dgm:spPr/>
      <dgm:t>
        <a:bodyPr/>
        <a:lstStyle/>
        <a:p>
          <a:pPr rtl="1"/>
          <a:endParaRPr lang="fa-IR" sz="2800">
            <a:cs typeface="B Nazanin" panose="00000400000000000000" pitchFamily="2" charset="-78"/>
          </a:endParaRPr>
        </a:p>
      </dgm:t>
    </dgm:pt>
    <dgm:pt modelId="{5B6354ED-618F-4E51-9EAD-05B101DA836E}">
      <dgm:prSet custT="1"/>
      <dgm:spPr>
        <a:ln>
          <a:noFill/>
        </a:ln>
      </dgm:spPr>
      <dgm:t>
        <a:bodyPr/>
        <a:lstStyle/>
        <a:p>
          <a:pPr rtl="1"/>
          <a:r>
            <a:rPr lang="fa-IR" sz="4800" b="1" dirty="0">
              <a:solidFill>
                <a:schemeClr val="accent5">
                  <a:lumMod val="75000"/>
                </a:schemeClr>
              </a:solidFill>
              <a:cs typeface="B Nazanin" panose="00000400000000000000" pitchFamily="2" charset="-78"/>
            </a:rPr>
            <a:t>موانع شناخته شده است و قابلیت رفع دارد </a:t>
          </a:r>
        </a:p>
      </dgm:t>
    </dgm:pt>
    <dgm:pt modelId="{67F0EC5D-553B-46E2-ACE0-8B929CCF3B40}" type="parTrans" cxnId="{196C9B7F-D0A1-409E-AAB9-537517156ECC}">
      <dgm:prSet/>
      <dgm:spPr/>
      <dgm:t>
        <a:bodyPr/>
        <a:lstStyle/>
        <a:p>
          <a:pPr rtl="1"/>
          <a:endParaRPr lang="fa-IR" sz="2800">
            <a:cs typeface="B Nazanin" panose="00000400000000000000" pitchFamily="2" charset="-78"/>
          </a:endParaRPr>
        </a:p>
      </dgm:t>
    </dgm:pt>
    <dgm:pt modelId="{22FFF60E-7002-40D5-92EE-621977375A85}" type="sibTrans" cxnId="{196C9B7F-D0A1-409E-AAB9-537517156ECC}">
      <dgm:prSet/>
      <dgm:spPr/>
      <dgm:t>
        <a:bodyPr/>
        <a:lstStyle/>
        <a:p>
          <a:pPr rtl="1"/>
          <a:endParaRPr lang="fa-IR" sz="2800">
            <a:cs typeface="B Nazanin" panose="00000400000000000000" pitchFamily="2" charset="-78"/>
          </a:endParaRPr>
        </a:p>
      </dgm:t>
    </dgm:pt>
    <dgm:pt modelId="{666A1465-C146-4CC1-B8E8-27CFCBAFA061}">
      <dgm:prSet custT="1"/>
      <dgm:spPr>
        <a:ln>
          <a:noFill/>
        </a:ln>
      </dgm:spPr>
      <dgm:t>
        <a:bodyPr/>
        <a:lstStyle/>
        <a:p>
          <a:pPr rtl="1"/>
          <a:r>
            <a:rPr lang="fa-IR" sz="4800" b="1" dirty="0">
              <a:solidFill>
                <a:srgbClr val="7030A0"/>
              </a:solidFill>
              <a:cs typeface="B Nazanin" panose="00000400000000000000" pitchFamily="2" charset="-78"/>
            </a:rPr>
            <a:t>مزایا بیش از معایب است</a:t>
          </a:r>
        </a:p>
      </dgm:t>
    </dgm:pt>
    <dgm:pt modelId="{66A891FB-6D5D-4A81-9B9A-3990CC439DDD}" type="parTrans" cxnId="{C2E1FA66-CE77-430E-8175-396F0C609B6E}">
      <dgm:prSet/>
      <dgm:spPr/>
      <dgm:t>
        <a:bodyPr/>
        <a:lstStyle/>
        <a:p>
          <a:pPr rtl="1"/>
          <a:endParaRPr lang="fa-IR" sz="2800">
            <a:cs typeface="B Nazanin" panose="00000400000000000000" pitchFamily="2" charset="-78"/>
          </a:endParaRPr>
        </a:p>
      </dgm:t>
    </dgm:pt>
    <dgm:pt modelId="{1A3EA4D0-3A53-4FD6-8959-DA68D8876F1F}" type="sibTrans" cxnId="{C2E1FA66-CE77-430E-8175-396F0C609B6E}">
      <dgm:prSet/>
      <dgm:spPr/>
      <dgm:t>
        <a:bodyPr/>
        <a:lstStyle/>
        <a:p>
          <a:pPr rtl="1"/>
          <a:endParaRPr lang="fa-IR" sz="2800">
            <a:cs typeface="B Nazanin" panose="00000400000000000000" pitchFamily="2" charset="-78"/>
          </a:endParaRPr>
        </a:p>
      </dgm:t>
    </dgm:pt>
    <dgm:pt modelId="{B21629F8-A202-4E2A-8357-E0E75F1D68C2}" type="pres">
      <dgm:prSet presAssocID="{C301B6C9-4758-4588-A028-E70929DD8EED}" presName="linearFlow" presStyleCnt="0">
        <dgm:presLayoutVars>
          <dgm:dir/>
          <dgm:animLvl val="lvl"/>
          <dgm:resizeHandles val="exact"/>
        </dgm:presLayoutVars>
      </dgm:prSet>
      <dgm:spPr/>
      <dgm:t>
        <a:bodyPr/>
        <a:lstStyle/>
        <a:p>
          <a:endParaRPr lang="en-US"/>
        </a:p>
      </dgm:t>
    </dgm:pt>
    <dgm:pt modelId="{5479CF2D-9226-411D-95E4-C840B15A249B}" type="pres">
      <dgm:prSet presAssocID="{72BCA973-ABC6-479A-8728-0CF0499C819C}" presName="composite" presStyleCnt="0"/>
      <dgm:spPr/>
    </dgm:pt>
    <dgm:pt modelId="{046CB7F6-269D-46DD-827B-B71D428DECE5}" type="pres">
      <dgm:prSet presAssocID="{72BCA973-ABC6-479A-8728-0CF0499C819C}" presName="parentText" presStyleLbl="alignNode1" presStyleIdx="0" presStyleCnt="5">
        <dgm:presLayoutVars>
          <dgm:chMax val="1"/>
          <dgm:bulletEnabled val="1"/>
        </dgm:presLayoutVars>
      </dgm:prSet>
      <dgm:spPr/>
      <dgm:t>
        <a:bodyPr/>
        <a:lstStyle/>
        <a:p>
          <a:endParaRPr lang="en-US"/>
        </a:p>
      </dgm:t>
    </dgm:pt>
    <dgm:pt modelId="{E5FEF0AA-39C3-4427-9D91-27CB7947F926}" type="pres">
      <dgm:prSet presAssocID="{72BCA973-ABC6-479A-8728-0CF0499C819C}" presName="descendantText" presStyleLbl="alignAcc1" presStyleIdx="0" presStyleCnt="5" custLinFactNeighborX="0">
        <dgm:presLayoutVars>
          <dgm:bulletEnabled val="1"/>
        </dgm:presLayoutVars>
      </dgm:prSet>
      <dgm:spPr/>
      <dgm:t>
        <a:bodyPr/>
        <a:lstStyle/>
        <a:p>
          <a:endParaRPr lang="en-US"/>
        </a:p>
      </dgm:t>
    </dgm:pt>
    <dgm:pt modelId="{ECBF0053-C98A-4089-9D5D-655825EEC1C9}" type="pres">
      <dgm:prSet presAssocID="{ADC52F20-3E49-4E80-9F86-B422C46ABF85}" presName="sp" presStyleCnt="0"/>
      <dgm:spPr/>
    </dgm:pt>
    <dgm:pt modelId="{21839AC6-528E-4930-B348-9E31CC879AAC}" type="pres">
      <dgm:prSet presAssocID="{6A04A7B3-F173-464B-90EE-42D1ED23D6FD}" presName="composite" presStyleCnt="0"/>
      <dgm:spPr/>
    </dgm:pt>
    <dgm:pt modelId="{090C21E6-2B1A-4C4B-BFF8-4D92334839E9}" type="pres">
      <dgm:prSet presAssocID="{6A04A7B3-F173-464B-90EE-42D1ED23D6FD}" presName="parentText" presStyleLbl="alignNode1" presStyleIdx="1" presStyleCnt="5">
        <dgm:presLayoutVars>
          <dgm:chMax val="1"/>
          <dgm:bulletEnabled val="1"/>
        </dgm:presLayoutVars>
      </dgm:prSet>
      <dgm:spPr/>
      <dgm:t>
        <a:bodyPr/>
        <a:lstStyle/>
        <a:p>
          <a:endParaRPr lang="en-US"/>
        </a:p>
      </dgm:t>
    </dgm:pt>
    <dgm:pt modelId="{DFDB2E53-8F42-4F2B-93A1-34B4864C0ADF}" type="pres">
      <dgm:prSet presAssocID="{6A04A7B3-F173-464B-90EE-42D1ED23D6FD}" presName="descendantText" presStyleLbl="alignAcc1" presStyleIdx="1" presStyleCnt="5">
        <dgm:presLayoutVars>
          <dgm:bulletEnabled val="1"/>
        </dgm:presLayoutVars>
      </dgm:prSet>
      <dgm:spPr/>
      <dgm:t>
        <a:bodyPr/>
        <a:lstStyle/>
        <a:p>
          <a:endParaRPr lang="en-US"/>
        </a:p>
      </dgm:t>
    </dgm:pt>
    <dgm:pt modelId="{49FDC1CA-970F-4E5E-A30A-878B4DBDEE96}" type="pres">
      <dgm:prSet presAssocID="{F3FDC4F4-318C-4742-96A9-261E2F532118}" presName="sp" presStyleCnt="0"/>
      <dgm:spPr/>
    </dgm:pt>
    <dgm:pt modelId="{273AC133-2D24-4A96-8B7B-A699E2C860A8}" type="pres">
      <dgm:prSet presAssocID="{11DA36F9-07B5-46C8-A752-9192FDB7A0EB}" presName="composite" presStyleCnt="0"/>
      <dgm:spPr/>
    </dgm:pt>
    <dgm:pt modelId="{F422A36B-70D7-4538-9F01-9CC5A7CDBC89}" type="pres">
      <dgm:prSet presAssocID="{11DA36F9-07B5-46C8-A752-9192FDB7A0EB}" presName="parentText" presStyleLbl="alignNode1" presStyleIdx="2" presStyleCnt="5">
        <dgm:presLayoutVars>
          <dgm:chMax val="1"/>
          <dgm:bulletEnabled val="1"/>
        </dgm:presLayoutVars>
      </dgm:prSet>
      <dgm:spPr/>
      <dgm:t>
        <a:bodyPr/>
        <a:lstStyle/>
        <a:p>
          <a:endParaRPr lang="en-US"/>
        </a:p>
      </dgm:t>
    </dgm:pt>
    <dgm:pt modelId="{A41033FC-DFFB-4B5A-B2FD-2C30FB927963}" type="pres">
      <dgm:prSet presAssocID="{11DA36F9-07B5-46C8-A752-9192FDB7A0EB}" presName="descendantText" presStyleLbl="alignAcc1" presStyleIdx="2" presStyleCnt="5" custLinFactNeighborX="0">
        <dgm:presLayoutVars>
          <dgm:bulletEnabled val="1"/>
        </dgm:presLayoutVars>
      </dgm:prSet>
      <dgm:spPr/>
      <dgm:t>
        <a:bodyPr/>
        <a:lstStyle/>
        <a:p>
          <a:endParaRPr lang="en-US"/>
        </a:p>
      </dgm:t>
    </dgm:pt>
    <dgm:pt modelId="{251D3297-E961-4B48-9B9B-17D18BC83EC4}" type="pres">
      <dgm:prSet presAssocID="{FCC6B4B1-503C-4BFB-912F-B014D94BF4B9}" presName="sp" presStyleCnt="0"/>
      <dgm:spPr/>
    </dgm:pt>
    <dgm:pt modelId="{810CA89A-190E-4148-9F74-7C02F02F9E5F}" type="pres">
      <dgm:prSet presAssocID="{232749DC-0086-46AC-90CC-DAA2C80EC397}" presName="composite" presStyleCnt="0"/>
      <dgm:spPr/>
    </dgm:pt>
    <dgm:pt modelId="{D4B44255-0E37-4578-AC27-7FC9BABF7F3D}" type="pres">
      <dgm:prSet presAssocID="{232749DC-0086-46AC-90CC-DAA2C80EC397}" presName="parentText" presStyleLbl="alignNode1" presStyleIdx="3" presStyleCnt="5">
        <dgm:presLayoutVars>
          <dgm:chMax val="1"/>
          <dgm:bulletEnabled val="1"/>
        </dgm:presLayoutVars>
      </dgm:prSet>
      <dgm:spPr/>
      <dgm:t>
        <a:bodyPr/>
        <a:lstStyle/>
        <a:p>
          <a:endParaRPr lang="en-US"/>
        </a:p>
      </dgm:t>
    </dgm:pt>
    <dgm:pt modelId="{CBEACAF4-6D16-4A1A-8683-6DB7AB52BB86}" type="pres">
      <dgm:prSet presAssocID="{232749DC-0086-46AC-90CC-DAA2C80EC397}" presName="descendantText" presStyleLbl="alignAcc1" presStyleIdx="3" presStyleCnt="5" custScaleX="101250" custScaleY="110973" custLinFactNeighborX="0" custLinFactNeighborY="5935">
        <dgm:presLayoutVars>
          <dgm:bulletEnabled val="1"/>
        </dgm:presLayoutVars>
      </dgm:prSet>
      <dgm:spPr/>
      <dgm:t>
        <a:bodyPr/>
        <a:lstStyle/>
        <a:p>
          <a:endParaRPr lang="en-US"/>
        </a:p>
      </dgm:t>
    </dgm:pt>
    <dgm:pt modelId="{DBD4B7B1-125A-4E41-BAE3-510953E1D6CD}" type="pres">
      <dgm:prSet presAssocID="{AA0849C3-5E84-4AC6-83FF-27C283034A1F}" presName="sp" presStyleCnt="0"/>
      <dgm:spPr/>
    </dgm:pt>
    <dgm:pt modelId="{A029DFFD-E766-4A51-ADCA-A93ED58D78B7}" type="pres">
      <dgm:prSet presAssocID="{6DCEC957-F85D-42BD-BC0B-C192CC285585}" presName="composite" presStyleCnt="0"/>
      <dgm:spPr/>
    </dgm:pt>
    <dgm:pt modelId="{3EBD3EF8-3D51-4ACB-AE59-839F643DB541}" type="pres">
      <dgm:prSet presAssocID="{6DCEC957-F85D-42BD-BC0B-C192CC285585}" presName="parentText" presStyleLbl="alignNode1" presStyleIdx="4" presStyleCnt="5">
        <dgm:presLayoutVars>
          <dgm:chMax val="1"/>
          <dgm:bulletEnabled val="1"/>
        </dgm:presLayoutVars>
      </dgm:prSet>
      <dgm:spPr/>
      <dgm:t>
        <a:bodyPr/>
        <a:lstStyle/>
        <a:p>
          <a:endParaRPr lang="en-US"/>
        </a:p>
      </dgm:t>
    </dgm:pt>
    <dgm:pt modelId="{F22394C0-C169-4A59-A320-2FBAECB229D0}" type="pres">
      <dgm:prSet presAssocID="{6DCEC957-F85D-42BD-BC0B-C192CC285585}" presName="descendantText" presStyleLbl="alignAcc1" presStyleIdx="4" presStyleCnt="5">
        <dgm:presLayoutVars>
          <dgm:bulletEnabled val="1"/>
        </dgm:presLayoutVars>
      </dgm:prSet>
      <dgm:spPr/>
      <dgm:t>
        <a:bodyPr/>
        <a:lstStyle/>
        <a:p>
          <a:endParaRPr lang="en-US"/>
        </a:p>
      </dgm:t>
    </dgm:pt>
  </dgm:ptLst>
  <dgm:cxnLst>
    <dgm:cxn modelId="{372BC060-DE90-457F-8426-E22237C8593E}" srcId="{C301B6C9-4758-4588-A028-E70929DD8EED}" destId="{6DCEC957-F85D-42BD-BC0B-C192CC285585}" srcOrd="4" destOrd="0" parTransId="{F1C79117-F4B5-45CD-8056-E1F3BD948633}" sibTransId="{44D20A4B-98C2-4A3F-8A43-3ED3B3E25F4D}"/>
    <dgm:cxn modelId="{EAC2B6D9-64FA-40CE-B318-71965744007D}" type="presOf" srcId="{11DA36F9-07B5-46C8-A752-9192FDB7A0EB}" destId="{F422A36B-70D7-4538-9F01-9CC5A7CDBC89}" srcOrd="0" destOrd="0" presId="urn:microsoft.com/office/officeart/2005/8/layout/chevron2"/>
    <dgm:cxn modelId="{D1A15C8E-18E3-4FE3-B4A7-F14BD53D5AE8}" srcId="{72BCA973-ABC6-479A-8728-0CF0499C819C}" destId="{1FF00500-5EB2-425B-BE02-9AF719F0DA43}" srcOrd="0" destOrd="0" parTransId="{53BD39F9-5266-4E55-A26D-8DE9A34DB78C}" sibTransId="{80CEE5F2-02CB-41DD-8B99-2F26878044CD}"/>
    <dgm:cxn modelId="{196C9B7F-D0A1-409E-AAB9-537517156ECC}" srcId="{232749DC-0086-46AC-90CC-DAA2C80EC397}" destId="{5B6354ED-618F-4E51-9EAD-05B101DA836E}" srcOrd="0" destOrd="0" parTransId="{67F0EC5D-553B-46E2-ACE0-8B929CCF3B40}" sibTransId="{22FFF60E-7002-40D5-92EE-621977375A85}"/>
    <dgm:cxn modelId="{AF1C2D60-9191-46D3-87B5-E283304E24E8}" type="presOf" srcId="{666A1465-C146-4CC1-B8E8-27CFCBAFA061}" destId="{F22394C0-C169-4A59-A320-2FBAECB229D0}" srcOrd="0" destOrd="0" presId="urn:microsoft.com/office/officeart/2005/8/layout/chevron2"/>
    <dgm:cxn modelId="{361B393C-205C-44B2-9294-0D65238D73E2}" type="presOf" srcId="{5B6354ED-618F-4E51-9EAD-05B101DA836E}" destId="{CBEACAF4-6D16-4A1A-8683-6DB7AB52BB86}" srcOrd="0" destOrd="0" presId="urn:microsoft.com/office/officeart/2005/8/layout/chevron2"/>
    <dgm:cxn modelId="{784DAC96-4A08-4B22-BD1B-B872DBACCCAE}" srcId="{11DA36F9-07B5-46C8-A752-9192FDB7A0EB}" destId="{C151C6D1-5BB5-4BA4-8484-70814296B856}" srcOrd="0" destOrd="0" parTransId="{29D9CFA9-98FD-4AD0-BE9C-7FCE6CC0F11B}" sibTransId="{F76E38D7-208B-4D13-934E-6BAF8CF2827C}"/>
    <dgm:cxn modelId="{0D4E11B8-2FB3-4DB4-B0EF-059FD01E22A8}" type="presOf" srcId="{C301B6C9-4758-4588-A028-E70929DD8EED}" destId="{B21629F8-A202-4E2A-8357-E0E75F1D68C2}" srcOrd="0" destOrd="0" presId="urn:microsoft.com/office/officeart/2005/8/layout/chevron2"/>
    <dgm:cxn modelId="{E7E4EE32-9176-44B3-89C3-CE72FC1C1094}" type="presOf" srcId="{C151C6D1-5BB5-4BA4-8484-70814296B856}" destId="{A41033FC-DFFB-4B5A-B2FD-2C30FB927963}" srcOrd="0" destOrd="0" presId="urn:microsoft.com/office/officeart/2005/8/layout/chevron2"/>
    <dgm:cxn modelId="{8E89E140-384D-459C-A850-B195C85734A0}" srcId="{6A04A7B3-F173-464B-90EE-42D1ED23D6FD}" destId="{75770652-E2AE-4601-BF62-A694950FCB40}" srcOrd="0" destOrd="0" parTransId="{07FB9126-3C21-4E9F-BA4E-0864F8021520}" sibTransId="{0E2F792F-2E5C-4999-8A13-98028D4E1F62}"/>
    <dgm:cxn modelId="{78860C7C-7BAD-46B2-BE8E-BD2E637D387A}" type="presOf" srcId="{6A04A7B3-F173-464B-90EE-42D1ED23D6FD}" destId="{090C21E6-2B1A-4C4B-BFF8-4D92334839E9}" srcOrd="0" destOrd="0" presId="urn:microsoft.com/office/officeart/2005/8/layout/chevron2"/>
    <dgm:cxn modelId="{DDF036A2-5461-45DE-8FAA-A4A14D797D7E}" type="presOf" srcId="{1FF00500-5EB2-425B-BE02-9AF719F0DA43}" destId="{E5FEF0AA-39C3-4427-9D91-27CB7947F926}" srcOrd="0" destOrd="0" presId="urn:microsoft.com/office/officeart/2005/8/layout/chevron2"/>
    <dgm:cxn modelId="{6D6BDB2B-D492-4173-9D46-F36F85616C83}" srcId="{C301B6C9-4758-4588-A028-E70929DD8EED}" destId="{72BCA973-ABC6-479A-8728-0CF0499C819C}" srcOrd="0" destOrd="0" parTransId="{FFB476BE-6B4F-4C1F-AE8F-BE54C3EBA350}" sibTransId="{ADC52F20-3E49-4E80-9F86-B422C46ABF85}"/>
    <dgm:cxn modelId="{8E7B0C01-52D4-4917-A629-97B61AAC30A2}" type="presOf" srcId="{72BCA973-ABC6-479A-8728-0CF0499C819C}" destId="{046CB7F6-269D-46DD-827B-B71D428DECE5}" srcOrd="0" destOrd="0" presId="urn:microsoft.com/office/officeart/2005/8/layout/chevron2"/>
    <dgm:cxn modelId="{83059A45-DCCF-4532-B64E-EFD8D587D695}" srcId="{C301B6C9-4758-4588-A028-E70929DD8EED}" destId="{232749DC-0086-46AC-90CC-DAA2C80EC397}" srcOrd="3" destOrd="0" parTransId="{12422644-C5A0-40E2-89EA-DA6D2D731572}" sibTransId="{AA0849C3-5E84-4AC6-83FF-27C283034A1F}"/>
    <dgm:cxn modelId="{C2E1FA66-CE77-430E-8175-396F0C609B6E}" srcId="{6DCEC957-F85D-42BD-BC0B-C192CC285585}" destId="{666A1465-C146-4CC1-B8E8-27CFCBAFA061}" srcOrd="0" destOrd="0" parTransId="{66A891FB-6D5D-4A81-9B9A-3990CC439DDD}" sibTransId="{1A3EA4D0-3A53-4FD6-8959-DA68D8876F1F}"/>
    <dgm:cxn modelId="{A050F23C-A4D6-44B2-81F4-CE60D3A45300}" srcId="{C301B6C9-4758-4588-A028-E70929DD8EED}" destId="{11DA36F9-07B5-46C8-A752-9192FDB7A0EB}" srcOrd="2" destOrd="0" parTransId="{3D68F7FE-8F83-40C6-8929-33896F03CD25}" sibTransId="{FCC6B4B1-503C-4BFB-912F-B014D94BF4B9}"/>
    <dgm:cxn modelId="{0754F0ED-BCA2-4D84-97D8-6DDF8F5A3D2B}" type="presOf" srcId="{232749DC-0086-46AC-90CC-DAA2C80EC397}" destId="{D4B44255-0E37-4578-AC27-7FC9BABF7F3D}" srcOrd="0" destOrd="0" presId="urn:microsoft.com/office/officeart/2005/8/layout/chevron2"/>
    <dgm:cxn modelId="{ED0545F5-38D2-485D-822B-7B655068B7ED}" srcId="{C301B6C9-4758-4588-A028-E70929DD8EED}" destId="{6A04A7B3-F173-464B-90EE-42D1ED23D6FD}" srcOrd="1" destOrd="0" parTransId="{14C1F099-2392-4707-BF15-81B90A163C64}" sibTransId="{F3FDC4F4-318C-4742-96A9-261E2F532118}"/>
    <dgm:cxn modelId="{66FA0C09-614D-4795-A56F-D51D7CF340BA}" type="presOf" srcId="{6DCEC957-F85D-42BD-BC0B-C192CC285585}" destId="{3EBD3EF8-3D51-4ACB-AE59-839F643DB541}" srcOrd="0" destOrd="0" presId="urn:microsoft.com/office/officeart/2005/8/layout/chevron2"/>
    <dgm:cxn modelId="{53DC468A-004C-4CD3-BC6D-DA974DF8F895}" type="presOf" srcId="{75770652-E2AE-4601-BF62-A694950FCB40}" destId="{DFDB2E53-8F42-4F2B-93A1-34B4864C0ADF}" srcOrd="0" destOrd="0" presId="urn:microsoft.com/office/officeart/2005/8/layout/chevron2"/>
    <dgm:cxn modelId="{F97E1F66-2C7A-49C3-83B1-B1A57A69FC2F}" type="presParOf" srcId="{B21629F8-A202-4E2A-8357-E0E75F1D68C2}" destId="{5479CF2D-9226-411D-95E4-C840B15A249B}" srcOrd="0" destOrd="0" presId="urn:microsoft.com/office/officeart/2005/8/layout/chevron2"/>
    <dgm:cxn modelId="{0FEC2EF8-00C0-437C-A312-A5DEB10F67A2}" type="presParOf" srcId="{5479CF2D-9226-411D-95E4-C840B15A249B}" destId="{046CB7F6-269D-46DD-827B-B71D428DECE5}" srcOrd="0" destOrd="0" presId="urn:microsoft.com/office/officeart/2005/8/layout/chevron2"/>
    <dgm:cxn modelId="{2CF7B0B4-07A1-4AFF-A0A0-8103C81A9CAD}" type="presParOf" srcId="{5479CF2D-9226-411D-95E4-C840B15A249B}" destId="{E5FEF0AA-39C3-4427-9D91-27CB7947F926}" srcOrd="1" destOrd="0" presId="urn:microsoft.com/office/officeart/2005/8/layout/chevron2"/>
    <dgm:cxn modelId="{B57FA24C-6E09-497E-BFC5-06443F047347}" type="presParOf" srcId="{B21629F8-A202-4E2A-8357-E0E75F1D68C2}" destId="{ECBF0053-C98A-4089-9D5D-655825EEC1C9}" srcOrd="1" destOrd="0" presId="urn:microsoft.com/office/officeart/2005/8/layout/chevron2"/>
    <dgm:cxn modelId="{5EAEA601-6FE6-4F78-A847-0CC62B791006}" type="presParOf" srcId="{B21629F8-A202-4E2A-8357-E0E75F1D68C2}" destId="{21839AC6-528E-4930-B348-9E31CC879AAC}" srcOrd="2" destOrd="0" presId="urn:microsoft.com/office/officeart/2005/8/layout/chevron2"/>
    <dgm:cxn modelId="{CCE4ED84-F5B8-4EB2-882F-85609AAFD948}" type="presParOf" srcId="{21839AC6-528E-4930-B348-9E31CC879AAC}" destId="{090C21E6-2B1A-4C4B-BFF8-4D92334839E9}" srcOrd="0" destOrd="0" presId="urn:microsoft.com/office/officeart/2005/8/layout/chevron2"/>
    <dgm:cxn modelId="{54B818F3-ED04-4D6A-988D-A6DC63C1992B}" type="presParOf" srcId="{21839AC6-528E-4930-B348-9E31CC879AAC}" destId="{DFDB2E53-8F42-4F2B-93A1-34B4864C0ADF}" srcOrd="1" destOrd="0" presId="urn:microsoft.com/office/officeart/2005/8/layout/chevron2"/>
    <dgm:cxn modelId="{9676A975-91FF-401C-B4FA-737F709AEC08}" type="presParOf" srcId="{B21629F8-A202-4E2A-8357-E0E75F1D68C2}" destId="{49FDC1CA-970F-4E5E-A30A-878B4DBDEE96}" srcOrd="3" destOrd="0" presId="urn:microsoft.com/office/officeart/2005/8/layout/chevron2"/>
    <dgm:cxn modelId="{F62E1A99-4D55-4E71-9D85-E6ECEC828058}" type="presParOf" srcId="{B21629F8-A202-4E2A-8357-E0E75F1D68C2}" destId="{273AC133-2D24-4A96-8B7B-A699E2C860A8}" srcOrd="4" destOrd="0" presId="urn:microsoft.com/office/officeart/2005/8/layout/chevron2"/>
    <dgm:cxn modelId="{254760E0-17CC-4AF7-B360-0EC6197EBFD5}" type="presParOf" srcId="{273AC133-2D24-4A96-8B7B-A699E2C860A8}" destId="{F422A36B-70D7-4538-9F01-9CC5A7CDBC89}" srcOrd="0" destOrd="0" presId="urn:microsoft.com/office/officeart/2005/8/layout/chevron2"/>
    <dgm:cxn modelId="{929FF30B-E230-42D9-8B3D-580285137A9E}" type="presParOf" srcId="{273AC133-2D24-4A96-8B7B-A699E2C860A8}" destId="{A41033FC-DFFB-4B5A-B2FD-2C30FB927963}" srcOrd="1" destOrd="0" presId="urn:microsoft.com/office/officeart/2005/8/layout/chevron2"/>
    <dgm:cxn modelId="{B0A2A7D1-9239-4C9A-A2B5-779D5ADC9474}" type="presParOf" srcId="{B21629F8-A202-4E2A-8357-E0E75F1D68C2}" destId="{251D3297-E961-4B48-9B9B-17D18BC83EC4}" srcOrd="5" destOrd="0" presId="urn:microsoft.com/office/officeart/2005/8/layout/chevron2"/>
    <dgm:cxn modelId="{A4FD4676-5C22-4486-8FA3-5B308B253500}" type="presParOf" srcId="{B21629F8-A202-4E2A-8357-E0E75F1D68C2}" destId="{810CA89A-190E-4148-9F74-7C02F02F9E5F}" srcOrd="6" destOrd="0" presId="urn:microsoft.com/office/officeart/2005/8/layout/chevron2"/>
    <dgm:cxn modelId="{3EF2C05F-DC79-4FC6-B2C6-3C38636A5BAC}" type="presParOf" srcId="{810CA89A-190E-4148-9F74-7C02F02F9E5F}" destId="{D4B44255-0E37-4578-AC27-7FC9BABF7F3D}" srcOrd="0" destOrd="0" presId="urn:microsoft.com/office/officeart/2005/8/layout/chevron2"/>
    <dgm:cxn modelId="{C0766DFC-A656-4108-8E63-8E537009435A}" type="presParOf" srcId="{810CA89A-190E-4148-9F74-7C02F02F9E5F}" destId="{CBEACAF4-6D16-4A1A-8683-6DB7AB52BB86}" srcOrd="1" destOrd="0" presId="urn:microsoft.com/office/officeart/2005/8/layout/chevron2"/>
    <dgm:cxn modelId="{D5856B2E-53F1-4EDC-B42E-FBC42FC51293}" type="presParOf" srcId="{B21629F8-A202-4E2A-8357-E0E75F1D68C2}" destId="{DBD4B7B1-125A-4E41-BAE3-510953E1D6CD}" srcOrd="7" destOrd="0" presId="urn:microsoft.com/office/officeart/2005/8/layout/chevron2"/>
    <dgm:cxn modelId="{98AA5E26-9A08-4AA3-BD12-08534162F122}" type="presParOf" srcId="{B21629F8-A202-4E2A-8357-E0E75F1D68C2}" destId="{A029DFFD-E766-4A51-ADCA-A93ED58D78B7}" srcOrd="8" destOrd="0" presId="urn:microsoft.com/office/officeart/2005/8/layout/chevron2"/>
    <dgm:cxn modelId="{2C90BE33-4EFB-4769-A320-B77A40B2037B}" type="presParOf" srcId="{A029DFFD-E766-4A51-ADCA-A93ED58D78B7}" destId="{3EBD3EF8-3D51-4ACB-AE59-839F643DB541}" srcOrd="0" destOrd="0" presId="urn:microsoft.com/office/officeart/2005/8/layout/chevron2"/>
    <dgm:cxn modelId="{65689610-1226-4BE9-8879-147A03320E64}" type="presParOf" srcId="{A029DFFD-E766-4A51-ADCA-A93ED58D78B7}" destId="{F22394C0-C169-4A59-A320-2FBAECB229D0}"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94DB104-F077-497E-A8BC-F496981DE588}" type="doc">
      <dgm:prSet loTypeId="urn:microsoft.com/office/officeart/2005/8/layout/process1" loCatId="process" qsTypeId="urn:microsoft.com/office/officeart/2005/8/quickstyle/simple1" qsCatId="simple" csTypeId="urn:microsoft.com/office/officeart/2005/8/colors/accent3_2" csCatId="accent3" phldr="1"/>
      <dgm:spPr/>
    </dgm:pt>
    <dgm:pt modelId="{007477BD-60A5-414F-8D19-00EBD626D7F0}">
      <dgm:prSet phldrT="[Text]" custT="1">
        <dgm:style>
          <a:lnRef idx="0">
            <a:schemeClr val="accent3"/>
          </a:lnRef>
          <a:fillRef idx="3">
            <a:schemeClr val="accent3"/>
          </a:fillRef>
          <a:effectRef idx="3">
            <a:schemeClr val="accent3"/>
          </a:effectRef>
          <a:fontRef idx="minor">
            <a:schemeClr val="lt1"/>
          </a:fontRef>
        </dgm:style>
      </dgm:prSet>
      <dgm:spPr/>
      <dgm:t>
        <a:bodyPr/>
        <a:lstStyle/>
        <a:p>
          <a:r>
            <a:rPr lang="fa-IR" sz="2400" b="1">
              <a:solidFill>
                <a:schemeClr val="bg1"/>
              </a:solidFill>
              <a:cs typeface="B Nazanin" panose="00000400000000000000" pitchFamily="2" charset="-78"/>
            </a:rPr>
            <a:t>1.ایجاد تمایل به انجام تست</a:t>
          </a:r>
          <a:endParaRPr lang="en-US" sz="2400" b="1">
            <a:solidFill>
              <a:schemeClr val="bg1"/>
            </a:solidFill>
            <a:cs typeface="B Nazanin" panose="00000400000000000000" pitchFamily="2" charset="-78"/>
          </a:endParaRPr>
        </a:p>
      </dgm:t>
    </dgm:pt>
    <dgm:pt modelId="{A40E413B-AF04-44AE-8967-1703FA96668C}" type="parTrans" cxnId="{F5DF0147-3CCF-4ABF-B0AC-FB33C27DB05C}">
      <dgm:prSet/>
      <dgm:spPr/>
      <dgm:t>
        <a:bodyPr/>
        <a:lstStyle/>
        <a:p>
          <a:endParaRPr lang="en-US" sz="2400" b="1">
            <a:cs typeface="B Nazanin" panose="00000400000000000000" pitchFamily="2" charset="-78"/>
          </a:endParaRPr>
        </a:p>
      </dgm:t>
    </dgm:pt>
    <dgm:pt modelId="{BCA06880-CD62-45AF-9D53-567EEB19C084}" type="sibTrans" cxnId="{F5DF0147-3CCF-4ABF-B0AC-FB33C27DB05C}">
      <dgm:prSet custT="1"/>
      <dgm:spPr/>
      <dgm:t>
        <a:bodyPr/>
        <a:lstStyle/>
        <a:p>
          <a:endParaRPr lang="en-US" sz="2400" b="1">
            <a:cs typeface="B Nazanin" panose="00000400000000000000" pitchFamily="2" charset="-78"/>
          </a:endParaRPr>
        </a:p>
      </dgm:t>
    </dgm:pt>
    <dgm:pt modelId="{5F3E2C83-0075-4C1C-8367-377983C6CBD6}">
      <dgm:prSet phldrT="[Text]" custT="1">
        <dgm:style>
          <a:lnRef idx="0">
            <a:schemeClr val="accent2"/>
          </a:lnRef>
          <a:fillRef idx="3">
            <a:schemeClr val="accent2"/>
          </a:fillRef>
          <a:effectRef idx="3">
            <a:schemeClr val="accent2"/>
          </a:effectRef>
          <a:fontRef idx="minor">
            <a:schemeClr val="lt1"/>
          </a:fontRef>
        </dgm:style>
      </dgm:prSet>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fa-IR" sz="2400" b="1">
              <a:solidFill>
                <a:schemeClr val="bg1"/>
              </a:solidFill>
              <a:cs typeface="B Nazanin" panose="00000400000000000000" pitchFamily="2" charset="-78"/>
            </a:rPr>
            <a:t>2.توصیه به انجام تست</a:t>
          </a:r>
          <a:endParaRPr lang="en-US" sz="2400" b="1">
            <a:solidFill>
              <a:schemeClr val="bg1"/>
            </a:solidFill>
            <a:cs typeface="B Nazanin" panose="00000400000000000000" pitchFamily="2" charset="-78"/>
          </a:endParaRPr>
        </a:p>
      </dgm:t>
    </dgm:pt>
    <dgm:pt modelId="{3CD991BB-BF1F-4357-979E-C1D71EE1B5DE}" type="parTrans" cxnId="{880B7802-FE8B-455F-950A-7C301A27E401}">
      <dgm:prSet/>
      <dgm:spPr/>
      <dgm:t>
        <a:bodyPr/>
        <a:lstStyle/>
        <a:p>
          <a:endParaRPr lang="en-US" sz="2400" b="1">
            <a:cs typeface="B Nazanin" panose="00000400000000000000" pitchFamily="2" charset="-78"/>
          </a:endParaRPr>
        </a:p>
      </dgm:t>
    </dgm:pt>
    <dgm:pt modelId="{C920287E-00A2-4F2A-9EE2-564C5E78E917}" type="sibTrans" cxnId="{880B7802-FE8B-455F-950A-7C301A27E401}">
      <dgm:prSet custT="1"/>
      <dgm:spPr/>
      <dgm:t>
        <a:bodyPr/>
        <a:lstStyle/>
        <a:p>
          <a:endParaRPr lang="en-US" sz="2400" b="1">
            <a:cs typeface="B Nazanin" panose="00000400000000000000" pitchFamily="2" charset="-78"/>
          </a:endParaRPr>
        </a:p>
      </dgm:t>
    </dgm:pt>
    <dgm:pt modelId="{92161121-31D1-47E6-92C7-63D7B054A5F6}">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a:cs typeface="B Nazanin" panose="00000400000000000000" pitchFamily="2" charset="-78"/>
            </a:rPr>
            <a:t>3.انجام تست اولیه</a:t>
          </a:r>
          <a:endParaRPr lang="en-US" sz="2400" b="1">
            <a:cs typeface="B Nazanin" panose="00000400000000000000" pitchFamily="2" charset="-78"/>
          </a:endParaRPr>
        </a:p>
      </dgm:t>
    </dgm:pt>
    <dgm:pt modelId="{5A433533-03CB-4E25-9A86-0784490A0FC3}" type="parTrans" cxnId="{E934EBDB-85C3-440D-99D6-FD641ABBD5F9}">
      <dgm:prSet/>
      <dgm:spPr/>
      <dgm:t>
        <a:bodyPr/>
        <a:lstStyle/>
        <a:p>
          <a:endParaRPr lang="en-US" sz="2400" b="1">
            <a:cs typeface="B Nazanin" panose="00000400000000000000" pitchFamily="2" charset="-78"/>
          </a:endParaRPr>
        </a:p>
      </dgm:t>
    </dgm:pt>
    <dgm:pt modelId="{F23BBE37-AB48-44A6-98BA-AF03EB396B0B}" type="sibTrans" cxnId="{E934EBDB-85C3-440D-99D6-FD641ABBD5F9}">
      <dgm:prSet custT="1"/>
      <dgm:spPr/>
      <dgm:t>
        <a:bodyPr/>
        <a:lstStyle/>
        <a:p>
          <a:endParaRPr lang="en-US" sz="2400" b="1">
            <a:cs typeface="B Nazanin" panose="00000400000000000000" pitchFamily="2" charset="-78"/>
          </a:endParaRPr>
        </a:p>
      </dgm:t>
    </dgm:pt>
    <dgm:pt modelId="{3E766AC4-F297-4620-A633-6B29031A4318}">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dirty="0">
              <a:solidFill>
                <a:schemeClr val="bg1"/>
              </a:solidFill>
              <a:cs typeface="B Nazanin" panose="00000400000000000000" pitchFamily="2" charset="-78"/>
            </a:rPr>
            <a:t>5. ارجاع و ترغیب برای تست تاییدی</a:t>
          </a:r>
          <a:endParaRPr lang="en-US" sz="2400" b="1" dirty="0">
            <a:solidFill>
              <a:schemeClr val="bg1"/>
            </a:solidFill>
            <a:cs typeface="B Nazanin" panose="00000400000000000000" pitchFamily="2" charset="-78"/>
          </a:endParaRPr>
        </a:p>
      </dgm:t>
    </dgm:pt>
    <dgm:pt modelId="{56EBF6E3-DA2A-48DE-9677-9D7B8E348C10}" type="parTrans" cxnId="{5B523BEA-3B3A-4279-8559-E9BF8C56140C}">
      <dgm:prSet/>
      <dgm:spPr/>
      <dgm:t>
        <a:bodyPr/>
        <a:lstStyle/>
        <a:p>
          <a:endParaRPr lang="en-US" sz="2400" b="1">
            <a:cs typeface="B Nazanin" panose="00000400000000000000" pitchFamily="2" charset="-78"/>
          </a:endParaRPr>
        </a:p>
      </dgm:t>
    </dgm:pt>
    <dgm:pt modelId="{A26FA19E-CE52-4434-A3A5-1F4A9F2F2690}" type="sibTrans" cxnId="{5B523BEA-3B3A-4279-8559-E9BF8C56140C}">
      <dgm:prSet/>
      <dgm:spPr/>
      <dgm:t>
        <a:bodyPr/>
        <a:lstStyle/>
        <a:p>
          <a:endParaRPr lang="en-US" sz="2400" b="1">
            <a:cs typeface="B Nazanin" panose="00000400000000000000" pitchFamily="2" charset="-78"/>
          </a:endParaRPr>
        </a:p>
      </dgm:t>
    </dgm:pt>
    <dgm:pt modelId="{1605CEE8-2DD8-491E-9DB6-68E4361AD906}">
      <dgm:prSet custT="1">
        <dgm:style>
          <a:lnRef idx="0">
            <a:schemeClr val="accent3"/>
          </a:lnRef>
          <a:fillRef idx="3">
            <a:schemeClr val="accent3"/>
          </a:fillRef>
          <a:effectRef idx="3">
            <a:schemeClr val="accent3"/>
          </a:effectRef>
          <a:fontRef idx="minor">
            <a:schemeClr val="lt1"/>
          </a:fontRef>
        </dgm:style>
      </dgm:prSet>
      <dgm:spPr/>
      <dgm:t>
        <a:bodyPr/>
        <a:lstStyle/>
        <a:p>
          <a:r>
            <a:rPr lang="fa-IR" sz="2400" b="1" dirty="0">
              <a:cs typeface="B Nazanin" panose="00000400000000000000" pitchFamily="2" charset="-78"/>
            </a:rPr>
            <a:t>4.اعلام نتیجه</a:t>
          </a:r>
          <a:endParaRPr lang="en-US" sz="2400" b="1" dirty="0">
            <a:cs typeface="B Nazanin" panose="00000400000000000000" pitchFamily="2" charset="-78"/>
          </a:endParaRPr>
        </a:p>
      </dgm:t>
    </dgm:pt>
    <dgm:pt modelId="{66003DBC-4573-4194-A4A4-6BDC4B9783B8}" type="parTrans" cxnId="{67C6B3B8-C65E-4C1E-B2B7-7B1B8006A4F5}">
      <dgm:prSet/>
      <dgm:spPr/>
      <dgm:t>
        <a:bodyPr/>
        <a:lstStyle/>
        <a:p>
          <a:endParaRPr lang="en-US" sz="2400" b="1">
            <a:cs typeface="B Nazanin" panose="00000400000000000000" pitchFamily="2" charset="-78"/>
          </a:endParaRPr>
        </a:p>
      </dgm:t>
    </dgm:pt>
    <dgm:pt modelId="{76C24C07-5201-4479-A742-3393AF2BF51A}" type="sibTrans" cxnId="{67C6B3B8-C65E-4C1E-B2B7-7B1B8006A4F5}">
      <dgm:prSet custT="1"/>
      <dgm:spPr/>
      <dgm:t>
        <a:bodyPr/>
        <a:lstStyle/>
        <a:p>
          <a:endParaRPr lang="en-US" sz="2400" b="1">
            <a:cs typeface="B Nazanin" panose="00000400000000000000" pitchFamily="2" charset="-78"/>
          </a:endParaRPr>
        </a:p>
      </dgm:t>
    </dgm:pt>
    <dgm:pt modelId="{DC50432B-37BF-4D4D-B788-F79E080D85A2}" type="pres">
      <dgm:prSet presAssocID="{194DB104-F077-497E-A8BC-F496981DE588}" presName="Name0" presStyleCnt="0">
        <dgm:presLayoutVars>
          <dgm:dir/>
          <dgm:resizeHandles val="exact"/>
        </dgm:presLayoutVars>
      </dgm:prSet>
      <dgm:spPr/>
    </dgm:pt>
    <dgm:pt modelId="{C11A54AD-7B73-4835-9AA7-5C9752DA35D8}" type="pres">
      <dgm:prSet presAssocID="{007477BD-60A5-414F-8D19-00EBD626D7F0}" presName="node" presStyleLbl="node1" presStyleIdx="0" presStyleCnt="5">
        <dgm:presLayoutVars>
          <dgm:bulletEnabled val="1"/>
        </dgm:presLayoutVars>
      </dgm:prSet>
      <dgm:spPr/>
      <dgm:t>
        <a:bodyPr/>
        <a:lstStyle/>
        <a:p>
          <a:endParaRPr lang="en-US"/>
        </a:p>
      </dgm:t>
    </dgm:pt>
    <dgm:pt modelId="{79F6123A-D7D1-44C0-B261-C6E985DDBE22}" type="pres">
      <dgm:prSet presAssocID="{BCA06880-CD62-45AF-9D53-567EEB19C084}" presName="sibTrans" presStyleLbl="sibTrans2D1" presStyleIdx="0" presStyleCnt="4"/>
      <dgm:spPr/>
      <dgm:t>
        <a:bodyPr/>
        <a:lstStyle/>
        <a:p>
          <a:endParaRPr lang="en-US"/>
        </a:p>
      </dgm:t>
    </dgm:pt>
    <dgm:pt modelId="{B32962F7-9FCA-4E4A-8886-8ABDF66CFA6E}" type="pres">
      <dgm:prSet presAssocID="{BCA06880-CD62-45AF-9D53-567EEB19C084}" presName="connectorText" presStyleLbl="sibTrans2D1" presStyleIdx="0" presStyleCnt="4"/>
      <dgm:spPr/>
      <dgm:t>
        <a:bodyPr/>
        <a:lstStyle/>
        <a:p>
          <a:endParaRPr lang="en-US"/>
        </a:p>
      </dgm:t>
    </dgm:pt>
    <dgm:pt modelId="{594A870A-2A76-4B93-91FF-423918546E7E}" type="pres">
      <dgm:prSet presAssocID="{5F3E2C83-0075-4C1C-8367-377983C6CBD6}" presName="node" presStyleLbl="node1" presStyleIdx="1" presStyleCnt="5">
        <dgm:presLayoutVars>
          <dgm:bulletEnabled val="1"/>
        </dgm:presLayoutVars>
      </dgm:prSet>
      <dgm:spPr/>
      <dgm:t>
        <a:bodyPr/>
        <a:lstStyle/>
        <a:p>
          <a:endParaRPr lang="en-US"/>
        </a:p>
      </dgm:t>
    </dgm:pt>
    <dgm:pt modelId="{92F79BB9-C984-4A9E-A145-ABDBCCD6C038}" type="pres">
      <dgm:prSet presAssocID="{C920287E-00A2-4F2A-9EE2-564C5E78E917}" presName="sibTrans" presStyleLbl="sibTrans2D1" presStyleIdx="1" presStyleCnt="4"/>
      <dgm:spPr/>
      <dgm:t>
        <a:bodyPr/>
        <a:lstStyle/>
        <a:p>
          <a:endParaRPr lang="en-US"/>
        </a:p>
      </dgm:t>
    </dgm:pt>
    <dgm:pt modelId="{651BC5AE-A415-4690-9F07-8286AD65E8FA}" type="pres">
      <dgm:prSet presAssocID="{C920287E-00A2-4F2A-9EE2-564C5E78E917}" presName="connectorText" presStyleLbl="sibTrans2D1" presStyleIdx="1" presStyleCnt="4"/>
      <dgm:spPr/>
      <dgm:t>
        <a:bodyPr/>
        <a:lstStyle/>
        <a:p>
          <a:endParaRPr lang="en-US"/>
        </a:p>
      </dgm:t>
    </dgm:pt>
    <dgm:pt modelId="{2032CEBA-1D44-4CB8-BF1C-AE4A08F57CEF}" type="pres">
      <dgm:prSet presAssocID="{92161121-31D1-47E6-92C7-63D7B054A5F6}" presName="node" presStyleLbl="node1" presStyleIdx="2" presStyleCnt="5">
        <dgm:presLayoutVars>
          <dgm:bulletEnabled val="1"/>
        </dgm:presLayoutVars>
      </dgm:prSet>
      <dgm:spPr/>
      <dgm:t>
        <a:bodyPr/>
        <a:lstStyle/>
        <a:p>
          <a:endParaRPr lang="en-US"/>
        </a:p>
      </dgm:t>
    </dgm:pt>
    <dgm:pt modelId="{F0D8DF92-B148-4240-AA2B-4CA447C8C3E1}" type="pres">
      <dgm:prSet presAssocID="{F23BBE37-AB48-44A6-98BA-AF03EB396B0B}" presName="sibTrans" presStyleLbl="sibTrans2D1" presStyleIdx="2" presStyleCnt="4"/>
      <dgm:spPr/>
      <dgm:t>
        <a:bodyPr/>
        <a:lstStyle/>
        <a:p>
          <a:endParaRPr lang="en-US"/>
        </a:p>
      </dgm:t>
    </dgm:pt>
    <dgm:pt modelId="{D62B6BC0-9635-405D-A04A-07ABCE971919}" type="pres">
      <dgm:prSet presAssocID="{F23BBE37-AB48-44A6-98BA-AF03EB396B0B}" presName="connectorText" presStyleLbl="sibTrans2D1" presStyleIdx="2" presStyleCnt="4"/>
      <dgm:spPr/>
      <dgm:t>
        <a:bodyPr/>
        <a:lstStyle/>
        <a:p>
          <a:endParaRPr lang="en-US"/>
        </a:p>
      </dgm:t>
    </dgm:pt>
    <dgm:pt modelId="{0605D777-C0F5-49EF-83D7-21698538E96E}" type="pres">
      <dgm:prSet presAssocID="{1605CEE8-2DD8-491E-9DB6-68E4361AD906}" presName="node" presStyleLbl="node1" presStyleIdx="3" presStyleCnt="5" custLinFactNeighborX="-12032" custLinFactNeighborY="-3074">
        <dgm:presLayoutVars>
          <dgm:bulletEnabled val="1"/>
        </dgm:presLayoutVars>
      </dgm:prSet>
      <dgm:spPr/>
      <dgm:t>
        <a:bodyPr/>
        <a:lstStyle/>
        <a:p>
          <a:endParaRPr lang="en-US"/>
        </a:p>
      </dgm:t>
    </dgm:pt>
    <dgm:pt modelId="{7F65A18A-5748-46D9-9DCA-7B1E5658D714}" type="pres">
      <dgm:prSet presAssocID="{76C24C07-5201-4479-A742-3393AF2BF51A}" presName="sibTrans" presStyleLbl="sibTrans2D1" presStyleIdx="3" presStyleCnt="4"/>
      <dgm:spPr/>
      <dgm:t>
        <a:bodyPr/>
        <a:lstStyle/>
        <a:p>
          <a:endParaRPr lang="en-US"/>
        </a:p>
      </dgm:t>
    </dgm:pt>
    <dgm:pt modelId="{85F6BEF9-53BC-44C8-B3E6-5C576F440FB1}" type="pres">
      <dgm:prSet presAssocID="{76C24C07-5201-4479-A742-3393AF2BF51A}" presName="connectorText" presStyleLbl="sibTrans2D1" presStyleIdx="3" presStyleCnt="4"/>
      <dgm:spPr/>
      <dgm:t>
        <a:bodyPr/>
        <a:lstStyle/>
        <a:p>
          <a:endParaRPr lang="en-US"/>
        </a:p>
      </dgm:t>
    </dgm:pt>
    <dgm:pt modelId="{F513806F-5C78-4DDD-B334-4B2943E3F0E6}" type="pres">
      <dgm:prSet presAssocID="{3E766AC4-F297-4620-A633-6B29031A4318}" presName="node" presStyleLbl="node1" presStyleIdx="4" presStyleCnt="5">
        <dgm:presLayoutVars>
          <dgm:bulletEnabled val="1"/>
        </dgm:presLayoutVars>
      </dgm:prSet>
      <dgm:spPr/>
      <dgm:t>
        <a:bodyPr/>
        <a:lstStyle/>
        <a:p>
          <a:endParaRPr lang="en-US"/>
        </a:p>
      </dgm:t>
    </dgm:pt>
  </dgm:ptLst>
  <dgm:cxnLst>
    <dgm:cxn modelId="{A7F98303-DD3F-435A-BDA0-51CF9FB90772}" type="presOf" srcId="{76C24C07-5201-4479-A742-3393AF2BF51A}" destId="{85F6BEF9-53BC-44C8-B3E6-5C576F440FB1}" srcOrd="1" destOrd="0" presId="urn:microsoft.com/office/officeart/2005/8/layout/process1"/>
    <dgm:cxn modelId="{6DBA20C6-8650-4C12-A1DD-FFD2029010B3}" type="presOf" srcId="{F23BBE37-AB48-44A6-98BA-AF03EB396B0B}" destId="{F0D8DF92-B148-4240-AA2B-4CA447C8C3E1}" srcOrd="0" destOrd="0" presId="urn:microsoft.com/office/officeart/2005/8/layout/process1"/>
    <dgm:cxn modelId="{6FE12B7D-2E0F-494A-9A03-85979DF6D750}" type="presOf" srcId="{BCA06880-CD62-45AF-9D53-567EEB19C084}" destId="{79F6123A-D7D1-44C0-B261-C6E985DDBE22}" srcOrd="0" destOrd="0" presId="urn:microsoft.com/office/officeart/2005/8/layout/process1"/>
    <dgm:cxn modelId="{880B7802-FE8B-455F-950A-7C301A27E401}" srcId="{194DB104-F077-497E-A8BC-F496981DE588}" destId="{5F3E2C83-0075-4C1C-8367-377983C6CBD6}" srcOrd="1" destOrd="0" parTransId="{3CD991BB-BF1F-4357-979E-C1D71EE1B5DE}" sibTransId="{C920287E-00A2-4F2A-9EE2-564C5E78E917}"/>
    <dgm:cxn modelId="{67C6B3B8-C65E-4C1E-B2B7-7B1B8006A4F5}" srcId="{194DB104-F077-497E-A8BC-F496981DE588}" destId="{1605CEE8-2DD8-491E-9DB6-68E4361AD906}" srcOrd="3" destOrd="0" parTransId="{66003DBC-4573-4194-A4A4-6BDC4B9783B8}" sibTransId="{76C24C07-5201-4479-A742-3393AF2BF51A}"/>
    <dgm:cxn modelId="{DAAF9BFB-D33B-42E7-BBD2-9707E02EB262}" type="presOf" srcId="{194DB104-F077-497E-A8BC-F496981DE588}" destId="{DC50432B-37BF-4D4D-B788-F79E080D85A2}" srcOrd="0" destOrd="0" presId="urn:microsoft.com/office/officeart/2005/8/layout/process1"/>
    <dgm:cxn modelId="{C27183AE-C48A-4C72-814F-693E47A05ACB}" type="presOf" srcId="{F23BBE37-AB48-44A6-98BA-AF03EB396B0B}" destId="{D62B6BC0-9635-405D-A04A-07ABCE971919}" srcOrd="1" destOrd="0" presId="urn:microsoft.com/office/officeart/2005/8/layout/process1"/>
    <dgm:cxn modelId="{2305C498-5D13-412B-9862-AD2B28C2DC09}" type="presOf" srcId="{BCA06880-CD62-45AF-9D53-567EEB19C084}" destId="{B32962F7-9FCA-4E4A-8886-8ABDF66CFA6E}" srcOrd="1" destOrd="0" presId="urn:microsoft.com/office/officeart/2005/8/layout/process1"/>
    <dgm:cxn modelId="{5B523BEA-3B3A-4279-8559-E9BF8C56140C}" srcId="{194DB104-F077-497E-A8BC-F496981DE588}" destId="{3E766AC4-F297-4620-A633-6B29031A4318}" srcOrd="4" destOrd="0" parTransId="{56EBF6E3-DA2A-48DE-9677-9D7B8E348C10}" sibTransId="{A26FA19E-CE52-4434-A3A5-1F4A9F2F2690}"/>
    <dgm:cxn modelId="{91F6385A-6099-4697-9EED-254BFEB1DDE1}" type="presOf" srcId="{007477BD-60A5-414F-8D19-00EBD626D7F0}" destId="{C11A54AD-7B73-4835-9AA7-5C9752DA35D8}" srcOrd="0" destOrd="0" presId="urn:microsoft.com/office/officeart/2005/8/layout/process1"/>
    <dgm:cxn modelId="{CE55D1F4-BC32-4446-A792-B82FD39FECA8}" type="presOf" srcId="{5F3E2C83-0075-4C1C-8367-377983C6CBD6}" destId="{594A870A-2A76-4B93-91FF-423918546E7E}" srcOrd="0" destOrd="0" presId="urn:microsoft.com/office/officeart/2005/8/layout/process1"/>
    <dgm:cxn modelId="{E934EBDB-85C3-440D-99D6-FD641ABBD5F9}" srcId="{194DB104-F077-497E-A8BC-F496981DE588}" destId="{92161121-31D1-47E6-92C7-63D7B054A5F6}" srcOrd="2" destOrd="0" parTransId="{5A433533-03CB-4E25-9A86-0784490A0FC3}" sibTransId="{F23BBE37-AB48-44A6-98BA-AF03EB396B0B}"/>
    <dgm:cxn modelId="{6A6696A8-10FF-4A38-94F5-03AB0BB2509F}" type="presOf" srcId="{3E766AC4-F297-4620-A633-6B29031A4318}" destId="{F513806F-5C78-4DDD-B334-4B2943E3F0E6}" srcOrd="0" destOrd="0" presId="urn:microsoft.com/office/officeart/2005/8/layout/process1"/>
    <dgm:cxn modelId="{D256F9E8-FCA4-486E-BF06-57CC602852EF}" type="presOf" srcId="{C920287E-00A2-4F2A-9EE2-564C5E78E917}" destId="{92F79BB9-C984-4A9E-A145-ABDBCCD6C038}" srcOrd="0" destOrd="0" presId="urn:microsoft.com/office/officeart/2005/8/layout/process1"/>
    <dgm:cxn modelId="{F5DF0147-3CCF-4ABF-B0AC-FB33C27DB05C}" srcId="{194DB104-F077-497E-A8BC-F496981DE588}" destId="{007477BD-60A5-414F-8D19-00EBD626D7F0}" srcOrd="0" destOrd="0" parTransId="{A40E413B-AF04-44AE-8967-1703FA96668C}" sibTransId="{BCA06880-CD62-45AF-9D53-567EEB19C084}"/>
    <dgm:cxn modelId="{2D1013EF-9F72-4C2B-A79D-27E7D9305D04}" type="presOf" srcId="{C920287E-00A2-4F2A-9EE2-564C5E78E917}" destId="{651BC5AE-A415-4690-9F07-8286AD65E8FA}" srcOrd="1" destOrd="0" presId="urn:microsoft.com/office/officeart/2005/8/layout/process1"/>
    <dgm:cxn modelId="{4E97B3F3-A2AD-4EA9-951D-7125AE9DCBFC}" type="presOf" srcId="{92161121-31D1-47E6-92C7-63D7B054A5F6}" destId="{2032CEBA-1D44-4CB8-BF1C-AE4A08F57CEF}" srcOrd="0" destOrd="0" presId="urn:microsoft.com/office/officeart/2005/8/layout/process1"/>
    <dgm:cxn modelId="{7DB75C68-4C7C-4533-8809-A298073F133D}" type="presOf" srcId="{1605CEE8-2DD8-491E-9DB6-68E4361AD906}" destId="{0605D777-C0F5-49EF-83D7-21698538E96E}" srcOrd="0" destOrd="0" presId="urn:microsoft.com/office/officeart/2005/8/layout/process1"/>
    <dgm:cxn modelId="{B5DB34F3-005C-46C5-9B16-FEB47064628D}" type="presOf" srcId="{76C24C07-5201-4479-A742-3393AF2BF51A}" destId="{7F65A18A-5748-46D9-9DCA-7B1E5658D714}" srcOrd="0" destOrd="0" presId="urn:microsoft.com/office/officeart/2005/8/layout/process1"/>
    <dgm:cxn modelId="{34A365B3-C41E-48AB-8223-45AFCD1E87EB}" type="presParOf" srcId="{DC50432B-37BF-4D4D-B788-F79E080D85A2}" destId="{C11A54AD-7B73-4835-9AA7-5C9752DA35D8}" srcOrd="0" destOrd="0" presId="urn:microsoft.com/office/officeart/2005/8/layout/process1"/>
    <dgm:cxn modelId="{9E359223-B975-47AB-A9CE-6BD584BF8BE3}" type="presParOf" srcId="{DC50432B-37BF-4D4D-B788-F79E080D85A2}" destId="{79F6123A-D7D1-44C0-B261-C6E985DDBE22}" srcOrd="1" destOrd="0" presId="urn:microsoft.com/office/officeart/2005/8/layout/process1"/>
    <dgm:cxn modelId="{8FB7CC28-5DFC-4576-88C9-109C2DD7F956}" type="presParOf" srcId="{79F6123A-D7D1-44C0-B261-C6E985DDBE22}" destId="{B32962F7-9FCA-4E4A-8886-8ABDF66CFA6E}" srcOrd="0" destOrd="0" presId="urn:microsoft.com/office/officeart/2005/8/layout/process1"/>
    <dgm:cxn modelId="{C3FF45D6-54AF-4123-A242-1A22D634B5F3}" type="presParOf" srcId="{DC50432B-37BF-4D4D-B788-F79E080D85A2}" destId="{594A870A-2A76-4B93-91FF-423918546E7E}" srcOrd="2" destOrd="0" presId="urn:microsoft.com/office/officeart/2005/8/layout/process1"/>
    <dgm:cxn modelId="{03C2D32D-B00E-4C25-8F01-C69D36C10358}" type="presParOf" srcId="{DC50432B-37BF-4D4D-B788-F79E080D85A2}" destId="{92F79BB9-C984-4A9E-A145-ABDBCCD6C038}" srcOrd="3" destOrd="0" presId="urn:microsoft.com/office/officeart/2005/8/layout/process1"/>
    <dgm:cxn modelId="{1612F30B-80B9-4275-A543-66C65C9DA7DE}" type="presParOf" srcId="{92F79BB9-C984-4A9E-A145-ABDBCCD6C038}" destId="{651BC5AE-A415-4690-9F07-8286AD65E8FA}" srcOrd="0" destOrd="0" presId="urn:microsoft.com/office/officeart/2005/8/layout/process1"/>
    <dgm:cxn modelId="{06C892B3-8CC7-4B8D-9903-3876BB3234FA}" type="presParOf" srcId="{DC50432B-37BF-4D4D-B788-F79E080D85A2}" destId="{2032CEBA-1D44-4CB8-BF1C-AE4A08F57CEF}" srcOrd="4" destOrd="0" presId="urn:microsoft.com/office/officeart/2005/8/layout/process1"/>
    <dgm:cxn modelId="{54AAF9DB-E806-4B29-8758-928028538DBF}" type="presParOf" srcId="{DC50432B-37BF-4D4D-B788-F79E080D85A2}" destId="{F0D8DF92-B148-4240-AA2B-4CA447C8C3E1}" srcOrd="5" destOrd="0" presId="urn:microsoft.com/office/officeart/2005/8/layout/process1"/>
    <dgm:cxn modelId="{FE07FDE2-796F-4704-9A48-985004DA8DE4}" type="presParOf" srcId="{F0D8DF92-B148-4240-AA2B-4CA447C8C3E1}" destId="{D62B6BC0-9635-405D-A04A-07ABCE971919}" srcOrd="0" destOrd="0" presId="urn:microsoft.com/office/officeart/2005/8/layout/process1"/>
    <dgm:cxn modelId="{C1749813-986A-4BA1-AED7-80B2476FBDE8}" type="presParOf" srcId="{DC50432B-37BF-4D4D-B788-F79E080D85A2}" destId="{0605D777-C0F5-49EF-83D7-21698538E96E}" srcOrd="6" destOrd="0" presId="urn:microsoft.com/office/officeart/2005/8/layout/process1"/>
    <dgm:cxn modelId="{1A765840-F259-4774-8FBA-F39F33221897}" type="presParOf" srcId="{DC50432B-37BF-4D4D-B788-F79E080D85A2}" destId="{7F65A18A-5748-46D9-9DCA-7B1E5658D714}" srcOrd="7" destOrd="0" presId="urn:microsoft.com/office/officeart/2005/8/layout/process1"/>
    <dgm:cxn modelId="{570E7AEC-9A15-47BE-802D-0245EDB2E112}" type="presParOf" srcId="{7F65A18A-5748-46D9-9DCA-7B1E5658D714}" destId="{85F6BEF9-53BC-44C8-B3E6-5C576F440FB1}" srcOrd="0" destOrd="0" presId="urn:microsoft.com/office/officeart/2005/8/layout/process1"/>
    <dgm:cxn modelId="{A920EF4D-D066-4FE7-AC02-4A31351362C2}" type="presParOf" srcId="{DC50432B-37BF-4D4D-B788-F79E080D85A2}" destId="{F513806F-5C78-4DDD-B334-4B2943E3F0E6}" srcOrd="8" destOrd="0" presId="urn:microsoft.com/office/officeart/2005/8/layout/process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301B6C9-4758-4588-A028-E70929DD8EED}" type="doc">
      <dgm:prSet loTypeId="urn:microsoft.com/office/officeart/2005/8/layout/chevron2" loCatId="list" qsTypeId="urn:microsoft.com/office/officeart/2005/8/quickstyle/simple1" qsCatId="simple" csTypeId="urn:microsoft.com/office/officeart/2005/8/colors/colorful1" csCatId="colorful" phldr="1"/>
      <dgm:spPr/>
      <dgm:t>
        <a:bodyPr/>
        <a:lstStyle/>
        <a:p>
          <a:pPr rtl="1"/>
          <a:endParaRPr lang="fa-IR"/>
        </a:p>
      </dgm:t>
    </dgm:pt>
    <dgm:pt modelId="{72BCA973-ABC6-479A-8728-0CF0499C819C}">
      <dgm:prSet phldrT="[Text]" custT="1"/>
      <dgm:spPr/>
      <dgm:t>
        <a:bodyPr/>
        <a:lstStyle/>
        <a:p>
          <a:pPr rtl="1"/>
          <a:r>
            <a:rPr lang="fa-IR" sz="3200" dirty="0">
              <a:cs typeface="B Nazanin" panose="00000400000000000000" pitchFamily="2" charset="-78"/>
            </a:rPr>
            <a:t>1</a:t>
          </a:r>
        </a:p>
      </dgm:t>
    </dgm:pt>
    <dgm:pt modelId="{FFB476BE-6B4F-4C1F-AE8F-BE54C3EBA350}" type="parTrans" cxnId="{6D6BDB2B-D492-4173-9D46-F36F85616C83}">
      <dgm:prSet/>
      <dgm:spPr/>
      <dgm:t>
        <a:bodyPr/>
        <a:lstStyle/>
        <a:p>
          <a:pPr rtl="1"/>
          <a:endParaRPr lang="fa-IR" sz="2800">
            <a:cs typeface="B Nazanin" panose="00000400000000000000" pitchFamily="2" charset="-78"/>
          </a:endParaRPr>
        </a:p>
      </dgm:t>
    </dgm:pt>
    <dgm:pt modelId="{ADC52F20-3E49-4E80-9F86-B422C46ABF85}" type="sibTrans" cxnId="{6D6BDB2B-D492-4173-9D46-F36F85616C83}">
      <dgm:prSet/>
      <dgm:spPr/>
      <dgm:t>
        <a:bodyPr/>
        <a:lstStyle/>
        <a:p>
          <a:pPr rtl="1"/>
          <a:endParaRPr lang="fa-IR" sz="2800">
            <a:cs typeface="B Nazanin" panose="00000400000000000000" pitchFamily="2" charset="-78"/>
          </a:endParaRPr>
        </a:p>
      </dgm:t>
    </dgm:pt>
    <dgm:pt modelId="{1FF00500-5EB2-425B-BE02-9AF719F0DA43}">
      <dgm:prSet phldrT="[Text]" custT="1"/>
      <dgm:spPr>
        <a:ln>
          <a:noFill/>
        </a:ln>
      </dgm:spPr>
      <dgm:t>
        <a:bodyPr/>
        <a:lstStyle/>
        <a:p>
          <a:pPr rtl="1"/>
          <a:r>
            <a:rPr lang="fa-IR" sz="5400" b="1" dirty="0">
              <a:solidFill>
                <a:srgbClr val="FFC000"/>
              </a:solidFill>
              <a:cs typeface="B Nazanin" panose="00000400000000000000" pitchFamily="2" charset="-78"/>
            </a:rPr>
            <a:t>تست برای همه هست</a:t>
          </a:r>
        </a:p>
      </dgm:t>
    </dgm:pt>
    <dgm:pt modelId="{53BD39F9-5266-4E55-A26D-8DE9A34DB78C}" type="parTrans" cxnId="{D1A15C8E-18E3-4FE3-B4A7-F14BD53D5AE8}">
      <dgm:prSet/>
      <dgm:spPr/>
      <dgm:t>
        <a:bodyPr/>
        <a:lstStyle/>
        <a:p>
          <a:pPr rtl="1"/>
          <a:endParaRPr lang="fa-IR" sz="2800">
            <a:cs typeface="B Nazanin" panose="00000400000000000000" pitchFamily="2" charset="-78"/>
          </a:endParaRPr>
        </a:p>
      </dgm:t>
    </dgm:pt>
    <dgm:pt modelId="{80CEE5F2-02CB-41DD-8B99-2F26878044CD}" type="sibTrans" cxnId="{D1A15C8E-18E3-4FE3-B4A7-F14BD53D5AE8}">
      <dgm:prSet/>
      <dgm:spPr/>
      <dgm:t>
        <a:bodyPr/>
        <a:lstStyle/>
        <a:p>
          <a:pPr rtl="1"/>
          <a:endParaRPr lang="fa-IR" sz="2800">
            <a:cs typeface="B Nazanin" panose="00000400000000000000" pitchFamily="2" charset="-78"/>
          </a:endParaRPr>
        </a:p>
      </dgm:t>
    </dgm:pt>
    <dgm:pt modelId="{6A04A7B3-F173-464B-90EE-42D1ED23D6FD}">
      <dgm:prSet phldrT="[Text]" custT="1"/>
      <dgm:spPr>
        <a:solidFill>
          <a:srgbClr val="C00000"/>
        </a:solidFill>
      </dgm:spPr>
      <dgm:t>
        <a:bodyPr/>
        <a:lstStyle/>
        <a:p>
          <a:pPr rtl="1"/>
          <a:r>
            <a:rPr lang="fa-IR" sz="3200" dirty="0">
              <a:cs typeface="B Nazanin" panose="00000400000000000000" pitchFamily="2" charset="-78"/>
            </a:rPr>
            <a:t>2</a:t>
          </a:r>
        </a:p>
      </dgm:t>
    </dgm:pt>
    <dgm:pt modelId="{14C1F099-2392-4707-BF15-81B90A163C64}" type="parTrans" cxnId="{ED0545F5-38D2-485D-822B-7B655068B7ED}">
      <dgm:prSet/>
      <dgm:spPr/>
      <dgm:t>
        <a:bodyPr/>
        <a:lstStyle/>
        <a:p>
          <a:pPr rtl="1"/>
          <a:endParaRPr lang="fa-IR" sz="2800">
            <a:cs typeface="B Nazanin" panose="00000400000000000000" pitchFamily="2" charset="-78"/>
          </a:endParaRPr>
        </a:p>
      </dgm:t>
    </dgm:pt>
    <dgm:pt modelId="{F3FDC4F4-318C-4742-96A9-261E2F532118}" type="sibTrans" cxnId="{ED0545F5-38D2-485D-822B-7B655068B7ED}">
      <dgm:prSet/>
      <dgm:spPr/>
      <dgm:t>
        <a:bodyPr/>
        <a:lstStyle/>
        <a:p>
          <a:pPr rtl="1"/>
          <a:endParaRPr lang="fa-IR" sz="2800">
            <a:cs typeface="B Nazanin" panose="00000400000000000000" pitchFamily="2" charset="-78"/>
          </a:endParaRPr>
        </a:p>
      </dgm:t>
    </dgm:pt>
    <dgm:pt modelId="{75770652-E2AE-4601-BF62-A694950FCB40}">
      <dgm:prSet phldrT="[Text]" custT="1"/>
      <dgm:spPr>
        <a:ln>
          <a:noFill/>
        </a:ln>
      </dgm:spPr>
      <dgm:t>
        <a:bodyPr/>
        <a:lstStyle/>
        <a:p>
          <a:pPr rtl="1"/>
          <a:r>
            <a:rPr lang="fa-IR" sz="5400" b="1" dirty="0">
              <a:solidFill>
                <a:srgbClr val="C00000"/>
              </a:solidFill>
              <a:cs typeface="B Nazanin" panose="00000400000000000000" pitchFamily="2" charset="-78"/>
            </a:rPr>
            <a:t>محرمانه است</a:t>
          </a:r>
        </a:p>
      </dgm:t>
    </dgm:pt>
    <dgm:pt modelId="{07FB9126-3C21-4E9F-BA4E-0864F8021520}" type="parTrans" cxnId="{8E89E140-384D-459C-A850-B195C85734A0}">
      <dgm:prSet/>
      <dgm:spPr/>
      <dgm:t>
        <a:bodyPr/>
        <a:lstStyle/>
        <a:p>
          <a:pPr rtl="1"/>
          <a:endParaRPr lang="fa-IR" sz="2800">
            <a:cs typeface="B Nazanin" panose="00000400000000000000" pitchFamily="2" charset="-78"/>
          </a:endParaRPr>
        </a:p>
      </dgm:t>
    </dgm:pt>
    <dgm:pt modelId="{0E2F792F-2E5C-4999-8A13-98028D4E1F62}" type="sibTrans" cxnId="{8E89E140-384D-459C-A850-B195C85734A0}">
      <dgm:prSet/>
      <dgm:spPr/>
      <dgm:t>
        <a:bodyPr/>
        <a:lstStyle/>
        <a:p>
          <a:pPr rtl="1"/>
          <a:endParaRPr lang="fa-IR" sz="2800">
            <a:cs typeface="B Nazanin" panose="00000400000000000000" pitchFamily="2" charset="-78"/>
          </a:endParaRPr>
        </a:p>
      </dgm:t>
    </dgm:pt>
    <dgm:pt modelId="{11DA36F9-07B5-46C8-A752-9192FDB7A0EB}">
      <dgm:prSet phldrT="[Text]" custT="1"/>
      <dgm:spPr>
        <a:solidFill>
          <a:schemeClr val="accent6">
            <a:lumMod val="75000"/>
          </a:schemeClr>
        </a:solidFill>
      </dgm:spPr>
      <dgm:t>
        <a:bodyPr/>
        <a:lstStyle/>
        <a:p>
          <a:pPr rtl="1"/>
          <a:r>
            <a:rPr lang="fa-IR" sz="3200" dirty="0">
              <a:cs typeface="B Nazanin" panose="00000400000000000000" pitchFamily="2" charset="-78"/>
            </a:rPr>
            <a:t>3</a:t>
          </a:r>
        </a:p>
      </dgm:t>
    </dgm:pt>
    <dgm:pt modelId="{3D68F7FE-8F83-40C6-8929-33896F03CD25}" type="parTrans" cxnId="{A050F23C-A4D6-44B2-81F4-CE60D3A45300}">
      <dgm:prSet/>
      <dgm:spPr/>
      <dgm:t>
        <a:bodyPr/>
        <a:lstStyle/>
        <a:p>
          <a:pPr rtl="1"/>
          <a:endParaRPr lang="fa-IR" sz="2800">
            <a:cs typeface="B Nazanin" panose="00000400000000000000" pitchFamily="2" charset="-78"/>
          </a:endParaRPr>
        </a:p>
      </dgm:t>
    </dgm:pt>
    <dgm:pt modelId="{FCC6B4B1-503C-4BFB-912F-B014D94BF4B9}" type="sibTrans" cxnId="{A050F23C-A4D6-44B2-81F4-CE60D3A45300}">
      <dgm:prSet/>
      <dgm:spPr/>
      <dgm:t>
        <a:bodyPr/>
        <a:lstStyle/>
        <a:p>
          <a:pPr rtl="1"/>
          <a:endParaRPr lang="fa-IR" sz="2800">
            <a:cs typeface="B Nazanin" panose="00000400000000000000" pitchFamily="2" charset="-78"/>
          </a:endParaRPr>
        </a:p>
      </dgm:t>
    </dgm:pt>
    <dgm:pt modelId="{C151C6D1-5BB5-4BA4-8484-70814296B856}">
      <dgm:prSet phldrT="[Text]" custT="1"/>
      <dgm:spPr>
        <a:ln>
          <a:noFill/>
        </a:ln>
      </dgm:spPr>
      <dgm:t>
        <a:bodyPr/>
        <a:lstStyle/>
        <a:p>
          <a:pPr rtl="1"/>
          <a:r>
            <a:rPr lang="fa-IR" sz="5400" b="1" dirty="0">
              <a:solidFill>
                <a:srgbClr val="7030A0"/>
              </a:solidFill>
              <a:cs typeface="B Nazanin" panose="00000400000000000000" pitchFamily="2" charset="-78"/>
            </a:rPr>
            <a:t>نحوه دسترسی به تست</a:t>
          </a:r>
          <a:endParaRPr lang="fa-IR" sz="5400" b="1" dirty="0">
            <a:solidFill>
              <a:schemeClr val="accent6">
                <a:lumMod val="50000"/>
              </a:schemeClr>
            </a:solidFill>
            <a:cs typeface="B Nazanin" panose="00000400000000000000" pitchFamily="2" charset="-78"/>
          </a:endParaRPr>
        </a:p>
      </dgm:t>
    </dgm:pt>
    <dgm:pt modelId="{29D9CFA9-98FD-4AD0-BE9C-7FCE6CC0F11B}" type="parTrans" cxnId="{784DAC96-4A08-4B22-BD1B-B872DBACCCAE}">
      <dgm:prSet/>
      <dgm:spPr/>
      <dgm:t>
        <a:bodyPr/>
        <a:lstStyle/>
        <a:p>
          <a:pPr rtl="1"/>
          <a:endParaRPr lang="fa-IR" sz="2800">
            <a:cs typeface="B Nazanin" panose="00000400000000000000" pitchFamily="2" charset="-78"/>
          </a:endParaRPr>
        </a:p>
      </dgm:t>
    </dgm:pt>
    <dgm:pt modelId="{F76E38D7-208B-4D13-934E-6BAF8CF2827C}" type="sibTrans" cxnId="{784DAC96-4A08-4B22-BD1B-B872DBACCCAE}">
      <dgm:prSet/>
      <dgm:spPr/>
      <dgm:t>
        <a:bodyPr/>
        <a:lstStyle/>
        <a:p>
          <a:pPr rtl="1"/>
          <a:endParaRPr lang="fa-IR" sz="2800">
            <a:cs typeface="B Nazanin" panose="00000400000000000000" pitchFamily="2" charset="-78"/>
          </a:endParaRPr>
        </a:p>
      </dgm:t>
    </dgm:pt>
    <dgm:pt modelId="{232749DC-0086-46AC-90CC-DAA2C80EC397}">
      <dgm:prSet phldrT="[Text]" custT="1"/>
      <dgm:spPr/>
      <dgm:t>
        <a:bodyPr/>
        <a:lstStyle/>
        <a:p>
          <a:pPr rtl="1"/>
          <a:r>
            <a:rPr lang="fa-IR" sz="3200" dirty="0">
              <a:cs typeface="B Nazanin" panose="00000400000000000000" pitchFamily="2" charset="-78"/>
            </a:rPr>
            <a:t>4</a:t>
          </a:r>
        </a:p>
      </dgm:t>
    </dgm:pt>
    <dgm:pt modelId="{12422644-C5A0-40E2-89EA-DA6D2D731572}" type="parTrans" cxnId="{83059A45-DCCF-4532-B64E-EFD8D587D695}">
      <dgm:prSet/>
      <dgm:spPr/>
      <dgm:t>
        <a:bodyPr/>
        <a:lstStyle/>
        <a:p>
          <a:pPr rtl="1"/>
          <a:endParaRPr lang="fa-IR" sz="2800">
            <a:cs typeface="B Nazanin" panose="00000400000000000000" pitchFamily="2" charset="-78"/>
          </a:endParaRPr>
        </a:p>
      </dgm:t>
    </dgm:pt>
    <dgm:pt modelId="{AA0849C3-5E84-4AC6-83FF-27C283034A1F}" type="sibTrans" cxnId="{83059A45-DCCF-4532-B64E-EFD8D587D695}">
      <dgm:prSet/>
      <dgm:spPr/>
      <dgm:t>
        <a:bodyPr/>
        <a:lstStyle/>
        <a:p>
          <a:pPr rtl="1"/>
          <a:endParaRPr lang="fa-IR" sz="2800">
            <a:cs typeface="B Nazanin" panose="00000400000000000000" pitchFamily="2" charset="-78"/>
          </a:endParaRPr>
        </a:p>
      </dgm:t>
    </dgm:pt>
    <dgm:pt modelId="{6DCEC957-F85D-42BD-BC0B-C192CC285585}">
      <dgm:prSet phldrT="[Text]" custT="1"/>
      <dgm:spPr>
        <a:solidFill>
          <a:srgbClr val="7030A0"/>
        </a:solidFill>
      </dgm:spPr>
      <dgm:t>
        <a:bodyPr/>
        <a:lstStyle/>
        <a:p>
          <a:pPr rtl="1"/>
          <a:r>
            <a:rPr lang="fa-IR" sz="3200" dirty="0">
              <a:cs typeface="B Nazanin" panose="00000400000000000000" pitchFamily="2" charset="-78"/>
            </a:rPr>
            <a:t>5</a:t>
          </a:r>
        </a:p>
      </dgm:t>
    </dgm:pt>
    <dgm:pt modelId="{F1C79117-F4B5-45CD-8056-E1F3BD948633}" type="parTrans" cxnId="{372BC060-DE90-457F-8426-E22237C8593E}">
      <dgm:prSet/>
      <dgm:spPr/>
      <dgm:t>
        <a:bodyPr/>
        <a:lstStyle/>
        <a:p>
          <a:pPr rtl="1"/>
          <a:endParaRPr lang="fa-IR" sz="2800">
            <a:cs typeface="B Nazanin" panose="00000400000000000000" pitchFamily="2" charset="-78"/>
          </a:endParaRPr>
        </a:p>
      </dgm:t>
    </dgm:pt>
    <dgm:pt modelId="{44D20A4B-98C2-4A3F-8A43-3ED3B3E25F4D}" type="sibTrans" cxnId="{372BC060-DE90-457F-8426-E22237C8593E}">
      <dgm:prSet/>
      <dgm:spPr/>
      <dgm:t>
        <a:bodyPr/>
        <a:lstStyle/>
        <a:p>
          <a:pPr rtl="1"/>
          <a:endParaRPr lang="fa-IR" sz="2800">
            <a:cs typeface="B Nazanin" panose="00000400000000000000" pitchFamily="2" charset="-78"/>
          </a:endParaRPr>
        </a:p>
      </dgm:t>
    </dgm:pt>
    <dgm:pt modelId="{5B6354ED-618F-4E51-9EAD-05B101DA836E}">
      <dgm:prSet custT="1"/>
      <dgm:spPr>
        <a:ln>
          <a:noFill/>
        </a:ln>
      </dgm:spPr>
      <dgm:t>
        <a:bodyPr/>
        <a:lstStyle/>
        <a:p>
          <a:pPr rtl="1"/>
          <a:r>
            <a:rPr lang="fa-IR" sz="4800" b="1" dirty="0">
              <a:solidFill>
                <a:schemeClr val="accent5">
                  <a:lumMod val="75000"/>
                </a:schemeClr>
              </a:solidFill>
              <a:cs typeface="B Nazanin" panose="00000400000000000000" pitchFamily="2" charset="-78"/>
            </a:rPr>
            <a:t>مفهوم پاسخ مثبت و منفی</a:t>
          </a:r>
        </a:p>
      </dgm:t>
    </dgm:pt>
    <dgm:pt modelId="{67F0EC5D-553B-46E2-ACE0-8B929CCF3B40}" type="parTrans" cxnId="{196C9B7F-D0A1-409E-AAB9-537517156ECC}">
      <dgm:prSet/>
      <dgm:spPr/>
      <dgm:t>
        <a:bodyPr/>
        <a:lstStyle/>
        <a:p>
          <a:pPr rtl="1"/>
          <a:endParaRPr lang="fa-IR" sz="2800">
            <a:cs typeface="B Nazanin" panose="00000400000000000000" pitchFamily="2" charset="-78"/>
          </a:endParaRPr>
        </a:p>
      </dgm:t>
    </dgm:pt>
    <dgm:pt modelId="{22FFF60E-7002-40D5-92EE-621977375A85}" type="sibTrans" cxnId="{196C9B7F-D0A1-409E-AAB9-537517156ECC}">
      <dgm:prSet/>
      <dgm:spPr/>
      <dgm:t>
        <a:bodyPr/>
        <a:lstStyle/>
        <a:p>
          <a:pPr rtl="1"/>
          <a:endParaRPr lang="fa-IR" sz="2800">
            <a:cs typeface="B Nazanin" panose="00000400000000000000" pitchFamily="2" charset="-78"/>
          </a:endParaRPr>
        </a:p>
      </dgm:t>
    </dgm:pt>
    <dgm:pt modelId="{666A1465-C146-4CC1-B8E8-27CFCBAFA061}">
      <dgm:prSet custT="1"/>
      <dgm:spPr>
        <a:ln>
          <a:noFill/>
        </a:ln>
      </dgm:spPr>
      <dgm:t>
        <a:bodyPr/>
        <a:lstStyle/>
        <a:p>
          <a:pPr rtl="1"/>
          <a:r>
            <a:rPr lang="en-US" sz="4000" b="1" dirty="0">
              <a:solidFill>
                <a:schemeClr val="accent5">
                  <a:lumMod val="75000"/>
                </a:schemeClr>
              </a:solidFill>
              <a:cs typeface="B Nazanin" panose="00000400000000000000" pitchFamily="2" charset="-78"/>
            </a:rPr>
            <a:t>Opt out</a:t>
          </a:r>
          <a:r>
            <a:rPr lang="fa-IR" sz="4000" b="1" dirty="0">
              <a:solidFill>
                <a:schemeClr val="accent5">
                  <a:lumMod val="75000"/>
                </a:schemeClr>
              </a:solidFill>
              <a:cs typeface="B Nazanin" panose="00000400000000000000" pitchFamily="2" charset="-78"/>
            </a:rPr>
            <a:t>شما هم مانند سایرین باید تست </a:t>
          </a:r>
          <a:r>
            <a:rPr lang="fa-IR" sz="3200" b="1" dirty="0">
              <a:solidFill>
                <a:schemeClr val="accent5">
                  <a:lumMod val="75000"/>
                </a:schemeClr>
              </a:solidFill>
              <a:cs typeface="B Nazanin" panose="00000400000000000000" pitchFamily="2" charset="-78"/>
            </a:rPr>
            <a:t>بدهید(حق قبول /رد با بیمار </a:t>
          </a:r>
          <a:r>
            <a:rPr lang="fa-IR" sz="3200" b="1">
              <a:solidFill>
                <a:schemeClr val="accent5">
                  <a:lumMod val="75000"/>
                </a:schemeClr>
              </a:solidFill>
              <a:cs typeface="B Nazanin" panose="00000400000000000000" pitchFamily="2" charset="-78"/>
            </a:rPr>
            <a:t>است )</a:t>
          </a:r>
          <a:endParaRPr lang="fa-IR" sz="4000" b="1" dirty="0">
            <a:solidFill>
              <a:schemeClr val="accent5">
                <a:lumMod val="75000"/>
              </a:schemeClr>
            </a:solidFill>
            <a:cs typeface="B Nazanin" panose="00000400000000000000" pitchFamily="2" charset="-78"/>
          </a:endParaRPr>
        </a:p>
      </dgm:t>
    </dgm:pt>
    <dgm:pt modelId="{66A891FB-6D5D-4A81-9B9A-3990CC439DDD}" type="parTrans" cxnId="{C2E1FA66-CE77-430E-8175-396F0C609B6E}">
      <dgm:prSet/>
      <dgm:spPr/>
      <dgm:t>
        <a:bodyPr/>
        <a:lstStyle/>
        <a:p>
          <a:pPr rtl="1"/>
          <a:endParaRPr lang="fa-IR" sz="2800">
            <a:cs typeface="B Nazanin" panose="00000400000000000000" pitchFamily="2" charset="-78"/>
          </a:endParaRPr>
        </a:p>
      </dgm:t>
    </dgm:pt>
    <dgm:pt modelId="{1A3EA4D0-3A53-4FD6-8959-DA68D8876F1F}" type="sibTrans" cxnId="{C2E1FA66-CE77-430E-8175-396F0C609B6E}">
      <dgm:prSet/>
      <dgm:spPr/>
      <dgm:t>
        <a:bodyPr/>
        <a:lstStyle/>
        <a:p>
          <a:pPr rtl="1"/>
          <a:endParaRPr lang="fa-IR" sz="2800">
            <a:cs typeface="B Nazanin" panose="00000400000000000000" pitchFamily="2" charset="-78"/>
          </a:endParaRPr>
        </a:p>
      </dgm:t>
    </dgm:pt>
    <dgm:pt modelId="{B21629F8-A202-4E2A-8357-E0E75F1D68C2}" type="pres">
      <dgm:prSet presAssocID="{C301B6C9-4758-4588-A028-E70929DD8EED}" presName="linearFlow" presStyleCnt="0">
        <dgm:presLayoutVars>
          <dgm:dir/>
          <dgm:animLvl val="lvl"/>
          <dgm:resizeHandles val="exact"/>
        </dgm:presLayoutVars>
      </dgm:prSet>
      <dgm:spPr/>
      <dgm:t>
        <a:bodyPr/>
        <a:lstStyle/>
        <a:p>
          <a:endParaRPr lang="en-US"/>
        </a:p>
      </dgm:t>
    </dgm:pt>
    <dgm:pt modelId="{5479CF2D-9226-411D-95E4-C840B15A249B}" type="pres">
      <dgm:prSet presAssocID="{72BCA973-ABC6-479A-8728-0CF0499C819C}" presName="composite" presStyleCnt="0"/>
      <dgm:spPr/>
    </dgm:pt>
    <dgm:pt modelId="{046CB7F6-269D-46DD-827B-B71D428DECE5}" type="pres">
      <dgm:prSet presAssocID="{72BCA973-ABC6-479A-8728-0CF0499C819C}" presName="parentText" presStyleLbl="alignNode1" presStyleIdx="0" presStyleCnt="5">
        <dgm:presLayoutVars>
          <dgm:chMax val="1"/>
          <dgm:bulletEnabled val="1"/>
        </dgm:presLayoutVars>
      </dgm:prSet>
      <dgm:spPr/>
      <dgm:t>
        <a:bodyPr/>
        <a:lstStyle/>
        <a:p>
          <a:endParaRPr lang="en-US"/>
        </a:p>
      </dgm:t>
    </dgm:pt>
    <dgm:pt modelId="{E5FEF0AA-39C3-4427-9D91-27CB7947F926}" type="pres">
      <dgm:prSet presAssocID="{72BCA973-ABC6-479A-8728-0CF0499C819C}" presName="descendantText" presStyleLbl="alignAcc1" presStyleIdx="0" presStyleCnt="5" custLinFactNeighborX="5888" custLinFactNeighborY="-9484">
        <dgm:presLayoutVars>
          <dgm:bulletEnabled val="1"/>
        </dgm:presLayoutVars>
      </dgm:prSet>
      <dgm:spPr/>
      <dgm:t>
        <a:bodyPr/>
        <a:lstStyle/>
        <a:p>
          <a:endParaRPr lang="en-US"/>
        </a:p>
      </dgm:t>
    </dgm:pt>
    <dgm:pt modelId="{ECBF0053-C98A-4089-9D5D-655825EEC1C9}" type="pres">
      <dgm:prSet presAssocID="{ADC52F20-3E49-4E80-9F86-B422C46ABF85}" presName="sp" presStyleCnt="0"/>
      <dgm:spPr/>
    </dgm:pt>
    <dgm:pt modelId="{21839AC6-528E-4930-B348-9E31CC879AAC}" type="pres">
      <dgm:prSet presAssocID="{6A04A7B3-F173-464B-90EE-42D1ED23D6FD}" presName="composite" presStyleCnt="0"/>
      <dgm:spPr/>
    </dgm:pt>
    <dgm:pt modelId="{090C21E6-2B1A-4C4B-BFF8-4D92334839E9}" type="pres">
      <dgm:prSet presAssocID="{6A04A7B3-F173-464B-90EE-42D1ED23D6FD}" presName="parentText" presStyleLbl="alignNode1" presStyleIdx="1" presStyleCnt="5">
        <dgm:presLayoutVars>
          <dgm:chMax val="1"/>
          <dgm:bulletEnabled val="1"/>
        </dgm:presLayoutVars>
      </dgm:prSet>
      <dgm:spPr/>
      <dgm:t>
        <a:bodyPr/>
        <a:lstStyle/>
        <a:p>
          <a:endParaRPr lang="en-US"/>
        </a:p>
      </dgm:t>
    </dgm:pt>
    <dgm:pt modelId="{DFDB2E53-8F42-4F2B-93A1-34B4864C0ADF}" type="pres">
      <dgm:prSet presAssocID="{6A04A7B3-F173-464B-90EE-42D1ED23D6FD}" presName="descendantText" presStyleLbl="alignAcc1" presStyleIdx="1" presStyleCnt="5">
        <dgm:presLayoutVars>
          <dgm:bulletEnabled val="1"/>
        </dgm:presLayoutVars>
      </dgm:prSet>
      <dgm:spPr/>
      <dgm:t>
        <a:bodyPr/>
        <a:lstStyle/>
        <a:p>
          <a:endParaRPr lang="en-US"/>
        </a:p>
      </dgm:t>
    </dgm:pt>
    <dgm:pt modelId="{49FDC1CA-970F-4E5E-A30A-878B4DBDEE96}" type="pres">
      <dgm:prSet presAssocID="{F3FDC4F4-318C-4742-96A9-261E2F532118}" presName="sp" presStyleCnt="0"/>
      <dgm:spPr/>
    </dgm:pt>
    <dgm:pt modelId="{273AC133-2D24-4A96-8B7B-A699E2C860A8}" type="pres">
      <dgm:prSet presAssocID="{11DA36F9-07B5-46C8-A752-9192FDB7A0EB}" presName="composite" presStyleCnt="0"/>
      <dgm:spPr/>
    </dgm:pt>
    <dgm:pt modelId="{F422A36B-70D7-4538-9F01-9CC5A7CDBC89}" type="pres">
      <dgm:prSet presAssocID="{11DA36F9-07B5-46C8-A752-9192FDB7A0EB}" presName="parentText" presStyleLbl="alignNode1" presStyleIdx="2" presStyleCnt="5">
        <dgm:presLayoutVars>
          <dgm:chMax val="1"/>
          <dgm:bulletEnabled val="1"/>
        </dgm:presLayoutVars>
      </dgm:prSet>
      <dgm:spPr/>
      <dgm:t>
        <a:bodyPr/>
        <a:lstStyle/>
        <a:p>
          <a:endParaRPr lang="en-US"/>
        </a:p>
      </dgm:t>
    </dgm:pt>
    <dgm:pt modelId="{A41033FC-DFFB-4B5A-B2FD-2C30FB927963}" type="pres">
      <dgm:prSet presAssocID="{11DA36F9-07B5-46C8-A752-9192FDB7A0EB}" presName="descendantText" presStyleLbl="alignAcc1" presStyleIdx="2" presStyleCnt="5" custLinFactNeighborX="19756" custLinFactNeighborY="13659">
        <dgm:presLayoutVars>
          <dgm:bulletEnabled val="1"/>
        </dgm:presLayoutVars>
      </dgm:prSet>
      <dgm:spPr/>
      <dgm:t>
        <a:bodyPr/>
        <a:lstStyle/>
        <a:p>
          <a:endParaRPr lang="en-US"/>
        </a:p>
      </dgm:t>
    </dgm:pt>
    <dgm:pt modelId="{251D3297-E961-4B48-9B9B-17D18BC83EC4}" type="pres">
      <dgm:prSet presAssocID="{FCC6B4B1-503C-4BFB-912F-B014D94BF4B9}" presName="sp" presStyleCnt="0"/>
      <dgm:spPr/>
    </dgm:pt>
    <dgm:pt modelId="{810CA89A-190E-4148-9F74-7C02F02F9E5F}" type="pres">
      <dgm:prSet presAssocID="{232749DC-0086-46AC-90CC-DAA2C80EC397}" presName="composite" presStyleCnt="0"/>
      <dgm:spPr/>
    </dgm:pt>
    <dgm:pt modelId="{D4B44255-0E37-4578-AC27-7FC9BABF7F3D}" type="pres">
      <dgm:prSet presAssocID="{232749DC-0086-46AC-90CC-DAA2C80EC397}" presName="parentText" presStyleLbl="alignNode1" presStyleIdx="3" presStyleCnt="5">
        <dgm:presLayoutVars>
          <dgm:chMax val="1"/>
          <dgm:bulletEnabled val="1"/>
        </dgm:presLayoutVars>
      </dgm:prSet>
      <dgm:spPr/>
      <dgm:t>
        <a:bodyPr/>
        <a:lstStyle/>
        <a:p>
          <a:endParaRPr lang="en-US"/>
        </a:p>
      </dgm:t>
    </dgm:pt>
    <dgm:pt modelId="{CBEACAF4-6D16-4A1A-8683-6DB7AB52BB86}" type="pres">
      <dgm:prSet presAssocID="{232749DC-0086-46AC-90CC-DAA2C80EC397}" presName="descendantText" presStyleLbl="alignAcc1" presStyleIdx="3" presStyleCnt="5" custScaleX="101250" custScaleY="110973" custLinFactNeighborX="0" custLinFactNeighborY="5935">
        <dgm:presLayoutVars>
          <dgm:bulletEnabled val="1"/>
        </dgm:presLayoutVars>
      </dgm:prSet>
      <dgm:spPr/>
      <dgm:t>
        <a:bodyPr/>
        <a:lstStyle/>
        <a:p>
          <a:endParaRPr lang="en-US"/>
        </a:p>
      </dgm:t>
    </dgm:pt>
    <dgm:pt modelId="{DBD4B7B1-125A-4E41-BAE3-510953E1D6CD}" type="pres">
      <dgm:prSet presAssocID="{AA0849C3-5E84-4AC6-83FF-27C283034A1F}" presName="sp" presStyleCnt="0"/>
      <dgm:spPr/>
    </dgm:pt>
    <dgm:pt modelId="{A029DFFD-E766-4A51-ADCA-A93ED58D78B7}" type="pres">
      <dgm:prSet presAssocID="{6DCEC957-F85D-42BD-BC0B-C192CC285585}" presName="composite" presStyleCnt="0"/>
      <dgm:spPr/>
    </dgm:pt>
    <dgm:pt modelId="{3EBD3EF8-3D51-4ACB-AE59-839F643DB541}" type="pres">
      <dgm:prSet presAssocID="{6DCEC957-F85D-42BD-BC0B-C192CC285585}" presName="parentText" presStyleLbl="alignNode1" presStyleIdx="4" presStyleCnt="5" custScaleY="157947">
        <dgm:presLayoutVars>
          <dgm:chMax val="1"/>
          <dgm:bulletEnabled val="1"/>
        </dgm:presLayoutVars>
      </dgm:prSet>
      <dgm:spPr/>
      <dgm:t>
        <a:bodyPr/>
        <a:lstStyle/>
        <a:p>
          <a:endParaRPr lang="en-US"/>
        </a:p>
      </dgm:t>
    </dgm:pt>
    <dgm:pt modelId="{F22394C0-C169-4A59-A320-2FBAECB229D0}" type="pres">
      <dgm:prSet presAssocID="{6DCEC957-F85D-42BD-BC0B-C192CC285585}" presName="descendantText" presStyleLbl="alignAcc1" presStyleIdx="4" presStyleCnt="5" custScaleY="207942" custLinFactNeighborX="313" custLinFactNeighborY="-3027">
        <dgm:presLayoutVars>
          <dgm:bulletEnabled val="1"/>
        </dgm:presLayoutVars>
      </dgm:prSet>
      <dgm:spPr/>
      <dgm:t>
        <a:bodyPr/>
        <a:lstStyle/>
        <a:p>
          <a:endParaRPr lang="en-US"/>
        </a:p>
      </dgm:t>
    </dgm:pt>
  </dgm:ptLst>
  <dgm:cxnLst>
    <dgm:cxn modelId="{372BC060-DE90-457F-8426-E22237C8593E}" srcId="{C301B6C9-4758-4588-A028-E70929DD8EED}" destId="{6DCEC957-F85D-42BD-BC0B-C192CC285585}" srcOrd="4" destOrd="0" parTransId="{F1C79117-F4B5-45CD-8056-E1F3BD948633}" sibTransId="{44D20A4B-98C2-4A3F-8A43-3ED3B3E25F4D}"/>
    <dgm:cxn modelId="{96E83A86-A08B-4614-BBB0-45A5505B666C}" type="presOf" srcId="{C301B6C9-4758-4588-A028-E70929DD8EED}" destId="{B21629F8-A202-4E2A-8357-E0E75F1D68C2}" srcOrd="0" destOrd="0" presId="urn:microsoft.com/office/officeart/2005/8/layout/chevron2"/>
    <dgm:cxn modelId="{08AFE37C-7065-4C4B-BE7E-48FCF03FE024}" type="presOf" srcId="{C151C6D1-5BB5-4BA4-8484-70814296B856}" destId="{A41033FC-DFFB-4B5A-B2FD-2C30FB927963}" srcOrd="0" destOrd="0" presId="urn:microsoft.com/office/officeart/2005/8/layout/chevron2"/>
    <dgm:cxn modelId="{D1A15C8E-18E3-4FE3-B4A7-F14BD53D5AE8}" srcId="{72BCA973-ABC6-479A-8728-0CF0499C819C}" destId="{1FF00500-5EB2-425B-BE02-9AF719F0DA43}" srcOrd="0" destOrd="0" parTransId="{53BD39F9-5266-4E55-A26D-8DE9A34DB78C}" sibTransId="{80CEE5F2-02CB-41DD-8B99-2F26878044CD}"/>
    <dgm:cxn modelId="{196C9B7F-D0A1-409E-AAB9-537517156ECC}" srcId="{232749DC-0086-46AC-90CC-DAA2C80EC397}" destId="{5B6354ED-618F-4E51-9EAD-05B101DA836E}" srcOrd="0" destOrd="0" parTransId="{67F0EC5D-553B-46E2-ACE0-8B929CCF3B40}" sibTransId="{22FFF60E-7002-40D5-92EE-621977375A85}"/>
    <dgm:cxn modelId="{B73FE989-7BCA-41B0-A853-EF595D9188BE}" type="presOf" srcId="{5B6354ED-618F-4E51-9EAD-05B101DA836E}" destId="{CBEACAF4-6D16-4A1A-8683-6DB7AB52BB86}" srcOrd="0" destOrd="0" presId="urn:microsoft.com/office/officeart/2005/8/layout/chevron2"/>
    <dgm:cxn modelId="{0246DD65-665B-458F-8C26-A89CEA4D04AB}" type="presOf" srcId="{11DA36F9-07B5-46C8-A752-9192FDB7A0EB}" destId="{F422A36B-70D7-4538-9F01-9CC5A7CDBC89}" srcOrd="0" destOrd="0" presId="urn:microsoft.com/office/officeart/2005/8/layout/chevron2"/>
    <dgm:cxn modelId="{9FC35318-D679-46C6-9637-4807BD683120}" type="presOf" srcId="{72BCA973-ABC6-479A-8728-0CF0499C819C}" destId="{046CB7F6-269D-46DD-827B-B71D428DECE5}" srcOrd="0" destOrd="0" presId="urn:microsoft.com/office/officeart/2005/8/layout/chevron2"/>
    <dgm:cxn modelId="{8801D009-6297-40C5-847E-B9A88FDD341A}" type="presOf" srcId="{6A04A7B3-F173-464B-90EE-42D1ED23D6FD}" destId="{090C21E6-2B1A-4C4B-BFF8-4D92334839E9}" srcOrd="0" destOrd="0" presId="urn:microsoft.com/office/officeart/2005/8/layout/chevron2"/>
    <dgm:cxn modelId="{2B7AE4C5-23DA-4E3F-BFA8-C78DAF3B7861}" type="presOf" srcId="{666A1465-C146-4CC1-B8E8-27CFCBAFA061}" destId="{F22394C0-C169-4A59-A320-2FBAECB229D0}" srcOrd="0" destOrd="0" presId="urn:microsoft.com/office/officeart/2005/8/layout/chevron2"/>
    <dgm:cxn modelId="{784DAC96-4A08-4B22-BD1B-B872DBACCCAE}" srcId="{11DA36F9-07B5-46C8-A752-9192FDB7A0EB}" destId="{C151C6D1-5BB5-4BA4-8484-70814296B856}" srcOrd="0" destOrd="0" parTransId="{29D9CFA9-98FD-4AD0-BE9C-7FCE6CC0F11B}" sibTransId="{F76E38D7-208B-4D13-934E-6BAF8CF2827C}"/>
    <dgm:cxn modelId="{8E89E140-384D-459C-A850-B195C85734A0}" srcId="{6A04A7B3-F173-464B-90EE-42D1ED23D6FD}" destId="{75770652-E2AE-4601-BF62-A694950FCB40}" srcOrd="0" destOrd="0" parTransId="{07FB9126-3C21-4E9F-BA4E-0864F8021520}" sibTransId="{0E2F792F-2E5C-4999-8A13-98028D4E1F62}"/>
    <dgm:cxn modelId="{D50C6216-6CD1-401B-9987-729090D52E67}" type="presOf" srcId="{6DCEC957-F85D-42BD-BC0B-C192CC285585}" destId="{3EBD3EF8-3D51-4ACB-AE59-839F643DB541}" srcOrd="0" destOrd="0" presId="urn:microsoft.com/office/officeart/2005/8/layout/chevron2"/>
    <dgm:cxn modelId="{AA58D5CE-3306-46B0-9A9D-863F7B61A6EC}" type="presOf" srcId="{1FF00500-5EB2-425B-BE02-9AF719F0DA43}" destId="{E5FEF0AA-39C3-4427-9D91-27CB7947F926}" srcOrd="0" destOrd="0" presId="urn:microsoft.com/office/officeart/2005/8/layout/chevron2"/>
    <dgm:cxn modelId="{6D6BDB2B-D492-4173-9D46-F36F85616C83}" srcId="{C301B6C9-4758-4588-A028-E70929DD8EED}" destId="{72BCA973-ABC6-479A-8728-0CF0499C819C}" srcOrd="0" destOrd="0" parTransId="{FFB476BE-6B4F-4C1F-AE8F-BE54C3EBA350}" sibTransId="{ADC52F20-3E49-4E80-9F86-B422C46ABF85}"/>
    <dgm:cxn modelId="{CA162576-0ED4-4D40-B655-BE954A928A6D}" type="presOf" srcId="{232749DC-0086-46AC-90CC-DAA2C80EC397}" destId="{D4B44255-0E37-4578-AC27-7FC9BABF7F3D}" srcOrd="0" destOrd="0" presId="urn:microsoft.com/office/officeart/2005/8/layout/chevron2"/>
    <dgm:cxn modelId="{83059A45-DCCF-4532-B64E-EFD8D587D695}" srcId="{C301B6C9-4758-4588-A028-E70929DD8EED}" destId="{232749DC-0086-46AC-90CC-DAA2C80EC397}" srcOrd="3" destOrd="0" parTransId="{12422644-C5A0-40E2-89EA-DA6D2D731572}" sibTransId="{AA0849C3-5E84-4AC6-83FF-27C283034A1F}"/>
    <dgm:cxn modelId="{C2E1FA66-CE77-430E-8175-396F0C609B6E}" srcId="{6DCEC957-F85D-42BD-BC0B-C192CC285585}" destId="{666A1465-C146-4CC1-B8E8-27CFCBAFA061}" srcOrd="0" destOrd="0" parTransId="{66A891FB-6D5D-4A81-9B9A-3990CC439DDD}" sibTransId="{1A3EA4D0-3A53-4FD6-8959-DA68D8876F1F}"/>
    <dgm:cxn modelId="{A050F23C-A4D6-44B2-81F4-CE60D3A45300}" srcId="{C301B6C9-4758-4588-A028-E70929DD8EED}" destId="{11DA36F9-07B5-46C8-A752-9192FDB7A0EB}" srcOrd="2" destOrd="0" parTransId="{3D68F7FE-8F83-40C6-8929-33896F03CD25}" sibTransId="{FCC6B4B1-503C-4BFB-912F-B014D94BF4B9}"/>
    <dgm:cxn modelId="{E81AA7E5-6C23-43B4-998E-EC273BBDD0E6}" type="presOf" srcId="{75770652-E2AE-4601-BF62-A694950FCB40}" destId="{DFDB2E53-8F42-4F2B-93A1-34B4864C0ADF}" srcOrd="0" destOrd="0" presId="urn:microsoft.com/office/officeart/2005/8/layout/chevron2"/>
    <dgm:cxn modelId="{ED0545F5-38D2-485D-822B-7B655068B7ED}" srcId="{C301B6C9-4758-4588-A028-E70929DD8EED}" destId="{6A04A7B3-F173-464B-90EE-42D1ED23D6FD}" srcOrd="1" destOrd="0" parTransId="{14C1F099-2392-4707-BF15-81B90A163C64}" sibTransId="{F3FDC4F4-318C-4742-96A9-261E2F532118}"/>
    <dgm:cxn modelId="{EF6A86F7-2DB0-4172-81CC-4CC8A1BBF1F9}" type="presParOf" srcId="{B21629F8-A202-4E2A-8357-E0E75F1D68C2}" destId="{5479CF2D-9226-411D-95E4-C840B15A249B}" srcOrd="0" destOrd="0" presId="urn:microsoft.com/office/officeart/2005/8/layout/chevron2"/>
    <dgm:cxn modelId="{137C3A88-EE60-4A3A-BD18-3720F197F838}" type="presParOf" srcId="{5479CF2D-9226-411D-95E4-C840B15A249B}" destId="{046CB7F6-269D-46DD-827B-B71D428DECE5}" srcOrd="0" destOrd="0" presId="urn:microsoft.com/office/officeart/2005/8/layout/chevron2"/>
    <dgm:cxn modelId="{D8648E26-304B-452D-A521-6FD9359645A2}" type="presParOf" srcId="{5479CF2D-9226-411D-95E4-C840B15A249B}" destId="{E5FEF0AA-39C3-4427-9D91-27CB7947F926}" srcOrd="1" destOrd="0" presId="urn:microsoft.com/office/officeart/2005/8/layout/chevron2"/>
    <dgm:cxn modelId="{76A7AA11-655A-4B9C-8901-35706DC395BF}" type="presParOf" srcId="{B21629F8-A202-4E2A-8357-E0E75F1D68C2}" destId="{ECBF0053-C98A-4089-9D5D-655825EEC1C9}" srcOrd="1" destOrd="0" presId="urn:microsoft.com/office/officeart/2005/8/layout/chevron2"/>
    <dgm:cxn modelId="{14569942-D07C-4BB9-AB57-30BCDD1D3D32}" type="presParOf" srcId="{B21629F8-A202-4E2A-8357-E0E75F1D68C2}" destId="{21839AC6-528E-4930-B348-9E31CC879AAC}" srcOrd="2" destOrd="0" presId="urn:microsoft.com/office/officeart/2005/8/layout/chevron2"/>
    <dgm:cxn modelId="{4EE678F9-AB06-495C-B648-954762FE283D}" type="presParOf" srcId="{21839AC6-528E-4930-B348-9E31CC879AAC}" destId="{090C21E6-2B1A-4C4B-BFF8-4D92334839E9}" srcOrd="0" destOrd="0" presId="urn:microsoft.com/office/officeart/2005/8/layout/chevron2"/>
    <dgm:cxn modelId="{DF769237-CC4B-4DFE-A8C8-73331DA6188F}" type="presParOf" srcId="{21839AC6-528E-4930-B348-9E31CC879AAC}" destId="{DFDB2E53-8F42-4F2B-93A1-34B4864C0ADF}" srcOrd="1" destOrd="0" presId="urn:microsoft.com/office/officeart/2005/8/layout/chevron2"/>
    <dgm:cxn modelId="{C0786D6B-DD65-43E5-BF25-FC5C4071E867}" type="presParOf" srcId="{B21629F8-A202-4E2A-8357-E0E75F1D68C2}" destId="{49FDC1CA-970F-4E5E-A30A-878B4DBDEE96}" srcOrd="3" destOrd="0" presId="urn:microsoft.com/office/officeart/2005/8/layout/chevron2"/>
    <dgm:cxn modelId="{F8E7B65A-206E-46B6-AAF2-CE1E0E51E379}" type="presParOf" srcId="{B21629F8-A202-4E2A-8357-E0E75F1D68C2}" destId="{273AC133-2D24-4A96-8B7B-A699E2C860A8}" srcOrd="4" destOrd="0" presId="urn:microsoft.com/office/officeart/2005/8/layout/chevron2"/>
    <dgm:cxn modelId="{AC30D4FC-8CFE-4CCE-BBE9-1176383751B7}" type="presParOf" srcId="{273AC133-2D24-4A96-8B7B-A699E2C860A8}" destId="{F422A36B-70D7-4538-9F01-9CC5A7CDBC89}" srcOrd="0" destOrd="0" presId="urn:microsoft.com/office/officeart/2005/8/layout/chevron2"/>
    <dgm:cxn modelId="{78D6C61F-1642-42C0-913D-65D4CD29D4A1}" type="presParOf" srcId="{273AC133-2D24-4A96-8B7B-A699E2C860A8}" destId="{A41033FC-DFFB-4B5A-B2FD-2C30FB927963}" srcOrd="1" destOrd="0" presId="urn:microsoft.com/office/officeart/2005/8/layout/chevron2"/>
    <dgm:cxn modelId="{5178BD10-16CF-4F2A-B214-8C256164400A}" type="presParOf" srcId="{B21629F8-A202-4E2A-8357-E0E75F1D68C2}" destId="{251D3297-E961-4B48-9B9B-17D18BC83EC4}" srcOrd="5" destOrd="0" presId="urn:microsoft.com/office/officeart/2005/8/layout/chevron2"/>
    <dgm:cxn modelId="{122FF118-FE7C-408E-9408-F6DAC3F44344}" type="presParOf" srcId="{B21629F8-A202-4E2A-8357-E0E75F1D68C2}" destId="{810CA89A-190E-4148-9F74-7C02F02F9E5F}" srcOrd="6" destOrd="0" presId="urn:microsoft.com/office/officeart/2005/8/layout/chevron2"/>
    <dgm:cxn modelId="{F0938E95-040F-40F1-B1E5-585EC87B5BE9}" type="presParOf" srcId="{810CA89A-190E-4148-9F74-7C02F02F9E5F}" destId="{D4B44255-0E37-4578-AC27-7FC9BABF7F3D}" srcOrd="0" destOrd="0" presId="urn:microsoft.com/office/officeart/2005/8/layout/chevron2"/>
    <dgm:cxn modelId="{74D128D6-0649-4943-AE6E-BE96528DEF19}" type="presParOf" srcId="{810CA89A-190E-4148-9F74-7C02F02F9E5F}" destId="{CBEACAF4-6D16-4A1A-8683-6DB7AB52BB86}" srcOrd="1" destOrd="0" presId="urn:microsoft.com/office/officeart/2005/8/layout/chevron2"/>
    <dgm:cxn modelId="{49607A2C-1D7C-44C4-B27B-DD7D29DDBF01}" type="presParOf" srcId="{B21629F8-A202-4E2A-8357-E0E75F1D68C2}" destId="{DBD4B7B1-125A-4E41-BAE3-510953E1D6CD}" srcOrd="7" destOrd="0" presId="urn:microsoft.com/office/officeart/2005/8/layout/chevron2"/>
    <dgm:cxn modelId="{C779C00D-59CA-4438-A3C1-5693C3B0A34A}" type="presParOf" srcId="{B21629F8-A202-4E2A-8357-E0E75F1D68C2}" destId="{A029DFFD-E766-4A51-ADCA-A93ED58D78B7}" srcOrd="8" destOrd="0" presId="urn:microsoft.com/office/officeart/2005/8/layout/chevron2"/>
    <dgm:cxn modelId="{9E149D7A-9F1F-43A8-94A7-81C7AB162B4D}" type="presParOf" srcId="{A029DFFD-E766-4A51-ADCA-A93ED58D78B7}" destId="{3EBD3EF8-3D51-4ACB-AE59-839F643DB541}" srcOrd="0" destOrd="0" presId="urn:microsoft.com/office/officeart/2005/8/layout/chevron2"/>
    <dgm:cxn modelId="{96976847-2967-449B-B5AD-9E240A905BAC}" type="presParOf" srcId="{A029DFFD-E766-4A51-ADCA-A93ED58D78B7}" destId="{F22394C0-C169-4A59-A320-2FBAECB229D0}"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6CB7F6-269D-46DD-827B-B71D428DECE5}">
      <dsp:nvSpPr>
        <dsp:cNvPr id="0" name=""/>
        <dsp:cNvSpPr/>
      </dsp:nvSpPr>
      <dsp:spPr>
        <a:xfrm rot="5400000">
          <a:off x="-156744" y="128397"/>
          <a:ext cx="837738" cy="586416"/>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1</a:t>
          </a:r>
        </a:p>
      </dsp:txBody>
      <dsp:txXfrm rot="-5400000">
        <a:off x="-31083" y="295944"/>
        <a:ext cx="586416" cy="251322"/>
      </dsp:txXfrm>
    </dsp:sp>
    <dsp:sp modelId="{E5FEF0AA-39C3-4427-9D91-27CB7947F926}">
      <dsp:nvSpPr>
        <dsp:cNvPr id="0" name=""/>
        <dsp:cNvSpPr/>
      </dsp:nvSpPr>
      <dsp:spPr>
        <a:xfrm rot="5400000">
          <a:off x="5580812" y="-4407978"/>
          <a:ext cx="544530" cy="9360487"/>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en-US" sz="4800" b="1" kern="1200" dirty="0">
              <a:solidFill>
                <a:srgbClr val="FF0000"/>
              </a:solidFill>
              <a:cs typeface="B Nazanin" panose="00000400000000000000" pitchFamily="2" charset="-78"/>
            </a:rPr>
            <a:t>C</a:t>
          </a:r>
          <a:r>
            <a:rPr lang="en-US" sz="4800" kern="1200" dirty="0">
              <a:cs typeface="B Nazanin" panose="00000400000000000000" pitchFamily="2" charset="-78"/>
            </a:rPr>
            <a:t>onsent</a:t>
          </a:r>
          <a:r>
            <a:rPr lang="fa-IR" sz="4800" kern="1200" dirty="0">
              <a:cs typeface="B Nazanin" panose="00000400000000000000" pitchFamily="2" charset="-78"/>
            </a:rPr>
            <a:t>= رضایت آگاهانه </a:t>
          </a:r>
          <a:endParaRPr lang="fa-IR" sz="4800" b="1" kern="1200" dirty="0">
            <a:solidFill>
              <a:srgbClr val="FFC000"/>
            </a:solidFill>
            <a:cs typeface="B Nazanin" panose="00000400000000000000" pitchFamily="2" charset="-78"/>
          </a:endParaRPr>
        </a:p>
      </dsp:txBody>
      <dsp:txXfrm rot="-5400000">
        <a:off x="1172834" y="26582"/>
        <a:ext cx="9333905" cy="491366"/>
      </dsp:txXfrm>
    </dsp:sp>
    <dsp:sp modelId="{090C21E6-2B1A-4C4B-BFF8-4D92334839E9}">
      <dsp:nvSpPr>
        <dsp:cNvPr id="0" name=""/>
        <dsp:cNvSpPr/>
      </dsp:nvSpPr>
      <dsp:spPr>
        <a:xfrm rot="5400000">
          <a:off x="-156744" y="863180"/>
          <a:ext cx="837738" cy="586416"/>
        </a:xfrm>
        <a:prstGeom prst="chevron">
          <a:avLst/>
        </a:prstGeom>
        <a:solidFill>
          <a:srgbClr val="C00000"/>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2</a:t>
          </a:r>
        </a:p>
      </dsp:txBody>
      <dsp:txXfrm rot="-5400000">
        <a:off x="-31083" y="1030727"/>
        <a:ext cx="586416" cy="251322"/>
      </dsp:txXfrm>
    </dsp:sp>
    <dsp:sp modelId="{DFDB2E53-8F42-4F2B-93A1-34B4864C0ADF}">
      <dsp:nvSpPr>
        <dsp:cNvPr id="0" name=""/>
        <dsp:cNvSpPr/>
      </dsp:nvSpPr>
      <dsp:spPr>
        <a:xfrm rot="5400000">
          <a:off x="5256519" y="-3963666"/>
          <a:ext cx="544530" cy="9946904"/>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12928" tIns="27940" rIns="27940" bIns="27940" numCol="1" spcCol="1270" anchor="ctr" anchorCtr="0">
          <a:noAutofit/>
        </a:bodyPr>
        <a:lstStyle/>
        <a:p>
          <a:pPr marL="285750" lvl="1" indent="-285750" algn="r" defTabSz="1955800" rtl="1">
            <a:lnSpc>
              <a:spcPct val="90000"/>
            </a:lnSpc>
            <a:spcBef>
              <a:spcPct val="0"/>
            </a:spcBef>
            <a:spcAft>
              <a:spcPct val="15000"/>
            </a:spcAft>
            <a:buChar char="••"/>
          </a:pPr>
          <a:r>
            <a:rPr lang="en-US" sz="4400" b="1" kern="1200" dirty="0">
              <a:solidFill>
                <a:srgbClr val="FF0000"/>
              </a:solidFill>
              <a:cs typeface="B Nazanin" panose="00000400000000000000" pitchFamily="2" charset="-78"/>
            </a:rPr>
            <a:t>C</a:t>
          </a:r>
          <a:r>
            <a:rPr lang="en-US" sz="4400" kern="1200" dirty="0">
              <a:cs typeface="B Nazanin" panose="00000400000000000000" pitchFamily="2" charset="-78"/>
            </a:rPr>
            <a:t>onfidentiality</a:t>
          </a:r>
          <a:r>
            <a:rPr lang="fa-IR" sz="4400" kern="1200" dirty="0">
              <a:cs typeface="B Nazanin" panose="00000400000000000000" pitchFamily="2" charset="-78"/>
            </a:rPr>
            <a:t>= حفظ محرمانگی و رازداری</a:t>
          </a:r>
          <a:endParaRPr lang="fa-IR" sz="4400" b="1" kern="1200" dirty="0">
            <a:solidFill>
              <a:srgbClr val="C00000"/>
            </a:solidFill>
            <a:cs typeface="B Nazanin" panose="00000400000000000000" pitchFamily="2" charset="-78"/>
          </a:endParaRPr>
        </a:p>
      </dsp:txBody>
      <dsp:txXfrm rot="-5400000">
        <a:off x="555332" y="764103"/>
        <a:ext cx="9920322" cy="491366"/>
      </dsp:txXfrm>
    </dsp:sp>
    <dsp:sp modelId="{F422A36B-70D7-4538-9F01-9CC5A7CDBC89}">
      <dsp:nvSpPr>
        <dsp:cNvPr id="0" name=""/>
        <dsp:cNvSpPr/>
      </dsp:nvSpPr>
      <dsp:spPr>
        <a:xfrm rot="5400000">
          <a:off x="-156744" y="1597964"/>
          <a:ext cx="837738" cy="586416"/>
        </a:xfrm>
        <a:prstGeom prst="chevron">
          <a:avLst/>
        </a:prstGeom>
        <a:solidFill>
          <a:schemeClr val="accent6">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3</a:t>
          </a:r>
        </a:p>
      </dsp:txBody>
      <dsp:txXfrm rot="-5400000">
        <a:off x="-31083" y="1765511"/>
        <a:ext cx="586416" cy="251322"/>
      </dsp:txXfrm>
    </dsp:sp>
    <dsp:sp modelId="{A41033FC-DFFB-4B5A-B2FD-2C30FB927963}">
      <dsp:nvSpPr>
        <dsp:cNvPr id="0" name=""/>
        <dsp:cNvSpPr/>
      </dsp:nvSpPr>
      <dsp:spPr>
        <a:xfrm rot="5400000">
          <a:off x="5256519" y="-3228883"/>
          <a:ext cx="544530" cy="9946904"/>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en-US" sz="4800" b="1" kern="1200" dirty="0">
              <a:solidFill>
                <a:srgbClr val="FF0000"/>
              </a:solidFill>
              <a:cs typeface="B Nazanin" panose="00000400000000000000" pitchFamily="2" charset="-78"/>
            </a:rPr>
            <a:t>C</a:t>
          </a:r>
          <a:r>
            <a:rPr lang="en-US" sz="4800" kern="1200" dirty="0">
              <a:cs typeface="B Nazanin" panose="00000400000000000000" pitchFamily="2" charset="-78"/>
            </a:rPr>
            <a:t>ounselling</a:t>
          </a:r>
          <a:r>
            <a:rPr lang="fa-IR" sz="4800" kern="1200" dirty="0">
              <a:cs typeface="B Nazanin" panose="00000400000000000000" pitchFamily="2" charset="-78"/>
            </a:rPr>
            <a:t>=مشاوره</a:t>
          </a:r>
          <a:endParaRPr lang="fa-IR" sz="4800" b="1" kern="1200" dirty="0">
            <a:solidFill>
              <a:schemeClr val="accent6">
                <a:lumMod val="50000"/>
              </a:schemeClr>
            </a:solidFill>
            <a:cs typeface="B Nazanin" panose="00000400000000000000" pitchFamily="2" charset="-78"/>
          </a:endParaRPr>
        </a:p>
      </dsp:txBody>
      <dsp:txXfrm rot="-5400000">
        <a:off x="555332" y="1498886"/>
        <a:ext cx="9920322" cy="491366"/>
      </dsp:txXfrm>
    </dsp:sp>
    <dsp:sp modelId="{D4B44255-0E37-4578-AC27-7FC9BABF7F3D}">
      <dsp:nvSpPr>
        <dsp:cNvPr id="0" name=""/>
        <dsp:cNvSpPr/>
      </dsp:nvSpPr>
      <dsp:spPr>
        <a:xfrm rot="5400000">
          <a:off x="-156744" y="2362623"/>
          <a:ext cx="837738" cy="586416"/>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4</a:t>
          </a:r>
        </a:p>
      </dsp:txBody>
      <dsp:txXfrm rot="-5400000">
        <a:off x="-31083" y="2530170"/>
        <a:ext cx="586416" cy="251322"/>
      </dsp:txXfrm>
    </dsp:sp>
    <dsp:sp modelId="{CBEACAF4-6D16-4A1A-8683-6DB7AB52BB86}">
      <dsp:nvSpPr>
        <dsp:cNvPr id="0" name=""/>
        <dsp:cNvSpPr/>
      </dsp:nvSpPr>
      <dsp:spPr>
        <a:xfrm rot="5400000">
          <a:off x="5226644" y="-2494074"/>
          <a:ext cx="604281" cy="10071240"/>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en-US" sz="4800" b="1" kern="1200" dirty="0">
              <a:solidFill>
                <a:srgbClr val="FF0000"/>
              </a:solidFill>
              <a:cs typeface="B Nazanin" panose="00000400000000000000" pitchFamily="2" charset="-78"/>
            </a:rPr>
            <a:t>C</a:t>
          </a:r>
          <a:r>
            <a:rPr lang="en-US" sz="4800" kern="1200" dirty="0">
              <a:cs typeface="B Nazanin" panose="00000400000000000000" pitchFamily="2" charset="-78"/>
            </a:rPr>
            <a:t>orrect test results </a:t>
          </a:r>
          <a:r>
            <a:rPr lang="fa-IR" sz="4800" kern="1200" dirty="0">
              <a:cs typeface="B Nazanin" panose="00000400000000000000" pitchFamily="2" charset="-78"/>
            </a:rPr>
            <a:t>=تست معتبر و صحیح</a:t>
          </a:r>
          <a:endParaRPr lang="fa-IR" sz="4800" b="1" kern="1200" dirty="0">
            <a:solidFill>
              <a:schemeClr val="accent5">
                <a:lumMod val="75000"/>
              </a:schemeClr>
            </a:solidFill>
            <a:cs typeface="B Nazanin" panose="00000400000000000000" pitchFamily="2" charset="-78"/>
          </a:endParaRPr>
        </a:p>
      </dsp:txBody>
      <dsp:txXfrm rot="-5400000">
        <a:off x="493165" y="2268904"/>
        <a:ext cx="10041741" cy="545283"/>
      </dsp:txXfrm>
    </dsp:sp>
    <dsp:sp modelId="{3EBD3EF8-3D51-4ACB-AE59-839F643DB541}">
      <dsp:nvSpPr>
        <dsp:cNvPr id="0" name=""/>
        <dsp:cNvSpPr/>
      </dsp:nvSpPr>
      <dsp:spPr>
        <a:xfrm rot="5400000">
          <a:off x="-305610" y="3495115"/>
          <a:ext cx="1135470" cy="586416"/>
        </a:xfrm>
        <a:prstGeom prst="chevron">
          <a:avLst/>
        </a:prstGeom>
        <a:solidFill>
          <a:srgbClr val="7030A0"/>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5</a:t>
          </a:r>
        </a:p>
      </dsp:txBody>
      <dsp:txXfrm rot="-5400000">
        <a:off x="-31083" y="3513796"/>
        <a:ext cx="586416" cy="549054"/>
      </dsp:txXfrm>
    </dsp:sp>
    <dsp:sp modelId="{F22394C0-C169-4A59-A320-2FBAECB229D0}">
      <dsp:nvSpPr>
        <dsp:cNvPr id="0" name=""/>
        <dsp:cNvSpPr/>
      </dsp:nvSpPr>
      <dsp:spPr>
        <a:xfrm rot="5400000">
          <a:off x="4858811" y="-1331732"/>
          <a:ext cx="1339946" cy="9946904"/>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r" defTabSz="1778000" rtl="1">
            <a:lnSpc>
              <a:spcPct val="90000"/>
            </a:lnSpc>
            <a:spcBef>
              <a:spcPct val="0"/>
            </a:spcBef>
            <a:spcAft>
              <a:spcPct val="15000"/>
            </a:spcAft>
            <a:buChar char="••"/>
          </a:pPr>
          <a:r>
            <a:rPr lang="en-US" sz="4000" b="1" kern="1200" dirty="0">
              <a:solidFill>
                <a:srgbClr val="FF0000"/>
              </a:solidFill>
              <a:cs typeface="B Nazanin" panose="00000400000000000000" pitchFamily="2" charset="-78"/>
            </a:rPr>
            <a:t>C</a:t>
          </a:r>
          <a:r>
            <a:rPr lang="en-US" sz="4000" kern="1200" dirty="0">
              <a:cs typeface="B Nazanin" panose="00000400000000000000" pitchFamily="2" charset="-78"/>
            </a:rPr>
            <a:t>onnection</a:t>
          </a:r>
          <a:r>
            <a:rPr lang="fa-IR" sz="4000" kern="1200" dirty="0">
              <a:cs typeface="B Nazanin" panose="00000400000000000000" pitchFamily="2" charset="-78"/>
            </a:rPr>
            <a:t>=امکان بر قراری ارتباط با سطوح ارائه دهنده خدمات مراقبت و درمان</a:t>
          </a:r>
          <a:endParaRPr lang="fa-IR" sz="4000" b="1" kern="1200" dirty="0">
            <a:solidFill>
              <a:srgbClr val="7030A0"/>
            </a:solidFill>
            <a:cs typeface="B Nazanin" panose="00000400000000000000" pitchFamily="2" charset="-78"/>
          </a:endParaRPr>
        </a:p>
      </dsp:txBody>
      <dsp:txXfrm rot="-5400000">
        <a:off x="555333" y="3037157"/>
        <a:ext cx="9881493" cy="120912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1A54AD-7B73-4835-9AA7-5C9752DA35D8}">
      <dsp:nvSpPr>
        <dsp:cNvPr id="0" name=""/>
        <dsp:cNvSpPr/>
      </dsp:nvSpPr>
      <dsp:spPr>
        <a:xfrm>
          <a:off x="5472"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1.ایجاد تمایل به انجام تست</a:t>
          </a:r>
          <a:endParaRPr lang="en-US" sz="2400" b="1" kern="1200">
            <a:solidFill>
              <a:schemeClr val="bg1"/>
            </a:solidFill>
            <a:cs typeface="B Nazanin" panose="00000400000000000000" pitchFamily="2" charset="-78"/>
          </a:endParaRPr>
        </a:p>
      </dsp:txBody>
      <dsp:txXfrm>
        <a:off x="52138" y="307960"/>
        <a:ext cx="1602997" cy="1499958"/>
      </dsp:txXfrm>
    </dsp:sp>
    <dsp:sp modelId="{79F6123A-D7D1-44C0-B261-C6E985DDBE22}">
      <dsp:nvSpPr>
        <dsp:cNvPr id="0" name=""/>
        <dsp:cNvSpPr/>
      </dsp:nvSpPr>
      <dsp:spPr>
        <a:xfrm>
          <a:off x="1871434" y="847594"/>
          <a:ext cx="359621"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1871434" y="931732"/>
        <a:ext cx="251735" cy="252413"/>
      </dsp:txXfrm>
    </dsp:sp>
    <dsp:sp modelId="{594A870A-2A76-4B93-91FF-423918546E7E}">
      <dsp:nvSpPr>
        <dsp:cNvPr id="0" name=""/>
        <dsp:cNvSpPr/>
      </dsp:nvSpPr>
      <dsp:spPr>
        <a:xfrm>
          <a:off x="2380332"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2.توصیه به انجام تست</a:t>
          </a:r>
          <a:endParaRPr lang="en-US" sz="2400" b="1" kern="1200">
            <a:solidFill>
              <a:schemeClr val="bg1"/>
            </a:solidFill>
            <a:cs typeface="B Nazanin" panose="00000400000000000000" pitchFamily="2" charset="-78"/>
          </a:endParaRPr>
        </a:p>
      </dsp:txBody>
      <dsp:txXfrm>
        <a:off x="2426998" y="307960"/>
        <a:ext cx="1602997" cy="1499958"/>
      </dsp:txXfrm>
    </dsp:sp>
    <dsp:sp modelId="{92F79BB9-C984-4A9E-A145-ABDBCCD6C038}">
      <dsp:nvSpPr>
        <dsp:cNvPr id="0" name=""/>
        <dsp:cNvSpPr/>
      </dsp:nvSpPr>
      <dsp:spPr>
        <a:xfrm>
          <a:off x="4246294" y="847594"/>
          <a:ext cx="359621"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4246294" y="931732"/>
        <a:ext cx="251735" cy="252413"/>
      </dsp:txXfrm>
    </dsp:sp>
    <dsp:sp modelId="{2032CEBA-1D44-4CB8-BF1C-AE4A08F57CEF}">
      <dsp:nvSpPr>
        <dsp:cNvPr id="0" name=""/>
        <dsp:cNvSpPr/>
      </dsp:nvSpPr>
      <dsp:spPr>
        <a:xfrm>
          <a:off x="4755193" y="261294"/>
          <a:ext cx="1696329" cy="1593290"/>
        </a:xfrm>
        <a:prstGeom prst="roundRect">
          <a:avLst>
            <a:gd name="adj" fmla="val 10000"/>
          </a:avLst>
        </a:prstGeom>
        <a:solidFill>
          <a:srgbClr val="FF000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cs typeface="B Nazanin" panose="00000400000000000000" pitchFamily="2" charset="-78"/>
            </a:rPr>
            <a:t>3.انجام تست اولیه</a:t>
          </a:r>
          <a:endParaRPr lang="en-US" sz="2400" b="1" kern="1200" dirty="0">
            <a:cs typeface="B Nazanin" panose="00000400000000000000" pitchFamily="2" charset="-78"/>
          </a:endParaRPr>
        </a:p>
      </dsp:txBody>
      <dsp:txXfrm>
        <a:off x="4801859" y="307960"/>
        <a:ext cx="1602997" cy="1499958"/>
      </dsp:txXfrm>
    </dsp:sp>
    <dsp:sp modelId="{F0D8DF92-B148-4240-AA2B-4CA447C8C3E1}">
      <dsp:nvSpPr>
        <dsp:cNvPr id="0" name=""/>
        <dsp:cNvSpPr/>
      </dsp:nvSpPr>
      <dsp:spPr>
        <a:xfrm>
          <a:off x="6621155" y="847594"/>
          <a:ext cx="359621"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6621155" y="931732"/>
        <a:ext cx="251735" cy="252413"/>
      </dsp:txXfrm>
    </dsp:sp>
    <dsp:sp modelId="{0605D777-C0F5-49EF-83D7-21698538E96E}">
      <dsp:nvSpPr>
        <dsp:cNvPr id="0" name=""/>
        <dsp:cNvSpPr/>
      </dsp:nvSpPr>
      <dsp:spPr>
        <a:xfrm>
          <a:off x="7130054"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cs typeface="B Nazanin" panose="00000400000000000000" pitchFamily="2" charset="-78"/>
            </a:rPr>
            <a:t>4.اعلام نتیجه</a:t>
          </a:r>
          <a:endParaRPr lang="en-US" sz="2400" b="1" kern="1200" dirty="0">
            <a:cs typeface="B Nazanin" panose="00000400000000000000" pitchFamily="2" charset="-78"/>
          </a:endParaRPr>
        </a:p>
      </dsp:txBody>
      <dsp:txXfrm>
        <a:off x="7176720" y="307960"/>
        <a:ext cx="1602997" cy="1499958"/>
      </dsp:txXfrm>
    </dsp:sp>
    <dsp:sp modelId="{7F65A18A-5748-46D9-9DCA-7B1E5658D714}">
      <dsp:nvSpPr>
        <dsp:cNvPr id="0" name=""/>
        <dsp:cNvSpPr/>
      </dsp:nvSpPr>
      <dsp:spPr>
        <a:xfrm>
          <a:off x="8996016" y="847594"/>
          <a:ext cx="359621"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8996016" y="931732"/>
        <a:ext cx="251735" cy="252413"/>
      </dsp:txXfrm>
    </dsp:sp>
    <dsp:sp modelId="{F513806F-5C78-4DDD-B334-4B2943E3F0E6}">
      <dsp:nvSpPr>
        <dsp:cNvPr id="0" name=""/>
        <dsp:cNvSpPr/>
      </dsp:nvSpPr>
      <dsp:spPr>
        <a:xfrm>
          <a:off x="9504914"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solidFill>
                <a:schemeClr val="bg1"/>
              </a:solidFill>
              <a:cs typeface="B Nazanin" panose="00000400000000000000" pitchFamily="2" charset="-78"/>
            </a:rPr>
            <a:t>5. ارجاع و ترغیب برای تست تاییدی</a:t>
          </a:r>
          <a:endParaRPr lang="en-US" sz="2400" b="1" kern="1200" dirty="0">
            <a:solidFill>
              <a:schemeClr val="bg1"/>
            </a:solidFill>
            <a:cs typeface="B Nazanin" panose="00000400000000000000" pitchFamily="2" charset="-78"/>
          </a:endParaRPr>
        </a:p>
      </dsp:txBody>
      <dsp:txXfrm>
        <a:off x="9551580" y="307960"/>
        <a:ext cx="1602997" cy="149995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6CB7F6-269D-46DD-827B-B71D428DECE5}">
      <dsp:nvSpPr>
        <dsp:cNvPr id="0" name=""/>
        <dsp:cNvSpPr/>
      </dsp:nvSpPr>
      <dsp:spPr>
        <a:xfrm rot="5400000">
          <a:off x="-173555" y="147299"/>
          <a:ext cx="952029" cy="666420"/>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1</a:t>
          </a:r>
        </a:p>
      </dsp:txBody>
      <dsp:txXfrm rot="-5400000">
        <a:off x="-30750" y="337704"/>
        <a:ext cx="666420" cy="285609"/>
      </dsp:txXfrm>
    </dsp:sp>
    <dsp:sp modelId="{E5FEF0AA-39C3-4427-9D91-27CB7947F926}">
      <dsp:nvSpPr>
        <dsp:cNvPr id="0" name=""/>
        <dsp:cNvSpPr/>
      </dsp:nvSpPr>
      <dsp:spPr>
        <a:xfrm rot="5400000">
          <a:off x="5246257" y="-4606092"/>
          <a:ext cx="619144" cy="9840320"/>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4048" tIns="34290" rIns="34290" bIns="34290" numCol="1" spcCol="1270" anchor="ctr" anchorCtr="0">
          <a:noAutofit/>
        </a:bodyPr>
        <a:lstStyle/>
        <a:p>
          <a:pPr marL="285750" lvl="1" indent="-285750" algn="r" defTabSz="2400300" rtl="1">
            <a:lnSpc>
              <a:spcPct val="90000"/>
            </a:lnSpc>
            <a:spcBef>
              <a:spcPct val="0"/>
            </a:spcBef>
            <a:spcAft>
              <a:spcPct val="15000"/>
            </a:spcAft>
            <a:buChar char="••"/>
          </a:pPr>
          <a:r>
            <a:rPr lang="fa-IR" sz="5400" b="1" kern="1200" dirty="0">
              <a:solidFill>
                <a:srgbClr val="FFC000"/>
              </a:solidFill>
              <a:cs typeface="B Nazanin" panose="00000400000000000000" pitchFamily="2" charset="-78"/>
            </a:rPr>
            <a:t>روش انجام تست توضیح داده می شود</a:t>
          </a:r>
        </a:p>
      </dsp:txBody>
      <dsp:txXfrm rot="-5400000">
        <a:off x="635669" y="34720"/>
        <a:ext cx="9810096" cy="558696"/>
      </dsp:txXfrm>
    </dsp:sp>
    <dsp:sp modelId="{090C21E6-2B1A-4C4B-BFF8-4D92334839E9}">
      <dsp:nvSpPr>
        <dsp:cNvPr id="0" name=""/>
        <dsp:cNvSpPr/>
      </dsp:nvSpPr>
      <dsp:spPr>
        <a:xfrm rot="5400000">
          <a:off x="-173555" y="981610"/>
          <a:ext cx="952029" cy="666420"/>
        </a:xfrm>
        <a:prstGeom prst="chevron">
          <a:avLst/>
        </a:prstGeom>
        <a:solidFill>
          <a:srgbClr val="C00000"/>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2</a:t>
          </a:r>
        </a:p>
      </dsp:txBody>
      <dsp:txXfrm rot="-5400000">
        <a:off x="-30750" y="1172015"/>
        <a:ext cx="666420" cy="285609"/>
      </dsp:txXfrm>
    </dsp:sp>
    <dsp:sp modelId="{DFDB2E53-8F42-4F2B-93A1-34B4864C0ADF}">
      <dsp:nvSpPr>
        <dsp:cNvPr id="0" name=""/>
        <dsp:cNvSpPr/>
      </dsp:nvSpPr>
      <dsp:spPr>
        <a:xfrm rot="5400000">
          <a:off x="5246420" y="-3771944"/>
          <a:ext cx="618819" cy="9840320"/>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4048" tIns="34290" rIns="34290" bIns="34290" numCol="1" spcCol="1270" anchor="ctr" anchorCtr="0">
          <a:noAutofit/>
        </a:bodyPr>
        <a:lstStyle/>
        <a:p>
          <a:pPr marL="285750" lvl="1" indent="-285750" algn="r" defTabSz="2400300" rtl="1">
            <a:lnSpc>
              <a:spcPct val="90000"/>
            </a:lnSpc>
            <a:spcBef>
              <a:spcPct val="0"/>
            </a:spcBef>
            <a:spcAft>
              <a:spcPct val="15000"/>
            </a:spcAft>
            <a:buChar char="••"/>
          </a:pPr>
          <a:r>
            <a:rPr lang="fa-IR" sz="5400" b="1" kern="1200" dirty="0">
              <a:solidFill>
                <a:srgbClr val="C00000"/>
              </a:solidFill>
              <a:cs typeface="B Nazanin" panose="00000400000000000000" pitchFamily="2" charset="-78"/>
            </a:rPr>
            <a:t>بیان مدت زمان آماده شدن پاسخ</a:t>
          </a:r>
        </a:p>
      </dsp:txBody>
      <dsp:txXfrm rot="-5400000">
        <a:off x="635670" y="869014"/>
        <a:ext cx="9810112" cy="558403"/>
      </dsp:txXfrm>
    </dsp:sp>
    <dsp:sp modelId="{F422A36B-70D7-4538-9F01-9CC5A7CDBC89}">
      <dsp:nvSpPr>
        <dsp:cNvPr id="0" name=""/>
        <dsp:cNvSpPr/>
      </dsp:nvSpPr>
      <dsp:spPr>
        <a:xfrm rot="5400000">
          <a:off x="-173555" y="1815920"/>
          <a:ext cx="952029" cy="666420"/>
        </a:xfrm>
        <a:prstGeom prst="chevron">
          <a:avLst/>
        </a:prstGeom>
        <a:solidFill>
          <a:schemeClr val="accent6">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3</a:t>
          </a:r>
        </a:p>
      </dsp:txBody>
      <dsp:txXfrm rot="-5400000">
        <a:off x="-30750" y="2006325"/>
        <a:ext cx="666420" cy="285609"/>
      </dsp:txXfrm>
    </dsp:sp>
    <dsp:sp modelId="{A41033FC-DFFB-4B5A-B2FD-2C30FB927963}">
      <dsp:nvSpPr>
        <dsp:cNvPr id="0" name=""/>
        <dsp:cNvSpPr/>
      </dsp:nvSpPr>
      <dsp:spPr>
        <a:xfrm rot="5400000">
          <a:off x="5246420" y="-2937634"/>
          <a:ext cx="618819" cy="9840320"/>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fa-IR" sz="4800" b="1" kern="1200" dirty="0">
              <a:solidFill>
                <a:schemeClr val="accent6">
                  <a:lumMod val="50000"/>
                </a:schemeClr>
              </a:solidFill>
              <a:cs typeface="B Nazanin" panose="00000400000000000000" pitchFamily="2" charset="-78"/>
            </a:rPr>
            <a:t>تست اولیه است</a:t>
          </a:r>
        </a:p>
      </dsp:txBody>
      <dsp:txXfrm rot="-5400000">
        <a:off x="635670" y="1703324"/>
        <a:ext cx="9810112" cy="558403"/>
      </dsp:txXfrm>
    </dsp:sp>
    <dsp:sp modelId="{D4B44255-0E37-4578-AC27-7FC9BABF7F3D}">
      <dsp:nvSpPr>
        <dsp:cNvPr id="0" name=""/>
        <dsp:cNvSpPr/>
      </dsp:nvSpPr>
      <dsp:spPr>
        <a:xfrm rot="5400000">
          <a:off x="-173555" y="2684183"/>
          <a:ext cx="952029" cy="666420"/>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4</a:t>
          </a:r>
        </a:p>
      </dsp:txBody>
      <dsp:txXfrm rot="-5400000">
        <a:off x="-30750" y="2874588"/>
        <a:ext cx="666420" cy="285609"/>
      </dsp:txXfrm>
    </dsp:sp>
    <dsp:sp modelId="{CBEACAF4-6D16-4A1A-8683-6DB7AB52BB86}">
      <dsp:nvSpPr>
        <dsp:cNvPr id="0" name=""/>
        <dsp:cNvSpPr/>
      </dsp:nvSpPr>
      <dsp:spPr>
        <a:xfrm rot="5400000">
          <a:off x="5212468" y="-2046299"/>
          <a:ext cx="686722" cy="9963324"/>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fa-IR" sz="4800" b="1" kern="1200" dirty="0">
              <a:solidFill>
                <a:schemeClr val="accent5">
                  <a:lumMod val="75000"/>
                </a:schemeClr>
              </a:solidFill>
              <a:cs typeface="B Nazanin" panose="00000400000000000000" pitchFamily="2" charset="-78"/>
            </a:rPr>
            <a:t>مفهوم پاسخ مثبت و منفی-تکرار</a:t>
          </a:r>
        </a:p>
      </dsp:txBody>
      <dsp:txXfrm rot="-5400000">
        <a:off x="574168" y="2625524"/>
        <a:ext cx="9929801" cy="619676"/>
      </dsp:txXfrm>
    </dsp:sp>
    <dsp:sp modelId="{3EBD3EF8-3D51-4ACB-AE59-839F643DB541}">
      <dsp:nvSpPr>
        <dsp:cNvPr id="0" name=""/>
        <dsp:cNvSpPr/>
      </dsp:nvSpPr>
      <dsp:spPr>
        <a:xfrm rot="5400000">
          <a:off x="-173555" y="3518493"/>
          <a:ext cx="952029" cy="666420"/>
        </a:xfrm>
        <a:prstGeom prst="chevron">
          <a:avLst/>
        </a:prstGeom>
        <a:solidFill>
          <a:srgbClr val="7030A0"/>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5</a:t>
          </a:r>
        </a:p>
      </dsp:txBody>
      <dsp:txXfrm rot="-5400000">
        <a:off x="-30750" y="3708898"/>
        <a:ext cx="666420" cy="285609"/>
      </dsp:txXfrm>
    </dsp:sp>
    <dsp:sp modelId="{F22394C0-C169-4A59-A320-2FBAECB229D0}">
      <dsp:nvSpPr>
        <dsp:cNvPr id="0" name=""/>
        <dsp:cNvSpPr/>
      </dsp:nvSpPr>
      <dsp:spPr>
        <a:xfrm rot="5400000">
          <a:off x="5277171" y="-1261478"/>
          <a:ext cx="618819" cy="9840320"/>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fa-IR" sz="4800" b="1" kern="1200" dirty="0">
              <a:solidFill>
                <a:srgbClr val="7030A0"/>
              </a:solidFill>
              <a:cs typeface="B Nazanin" panose="00000400000000000000" pitchFamily="2" charset="-78"/>
            </a:rPr>
            <a:t>تست انجام می شود</a:t>
          </a:r>
        </a:p>
      </dsp:txBody>
      <dsp:txXfrm rot="-5400000">
        <a:off x="666421" y="3379480"/>
        <a:ext cx="9810112" cy="55840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1A54AD-7B73-4835-9AA7-5C9752DA35D8}">
      <dsp:nvSpPr>
        <dsp:cNvPr id="0" name=""/>
        <dsp:cNvSpPr/>
      </dsp:nvSpPr>
      <dsp:spPr>
        <a:xfrm>
          <a:off x="10938" y="0"/>
          <a:ext cx="1694672" cy="120148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1.ایجاد تمایل به انجام تست</a:t>
          </a:r>
          <a:endParaRPr lang="en-US" sz="2400" b="1" kern="1200">
            <a:solidFill>
              <a:schemeClr val="bg1"/>
            </a:solidFill>
            <a:cs typeface="B Nazanin" panose="00000400000000000000" pitchFamily="2" charset="-78"/>
          </a:endParaRPr>
        </a:p>
      </dsp:txBody>
      <dsp:txXfrm>
        <a:off x="46128" y="35190"/>
        <a:ext cx="1624292" cy="1131100"/>
      </dsp:txXfrm>
    </dsp:sp>
    <dsp:sp modelId="{79F6123A-D7D1-44C0-B261-C6E985DDBE22}">
      <dsp:nvSpPr>
        <dsp:cNvPr id="0" name=""/>
        <dsp:cNvSpPr/>
      </dsp:nvSpPr>
      <dsp:spPr>
        <a:xfrm>
          <a:off x="1875078" y="390600"/>
          <a:ext cx="359270" cy="420278"/>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1875078" y="474656"/>
        <a:ext cx="251489" cy="252166"/>
      </dsp:txXfrm>
    </dsp:sp>
    <dsp:sp modelId="{594A870A-2A76-4B93-91FF-423918546E7E}">
      <dsp:nvSpPr>
        <dsp:cNvPr id="0" name=""/>
        <dsp:cNvSpPr/>
      </dsp:nvSpPr>
      <dsp:spPr>
        <a:xfrm>
          <a:off x="2383480" y="0"/>
          <a:ext cx="1694672" cy="120148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2.توصیه به انجام تست</a:t>
          </a:r>
          <a:endParaRPr lang="en-US" sz="2400" b="1" kern="1200">
            <a:solidFill>
              <a:schemeClr val="bg1"/>
            </a:solidFill>
            <a:cs typeface="B Nazanin" panose="00000400000000000000" pitchFamily="2" charset="-78"/>
          </a:endParaRPr>
        </a:p>
      </dsp:txBody>
      <dsp:txXfrm>
        <a:off x="2418670" y="35190"/>
        <a:ext cx="1624292" cy="1131100"/>
      </dsp:txXfrm>
    </dsp:sp>
    <dsp:sp modelId="{92F79BB9-C984-4A9E-A145-ABDBCCD6C038}">
      <dsp:nvSpPr>
        <dsp:cNvPr id="0" name=""/>
        <dsp:cNvSpPr/>
      </dsp:nvSpPr>
      <dsp:spPr>
        <a:xfrm>
          <a:off x="4247619" y="390600"/>
          <a:ext cx="359270" cy="420278"/>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4247619" y="474656"/>
        <a:ext cx="251489" cy="252166"/>
      </dsp:txXfrm>
    </dsp:sp>
    <dsp:sp modelId="{2032CEBA-1D44-4CB8-BF1C-AE4A08F57CEF}">
      <dsp:nvSpPr>
        <dsp:cNvPr id="0" name=""/>
        <dsp:cNvSpPr/>
      </dsp:nvSpPr>
      <dsp:spPr>
        <a:xfrm>
          <a:off x="4756021" y="0"/>
          <a:ext cx="1694672" cy="120148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cs typeface="B Nazanin" panose="00000400000000000000" pitchFamily="2" charset="-78"/>
            </a:rPr>
            <a:t>3.انجام تست اولیه</a:t>
          </a:r>
          <a:endParaRPr lang="en-US" sz="2400" b="1" kern="1200">
            <a:cs typeface="B Nazanin" panose="00000400000000000000" pitchFamily="2" charset="-78"/>
          </a:endParaRPr>
        </a:p>
      </dsp:txBody>
      <dsp:txXfrm>
        <a:off x="4791211" y="35190"/>
        <a:ext cx="1624292" cy="1131100"/>
      </dsp:txXfrm>
    </dsp:sp>
    <dsp:sp modelId="{F0D8DF92-B148-4240-AA2B-4CA447C8C3E1}">
      <dsp:nvSpPr>
        <dsp:cNvPr id="0" name=""/>
        <dsp:cNvSpPr/>
      </dsp:nvSpPr>
      <dsp:spPr>
        <a:xfrm>
          <a:off x="6620161" y="390600"/>
          <a:ext cx="359270" cy="420278"/>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6620161" y="474656"/>
        <a:ext cx="251489" cy="252166"/>
      </dsp:txXfrm>
    </dsp:sp>
    <dsp:sp modelId="{0605D777-C0F5-49EF-83D7-21698538E96E}">
      <dsp:nvSpPr>
        <dsp:cNvPr id="0" name=""/>
        <dsp:cNvSpPr/>
      </dsp:nvSpPr>
      <dsp:spPr>
        <a:xfrm>
          <a:off x="7128563" y="0"/>
          <a:ext cx="1694672" cy="1201480"/>
        </a:xfrm>
        <a:prstGeom prst="roundRect">
          <a:avLst>
            <a:gd name="adj" fmla="val 10000"/>
          </a:avLst>
        </a:prstGeom>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hemeClr val="accent5"/>
        </a:lnRef>
        <a:fillRef idx="3">
          <a:schemeClr val="accent5"/>
        </a:fillRef>
        <a:effectRef idx="3">
          <a:schemeClr val="accent5"/>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cs typeface="B Nazanin" panose="00000400000000000000" pitchFamily="2" charset="-78"/>
            </a:rPr>
            <a:t>4.اعلام نتیجه</a:t>
          </a:r>
          <a:endParaRPr lang="en-US" sz="2400" b="1" kern="1200" dirty="0">
            <a:cs typeface="B Nazanin" panose="00000400000000000000" pitchFamily="2" charset="-78"/>
          </a:endParaRPr>
        </a:p>
      </dsp:txBody>
      <dsp:txXfrm>
        <a:off x="7163753" y="35190"/>
        <a:ext cx="1624292" cy="1131100"/>
      </dsp:txXfrm>
    </dsp:sp>
    <dsp:sp modelId="{7F65A18A-5748-46D9-9DCA-7B1E5658D714}">
      <dsp:nvSpPr>
        <dsp:cNvPr id="0" name=""/>
        <dsp:cNvSpPr/>
      </dsp:nvSpPr>
      <dsp:spPr>
        <a:xfrm>
          <a:off x="8992703" y="390600"/>
          <a:ext cx="359270" cy="420278"/>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8992703" y="474656"/>
        <a:ext cx="251489" cy="252166"/>
      </dsp:txXfrm>
    </dsp:sp>
    <dsp:sp modelId="{F513806F-5C78-4DDD-B334-4B2943E3F0E6}">
      <dsp:nvSpPr>
        <dsp:cNvPr id="0" name=""/>
        <dsp:cNvSpPr/>
      </dsp:nvSpPr>
      <dsp:spPr>
        <a:xfrm>
          <a:off x="9501104" y="0"/>
          <a:ext cx="1694672" cy="120148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solidFill>
                <a:schemeClr val="bg1"/>
              </a:solidFill>
              <a:cs typeface="B Nazanin" panose="00000400000000000000" pitchFamily="2" charset="-78"/>
            </a:rPr>
            <a:t>5. ارجاع و ترغیب برای تست تاییدی</a:t>
          </a:r>
          <a:endParaRPr lang="en-US" sz="2400" b="1" kern="1200" dirty="0">
            <a:solidFill>
              <a:schemeClr val="bg1"/>
            </a:solidFill>
            <a:cs typeface="B Nazanin" panose="00000400000000000000" pitchFamily="2" charset="-78"/>
          </a:endParaRPr>
        </a:p>
      </dsp:txBody>
      <dsp:txXfrm>
        <a:off x="9536294" y="35190"/>
        <a:ext cx="1624292" cy="113110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6CB7F6-269D-46DD-827B-B71D428DECE5}">
      <dsp:nvSpPr>
        <dsp:cNvPr id="0" name=""/>
        <dsp:cNvSpPr/>
      </dsp:nvSpPr>
      <dsp:spPr>
        <a:xfrm rot="5400000">
          <a:off x="-173399" y="146114"/>
          <a:ext cx="950972" cy="665681"/>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1</a:t>
          </a:r>
        </a:p>
      </dsp:txBody>
      <dsp:txXfrm rot="-5400000">
        <a:off x="-30753" y="336310"/>
        <a:ext cx="665681" cy="285291"/>
      </dsp:txXfrm>
    </dsp:sp>
    <dsp:sp modelId="{E5FEF0AA-39C3-4427-9D91-27CB7947F926}">
      <dsp:nvSpPr>
        <dsp:cNvPr id="0" name=""/>
        <dsp:cNvSpPr/>
      </dsp:nvSpPr>
      <dsp:spPr>
        <a:xfrm rot="5400000">
          <a:off x="5246228" y="-4607833"/>
          <a:ext cx="618457" cy="9841059"/>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r" defTabSz="1778000" rtl="1">
            <a:lnSpc>
              <a:spcPct val="90000"/>
            </a:lnSpc>
            <a:spcBef>
              <a:spcPct val="0"/>
            </a:spcBef>
            <a:spcAft>
              <a:spcPct val="15000"/>
            </a:spcAft>
            <a:buChar char="••"/>
          </a:pPr>
          <a:r>
            <a:rPr lang="fa-IR" sz="4000" b="1" kern="1200" dirty="0">
              <a:solidFill>
                <a:srgbClr val="FFC000"/>
              </a:solidFill>
              <a:cs typeface="B Nazanin" panose="00000400000000000000" pitchFamily="2" charset="-78"/>
            </a:rPr>
            <a:t>نتیجه تست را واضحا اعلام کنید</a:t>
          </a:r>
        </a:p>
      </dsp:txBody>
      <dsp:txXfrm rot="-5400000">
        <a:off x="634928" y="33658"/>
        <a:ext cx="9810868" cy="558075"/>
      </dsp:txXfrm>
    </dsp:sp>
    <dsp:sp modelId="{090C21E6-2B1A-4C4B-BFF8-4D92334839E9}">
      <dsp:nvSpPr>
        <dsp:cNvPr id="0" name=""/>
        <dsp:cNvSpPr/>
      </dsp:nvSpPr>
      <dsp:spPr>
        <a:xfrm rot="5400000">
          <a:off x="-173399" y="979498"/>
          <a:ext cx="950972" cy="665681"/>
        </a:xfrm>
        <a:prstGeom prst="chevron">
          <a:avLst/>
        </a:prstGeom>
        <a:solidFill>
          <a:srgbClr val="C00000"/>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2</a:t>
          </a:r>
        </a:p>
      </dsp:txBody>
      <dsp:txXfrm rot="-5400000">
        <a:off x="-30753" y="1169694"/>
        <a:ext cx="665681" cy="285291"/>
      </dsp:txXfrm>
    </dsp:sp>
    <dsp:sp modelId="{DFDB2E53-8F42-4F2B-93A1-34B4864C0ADF}">
      <dsp:nvSpPr>
        <dsp:cNvPr id="0" name=""/>
        <dsp:cNvSpPr/>
      </dsp:nvSpPr>
      <dsp:spPr>
        <a:xfrm rot="5400000">
          <a:off x="5246391" y="-3774610"/>
          <a:ext cx="618132" cy="9841059"/>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56032" tIns="22860" rIns="22860" bIns="22860" numCol="1" spcCol="1270" anchor="ctr" anchorCtr="0">
          <a:noAutofit/>
        </a:bodyPr>
        <a:lstStyle/>
        <a:p>
          <a:pPr marL="285750" lvl="1" indent="-285750" algn="r" defTabSz="1600200" rtl="1">
            <a:lnSpc>
              <a:spcPct val="90000"/>
            </a:lnSpc>
            <a:spcBef>
              <a:spcPct val="0"/>
            </a:spcBef>
            <a:spcAft>
              <a:spcPct val="15000"/>
            </a:spcAft>
            <a:buChar char="••"/>
          </a:pPr>
          <a:r>
            <a:rPr lang="fa-IR" sz="3600" b="1" kern="1200" dirty="0">
              <a:solidFill>
                <a:srgbClr val="C00000"/>
              </a:solidFill>
              <a:cs typeface="B Nazanin" panose="00000400000000000000" pitchFamily="2" charset="-78"/>
            </a:rPr>
            <a:t>مفهوم تست مثبت و نیاز به </a:t>
          </a:r>
          <a:r>
            <a:rPr lang="fa-IR" sz="3200" b="1" kern="1200" dirty="0">
              <a:solidFill>
                <a:srgbClr val="C00000"/>
              </a:solidFill>
              <a:cs typeface="B Nazanin" panose="00000400000000000000" pitchFamily="2" charset="-78"/>
            </a:rPr>
            <a:t>آزمایش</a:t>
          </a:r>
          <a:r>
            <a:rPr lang="fa-IR" sz="3600" b="1" kern="1200" dirty="0">
              <a:solidFill>
                <a:srgbClr val="C00000"/>
              </a:solidFill>
              <a:cs typeface="B Nazanin" panose="00000400000000000000" pitchFamily="2" charset="-78"/>
            </a:rPr>
            <a:t> تاییدی را شرح دهید</a:t>
          </a:r>
        </a:p>
      </dsp:txBody>
      <dsp:txXfrm rot="-5400000">
        <a:off x="634928" y="867028"/>
        <a:ext cx="9810884" cy="557782"/>
      </dsp:txXfrm>
    </dsp:sp>
    <dsp:sp modelId="{F422A36B-70D7-4538-9F01-9CC5A7CDBC89}">
      <dsp:nvSpPr>
        <dsp:cNvPr id="0" name=""/>
        <dsp:cNvSpPr/>
      </dsp:nvSpPr>
      <dsp:spPr>
        <a:xfrm rot="5400000">
          <a:off x="-173399" y="1819735"/>
          <a:ext cx="950972" cy="665681"/>
        </a:xfrm>
        <a:prstGeom prst="chevron">
          <a:avLst/>
        </a:prstGeom>
        <a:solidFill>
          <a:schemeClr val="accent6">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3</a:t>
          </a:r>
        </a:p>
      </dsp:txBody>
      <dsp:txXfrm rot="-5400000">
        <a:off x="-30753" y="2009931"/>
        <a:ext cx="665681" cy="285291"/>
      </dsp:txXfrm>
    </dsp:sp>
    <dsp:sp modelId="{A41033FC-DFFB-4B5A-B2FD-2C30FB927963}">
      <dsp:nvSpPr>
        <dsp:cNvPr id="0" name=""/>
        <dsp:cNvSpPr/>
      </dsp:nvSpPr>
      <dsp:spPr>
        <a:xfrm rot="5400000">
          <a:off x="5192597" y="-2946199"/>
          <a:ext cx="631836" cy="9825904"/>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r" defTabSz="1422400" rtl="1">
            <a:lnSpc>
              <a:spcPct val="90000"/>
            </a:lnSpc>
            <a:spcBef>
              <a:spcPct val="0"/>
            </a:spcBef>
            <a:spcAft>
              <a:spcPct val="15000"/>
            </a:spcAft>
            <a:buChar char="••"/>
          </a:pPr>
          <a:r>
            <a:rPr lang="fa-IR" sz="3200" b="1" kern="1200" dirty="0">
              <a:solidFill>
                <a:srgbClr val="C00000"/>
              </a:solidFill>
              <a:cs typeface="B Nazanin" panose="00000400000000000000" pitchFamily="2" charset="-78"/>
            </a:rPr>
            <a:t>مفهوم تست مثبت و فرق عفونت و بیماری را شرح دهید </a:t>
          </a:r>
          <a:endParaRPr lang="fa-IR" sz="6000" b="1" kern="1200" dirty="0">
            <a:solidFill>
              <a:schemeClr val="accent6">
                <a:lumMod val="50000"/>
              </a:schemeClr>
            </a:solidFill>
            <a:cs typeface="B Nazanin" panose="00000400000000000000" pitchFamily="2" charset="-78"/>
          </a:endParaRPr>
        </a:p>
      </dsp:txBody>
      <dsp:txXfrm rot="-5400000">
        <a:off x="595563" y="1681679"/>
        <a:ext cx="9795060" cy="570148"/>
      </dsp:txXfrm>
    </dsp:sp>
    <dsp:sp modelId="{D4B44255-0E37-4578-AC27-7FC9BABF7F3D}">
      <dsp:nvSpPr>
        <dsp:cNvPr id="0" name=""/>
        <dsp:cNvSpPr/>
      </dsp:nvSpPr>
      <dsp:spPr>
        <a:xfrm rot="5400000">
          <a:off x="-173399" y="2687034"/>
          <a:ext cx="950972" cy="665681"/>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4</a:t>
          </a:r>
        </a:p>
      </dsp:txBody>
      <dsp:txXfrm rot="-5400000">
        <a:off x="-30753" y="2877230"/>
        <a:ext cx="665681" cy="285291"/>
      </dsp:txXfrm>
    </dsp:sp>
    <dsp:sp modelId="{CBEACAF4-6D16-4A1A-8683-6DB7AB52BB86}">
      <dsp:nvSpPr>
        <dsp:cNvPr id="0" name=""/>
        <dsp:cNvSpPr/>
      </dsp:nvSpPr>
      <dsp:spPr>
        <a:xfrm rot="5400000">
          <a:off x="5212477" y="-2207208"/>
          <a:ext cx="685960" cy="9964073"/>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r" defTabSz="1778000" rtl="1">
            <a:lnSpc>
              <a:spcPct val="90000"/>
            </a:lnSpc>
            <a:spcBef>
              <a:spcPct val="0"/>
            </a:spcBef>
            <a:spcAft>
              <a:spcPct val="15000"/>
            </a:spcAft>
            <a:buChar char="••"/>
          </a:pPr>
          <a:r>
            <a:rPr lang="fa-IR" sz="4000" b="1" kern="1200" dirty="0">
              <a:solidFill>
                <a:schemeClr val="accent6">
                  <a:lumMod val="50000"/>
                </a:schemeClr>
              </a:solidFill>
              <a:cs typeface="B Nazanin" panose="00000400000000000000" pitchFamily="2" charset="-78"/>
            </a:rPr>
            <a:t>مفهوم تست منفی و دوره پنجره را شرح دهید</a:t>
          </a:r>
          <a:endParaRPr lang="fa-IR" sz="4000" b="1" kern="1200" dirty="0">
            <a:solidFill>
              <a:schemeClr val="accent5">
                <a:lumMod val="75000"/>
              </a:schemeClr>
            </a:solidFill>
            <a:cs typeface="B Nazanin" panose="00000400000000000000" pitchFamily="2" charset="-78"/>
          </a:endParaRPr>
        </a:p>
      </dsp:txBody>
      <dsp:txXfrm rot="-5400000">
        <a:off x="573421" y="2465334"/>
        <a:ext cx="9930587" cy="618988"/>
      </dsp:txXfrm>
    </dsp:sp>
    <dsp:sp modelId="{3EBD3EF8-3D51-4ACB-AE59-839F643DB541}">
      <dsp:nvSpPr>
        <dsp:cNvPr id="0" name=""/>
        <dsp:cNvSpPr/>
      </dsp:nvSpPr>
      <dsp:spPr>
        <a:xfrm rot="5400000">
          <a:off x="-173399" y="3520418"/>
          <a:ext cx="950972" cy="665681"/>
        </a:xfrm>
        <a:prstGeom prst="chevron">
          <a:avLst/>
        </a:prstGeom>
        <a:solidFill>
          <a:srgbClr val="7030A0"/>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5</a:t>
          </a:r>
        </a:p>
      </dsp:txBody>
      <dsp:txXfrm rot="-5400000">
        <a:off x="-30753" y="3710614"/>
        <a:ext cx="665681" cy="285291"/>
      </dsp:txXfrm>
    </dsp:sp>
    <dsp:sp modelId="{F22394C0-C169-4A59-A320-2FBAECB229D0}">
      <dsp:nvSpPr>
        <dsp:cNvPr id="0" name=""/>
        <dsp:cNvSpPr/>
      </dsp:nvSpPr>
      <dsp:spPr>
        <a:xfrm rot="5400000">
          <a:off x="5277144" y="-1080666"/>
          <a:ext cx="618132" cy="9841059"/>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r" defTabSz="1778000" rtl="1">
            <a:lnSpc>
              <a:spcPct val="90000"/>
            </a:lnSpc>
            <a:spcBef>
              <a:spcPct val="0"/>
            </a:spcBef>
            <a:spcAft>
              <a:spcPct val="15000"/>
            </a:spcAft>
            <a:buChar char="••"/>
          </a:pPr>
          <a:r>
            <a:rPr lang="fa-IR" sz="4000" b="1" kern="1200" dirty="0">
              <a:solidFill>
                <a:srgbClr val="7030A0"/>
              </a:solidFill>
              <a:cs typeface="B Nazanin" panose="00000400000000000000" pitchFamily="2" charset="-78"/>
            </a:rPr>
            <a:t>متناسب با پاسخ تست اقدام مناسب را توصیه کنید</a:t>
          </a:r>
        </a:p>
      </dsp:txBody>
      <dsp:txXfrm rot="-5400000">
        <a:off x="665681" y="3560972"/>
        <a:ext cx="9810884" cy="55778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1A54AD-7B73-4835-9AA7-5C9752DA35D8}">
      <dsp:nvSpPr>
        <dsp:cNvPr id="0" name=""/>
        <dsp:cNvSpPr/>
      </dsp:nvSpPr>
      <dsp:spPr>
        <a:xfrm>
          <a:off x="10938" y="0"/>
          <a:ext cx="1694672" cy="120148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1.ایجاد تمایل به انجام تست</a:t>
          </a:r>
          <a:endParaRPr lang="en-US" sz="2400" b="1" kern="1200">
            <a:solidFill>
              <a:schemeClr val="bg1"/>
            </a:solidFill>
            <a:cs typeface="B Nazanin" panose="00000400000000000000" pitchFamily="2" charset="-78"/>
          </a:endParaRPr>
        </a:p>
      </dsp:txBody>
      <dsp:txXfrm>
        <a:off x="46128" y="35190"/>
        <a:ext cx="1624292" cy="1131100"/>
      </dsp:txXfrm>
    </dsp:sp>
    <dsp:sp modelId="{79F6123A-D7D1-44C0-B261-C6E985DDBE22}">
      <dsp:nvSpPr>
        <dsp:cNvPr id="0" name=""/>
        <dsp:cNvSpPr/>
      </dsp:nvSpPr>
      <dsp:spPr>
        <a:xfrm>
          <a:off x="1875078" y="390600"/>
          <a:ext cx="359270" cy="420278"/>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1875078" y="474656"/>
        <a:ext cx="251489" cy="252166"/>
      </dsp:txXfrm>
    </dsp:sp>
    <dsp:sp modelId="{594A870A-2A76-4B93-91FF-423918546E7E}">
      <dsp:nvSpPr>
        <dsp:cNvPr id="0" name=""/>
        <dsp:cNvSpPr/>
      </dsp:nvSpPr>
      <dsp:spPr>
        <a:xfrm>
          <a:off x="2383480" y="0"/>
          <a:ext cx="1694672" cy="120148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2.توصیه به انجام تست</a:t>
          </a:r>
          <a:endParaRPr lang="en-US" sz="2400" b="1" kern="1200">
            <a:solidFill>
              <a:schemeClr val="bg1"/>
            </a:solidFill>
            <a:cs typeface="B Nazanin" panose="00000400000000000000" pitchFamily="2" charset="-78"/>
          </a:endParaRPr>
        </a:p>
      </dsp:txBody>
      <dsp:txXfrm>
        <a:off x="2418670" y="35190"/>
        <a:ext cx="1624292" cy="1131100"/>
      </dsp:txXfrm>
    </dsp:sp>
    <dsp:sp modelId="{92F79BB9-C984-4A9E-A145-ABDBCCD6C038}">
      <dsp:nvSpPr>
        <dsp:cNvPr id="0" name=""/>
        <dsp:cNvSpPr/>
      </dsp:nvSpPr>
      <dsp:spPr>
        <a:xfrm>
          <a:off x="4247619" y="390600"/>
          <a:ext cx="359270" cy="420278"/>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4247619" y="474656"/>
        <a:ext cx="251489" cy="252166"/>
      </dsp:txXfrm>
    </dsp:sp>
    <dsp:sp modelId="{2032CEBA-1D44-4CB8-BF1C-AE4A08F57CEF}">
      <dsp:nvSpPr>
        <dsp:cNvPr id="0" name=""/>
        <dsp:cNvSpPr/>
      </dsp:nvSpPr>
      <dsp:spPr>
        <a:xfrm>
          <a:off x="4756021" y="0"/>
          <a:ext cx="1694672" cy="120148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cs typeface="B Nazanin" panose="00000400000000000000" pitchFamily="2" charset="-78"/>
            </a:rPr>
            <a:t>3.انجام تست اولیه</a:t>
          </a:r>
          <a:endParaRPr lang="en-US" sz="2400" b="1" kern="1200">
            <a:cs typeface="B Nazanin" panose="00000400000000000000" pitchFamily="2" charset="-78"/>
          </a:endParaRPr>
        </a:p>
      </dsp:txBody>
      <dsp:txXfrm>
        <a:off x="4791211" y="35190"/>
        <a:ext cx="1624292" cy="1131100"/>
      </dsp:txXfrm>
    </dsp:sp>
    <dsp:sp modelId="{F0D8DF92-B148-4240-AA2B-4CA447C8C3E1}">
      <dsp:nvSpPr>
        <dsp:cNvPr id="0" name=""/>
        <dsp:cNvSpPr/>
      </dsp:nvSpPr>
      <dsp:spPr>
        <a:xfrm>
          <a:off x="6620161" y="390600"/>
          <a:ext cx="359270" cy="420278"/>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6620161" y="474656"/>
        <a:ext cx="251489" cy="252166"/>
      </dsp:txXfrm>
    </dsp:sp>
    <dsp:sp modelId="{0605D777-C0F5-49EF-83D7-21698538E96E}">
      <dsp:nvSpPr>
        <dsp:cNvPr id="0" name=""/>
        <dsp:cNvSpPr/>
      </dsp:nvSpPr>
      <dsp:spPr>
        <a:xfrm>
          <a:off x="7128563" y="0"/>
          <a:ext cx="1694672" cy="120148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cs typeface="B Nazanin" panose="00000400000000000000" pitchFamily="2" charset="-78"/>
            </a:rPr>
            <a:t>4.اعلام نتیجه</a:t>
          </a:r>
          <a:endParaRPr lang="en-US" sz="2400" b="1" kern="1200" dirty="0">
            <a:cs typeface="B Nazanin" panose="00000400000000000000" pitchFamily="2" charset="-78"/>
          </a:endParaRPr>
        </a:p>
      </dsp:txBody>
      <dsp:txXfrm>
        <a:off x="7163753" y="35190"/>
        <a:ext cx="1624292" cy="1131100"/>
      </dsp:txXfrm>
    </dsp:sp>
    <dsp:sp modelId="{7F65A18A-5748-46D9-9DCA-7B1E5658D714}">
      <dsp:nvSpPr>
        <dsp:cNvPr id="0" name=""/>
        <dsp:cNvSpPr/>
      </dsp:nvSpPr>
      <dsp:spPr>
        <a:xfrm>
          <a:off x="8992703" y="390600"/>
          <a:ext cx="359270" cy="420278"/>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8992703" y="474656"/>
        <a:ext cx="251489" cy="252166"/>
      </dsp:txXfrm>
    </dsp:sp>
    <dsp:sp modelId="{F513806F-5C78-4DDD-B334-4B2943E3F0E6}">
      <dsp:nvSpPr>
        <dsp:cNvPr id="0" name=""/>
        <dsp:cNvSpPr/>
      </dsp:nvSpPr>
      <dsp:spPr>
        <a:xfrm>
          <a:off x="9501104" y="0"/>
          <a:ext cx="1694672" cy="1201480"/>
        </a:xfrm>
        <a:prstGeom prst="roundRect">
          <a:avLst>
            <a:gd name="adj" fmla="val 10000"/>
          </a:avLst>
        </a:prstGeom>
        <a:solidFill>
          <a:srgbClr val="7030A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solidFill>
                <a:schemeClr val="bg1"/>
              </a:solidFill>
              <a:cs typeface="B Nazanin" panose="00000400000000000000" pitchFamily="2" charset="-78"/>
            </a:rPr>
            <a:t>5. ارجاع و ترغیب برای تست تاییدی</a:t>
          </a:r>
          <a:endParaRPr lang="en-US" sz="2400" b="1" kern="1200" dirty="0">
            <a:solidFill>
              <a:schemeClr val="bg1"/>
            </a:solidFill>
            <a:cs typeface="B Nazanin" panose="00000400000000000000" pitchFamily="2" charset="-78"/>
          </a:endParaRPr>
        </a:p>
      </dsp:txBody>
      <dsp:txXfrm>
        <a:off x="9536294" y="35190"/>
        <a:ext cx="1624292" cy="11311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1A54AD-7B73-4835-9AA7-5C9752DA35D8}">
      <dsp:nvSpPr>
        <dsp:cNvPr id="0" name=""/>
        <dsp:cNvSpPr/>
      </dsp:nvSpPr>
      <dsp:spPr>
        <a:xfrm>
          <a:off x="5472"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1.ایجاد تمایل به انجام تست</a:t>
          </a:r>
          <a:endParaRPr lang="en-US" sz="2400" b="1" kern="1200">
            <a:solidFill>
              <a:schemeClr val="bg1"/>
            </a:solidFill>
            <a:cs typeface="B Nazanin" panose="00000400000000000000" pitchFamily="2" charset="-78"/>
          </a:endParaRPr>
        </a:p>
      </dsp:txBody>
      <dsp:txXfrm>
        <a:off x="52138" y="307960"/>
        <a:ext cx="1602997" cy="1499958"/>
      </dsp:txXfrm>
    </dsp:sp>
    <dsp:sp modelId="{79F6123A-D7D1-44C0-B261-C6E985DDBE22}">
      <dsp:nvSpPr>
        <dsp:cNvPr id="0" name=""/>
        <dsp:cNvSpPr/>
      </dsp:nvSpPr>
      <dsp:spPr>
        <a:xfrm>
          <a:off x="1871434" y="847594"/>
          <a:ext cx="359621"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1871434" y="931732"/>
        <a:ext cx="251735" cy="252413"/>
      </dsp:txXfrm>
    </dsp:sp>
    <dsp:sp modelId="{594A870A-2A76-4B93-91FF-423918546E7E}">
      <dsp:nvSpPr>
        <dsp:cNvPr id="0" name=""/>
        <dsp:cNvSpPr/>
      </dsp:nvSpPr>
      <dsp:spPr>
        <a:xfrm>
          <a:off x="2380332"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2.توصیه به انجام تست</a:t>
          </a:r>
          <a:endParaRPr lang="en-US" sz="2400" b="1" kern="1200">
            <a:solidFill>
              <a:schemeClr val="bg1"/>
            </a:solidFill>
            <a:cs typeface="B Nazanin" panose="00000400000000000000" pitchFamily="2" charset="-78"/>
          </a:endParaRPr>
        </a:p>
      </dsp:txBody>
      <dsp:txXfrm>
        <a:off x="2426998" y="307960"/>
        <a:ext cx="1602997" cy="1499958"/>
      </dsp:txXfrm>
    </dsp:sp>
    <dsp:sp modelId="{92F79BB9-C984-4A9E-A145-ABDBCCD6C038}">
      <dsp:nvSpPr>
        <dsp:cNvPr id="0" name=""/>
        <dsp:cNvSpPr/>
      </dsp:nvSpPr>
      <dsp:spPr>
        <a:xfrm>
          <a:off x="4246294" y="847594"/>
          <a:ext cx="359621"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4246294" y="931732"/>
        <a:ext cx="251735" cy="252413"/>
      </dsp:txXfrm>
    </dsp:sp>
    <dsp:sp modelId="{2032CEBA-1D44-4CB8-BF1C-AE4A08F57CEF}">
      <dsp:nvSpPr>
        <dsp:cNvPr id="0" name=""/>
        <dsp:cNvSpPr/>
      </dsp:nvSpPr>
      <dsp:spPr>
        <a:xfrm>
          <a:off x="4755193"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cs typeface="B Nazanin" panose="00000400000000000000" pitchFamily="2" charset="-78"/>
            </a:rPr>
            <a:t>3.انجام تست اولیه</a:t>
          </a:r>
          <a:endParaRPr lang="en-US" sz="2400" b="1" kern="1200">
            <a:cs typeface="B Nazanin" panose="00000400000000000000" pitchFamily="2" charset="-78"/>
          </a:endParaRPr>
        </a:p>
      </dsp:txBody>
      <dsp:txXfrm>
        <a:off x="4801859" y="307960"/>
        <a:ext cx="1602997" cy="1499958"/>
      </dsp:txXfrm>
    </dsp:sp>
    <dsp:sp modelId="{F0D8DF92-B148-4240-AA2B-4CA447C8C3E1}">
      <dsp:nvSpPr>
        <dsp:cNvPr id="0" name=""/>
        <dsp:cNvSpPr/>
      </dsp:nvSpPr>
      <dsp:spPr>
        <a:xfrm>
          <a:off x="6621155" y="847594"/>
          <a:ext cx="359621"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6621155" y="931732"/>
        <a:ext cx="251735" cy="252413"/>
      </dsp:txXfrm>
    </dsp:sp>
    <dsp:sp modelId="{0605D777-C0F5-49EF-83D7-21698538E96E}">
      <dsp:nvSpPr>
        <dsp:cNvPr id="0" name=""/>
        <dsp:cNvSpPr/>
      </dsp:nvSpPr>
      <dsp:spPr>
        <a:xfrm>
          <a:off x="7130054"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cs typeface="B Nazanin" panose="00000400000000000000" pitchFamily="2" charset="-78"/>
            </a:rPr>
            <a:t>4.اعلام نتیجه</a:t>
          </a:r>
          <a:endParaRPr lang="en-US" sz="2400" b="1" kern="1200" dirty="0">
            <a:cs typeface="B Nazanin" panose="00000400000000000000" pitchFamily="2" charset="-78"/>
          </a:endParaRPr>
        </a:p>
      </dsp:txBody>
      <dsp:txXfrm>
        <a:off x="7176720" y="307960"/>
        <a:ext cx="1602997" cy="1499958"/>
      </dsp:txXfrm>
    </dsp:sp>
    <dsp:sp modelId="{7F65A18A-5748-46D9-9DCA-7B1E5658D714}">
      <dsp:nvSpPr>
        <dsp:cNvPr id="0" name=""/>
        <dsp:cNvSpPr/>
      </dsp:nvSpPr>
      <dsp:spPr>
        <a:xfrm>
          <a:off x="8996016" y="847594"/>
          <a:ext cx="359621"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8996016" y="931732"/>
        <a:ext cx="251735" cy="252413"/>
      </dsp:txXfrm>
    </dsp:sp>
    <dsp:sp modelId="{F513806F-5C78-4DDD-B334-4B2943E3F0E6}">
      <dsp:nvSpPr>
        <dsp:cNvPr id="0" name=""/>
        <dsp:cNvSpPr/>
      </dsp:nvSpPr>
      <dsp:spPr>
        <a:xfrm>
          <a:off x="9504914" y="261294"/>
          <a:ext cx="1696329" cy="1593290"/>
        </a:xfrm>
        <a:prstGeom prst="roundRect">
          <a:avLst>
            <a:gd name="adj" fmla="val 10000"/>
          </a:avLst>
        </a:prstGeom>
        <a:solidFill>
          <a:srgbClr val="7030A0"/>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solidFill>
                <a:schemeClr val="bg1"/>
              </a:solidFill>
              <a:cs typeface="B Nazanin" panose="00000400000000000000" pitchFamily="2" charset="-78"/>
            </a:rPr>
            <a:t>5. ارجاع و ترغیب برای تست تاییدی</a:t>
          </a:r>
          <a:endParaRPr lang="en-US" sz="2400" b="1" kern="1200" dirty="0">
            <a:solidFill>
              <a:schemeClr val="bg1"/>
            </a:solidFill>
            <a:cs typeface="B Nazanin" panose="00000400000000000000" pitchFamily="2" charset="-78"/>
          </a:endParaRPr>
        </a:p>
      </dsp:txBody>
      <dsp:txXfrm>
        <a:off x="9551580" y="307960"/>
        <a:ext cx="1602997" cy="149995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1A54AD-7B73-4835-9AA7-5C9752DA35D8}">
      <dsp:nvSpPr>
        <dsp:cNvPr id="0" name=""/>
        <dsp:cNvSpPr/>
      </dsp:nvSpPr>
      <dsp:spPr>
        <a:xfrm>
          <a:off x="10938" y="0"/>
          <a:ext cx="1694672" cy="1560960"/>
        </a:xfrm>
        <a:prstGeom prst="roundRect">
          <a:avLst>
            <a:gd name="adj" fmla="val 10000"/>
          </a:avLst>
        </a:prstGeom>
        <a:solidFill>
          <a:schemeClr val="bg1">
            <a:lumMod val="85000"/>
          </a:schemeClr>
        </a:solidFill>
        <a:ln>
          <a:noFill/>
        </a:ln>
        <a:effectLst>
          <a:outerShdw blurRad="57150" dist="19050" dir="5400000" algn="ctr" rotWithShape="0">
            <a:srgbClr val="000000">
              <a:alpha val="63000"/>
            </a:srgbClr>
          </a:outerShdw>
        </a:effectLst>
      </dsp:spPr>
      <dsp:style>
        <a:lnRef idx="0">
          <a:schemeClr val="accent6"/>
        </a:lnRef>
        <a:fillRef idx="3">
          <a:schemeClr val="accent6"/>
        </a:fillRef>
        <a:effectRef idx="3">
          <a:schemeClr val="accent6"/>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1.ایجاد تمایل به انجام تست</a:t>
          </a:r>
          <a:endParaRPr lang="en-US" sz="2400" b="1" kern="1200">
            <a:solidFill>
              <a:schemeClr val="bg1"/>
            </a:solidFill>
            <a:cs typeface="B Nazanin" panose="00000400000000000000" pitchFamily="2" charset="-78"/>
          </a:endParaRPr>
        </a:p>
      </dsp:txBody>
      <dsp:txXfrm>
        <a:off x="56657" y="45719"/>
        <a:ext cx="1603234" cy="1469522"/>
      </dsp:txXfrm>
    </dsp:sp>
    <dsp:sp modelId="{79F6123A-D7D1-44C0-B261-C6E985DDBE22}">
      <dsp:nvSpPr>
        <dsp:cNvPr id="0" name=""/>
        <dsp:cNvSpPr/>
      </dsp:nvSpPr>
      <dsp:spPr>
        <a:xfrm>
          <a:off x="1875078" y="570340"/>
          <a:ext cx="359270" cy="420278"/>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1875078" y="654396"/>
        <a:ext cx="251489" cy="252166"/>
      </dsp:txXfrm>
    </dsp:sp>
    <dsp:sp modelId="{594A870A-2A76-4B93-91FF-423918546E7E}">
      <dsp:nvSpPr>
        <dsp:cNvPr id="0" name=""/>
        <dsp:cNvSpPr/>
      </dsp:nvSpPr>
      <dsp:spPr>
        <a:xfrm>
          <a:off x="2383480" y="0"/>
          <a:ext cx="1694672" cy="1560960"/>
        </a:xfrm>
        <a:prstGeom prst="roundRect">
          <a:avLst>
            <a:gd name="adj" fmla="val 10000"/>
          </a:avLst>
        </a:prstGeom>
        <a:solidFill>
          <a:schemeClr val="bg1">
            <a:lumMod val="85000"/>
          </a:schemeClr>
        </a:solidFill>
        <a:ln>
          <a:noFill/>
        </a:ln>
        <a:effectLst>
          <a:outerShdw blurRad="57150" dist="19050" dir="5400000" algn="ctr" rotWithShape="0">
            <a:srgbClr val="000000">
              <a:alpha val="63000"/>
            </a:srgbClr>
          </a:outerShdw>
        </a:effectLst>
      </dsp:spPr>
      <dsp:style>
        <a:lnRef idx="0">
          <a:schemeClr val="accent2"/>
        </a:lnRef>
        <a:fillRef idx="3">
          <a:schemeClr val="accent2"/>
        </a:fillRef>
        <a:effectRef idx="3">
          <a:schemeClr val="accent2"/>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2.توصیه به انجام تست</a:t>
          </a:r>
          <a:endParaRPr lang="en-US" sz="2400" b="1" kern="1200">
            <a:solidFill>
              <a:schemeClr val="bg1"/>
            </a:solidFill>
            <a:cs typeface="B Nazanin" panose="00000400000000000000" pitchFamily="2" charset="-78"/>
          </a:endParaRPr>
        </a:p>
      </dsp:txBody>
      <dsp:txXfrm>
        <a:off x="2429199" y="45719"/>
        <a:ext cx="1603234" cy="1469522"/>
      </dsp:txXfrm>
    </dsp:sp>
    <dsp:sp modelId="{92F79BB9-C984-4A9E-A145-ABDBCCD6C038}">
      <dsp:nvSpPr>
        <dsp:cNvPr id="0" name=""/>
        <dsp:cNvSpPr/>
      </dsp:nvSpPr>
      <dsp:spPr>
        <a:xfrm>
          <a:off x="4247619" y="570340"/>
          <a:ext cx="359270" cy="420278"/>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4247619" y="654396"/>
        <a:ext cx="251489" cy="252166"/>
      </dsp:txXfrm>
    </dsp:sp>
    <dsp:sp modelId="{2032CEBA-1D44-4CB8-BF1C-AE4A08F57CEF}">
      <dsp:nvSpPr>
        <dsp:cNvPr id="0" name=""/>
        <dsp:cNvSpPr/>
      </dsp:nvSpPr>
      <dsp:spPr>
        <a:xfrm>
          <a:off x="4756021" y="0"/>
          <a:ext cx="1694672" cy="1560960"/>
        </a:xfrm>
        <a:prstGeom prst="roundRect">
          <a:avLst>
            <a:gd name="adj" fmla="val 10000"/>
          </a:avLst>
        </a:prstGeom>
        <a:solidFill>
          <a:schemeClr val="bg1">
            <a:lumMod val="85000"/>
          </a:schemeClr>
        </a:soli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cs typeface="B Nazanin" panose="00000400000000000000" pitchFamily="2" charset="-78"/>
            </a:rPr>
            <a:t>3.انجام تست اولیه</a:t>
          </a:r>
          <a:endParaRPr lang="en-US" sz="2400" b="1" kern="1200">
            <a:cs typeface="B Nazanin" panose="00000400000000000000" pitchFamily="2" charset="-78"/>
          </a:endParaRPr>
        </a:p>
      </dsp:txBody>
      <dsp:txXfrm>
        <a:off x="4801740" y="45719"/>
        <a:ext cx="1603234" cy="1469522"/>
      </dsp:txXfrm>
    </dsp:sp>
    <dsp:sp modelId="{F0D8DF92-B148-4240-AA2B-4CA447C8C3E1}">
      <dsp:nvSpPr>
        <dsp:cNvPr id="0" name=""/>
        <dsp:cNvSpPr/>
      </dsp:nvSpPr>
      <dsp:spPr>
        <a:xfrm>
          <a:off x="6620161" y="570340"/>
          <a:ext cx="359270" cy="420278"/>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6620161" y="654396"/>
        <a:ext cx="251489" cy="252166"/>
      </dsp:txXfrm>
    </dsp:sp>
    <dsp:sp modelId="{0605D777-C0F5-49EF-83D7-21698538E96E}">
      <dsp:nvSpPr>
        <dsp:cNvPr id="0" name=""/>
        <dsp:cNvSpPr/>
      </dsp:nvSpPr>
      <dsp:spPr>
        <a:xfrm>
          <a:off x="7128563" y="0"/>
          <a:ext cx="1694672" cy="1560960"/>
        </a:xfrm>
        <a:prstGeom prst="roundRect">
          <a:avLst>
            <a:gd name="adj" fmla="val 10000"/>
          </a:avLst>
        </a:prstGeom>
        <a:solidFill>
          <a:schemeClr val="bg1">
            <a:lumMod val="85000"/>
          </a:schemeClr>
        </a:soli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cs typeface="B Nazanin" panose="00000400000000000000" pitchFamily="2" charset="-78"/>
            </a:rPr>
            <a:t>4.اعلام نتیجه</a:t>
          </a:r>
          <a:endParaRPr lang="en-US" sz="2400" b="1" kern="1200" dirty="0">
            <a:cs typeface="B Nazanin" panose="00000400000000000000" pitchFamily="2" charset="-78"/>
          </a:endParaRPr>
        </a:p>
      </dsp:txBody>
      <dsp:txXfrm>
        <a:off x="7174282" y="45719"/>
        <a:ext cx="1603234" cy="1469522"/>
      </dsp:txXfrm>
    </dsp:sp>
    <dsp:sp modelId="{7F65A18A-5748-46D9-9DCA-7B1E5658D714}">
      <dsp:nvSpPr>
        <dsp:cNvPr id="0" name=""/>
        <dsp:cNvSpPr/>
      </dsp:nvSpPr>
      <dsp:spPr>
        <a:xfrm>
          <a:off x="8992703" y="570340"/>
          <a:ext cx="359270" cy="420278"/>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8992703" y="654396"/>
        <a:ext cx="251489" cy="252166"/>
      </dsp:txXfrm>
    </dsp:sp>
    <dsp:sp modelId="{F513806F-5C78-4DDD-B334-4B2943E3F0E6}">
      <dsp:nvSpPr>
        <dsp:cNvPr id="0" name=""/>
        <dsp:cNvSpPr/>
      </dsp:nvSpPr>
      <dsp:spPr>
        <a:xfrm>
          <a:off x="9501104" y="0"/>
          <a:ext cx="1694672" cy="1560960"/>
        </a:xfrm>
        <a:prstGeom prst="roundRect">
          <a:avLst>
            <a:gd name="adj" fmla="val 10000"/>
          </a:avLst>
        </a:prstGeom>
        <a:solidFill>
          <a:srgbClr val="7030A0"/>
        </a:soli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solidFill>
                <a:schemeClr val="bg1"/>
              </a:solidFill>
              <a:cs typeface="B Nazanin" panose="00000400000000000000" pitchFamily="2" charset="-78"/>
            </a:rPr>
            <a:t>5. ارجاع و ترغیب برای تست تاییدی</a:t>
          </a:r>
          <a:endParaRPr lang="en-US" sz="2400" b="1" kern="1200" dirty="0">
            <a:solidFill>
              <a:schemeClr val="bg1"/>
            </a:solidFill>
            <a:cs typeface="B Nazanin" panose="00000400000000000000" pitchFamily="2" charset="-78"/>
          </a:endParaRPr>
        </a:p>
      </dsp:txBody>
      <dsp:txXfrm>
        <a:off x="9546823" y="45719"/>
        <a:ext cx="1603234" cy="146952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6CB7F6-269D-46DD-827B-B71D428DECE5}">
      <dsp:nvSpPr>
        <dsp:cNvPr id="0" name=""/>
        <dsp:cNvSpPr/>
      </dsp:nvSpPr>
      <dsp:spPr>
        <a:xfrm rot="5400000">
          <a:off x="-174501" y="146758"/>
          <a:ext cx="957871" cy="670509"/>
        </a:xfrm>
        <a:prstGeom prst="chevron">
          <a:avLst/>
        </a:prstGeom>
        <a:solidFill>
          <a:schemeClr val="accent2">
            <a:hueOff val="0"/>
            <a:satOff val="0"/>
            <a:lumOff val="0"/>
            <a:alphaOff val="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1</a:t>
          </a:r>
        </a:p>
      </dsp:txBody>
      <dsp:txXfrm rot="-5400000">
        <a:off x="-30819" y="338332"/>
        <a:ext cx="670509" cy="287362"/>
      </dsp:txXfrm>
    </dsp:sp>
    <dsp:sp modelId="{E5FEF0AA-39C3-4427-9D91-27CB7947F926}">
      <dsp:nvSpPr>
        <dsp:cNvPr id="0" name=""/>
        <dsp:cNvSpPr/>
      </dsp:nvSpPr>
      <dsp:spPr>
        <a:xfrm rot="5400000">
          <a:off x="5259622" y="-4616855"/>
          <a:ext cx="622943" cy="9862811"/>
        </a:xfrm>
        <a:prstGeom prst="round2SameRect">
          <a:avLst/>
        </a:prstGeom>
        <a:solidFill>
          <a:schemeClr val="lt1">
            <a:alpha val="90000"/>
            <a:hueOff val="0"/>
            <a:satOff val="0"/>
            <a:lumOff val="0"/>
            <a:alphaOff val="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4048" tIns="34290" rIns="34290" bIns="34290" numCol="1" spcCol="1270" anchor="ctr" anchorCtr="0">
          <a:noAutofit/>
        </a:bodyPr>
        <a:lstStyle/>
        <a:p>
          <a:pPr marL="285750" lvl="1" indent="-285750" algn="r" defTabSz="2400300" rtl="1">
            <a:lnSpc>
              <a:spcPct val="90000"/>
            </a:lnSpc>
            <a:spcBef>
              <a:spcPct val="0"/>
            </a:spcBef>
            <a:spcAft>
              <a:spcPct val="15000"/>
            </a:spcAft>
            <a:buChar char="••"/>
          </a:pPr>
          <a:r>
            <a:rPr lang="fa-IR" sz="5400" b="1" kern="1200" dirty="0">
              <a:solidFill>
                <a:srgbClr val="FFC000"/>
              </a:solidFill>
              <a:cs typeface="B Nazanin" panose="00000400000000000000" pitchFamily="2" charset="-78"/>
            </a:rPr>
            <a:t>موضوع مرتبط است </a:t>
          </a:r>
        </a:p>
      </dsp:txBody>
      <dsp:txXfrm rot="-5400000">
        <a:off x="639688" y="33489"/>
        <a:ext cx="9832401" cy="562123"/>
      </dsp:txXfrm>
    </dsp:sp>
    <dsp:sp modelId="{090C21E6-2B1A-4C4B-BFF8-4D92334839E9}">
      <dsp:nvSpPr>
        <dsp:cNvPr id="0" name=""/>
        <dsp:cNvSpPr/>
      </dsp:nvSpPr>
      <dsp:spPr>
        <a:xfrm rot="5400000">
          <a:off x="-174501" y="986910"/>
          <a:ext cx="957871" cy="670509"/>
        </a:xfrm>
        <a:prstGeom prst="chevron">
          <a:avLst/>
        </a:prstGeom>
        <a:solidFill>
          <a:srgbClr val="C00000"/>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2</a:t>
          </a:r>
        </a:p>
      </dsp:txBody>
      <dsp:txXfrm rot="-5400000">
        <a:off x="-30819" y="1178484"/>
        <a:ext cx="670509" cy="287362"/>
      </dsp:txXfrm>
    </dsp:sp>
    <dsp:sp modelId="{DFDB2E53-8F42-4F2B-93A1-34B4864C0ADF}">
      <dsp:nvSpPr>
        <dsp:cNvPr id="0" name=""/>
        <dsp:cNvSpPr/>
      </dsp:nvSpPr>
      <dsp:spPr>
        <a:xfrm rot="5400000">
          <a:off x="5259785" y="-3776867"/>
          <a:ext cx="622616" cy="9862811"/>
        </a:xfrm>
        <a:prstGeom prst="round2SameRect">
          <a:avLst/>
        </a:prstGeom>
        <a:solidFill>
          <a:schemeClr val="lt1">
            <a:alpha val="90000"/>
            <a:hueOff val="0"/>
            <a:satOff val="0"/>
            <a:lumOff val="0"/>
            <a:alphaOff val="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4048" tIns="34290" rIns="34290" bIns="34290" numCol="1" spcCol="1270" anchor="ctr" anchorCtr="0">
          <a:noAutofit/>
        </a:bodyPr>
        <a:lstStyle/>
        <a:p>
          <a:pPr marL="285750" lvl="1" indent="-285750" algn="r" defTabSz="2400300" rtl="1">
            <a:lnSpc>
              <a:spcPct val="90000"/>
            </a:lnSpc>
            <a:spcBef>
              <a:spcPct val="0"/>
            </a:spcBef>
            <a:spcAft>
              <a:spcPct val="15000"/>
            </a:spcAft>
            <a:buChar char="••"/>
          </a:pPr>
          <a:r>
            <a:rPr lang="fa-IR" sz="5400" b="1" kern="1200" dirty="0">
              <a:solidFill>
                <a:srgbClr val="C00000"/>
              </a:solidFill>
              <a:cs typeface="B Nazanin" panose="00000400000000000000" pitchFamily="2" charset="-78"/>
            </a:rPr>
            <a:t>موضوع مهم است </a:t>
          </a:r>
        </a:p>
      </dsp:txBody>
      <dsp:txXfrm rot="-5400000">
        <a:off x="639688" y="873624"/>
        <a:ext cx="9832417" cy="561828"/>
      </dsp:txXfrm>
    </dsp:sp>
    <dsp:sp modelId="{F422A36B-70D7-4538-9F01-9CC5A7CDBC89}">
      <dsp:nvSpPr>
        <dsp:cNvPr id="0" name=""/>
        <dsp:cNvSpPr/>
      </dsp:nvSpPr>
      <dsp:spPr>
        <a:xfrm rot="5400000">
          <a:off x="-174501" y="1827063"/>
          <a:ext cx="957871" cy="670509"/>
        </a:xfrm>
        <a:prstGeom prst="chevron">
          <a:avLst/>
        </a:prstGeom>
        <a:solidFill>
          <a:schemeClr val="accent6">
            <a:lumMod val="7500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3</a:t>
          </a:r>
        </a:p>
      </dsp:txBody>
      <dsp:txXfrm rot="-5400000">
        <a:off x="-30819" y="2018637"/>
        <a:ext cx="670509" cy="287362"/>
      </dsp:txXfrm>
    </dsp:sp>
    <dsp:sp modelId="{A41033FC-DFFB-4B5A-B2FD-2C30FB927963}">
      <dsp:nvSpPr>
        <dsp:cNvPr id="0" name=""/>
        <dsp:cNvSpPr/>
      </dsp:nvSpPr>
      <dsp:spPr>
        <a:xfrm rot="5400000">
          <a:off x="5259785" y="-2936714"/>
          <a:ext cx="622616" cy="9862811"/>
        </a:xfrm>
        <a:prstGeom prst="round2SameRect">
          <a:avLst/>
        </a:prstGeom>
        <a:solidFill>
          <a:schemeClr val="lt1">
            <a:alpha val="90000"/>
            <a:hueOff val="0"/>
            <a:satOff val="0"/>
            <a:lumOff val="0"/>
            <a:alphaOff val="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fa-IR" sz="4800" b="1" kern="1200" dirty="0">
              <a:solidFill>
                <a:schemeClr val="accent6">
                  <a:lumMod val="50000"/>
                </a:schemeClr>
              </a:solidFill>
              <a:cs typeface="B Nazanin" panose="00000400000000000000" pitchFamily="2" charset="-78"/>
            </a:rPr>
            <a:t>راهکار دسترس است</a:t>
          </a:r>
        </a:p>
      </dsp:txBody>
      <dsp:txXfrm rot="-5400000">
        <a:off x="639688" y="1713777"/>
        <a:ext cx="9832417" cy="561828"/>
      </dsp:txXfrm>
    </dsp:sp>
    <dsp:sp modelId="{D4B44255-0E37-4578-AC27-7FC9BABF7F3D}">
      <dsp:nvSpPr>
        <dsp:cNvPr id="0" name=""/>
        <dsp:cNvSpPr/>
      </dsp:nvSpPr>
      <dsp:spPr>
        <a:xfrm rot="5400000">
          <a:off x="-174501" y="2701375"/>
          <a:ext cx="957871" cy="670509"/>
        </a:xfrm>
        <a:prstGeom prst="chevron">
          <a:avLst/>
        </a:prstGeom>
        <a:solidFill>
          <a:schemeClr val="accent5">
            <a:hueOff val="0"/>
            <a:satOff val="0"/>
            <a:lumOff val="0"/>
            <a:alphaOff val="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4</a:t>
          </a:r>
        </a:p>
      </dsp:txBody>
      <dsp:txXfrm rot="-5400000">
        <a:off x="-30819" y="2892949"/>
        <a:ext cx="670509" cy="287362"/>
      </dsp:txXfrm>
    </dsp:sp>
    <dsp:sp modelId="{CBEACAF4-6D16-4A1A-8683-6DB7AB52BB86}">
      <dsp:nvSpPr>
        <dsp:cNvPr id="0" name=""/>
        <dsp:cNvSpPr/>
      </dsp:nvSpPr>
      <dsp:spPr>
        <a:xfrm rot="5400000">
          <a:off x="5225626" y="-2087093"/>
          <a:ext cx="690935" cy="9986096"/>
        </a:xfrm>
        <a:prstGeom prst="round2SameRect">
          <a:avLst/>
        </a:prstGeom>
        <a:solidFill>
          <a:schemeClr val="lt1">
            <a:alpha val="90000"/>
            <a:hueOff val="0"/>
            <a:satOff val="0"/>
            <a:lumOff val="0"/>
            <a:alphaOff val="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fa-IR" sz="4800" b="1" kern="1200" dirty="0">
              <a:solidFill>
                <a:schemeClr val="accent5">
                  <a:lumMod val="75000"/>
                </a:schemeClr>
              </a:solidFill>
              <a:cs typeface="B Nazanin" panose="00000400000000000000" pitchFamily="2" charset="-78"/>
            </a:rPr>
            <a:t>موانع شناخته شده است و قابلیت رفع دارد </a:t>
          </a:r>
        </a:p>
      </dsp:txBody>
      <dsp:txXfrm rot="-5400000">
        <a:off x="578046" y="2594216"/>
        <a:ext cx="9952367" cy="623477"/>
      </dsp:txXfrm>
    </dsp:sp>
    <dsp:sp modelId="{3EBD3EF8-3D51-4ACB-AE59-839F643DB541}">
      <dsp:nvSpPr>
        <dsp:cNvPr id="0" name=""/>
        <dsp:cNvSpPr/>
      </dsp:nvSpPr>
      <dsp:spPr>
        <a:xfrm rot="5400000">
          <a:off x="-174501" y="3541527"/>
          <a:ext cx="957871" cy="670509"/>
        </a:xfrm>
        <a:prstGeom prst="chevron">
          <a:avLst/>
        </a:prstGeom>
        <a:solidFill>
          <a:srgbClr val="7030A0"/>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5</a:t>
          </a:r>
        </a:p>
      </dsp:txBody>
      <dsp:txXfrm rot="-5400000">
        <a:off x="-30819" y="3733101"/>
        <a:ext cx="670509" cy="287362"/>
      </dsp:txXfrm>
    </dsp:sp>
    <dsp:sp modelId="{F22394C0-C169-4A59-A320-2FBAECB229D0}">
      <dsp:nvSpPr>
        <dsp:cNvPr id="0" name=""/>
        <dsp:cNvSpPr/>
      </dsp:nvSpPr>
      <dsp:spPr>
        <a:xfrm rot="5400000">
          <a:off x="5259785" y="-1222250"/>
          <a:ext cx="622616" cy="9862811"/>
        </a:xfrm>
        <a:prstGeom prst="round2SameRect">
          <a:avLst/>
        </a:prstGeom>
        <a:solidFill>
          <a:schemeClr val="lt1">
            <a:alpha val="90000"/>
            <a:hueOff val="0"/>
            <a:satOff val="0"/>
            <a:lumOff val="0"/>
            <a:alphaOff val="0"/>
          </a:schemeClr>
        </a:solidFill>
        <a:ln w="1270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fa-IR" sz="4800" b="1" kern="1200" dirty="0">
              <a:solidFill>
                <a:srgbClr val="7030A0"/>
              </a:solidFill>
              <a:cs typeface="B Nazanin" panose="00000400000000000000" pitchFamily="2" charset="-78"/>
            </a:rPr>
            <a:t>مزایا بیش از معایب است</a:t>
          </a:r>
        </a:p>
      </dsp:txBody>
      <dsp:txXfrm rot="-5400000">
        <a:off x="639688" y="3428241"/>
        <a:ext cx="9832417" cy="5618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C29557-6788-4AF2-AF4C-DBEDBD3A0996}">
      <dsp:nvSpPr>
        <dsp:cNvPr id="0" name=""/>
        <dsp:cNvSpPr/>
      </dsp:nvSpPr>
      <dsp:spPr>
        <a:xfrm>
          <a:off x="2434" y="642342"/>
          <a:ext cx="2166517" cy="866607"/>
        </a:xfrm>
        <a:prstGeom prst="chevron">
          <a:avLst/>
        </a:prstGeom>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6"/>
        </a:lnRef>
        <a:fillRef idx="3">
          <a:schemeClr val="accent6"/>
        </a:fillRef>
        <a:effectRef idx="3">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a-IR" sz="1600" b="1" kern="1200">
              <a:solidFill>
                <a:schemeClr val="accent6">
                  <a:lumMod val="50000"/>
                </a:schemeClr>
              </a:solidFill>
              <a:cs typeface="B Nazanin" panose="00000400000000000000" pitchFamily="2" charset="-78"/>
            </a:rPr>
            <a:t>1.ایجاد تمایل به انجام تست</a:t>
          </a:r>
          <a:endParaRPr lang="en-US" sz="1600" b="1" kern="1200">
            <a:solidFill>
              <a:schemeClr val="accent6">
                <a:lumMod val="50000"/>
              </a:schemeClr>
            </a:solidFill>
            <a:cs typeface="B Nazanin" panose="00000400000000000000" pitchFamily="2" charset="-78"/>
          </a:endParaRPr>
        </a:p>
      </dsp:txBody>
      <dsp:txXfrm>
        <a:off x="435738" y="642342"/>
        <a:ext cx="1299910" cy="866607"/>
      </dsp:txXfrm>
    </dsp:sp>
    <dsp:sp modelId="{B848E261-0F45-47CE-91B7-BC71ABB0CD6F}">
      <dsp:nvSpPr>
        <dsp:cNvPr id="0" name=""/>
        <dsp:cNvSpPr/>
      </dsp:nvSpPr>
      <dsp:spPr>
        <a:xfrm>
          <a:off x="1952300" y="642342"/>
          <a:ext cx="2166517" cy="866607"/>
        </a:xfrm>
        <a:prstGeom prst="chevron">
          <a:avLst/>
        </a:prstGeom>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6"/>
        </a:lnRef>
        <a:fillRef idx="3">
          <a:schemeClr val="accent6"/>
        </a:fillRef>
        <a:effectRef idx="3">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a-IR" sz="1600" b="1" kern="1200">
              <a:solidFill>
                <a:schemeClr val="accent6">
                  <a:lumMod val="50000"/>
                </a:schemeClr>
              </a:solidFill>
              <a:cs typeface="B Nazanin" panose="00000400000000000000" pitchFamily="2" charset="-78"/>
            </a:rPr>
            <a:t>2.توصیه به انجام تست</a:t>
          </a:r>
          <a:endParaRPr lang="en-US" sz="1600" b="1" kern="1200">
            <a:solidFill>
              <a:schemeClr val="accent6">
                <a:lumMod val="50000"/>
              </a:schemeClr>
            </a:solidFill>
            <a:cs typeface="B Nazanin" panose="00000400000000000000" pitchFamily="2" charset="-78"/>
          </a:endParaRPr>
        </a:p>
      </dsp:txBody>
      <dsp:txXfrm>
        <a:off x="2385604" y="642342"/>
        <a:ext cx="1299910" cy="866607"/>
      </dsp:txXfrm>
    </dsp:sp>
    <dsp:sp modelId="{BB962C02-9883-4732-8195-A469689B384A}">
      <dsp:nvSpPr>
        <dsp:cNvPr id="0" name=""/>
        <dsp:cNvSpPr/>
      </dsp:nvSpPr>
      <dsp:spPr>
        <a:xfrm>
          <a:off x="3902166" y="642342"/>
          <a:ext cx="2166517" cy="866607"/>
        </a:xfrm>
        <a:prstGeom prst="chevron">
          <a:avLst/>
        </a:prstGeom>
        <a:solidFill>
          <a:schemeClr val="accent6">
            <a:lumMod val="50000"/>
          </a:schemeClr>
        </a:soli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a-IR" sz="1600" b="1" kern="1200">
              <a:cs typeface="B Nazanin" panose="00000400000000000000" pitchFamily="2" charset="-78"/>
            </a:rPr>
            <a:t>3.انجام تست اولیه</a:t>
          </a:r>
          <a:endParaRPr lang="en-US" sz="1600" b="1" kern="1200">
            <a:cs typeface="B Nazanin" panose="00000400000000000000" pitchFamily="2" charset="-78"/>
          </a:endParaRPr>
        </a:p>
      </dsp:txBody>
      <dsp:txXfrm>
        <a:off x="4335470" y="642342"/>
        <a:ext cx="1299910" cy="866607"/>
      </dsp:txXfrm>
    </dsp:sp>
    <dsp:sp modelId="{6AF6324B-BCE1-48D8-B93C-0F174B0C9348}">
      <dsp:nvSpPr>
        <dsp:cNvPr id="0" name=""/>
        <dsp:cNvSpPr/>
      </dsp:nvSpPr>
      <dsp:spPr>
        <a:xfrm>
          <a:off x="5852032" y="642342"/>
          <a:ext cx="2166517" cy="866607"/>
        </a:xfrm>
        <a:prstGeom prst="chevron">
          <a:avLst/>
        </a:prstGeom>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6"/>
        </a:lnRef>
        <a:fillRef idx="3">
          <a:schemeClr val="accent6"/>
        </a:fillRef>
        <a:effectRef idx="3">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a-IR" sz="1600" b="1" kern="1200">
              <a:solidFill>
                <a:schemeClr val="accent6">
                  <a:lumMod val="50000"/>
                </a:schemeClr>
              </a:solidFill>
              <a:cs typeface="B Nazanin" panose="00000400000000000000" pitchFamily="2" charset="-78"/>
            </a:rPr>
            <a:t>4.اعلام نتیجه و ارجاع موارد مثبت</a:t>
          </a:r>
          <a:endParaRPr lang="en-US" sz="1600" b="1" kern="1200">
            <a:solidFill>
              <a:schemeClr val="accent6">
                <a:lumMod val="50000"/>
              </a:schemeClr>
            </a:solidFill>
            <a:cs typeface="B Nazanin" panose="00000400000000000000" pitchFamily="2" charset="-78"/>
          </a:endParaRPr>
        </a:p>
      </dsp:txBody>
      <dsp:txXfrm>
        <a:off x="6285336" y="642342"/>
        <a:ext cx="1299910" cy="866607"/>
      </dsp:txXfrm>
    </dsp:sp>
    <dsp:sp modelId="{E5042DEE-7BFC-478E-9116-57007DDD5A99}">
      <dsp:nvSpPr>
        <dsp:cNvPr id="0" name=""/>
        <dsp:cNvSpPr/>
      </dsp:nvSpPr>
      <dsp:spPr>
        <a:xfrm>
          <a:off x="7801898" y="642342"/>
          <a:ext cx="2166517" cy="866607"/>
        </a:xfrm>
        <a:prstGeom prst="chevron">
          <a:avLst/>
        </a:prstGeom>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6"/>
        </a:lnRef>
        <a:fillRef idx="3">
          <a:schemeClr val="accent6"/>
        </a:fillRef>
        <a:effectRef idx="3">
          <a:schemeClr val="accent6"/>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fa-IR" sz="1600" b="1" kern="1200">
              <a:solidFill>
                <a:schemeClr val="accent6">
                  <a:lumMod val="50000"/>
                </a:schemeClr>
              </a:solidFill>
              <a:cs typeface="B Nazanin" panose="00000400000000000000" pitchFamily="2" charset="-78"/>
            </a:rPr>
            <a:t>5.ترغیب برای تست تاییدی</a:t>
          </a:r>
          <a:endParaRPr lang="en-US" sz="1600" b="1" kern="1200">
            <a:solidFill>
              <a:schemeClr val="accent6">
                <a:lumMod val="50000"/>
              </a:schemeClr>
            </a:solidFill>
            <a:cs typeface="B Nazanin" panose="00000400000000000000" pitchFamily="2" charset="-78"/>
          </a:endParaRPr>
        </a:p>
      </dsp:txBody>
      <dsp:txXfrm>
        <a:off x="8235202" y="642342"/>
        <a:ext cx="1299910" cy="8666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042DEE-7BFC-478E-9116-57007DDD5A99}">
      <dsp:nvSpPr>
        <dsp:cNvPr id="0" name=""/>
        <dsp:cNvSpPr/>
      </dsp:nvSpPr>
      <dsp:spPr>
        <a:xfrm>
          <a:off x="0" y="201670"/>
          <a:ext cx="851168" cy="340467"/>
        </a:xfrm>
        <a:prstGeom prst="chevron">
          <a:avLst/>
        </a:prstGeom>
        <a:solidFill>
          <a:schemeClr val="accent2"/>
        </a:solidFill>
        <a:ln w="3175" cap="flat" cmpd="sng" algn="ctr">
          <a:solidFill>
            <a:schemeClr val="accent3"/>
          </a:solidFill>
          <a:prstDash val="dashDot"/>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28004" tIns="9335" rIns="9335" bIns="9335" numCol="1" spcCol="1270" anchor="ctr" anchorCtr="0">
          <a:noAutofit/>
        </a:bodyPr>
        <a:lstStyle/>
        <a:p>
          <a:pPr lvl="0" algn="ctr" defTabSz="311150">
            <a:lnSpc>
              <a:spcPct val="90000"/>
            </a:lnSpc>
            <a:spcBef>
              <a:spcPct val="0"/>
            </a:spcBef>
            <a:spcAft>
              <a:spcPct val="35000"/>
            </a:spcAft>
          </a:pPr>
          <a:r>
            <a:rPr lang="fa-IR" sz="700" b="1" kern="1200" dirty="0">
              <a:solidFill>
                <a:schemeClr val="bg1"/>
              </a:solidFill>
              <a:cs typeface="B Nazanin" panose="00000400000000000000" pitchFamily="2" charset="-78"/>
            </a:rPr>
            <a:t>5.ترغیب برای تست تاییدی</a:t>
          </a:r>
          <a:endParaRPr lang="en-US" sz="700" b="1" kern="1200" dirty="0">
            <a:solidFill>
              <a:schemeClr val="bg1"/>
            </a:solidFill>
            <a:cs typeface="B Nazanin" panose="00000400000000000000" pitchFamily="2" charset="-78"/>
          </a:endParaRPr>
        </a:p>
      </dsp:txBody>
      <dsp:txXfrm>
        <a:off x="170234" y="201670"/>
        <a:ext cx="510701" cy="34046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C29557-6788-4AF2-AF4C-DBEDBD3A0996}">
      <dsp:nvSpPr>
        <dsp:cNvPr id="0" name=""/>
        <dsp:cNvSpPr/>
      </dsp:nvSpPr>
      <dsp:spPr>
        <a:xfrm>
          <a:off x="4102" y="598067"/>
          <a:ext cx="2387891" cy="955156"/>
        </a:xfrm>
        <a:prstGeom prst="chevron">
          <a:avLst/>
        </a:prstGeom>
        <a:solidFill>
          <a:schemeClr val="accent1">
            <a:lumMod val="60000"/>
            <a:lumOff val="40000"/>
          </a:schemeClr>
        </a:solidFill>
        <a:ln>
          <a:noFill/>
        </a:ln>
        <a:effectLst>
          <a:outerShdw blurRad="57150" dist="19050" dir="5400000" algn="ctr" rotWithShape="0">
            <a:srgbClr val="000000">
              <a:alpha val="63000"/>
            </a:srgbClr>
          </a:outerShdw>
        </a:effectLst>
      </dsp:spPr>
      <dsp:style>
        <a:lnRef idx="0">
          <a:schemeClr val="accent1"/>
        </a:lnRef>
        <a:fillRef idx="3">
          <a:schemeClr val="accent1"/>
        </a:fillRef>
        <a:effectRef idx="3">
          <a:schemeClr val="accent1"/>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fa-IR" sz="2000" b="1" kern="1200">
              <a:solidFill>
                <a:srgbClr val="002060"/>
              </a:solidFill>
              <a:cs typeface="B Nazanin" panose="00000400000000000000" pitchFamily="2" charset="-78"/>
            </a:rPr>
            <a:t>6.مشاوره قبل از تست</a:t>
          </a:r>
          <a:endParaRPr lang="en-US" sz="2000" b="1" kern="1200">
            <a:solidFill>
              <a:srgbClr val="002060"/>
            </a:solidFill>
            <a:cs typeface="B Nazanin" panose="00000400000000000000" pitchFamily="2" charset="-78"/>
          </a:endParaRPr>
        </a:p>
      </dsp:txBody>
      <dsp:txXfrm>
        <a:off x="481680" y="598067"/>
        <a:ext cx="1432735" cy="955156"/>
      </dsp:txXfrm>
    </dsp:sp>
    <dsp:sp modelId="{B848E261-0F45-47CE-91B7-BC71ABB0CD6F}">
      <dsp:nvSpPr>
        <dsp:cNvPr id="0" name=""/>
        <dsp:cNvSpPr/>
      </dsp:nvSpPr>
      <dsp:spPr>
        <a:xfrm>
          <a:off x="2129184" y="610074"/>
          <a:ext cx="2387891" cy="955156"/>
        </a:xfrm>
        <a:prstGeom prst="chevron">
          <a:avLst/>
        </a:prstGeom>
        <a:solidFill>
          <a:schemeClr val="accent1">
            <a:lumMod val="50000"/>
          </a:schemeClr>
        </a:solidFill>
        <a:ln>
          <a:noFill/>
        </a:ln>
        <a:effectLst>
          <a:outerShdw blurRad="57150" dist="19050" dir="5400000" algn="ctr" rotWithShape="0">
            <a:srgbClr val="000000">
              <a:alpha val="63000"/>
            </a:srgbClr>
          </a:outerShdw>
        </a:effectLst>
      </dsp:spPr>
      <dsp:style>
        <a:lnRef idx="0">
          <a:schemeClr val="accent1"/>
        </a:lnRef>
        <a:fillRef idx="3">
          <a:schemeClr val="accent1"/>
        </a:fillRef>
        <a:effectRef idx="3">
          <a:schemeClr val="accent1"/>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fa-IR" sz="2000" b="1" kern="1200" dirty="0">
              <a:cs typeface="B Nazanin" panose="00000400000000000000" pitchFamily="2" charset="-78"/>
            </a:rPr>
            <a:t>7.انجام تست تاییدی</a:t>
          </a:r>
          <a:endParaRPr lang="en-US" sz="2000" b="1" kern="1200" dirty="0">
            <a:cs typeface="B Nazanin" panose="00000400000000000000" pitchFamily="2" charset="-78"/>
          </a:endParaRPr>
        </a:p>
      </dsp:txBody>
      <dsp:txXfrm>
        <a:off x="2606762" y="610074"/>
        <a:ext cx="1432735" cy="955156"/>
      </dsp:txXfrm>
    </dsp:sp>
    <dsp:sp modelId="{BB962C02-9883-4732-8195-A469689B384A}">
      <dsp:nvSpPr>
        <dsp:cNvPr id="0" name=""/>
        <dsp:cNvSpPr/>
      </dsp:nvSpPr>
      <dsp:spPr>
        <a:xfrm>
          <a:off x="4302306" y="598067"/>
          <a:ext cx="2387891" cy="955156"/>
        </a:xfrm>
        <a:prstGeom prst="chevron">
          <a:avLst/>
        </a:prstGeom>
        <a:solidFill>
          <a:schemeClr val="accent1">
            <a:lumMod val="60000"/>
            <a:lumOff val="40000"/>
          </a:schemeClr>
        </a:solidFill>
        <a:ln>
          <a:noFill/>
        </a:ln>
        <a:effectLst>
          <a:outerShdw blurRad="57150" dist="19050" dir="5400000" algn="ctr" rotWithShape="0">
            <a:srgbClr val="000000">
              <a:alpha val="63000"/>
            </a:srgbClr>
          </a:outerShdw>
        </a:effectLst>
      </dsp:spPr>
      <dsp:style>
        <a:lnRef idx="0">
          <a:schemeClr val="accent1"/>
        </a:lnRef>
        <a:fillRef idx="3">
          <a:schemeClr val="accent1"/>
        </a:fillRef>
        <a:effectRef idx="3">
          <a:schemeClr val="accent1"/>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fa-IR" sz="2000" b="1" kern="1200">
              <a:solidFill>
                <a:srgbClr val="002060"/>
              </a:solidFill>
              <a:cs typeface="B Nazanin" panose="00000400000000000000" pitchFamily="2" charset="-78"/>
            </a:rPr>
            <a:t>8.مشاوره پس از تست</a:t>
          </a:r>
          <a:endParaRPr lang="en-US" sz="2000" b="1" kern="1200">
            <a:solidFill>
              <a:srgbClr val="002060"/>
            </a:solidFill>
            <a:cs typeface="B Nazanin" panose="00000400000000000000" pitchFamily="2" charset="-78"/>
          </a:endParaRPr>
        </a:p>
      </dsp:txBody>
      <dsp:txXfrm>
        <a:off x="4779884" y="598067"/>
        <a:ext cx="1432735" cy="955156"/>
      </dsp:txXfrm>
    </dsp:sp>
    <dsp:sp modelId="{E5042DEE-7BFC-478E-9116-57007DDD5A99}">
      <dsp:nvSpPr>
        <dsp:cNvPr id="0" name=""/>
        <dsp:cNvSpPr/>
      </dsp:nvSpPr>
      <dsp:spPr>
        <a:xfrm>
          <a:off x="6451409" y="598067"/>
          <a:ext cx="2387891" cy="955156"/>
        </a:xfrm>
        <a:prstGeom prst="chevron">
          <a:avLst/>
        </a:prstGeom>
        <a:solidFill>
          <a:schemeClr val="accent1">
            <a:lumMod val="60000"/>
            <a:lumOff val="40000"/>
          </a:schemeClr>
        </a:solidFill>
        <a:ln>
          <a:noFill/>
        </a:ln>
        <a:effectLst>
          <a:outerShdw blurRad="57150" dist="19050" dir="5400000" algn="ctr" rotWithShape="0">
            <a:srgbClr val="000000">
              <a:alpha val="63000"/>
            </a:srgbClr>
          </a:outerShdw>
        </a:effectLst>
      </dsp:spPr>
      <dsp:style>
        <a:lnRef idx="0">
          <a:schemeClr val="accent1"/>
        </a:lnRef>
        <a:fillRef idx="3">
          <a:schemeClr val="accent1"/>
        </a:fillRef>
        <a:effectRef idx="3">
          <a:schemeClr val="accent1"/>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fa-IR" sz="2000" b="1" kern="1200" dirty="0">
              <a:solidFill>
                <a:srgbClr val="002060"/>
              </a:solidFill>
              <a:cs typeface="B Nazanin" panose="00000400000000000000" pitchFamily="2" charset="-78"/>
            </a:rPr>
            <a:t>9.ترغیب برای  دریافت مراقبت</a:t>
          </a:r>
          <a:endParaRPr lang="en-US" sz="2000" b="1" kern="1200" dirty="0">
            <a:solidFill>
              <a:srgbClr val="002060"/>
            </a:solidFill>
            <a:cs typeface="B Nazanin" panose="00000400000000000000" pitchFamily="2" charset="-78"/>
          </a:endParaRPr>
        </a:p>
      </dsp:txBody>
      <dsp:txXfrm>
        <a:off x="6928987" y="598067"/>
        <a:ext cx="1432735" cy="95515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A44F87-C71B-4CF3-A1CB-F6F98AD5399B}">
      <dsp:nvSpPr>
        <dsp:cNvPr id="0" name=""/>
        <dsp:cNvSpPr/>
      </dsp:nvSpPr>
      <dsp:spPr>
        <a:xfrm>
          <a:off x="0" y="0"/>
          <a:ext cx="8629171" cy="916739"/>
        </a:xfrm>
        <a:prstGeom prst="roundRect">
          <a:avLst>
            <a:gd name="adj" fmla="val 10000"/>
          </a:avLst>
        </a:prstGeom>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44450" dist="27940" dir="5400000" algn="ctr" rotWithShape="0">
            <a:srgbClr val="000000">
              <a:alpha val="32000"/>
            </a:srgbClr>
          </a:outerShdw>
        </a:effectLst>
        <a:sp3d>
          <a:bevelT w="190500" h="38100"/>
        </a:sp3d>
      </dsp:spPr>
      <dsp:style>
        <a:lnRef idx="0">
          <a:schemeClr val="accent6"/>
        </a:lnRef>
        <a:fillRef idx="3">
          <a:schemeClr val="accent6"/>
        </a:fillRef>
        <a:effectRef idx="3">
          <a:schemeClr val="accent6"/>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fa-IR" sz="3200" b="1" kern="1200">
              <a:solidFill>
                <a:schemeClr val="bg1"/>
              </a:solidFill>
              <a:cs typeface="B Nazanin" panose="00000400000000000000" pitchFamily="2" charset="-78"/>
            </a:rPr>
            <a:t>1.ایجاد تمایل به انجام تست</a:t>
          </a:r>
          <a:endParaRPr lang="en-US" sz="3200" b="1" kern="1200">
            <a:solidFill>
              <a:schemeClr val="bg1"/>
            </a:solidFill>
            <a:cs typeface="B Nazanin" panose="00000400000000000000" pitchFamily="2" charset="-78"/>
          </a:endParaRPr>
        </a:p>
      </dsp:txBody>
      <dsp:txXfrm>
        <a:off x="26850" y="26850"/>
        <a:ext cx="7532680" cy="863039"/>
      </dsp:txXfrm>
    </dsp:sp>
    <dsp:sp modelId="{6A9FAB76-819B-48A2-8C9E-9CA5091B4575}">
      <dsp:nvSpPr>
        <dsp:cNvPr id="0" name=""/>
        <dsp:cNvSpPr/>
      </dsp:nvSpPr>
      <dsp:spPr>
        <a:xfrm>
          <a:off x="644386" y="1044063"/>
          <a:ext cx="8629171" cy="916739"/>
        </a:xfrm>
        <a:prstGeom prst="roundRect">
          <a:avLst>
            <a:gd name="adj" fmla="val 10000"/>
          </a:avLst>
        </a:prstGeom>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44450" dist="27940" dir="5400000" algn="ctr" rotWithShape="0">
            <a:srgbClr val="000000">
              <a:alpha val="32000"/>
            </a:srgbClr>
          </a:outerShdw>
        </a:effectLst>
        <a:sp3d>
          <a:bevelT w="190500" h="38100"/>
        </a:sp3d>
      </dsp:spPr>
      <dsp:style>
        <a:lnRef idx="0">
          <a:schemeClr val="accent2"/>
        </a:lnRef>
        <a:fillRef idx="3">
          <a:schemeClr val="accent2"/>
        </a:fillRef>
        <a:effectRef idx="3">
          <a:schemeClr val="accent2"/>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fa-IR" sz="3200" b="1" kern="1200">
              <a:solidFill>
                <a:schemeClr val="bg1"/>
              </a:solidFill>
              <a:cs typeface="B Nazanin" panose="00000400000000000000" pitchFamily="2" charset="-78"/>
            </a:rPr>
            <a:t>2.توصیه به انجام تست</a:t>
          </a:r>
          <a:endParaRPr lang="en-US" sz="3200" b="1" kern="1200">
            <a:solidFill>
              <a:schemeClr val="bg1"/>
            </a:solidFill>
            <a:cs typeface="B Nazanin" panose="00000400000000000000" pitchFamily="2" charset="-78"/>
          </a:endParaRPr>
        </a:p>
      </dsp:txBody>
      <dsp:txXfrm>
        <a:off x="671236" y="1070913"/>
        <a:ext cx="7335204" cy="863039"/>
      </dsp:txXfrm>
    </dsp:sp>
    <dsp:sp modelId="{C09AB43C-09D9-4F9C-BA29-FB26F23A343E}">
      <dsp:nvSpPr>
        <dsp:cNvPr id="0" name=""/>
        <dsp:cNvSpPr/>
      </dsp:nvSpPr>
      <dsp:spPr>
        <a:xfrm>
          <a:off x="1288772" y="2088127"/>
          <a:ext cx="8629171" cy="916739"/>
        </a:xfrm>
        <a:prstGeom prst="roundRect">
          <a:avLst>
            <a:gd name="adj" fmla="val 10000"/>
          </a:avLst>
        </a:prstGeom>
        <a:solidFill>
          <a:srgbClr val="FF0000"/>
        </a:solidFill>
        <a:ln>
          <a:noFill/>
        </a:ln>
        <a:effectLst>
          <a:outerShdw blurRad="44450" dist="27940" dir="5400000" algn="ctr" rotWithShape="0">
            <a:srgbClr val="000000">
              <a:alpha val="32000"/>
            </a:srgbClr>
          </a:outerShdw>
        </a:effectLst>
        <a:sp3d>
          <a:bevelT w="190500" h="38100"/>
        </a:sp3d>
      </dsp:spPr>
      <dsp:style>
        <a:lnRef idx="0">
          <a:schemeClr val="accent3"/>
        </a:lnRef>
        <a:fillRef idx="3">
          <a:schemeClr val="accent3"/>
        </a:fillRef>
        <a:effectRef idx="3">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fa-IR" sz="3200" b="1" kern="1200">
              <a:cs typeface="B Nazanin" panose="00000400000000000000" pitchFamily="2" charset="-78"/>
            </a:rPr>
            <a:t>3.انجام تست اولیه</a:t>
          </a:r>
          <a:endParaRPr lang="en-US" sz="3200" b="1" kern="1200">
            <a:cs typeface="B Nazanin" panose="00000400000000000000" pitchFamily="2" charset="-78"/>
          </a:endParaRPr>
        </a:p>
      </dsp:txBody>
      <dsp:txXfrm>
        <a:off x="1315622" y="2114977"/>
        <a:ext cx="7335204" cy="863039"/>
      </dsp:txXfrm>
    </dsp:sp>
    <dsp:sp modelId="{8AD6A6D3-FC73-4E46-8900-F27AD995DE9D}">
      <dsp:nvSpPr>
        <dsp:cNvPr id="0" name=""/>
        <dsp:cNvSpPr/>
      </dsp:nvSpPr>
      <dsp:spPr>
        <a:xfrm>
          <a:off x="1933158" y="3132191"/>
          <a:ext cx="8629171" cy="916739"/>
        </a:xfrm>
        <a:prstGeom prst="roundRect">
          <a:avLst>
            <a:gd name="adj" fmla="val 10000"/>
          </a:avLst>
        </a:prstGeom>
        <a:solidFill>
          <a:schemeClr val="accent5">
            <a:lumMod val="75000"/>
          </a:schemeClr>
        </a:solidFill>
        <a:ln>
          <a:noFill/>
        </a:ln>
        <a:effectLst>
          <a:outerShdw blurRad="44450" dist="27940" dir="5400000" algn="ctr" rotWithShape="0">
            <a:srgbClr val="000000">
              <a:alpha val="32000"/>
            </a:srgbClr>
          </a:outerShdw>
        </a:effectLst>
        <a:sp3d>
          <a:bevelT w="190500" h="38100"/>
        </a:sp3d>
      </dsp:spPr>
      <dsp:style>
        <a:lnRef idx="0">
          <a:schemeClr val="accent3"/>
        </a:lnRef>
        <a:fillRef idx="3">
          <a:schemeClr val="accent3"/>
        </a:fillRef>
        <a:effectRef idx="3">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fa-IR" sz="3200" b="1" kern="1200" dirty="0">
              <a:cs typeface="B Nazanin" panose="00000400000000000000" pitchFamily="2" charset="-78"/>
            </a:rPr>
            <a:t>4.اعلام نتیجه</a:t>
          </a:r>
          <a:endParaRPr lang="en-US" sz="3200" b="1" kern="1200" dirty="0">
            <a:cs typeface="B Nazanin" panose="00000400000000000000" pitchFamily="2" charset="-78"/>
          </a:endParaRPr>
        </a:p>
      </dsp:txBody>
      <dsp:txXfrm>
        <a:off x="1960008" y="3159041"/>
        <a:ext cx="7335204" cy="863039"/>
      </dsp:txXfrm>
    </dsp:sp>
    <dsp:sp modelId="{07F14F03-C6F1-4DF6-96C9-FF7FCD0E0A39}">
      <dsp:nvSpPr>
        <dsp:cNvPr id="0" name=""/>
        <dsp:cNvSpPr/>
      </dsp:nvSpPr>
      <dsp:spPr>
        <a:xfrm>
          <a:off x="2550362" y="4172611"/>
          <a:ext cx="8629171" cy="902263"/>
        </a:xfrm>
        <a:prstGeom prst="roundRect">
          <a:avLst>
            <a:gd name="adj" fmla="val 10000"/>
          </a:avLst>
        </a:prstGeom>
        <a:solidFill>
          <a:srgbClr val="7030A0"/>
        </a:solidFill>
        <a:ln>
          <a:noFill/>
        </a:ln>
        <a:effectLst>
          <a:outerShdw blurRad="44450" dist="27940" dir="5400000" algn="ctr" rotWithShape="0">
            <a:srgbClr val="000000">
              <a:alpha val="32000"/>
            </a:srgbClr>
          </a:outerShdw>
        </a:effectLst>
        <a:sp3d>
          <a:bevelT w="190500" h="38100"/>
        </a:sp3d>
      </dsp:spPr>
      <dsp:style>
        <a:lnRef idx="0">
          <a:schemeClr val="accent3"/>
        </a:lnRef>
        <a:fillRef idx="3">
          <a:schemeClr val="accent3"/>
        </a:fillRef>
        <a:effectRef idx="3">
          <a:schemeClr val="accent3"/>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fa-IR" sz="3200" b="1" kern="1200" dirty="0">
              <a:solidFill>
                <a:schemeClr val="bg1"/>
              </a:solidFill>
              <a:cs typeface="B Nazanin" panose="00000400000000000000" pitchFamily="2" charset="-78"/>
            </a:rPr>
            <a:t>5.ارجاع و ترغیب موارد مثبت برای تست تاییدی</a:t>
          </a:r>
          <a:endParaRPr lang="en-US" sz="3200" b="1" kern="1200" dirty="0">
            <a:solidFill>
              <a:schemeClr val="bg1"/>
            </a:solidFill>
            <a:cs typeface="B Nazanin" panose="00000400000000000000" pitchFamily="2" charset="-78"/>
          </a:endParaRPr>
        </a:p>
      </dsp:txBody>
      <dsp:txXfrm>
        <a:off x="2576788" y="4199037"/>
        <a:ext cx="7336052" cy="849411"/>
      </dsp:txXfrm>
    </dsp:sp>
    <dsp:sp modelId="{A6C78DEB-90FF-4BEC-8504-E4D0178452C9}">
      <dsp:nvSpPr>
        <dsp:cNvPr id="0" name=""/>
        <dsp:cNvSpPr/>
      </dsp:nvSpPr>
      <dsp:spPr>
        <a:xfrm>
          <a:off x="8033290" y="534890"/>
          <a:ext cx="595880" cy="865558"/>
        </a:xfrm>
        <a:prstGeom prst="downArrow">
          <a:avLst>
            <a:gd name="adj1" fmla="val 55000"/>
            <a:gd name="adj2" fmla="val 45000"/>
          </a:avLst>
        </a:prstGeom>
        <a:solidFill>
          <a:schemeClr val="accent6"/>
        </a:solidFill>
        <a:ln w="1905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3">
          <a:schemeClr val="lt1"/>
        </a:lnRef>
        <a:fillRef idx="1">
          <a:schemeClr val="accent6"/>
        </a:fillRef>
        <a:effectRef idx="1">
          <a:schemeClr val="accent6"/>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endParaRPr lang="en-US" sz="3200" b="1" kern="1200" dirty="0">
            <a:cs typeface="B Nazanin" panose="00000400000000000000" pitchFamily="2" charset="-78"/>
          </a:endParaRPr>
        </a:p>
      </dsp:txBody>
      <dsp:txXfrm>
        <a:off x="8167363" y="534890"/>
        <a:ext cx="327734" cy="718078"/>
      </dsp:txXfrm>
    </dsp:sp>
    <dsp:sp modelId="{0A0C7921-5EBF-4197-8365-36EEC53705C5}">
      <dsp:nvSpPr>
        <dsp:cNvPr id="0" name=""/>
        <dsp:cNvSpPr/>
      </dsp:nvSpPr>
      <dsp:spPr>
        <a:xfrm>
          <a:off x="8694504" y="1708614"/>
          <a:ext cx="595880" cy="897944"/>
        </a:xfrm>
        <a:prstGeom prst="downArrow">
          <a:avLst>
            <a:gd name="adj1" fmla="val 55000"/>
            <a:gd name="adj2" fmla="val 45000"/>
          </a:avLst>
        </a:prstGeom>
        <a:solidFill>
          <a:schemeClr val="accent2"/>
        </a:solidFill>
        <a:ln w="1905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3">
          <a:schemeClr val="lt1"/>
        </a:lnRef>
        <a:fillRef idx="1">
          <a:schemeClr val="accent2"/>
        </a:fillRef>
        <a:effectRef idx="1">
          <a:schemeClr val="accent2"/>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endParaRPr lang="en-US" sz="3200" b="1" kern="1200">
            <a:cs typeface="B Nazanin" panose="00000400000000000000" pitchFamily="2" charset="-78"/>
          </a:endParaRPr>
        </a:p>
      </dsp:txBody>
      <dsp:txXfrm>
        <a:off x="8828577" y="1708614"/>
        <a:ext cx="327734" cy="750464"/>
      </dsp:txXfrm>
    </dsp:sp>
    <dsp:sp modelId="{8365B5E3-B515-4B90-B61A-5826FD276BBF}">
      <dsp:nvSpPr>
        <dsp:cNvPr id="0" name=""/>
        <dsp:cNvSpPr/>
      </dsp:nvSpPr>
      <dsp:spPr>
        <a:xfrm>
          <a:off x="9406207" y="2840504"/>
          <a:ext cx="595880" cy="871248"/>
        </a:xfrm>
        <a:prstGeom prst="downArrow">
          <a:avLst>
            <a:gd name="adj1" fmla="val 55000"/>
            <a:gd name="adj2" fmla="val 45000"/>
          </a:avLst>
        </a:prstGeom>
        <a:solidFill>
          <a:srgbClr val="FF0000">
            <a:alpha val="90000"/>
          </a:srgbClr>
        </a:solidFill>
        <a:ln w="1270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endParaRPr lang="en-US" sz="3200" b="1" kern="1200">
            <a:cs typeface="B Nazanin" panose="00000400000000000000" pitchFamily="2" charset="-78"/>
          </a:endParaRPr>
        </a:p>
      </dsp:txBody>
      <dsp:txXfrm>
        <a:off x="9540280" y="2840504"/>
        <a:ext cx="327734" cy="723768"/>
      </dsp:txXfrm>
    </dsp:sp>
    <dsp:sp modelId="{D9C50F86-32AA-48FC-BFE7-DC1AAF341B45}">
      <dsp:nvSpPr>
        <dsp:cNvPr id="0" name=""/>
        <dsp:cNvSpPr/>
      </dsp:nvSpPr>
      <dsp:spPr>
        <a:xfrm>
          <a:off x="10028158" y="3919254"/>
          <a:ext cx="595880" cy="923227"/>
        </a:xfrm>
        <a:prstGeom prst="downArrow">
          <a:avLst>
            <a:gd name="adj1" fmla="val 55000"/>
            <a:gd name="adj2" fmla="val 45000"/>
          </a:avLst>
        </a:prstGeom>
        <a:solidFill>
          <a:schemeClr val="accent5"/>
        </a:solidFill>
        <a:ln w="19050" cap="flat" cmpd="sng" algn="ctr">
          <a:noFill/>
          <a:prstDash val="solid"/>
          <a:miter lim="800000"/>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3">
          <a:schemeClr val="lt1"/>
        </a:lnRef>
        <a:fillRef idx="1">
          <a:schemeClr val="accent5"/>
        </a:fillRef>
        <a:effectRef idx="1">
          <a:schemeClr val="accent5"/>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endParaRPr lang="en-US" sz="3200" b="1" kern="1200">
            <a:cs typeface="B Nazanin" panose="00000400000000000000" pitchFamily="2" charset="-78"/>
          </a:endParaRPr>
        </a:p>
      </dsp:txBody>
      <dsp:txXfrm>
        <a:off x="10162231" y="3919254"/>
        <a:ext cx="327734" cy="77574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1A54AD-7B73-4835-9AA7-5C9752DA35D8}">
      <dsp:nvSpPr>
        <dsp:cNvPr id="0" name=""/>
        <dsp:cNvSpPr/>
      </dsp:nvSpPr>
      <dsp:spPr>
        <a:xfrm>
          <a:off x="5472" y="261294"/>
          <a:ext cx="1696329" cy="1593290"/>
        </a:xfrm>
        <a:prstGeom prst="roundRect">
          <a:avLst>
            <a:gd name="adj" fmla="val 10000"/>
          </a:avLst>
        </a:prstGeom>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hemeClr val="accent6"/>
        </a:lnRef>
        <a:fillRef idx="3">
          <a:schemeClr val="accent6"/>
        </a:fillRef>
        <a:effectRef idx="3">
          <a:schemeClr val="accent6"/>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1.ایجاد تمایل به انجام تست</a:t>
          </a:r>
          <a:endParaRPr lang="en-US" sz="2400" b="1" kern="1200">
            <a:solidFill>
              <a:schemeClr val="bg1"/>
            </a:solidFill>
            <a:cs typeface="B Nazanin" panose="00000400000000000000" pitchFamily="2" charset="-78"/>
          </a:endParaRPr>
        </a:p>
      </dsp:txBody>
      <dsp:txXfrm>
        <a:off x="52138" y="307960"/>
        <a:ext cx="1602997" cy="1499958"/>
      </dsp:txXfrm>
    </dsp:sp>
    <dsp:sp modelId="{79F6123A-D7D1-44C0-B261-C6E985DDBE22}">
      <dsp:nvSpPr>
        <dsp:cNvPr id="0" name=""/>
        <dsp:cNvSpPr/>
      </dsp:nvSpPr>
      <dsp:spPr>
        <a:xfrm>
          <a:off x="1871434" y="847594"/>
          <a:ext cx="359621"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1871434" y="931732"/>
        <a:ext cx="251735" cy="252413"/>
      </dsp:txXfrm>
    </dsp:sp>
    <dsp:sp modelId="{594A870A-2A76-4B93-91FF-423918546E7E}">
      <dsp:nvSpPr>
        <dsp:cNvPr id="0" name=""/>
        <dsp:cNvSpPr/>
      </dsp:nvSpPr>
      <dsp:spPr>
        <a:xfrm>
          <a:off x="2380332"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2.توصیه به انجام تست</a:t>
          </a:r>
          <a:endParaRPr lang="en-US" sz="2400" b="1" kern="1200">
            <a:solidFill>
              <a:schemeClr val="bg1"/>
            </a:solidFill>
            <a:cs typeface="B Nazanin" panose="00000400000000000000" pitchFamily="2" charset="-78"/>
          </a:endParaRPr>
        </a:p>
      </dsp:txBody>
      <dsp:txXfrm>
        <a:off x="2426998" y="307960"/>
        <a:ext cx="1602997" cy="1499958"/>
      </dsp:txXfrm>
    </dsp:sp>
    <dsp:sp modelId="{92F79BB9-C984-4A9E-A145-ABDBCCD6C038}">
      <dsp:nvSpPr>
        <dsp:cNvPr id="0" name=""/>
        <dsp:cNvSpPr/>
      </dsp:nvSpPr>
      <dsp:spPr>
        <a:xfrm>
          <a:off x="4242306" y="847594"/>
          <a:ext cx="351167"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4242306" y="931732"/>
        <a:ext cx="245817" cy="252413"/>
      </dsp:txXfrm>
    </dsp:sp>
    <dsp:sp modelId="{2032CEBA-1D44-4CB8-BF1C-AE4A08F57CEF}">
      <dsp:nvSpPr>
        <dsp:cNvPr id="0" name=""/>
        <dsp:cNvSpPr/>
      </dsp:nvSpPr>
      <dsp:spPr>
        <a:xfrm>
          <a:off x="4739241"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cs typeface="B Nazanin" panose="00000400000000000000" pitchFamily="2" charset="-78"/>
            </a:rPr>
            <a:t>3.انجام تست اولیه</a:t>
          </a:r>
          <a:endParaRPr lang="en-US" sz="2400" b="1" kern="1200">
            <a:cs typeface="B Nazanin" panose="00000400000000000000" pitchFamily="2" charset="-78"/>
          </a:endParaRPr>
        </a:p>
      </dsp:txBody>
      <dsp:txXfrm>
        <a:off x="4785907" y="307960"/>
        <a:ext cx="1602997" cy="1499958"/>
      </dsp:txXfrm>
    </dsp:sp>
    <dsp:sp modelId="{F0D8DF92-B148-4240-AA2B-4CA447C8C3E1}">
      <dsp:nvSpPr>
        <dsp:cNvPr id="0" name=""/>
        <dsp:cNvSpPr/>
      </dsp:nvSpPr>
      <dsp:spPr>
        <a:xfrm>
          <a:off x="6609191" y="847594"/>
          <a:ext cx="368076"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6609191" y="931732"/>
        <a:ext cx="257653" cy="252413"/>
      </dsp:txXfrm>
    </dsp:sp>
    <dsp:sp modelId="{0605D777-C0F5-49EF-83D7-21698538E96E}">
      <dsp:nvSpPr>
        <dsp:cNvPr id="0" name=""/>
        <dsp:cNvSpPr/>
      </dsp:nvSpPr>
      <dsp:spPr>
        <a:xfrm>
          <a:off x="7130054"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cs typeface="B Nazanin" panose="00000400000000000000" pitchFamily="2" charset="-78"/>
            </a:rPr>
            <a:t>4.اعلام نتیجه</a:t>
          </a:r>
          <a:endParaRPr lang="en-US" sz="2400" b="1" kern="1200" dirty="0">
            <a:cs typeface="B Nazanin" panose="00000400000000000000" pitchFamily="2" charset="-78"/>
          </a:endParaRPr>
        </a:p>
      </dsp:txBody>
      <dsp:txXfrm>
        <a:off x="7176720" y="307960"/>
        <a:ext cx="1602997" cy="1499958"/>
      </dsp:txXfrm>
    </dsp:sp>
    <dsp:sp modelId="{7F65A18A-5748-46D9-9DCA-7B1E5658D714}">
      <dsp:nvSpPr>
        <dsp:cNvPr id="0" name=""/>
        <dsp:cNvSpPr/>
      </dsp:nvSpPr>
      <dsp:spPr>
        <a:xfrm rot="21576913">
          <a:off x="8996012" y="839551"/>
          <a:ext cx="359629"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8996013" y="924051"/>
        <a:ext cx="251740" cy="252413"/>
      </dsp:txXfrm>
    </dsp:sp>
    <dsp:sp modelId="{F513806F-5C78-4DDD-B334-4B2943E3F0E6}">
      <dsp:nvSpPr>
        <dsp:cNvPr id="0" name=""/>
        <dsp:cNvSpPr/>
      </dsp:nvSpPr>
      <dsp:spPr>
        <a:xfrm>
          <a:off x="9504914" y="245345"/>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solidFill>
                <a:schemeClr val="bg1"/>
              </a:solidFill>
              <a:cs typeface="B Nazanin" panose="00000400000000000000" pitchFamily="2" charset="-78"/>
            </a:rPr>
            <a:t>5. ارجاع و ترغیب برای تست تاییدی</a:t>
          </a:r>
          <a:endParaRPr lang="en-US" sz="2400" b="1" kern="1200" dirty="0">
            <a:solidFill>
              <a:schemeClr val="bg1"/>
            </a:solidFill>
            <a:cs typeface="B Nazanin" panose="00000400000000000000" pitchFamily="2" charset="-78"/>
          </a:endParaRPr>
        </a:p>
      </dsp:txBody>
      <dsp:txXfrm>
        <a:off x="9551580" y="292011"/>
        <a:ext cx="1602997" cy="149995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6CB7F6-269D-46DD-827B-B71D428DECE5}">
      <dsp:nvSpPr>
        <dsp:cNvPr id="0" name=""/>
        <dsp:cNvSpPr/>
      </dsp:nvSpPr>
      <dsp:spPr>
        <a:xfrm rot="5400000">
          <a:off x="-174501" y="146758"/>
          <a:ext cx="957871" cy="670509"/>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1</a:t>
          </a:r>
        </a:p>
      </dsp:txBody>
      <dsp:txXfrm rot="-5400000">
        <a:off x="-30819" y="338332"/>
        <a:ext cx="670509" cy="287362"/>
      </dsp:txXfrm>
    </dsp:sp>
    <dsp:sp modelId="{E5FEF0AA-39C3-4427-9D91-27CB7947F926}">
      <dsp:nvSpPr>
        <dsp:cNvPr id="0" name=""/>
        <dsp:cNvSpPr/>
      </dsp:nvSpPr>
      <dsp:spPr>
        <a:xfrm rot="5400000">
          <a:off x="5259622" y="-4616855"/>
          <a:ext cx="622943" cy="9862811"/>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4048" tIns="34290" rIns="34290" bIns="34290" numCol="1" spcCol="1270" anchor="ctr" anchorCtr="0">
          <a:noAutofit/>
        </a:bodyPr>
        <a:lstStyle/>
        <a:p>
          <a:pPr marL="285750" lvl="1" indent="-285750" algn="r" defTabSz="2400300" rtl="1">
            <a:lnSpc>
              <a:spcPct val="90000"/>
            </a:lnSpc>
            <a:spcBef>
              <a:spcPct val="0"/>
            </a:spcBef>
            <a:spcAft>
              <a:spcPct val="15000"/>
            </a:spcAft>
            <a:buChar char="••"/>
          </a:pPr>
          <a:r>
            <a:rPr lang="fa-IR" sz="5400" b="1" kern="1200" dirty="0">
              <a:solidFill>
                <a:srgbClr val="FFC000"/>
              </a:solidFill>
              <a:cs typeface="B Nazanin" panose="00000400000000000000" pitchFamily="2" charset="-78"/>
            </a:rPr>
            <a:t>موضوع مرتبط است </a:t>
          </a:r>
        </a:p>
      </dsp:txBody>
      <dsp:txXfrm rot="-5400000">
        <a:off x="639688" y="33489"/>
        <a:ext cx="9832401" cy="562123"/>
      </dsp:txXfrm>
    </dsp:sp>
    <dsp:sp modelId="{090C21E6-2B1A-4C4B-BFF8-4D92334839E9}">
      <dsp:nvSpPr>
        <dsp:cNvPr id="0" name=""/>
        <dsp:cNvSpPr/>
      </dsp:nvSpPr>
      <dsp:spPr>
        <a:xfrm rot="5400000">
          <a:off x="-174501" y="986910"/>
          <a:ext cx="957871" cy="670509"/>
        </a:xfrm>
        <a:prstGeom prst="chevron">
          <a:avLst/>
        </a:prstGeom>
        <a:solidFill>
          <a:srgbClr val="C00000"/>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2</a:t>
          </a:r>
        </a:p>
      </dsp:txBody>
      <dsp:txXfrm rot="-5400000">
        <a:off x="-30819" y="1178484"/>
        <a:ext cx="670509" cy="287362"/>
      </dsp:txXfrm>
    </dsp:sp>
    <dsp:sp modelId="{DFDB2E53-8F42-4F2B-93A1-34B4864C0ADF}">
      <dsp:nvSpPr>
        <dsp:cNvPr id="0" name=""/>
        <dsp:cNvSpPr/>
      </dsp:nvSpPr>
      <dsp:spPr>
        <a:xfrm rot="5400000">
          <a:off x="5259785" y="-3776867"/>
          <a:ext cx="622616" cy="9862811"/>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4048" tIns="34290" rIns="34290" bIns="34290" numCol="1" spcCol="1270" anchor="ctr" anchorCtr="0">
          <a:noAutofit/>
        </a:bodyPr>
        <a:lstStyle/>
        <a:p>
          <a:pPr marL="285750" lvl="1" indent="-285750" algn="r" defTabSz="2400300" rtl="1">
            <a:lnSpc>
              <a:spcPct val="90000"/>
            </a:lnSpc>
            <a:spcBef>
              <a:spcPct val="0"/>
            </a:spcBef>
            <a:spcAft>
              <a:spcPct val="15000"/>
            </a:spcAft>
            <a:buChar char="••"/>
          </a:pPr>
          <a:r>
            <a:rPr lang="fa-IR" sz="5400" b="1" kern="1200" dirty="0">
              <a:solidFill>
                <a:srgbClr val="C00000"/>
              </a:solidFill>
              <a:cs typeface="B Nazanin" panose="00000400000000000000" pitchFamily="2" charset="-78"/>
            </a:rPr>
            <a:t>موضوع مهم است </a:t>
          </a:r>
        </a:p>
      </dsp:txBody>
      <dsp:txXfrm rot="-5400000">
        <a:off x="639688" y="873624"/>
        <a:ext cx="9832417" cy="561828"/>
      </dsp:txXfrm>
    </dsp:sp>
    <dsp:sp modelId="{F422A36B-70D7-4538-9F01-9CC5A7CDBC89}">
      <dsp:nvSpPr>
        <dsp:cNvPr id="0" name=""/>
        <dsp:cNvSpPr/>
      </dsp:nvSpPr>
      <dsp:spPr>
        <a:xfrm rot="5400000">
          <a:off x="-174501" y="1827063"/>
          <a:ext cx="957871" cy="670509"/>
        </a:xfrm>
        <a:prstGeom prst="chevron">
          <a:avLst/>
        </a:prstGeom>
        <a:solidFill>
          <a:schemeClr val="accent6">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3</a:t>
          </a:r>
        </a:p>
      </dsp:txBody>
      <dsp:txXfrm rot="-5400000">
        <a:off x="-30819" y="2018637"/>
        <a:ext cx="670509" cy="287362"/>
      </dsp:txXfrm>
    </dsp:sp>
    <dsp:sp modelId="{A41033FC-DFFB-4B5A-B2FD-2C30FB927963}">
      <dsp:nvSpPr>
        <dsp:cNvPr id="0" name=""/>
        <dsp:cNvSpPr/>
      </dsp:nvSpPr>
      <dsp:spPr>
        <a:xfrm rot="5400000">
          <a:off x="5259785" y="-2936714"/>
          <a:ext cx="622616" cy="9862811"/>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fa-IR" sz="4800" b="1" kern="1200" dirty="0">
              <a:solidFill>
                <a:schemeClr val="accent6">
                  <a:lumMod val="50000"/>
                </a:schemeClr>
              </a:solidFill>
              <a:cs typeface="B Nazanin" panose="00000400000000000000" pitchFamily="2" charset="-78"/>
            </a:rPr>
            <a:t>راهکار دسترس است</a:t>
          </a:r>
        </a:p>
      </dsp:txBody>
      <dsp:txXfrm rot="-5400000">
        <a:off x="639688" y="1713777"/>
        <a:ext cx="9832417" cy="561828"/>
      </dsp:txXfrm>
    </dsp:sp>
    <dsp:sp modelId="{D4B44255-0E37-4578-AC27-7FC9BABF7F3D}">
      <dsp:nvSpPr>
        <dsp:cNvPr id="0" name=""/>
        <dsp:cNvSpPr/>
      </dsp:nvSpPr>
      <dsp:spPr>
        <a:xfrm rot="5400000">
          <a:off x="-174501" y="2701375"/>
          <a:ext cx="957871" cy="670509"/>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4</a:t>
          </a:r>
        </a:p>
      </dsp:txBody>
      <dsp:txXfrm rot="-5400000">
        <a:off x="-30819" y="2892949"/>
        <a:ext cx="670509" cy="287362"/>
      </dsp:txXfrm>
    </dsp:sp>
    <dsp:sp modelId="{CBEACAF4-6D16-4A1A-8683-6DB7AB52BB86}">
      <dsp:nvSpPr>
        <dsp:cNvPr id="0" name=""/>
        <dsp:cNvSpPr/>
      </dsp:nvSpPr>
      <dsp:spPr>
        <a:xfrm rot="5400000">
          <a:off x="5225626" y="-2087093"/>
          <a:ext cx="690935" cy="9986096"/>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fa-IR" sz="4800" b="1" kern="1200" dirty="0">
              <a:solidFill>
                <a:schemeClr val="accent5">
                  <a:lumMod val="75000"/>
                </a:schemeClr>
              </a:solidFill>
              <a:cs typeface="B Nazanin" panose="00000400000000000000" pitchFamily="2" charset="-78"/>
            </a:rPr>
            <a:t>موانع شناخته شده است و قابلیت رفع دارد </a:t>
          </a:r>
        </a:p>
      </dsp:txBody>
      <dsp:txXfrm rot="-5400000">
        <a:off x="578046" y="2594216"/>
        <a:ext cx="9952367" cy="623477"/>
      </dsp:txXfrm>
    </dsp:sp>
    <dsp:sp modelId="{3EBD3EF8-3D51-4ACB-AE59-839F643DB541}">
      <dsp:nvSpPr>
        <dsp:cNvPr id="0" name=""/>
        <dsp:cNvSpPr/>
      </dsp:nvSpPr>
      <dsp:spPr>
        <a:xfrm rot="5400000">
          <a:off x="-174501" y="3541527"/>
          <a:ext cx="957871" cy="670509"/>
        </a:xfrm>
        <a:prstGeom prst="chevron">
          <a:avLst/>
        </a:prstGeom>
        <a:solidFill>
          <a:srgbClr val="7030A0"/>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5</a:t>
          </a:r>
        </a:p>
      </dsp:txBody>
      <dsp:txXfrm rot="-5400000">
        <a:off x="-30819" y="3733101"/>
        <a:ext cx="670509" cy="287362"/>
      </dsp:txXfrm>
    </dsp:sp>
    <dsp:sp modelId="{F22394C0-C169-4A59-A320-2FBAECB229D0}">
      <dsp:nvSpPr>
        <dsp:cNvPr id="0" name=""/>
        <dsp:cNvSpPr/>
      </dsp:nvSpPr>
      <dsp:spPr>
        <a:xfrm rot="5400000">
          <a:off x="5259785" y="-1222250"/>
          <a:ext cx="622616" cy="9862811"/>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fa-IR" sz="4800" b="1" kern="1200" dirty="0">
              <a:solidFill>
                <a:srgbClr val="7030A0"/>
              </a:solidFill>
              <a:cs typeface="B Nazanin" panose="00000400000000000000" pitchFamily="2" charset="-78"/>
            </a:rPr>
            <a:t>مزایا بیش از معایب است</a:t>
          </a:r>
        </a:p>
      </dsp:txBody>
      <dsp:txXfrm rot="-5400000">
        <a:off x="639688" y="3428241"/>
        <a:ext cx="9832417" cy="56182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1A54AD-7B73-4835-9AA7-5C9752DA35D8}">
      <dsp:nvSpPr>
        <dsp:cNvPr id="0" name=""/>
        <dsp:cNvSpPr/>
      </dsp:nvSpPr>
      <dsp:spPr>
        <a:xfrm>
          <a:off x="5472"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1.ایجاد تمایل به انجام تست</a:t>
          </a:r>
          <a:endParaRPr lang="en-US" sz="2400" b="1" kern="1200">
            <a:solidFill>
              <a:schemeClr val="bg1"/>
            </a:solidFill>
            <a:cs typeface="B Nazanin" panose="00000400000000000000" pitchFamily="2" charset="-78"/>
          </a:endParaRPr>
        </a:p>
      </dsp:txBody>
      <dsp:txXfrm>
        <a:off x="52138" y="307960"/>
        <a:ext cx="1602997" cy="1499958"/>
      </dsp:txXfrm>
    </dsp:sp>
    <dsp:sp modelId="{79F6123A-D7D1-44C0-B261-C6E985DDBE22}">
      <dsp:nvSpPr>
        <dsp:cNvPr id="0" name=""/>
        <dsp:cNvSpPr/>
      </dsp:nvSpPr>
      <dsp:spPr>
        <a:xfrm>
          <a:off x="1871434" y="847594"/>
          <a:ext cx="359621"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1871434" y="931732"/>
        <a:ext cx="251735" cy="252413"/>
      </dsp:txXfrm>
    </dsp:sp>
    <dsp:sp modelId="{594A870A-2A76-4B93-91FF-423918546E7E}">
      <dsp:nvSpPr>
        <dsp:cNvPr id="0" name=""/>
        <dsp:cNvSpPr/>
      </dsp:nvSpPr>
      <dsp:spPr>
        <a:xfrm>
          <a:off x="2380332" y="261294"/>
          <a:ext cx="1696329" cy="1593290"/>
        </a:xfrm>
        <a:prstGeom prst="roundRect">
          <a:avLst>
            <a:gd name="adj" fmla="val 10000"/>
          </a:avLst>
        </a:prstGeom>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hemeClr val="accent2"/>
        </a:lnRef>
        <a:fillRef idx="3">
          <a:schemeClr val="accent2"/>
        </a:fillRef>
        <a:effectRef idx="3">
          <a:schemeClr val="accent2"/>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solidFill>
                <a:schemeClr val="bg1"/>
              </a:solidFill>
              <a:cs typeface="B Nazanin" panose="00000400000000000000" pitchFamily="2" charset="-78"/>
            </a:rPr>
            <a:t>2.توصیه به انجام تست</a:t>
          </a:r>
          <a:endParaRPr lang="en-US" sz="2400" b="1" kern="1200">
            <a:solidFill>
              <a:schemeClr val="bg1"/>
            </a:solidFill>
            <a:cs typeface="B Nazanin" panose="00000400000000000000" pitchFamily="2" charset="-78"/>
          </a:endParaRPr>
        </a:p>
      </dsp:txBody>
      <dsp:txXfrm>
        <a:off x="2426998" y="307960"/>
        <a:ext cx="1602997" cy="1499958"/>
      </dsp:txXfrm>
    </dsp:sp>
    <dsp:sp modelId="{92F79BB9-C984-4A9E-A145-ABDBCCD6C038}">
      <dsp:nvSpPr>
        <dsp:cNvPr id="0" name=""/>
        <dsp:cNvSpPr/>
      </dsp:nvSpPr>
      <dsp:spPr>
        <a:xfrm>
          <a:off x="4246294" y="847594"/>
          <a:ext cx="359621"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4246294" y="931732"/>
        <a:ext cx="251735" cy="252413"/>
      </dsp:txXfrm>
    </dsp:sp>
    <dsp:sp modelId="{2032CEBA-1D44-4CB8-BF1C-AE4A08F57CEF}">
      <dsp:nvSpPr>
        <dsp:cNvPr id="0" name=""/>
        <dsp:cNvSpPr/>
      </dsp:nvSpPr>
      <dsp:spPr>
        <a:xfrm>
          <a:off x="4755193"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a:cs typeface="B Nazanin" panose="00000400000000000000" pitchFamily="2" charset="-78"/>
            </a:rPr>
            <a:t>3.انجام تست اولیه</a:t>
          </a:r>
          <a:endParaRPr lang="en-US" sz="2400" b="1" kern="1200">
            <a:cs typeface="B Nazanin" panose="00000400000000000000" pitchFamily="2" charset="-78"/>
          </a:endParaRPr>
        </a:p>
      </dsp:txBody>
      <dsp:txXfrm>
        <a:off x="4801859" y="307960"/>
        <a:ext cx="1602997" cy="1499958"/>
      </dsp:txXfrm>
    </dsp:sp>
    <dsp:sp modelId="{F0D8DF92-B148-4240-AA2B-4CA447C8C3E1}">
      <dsp:nvSpPr>
        <dsp:cNvPr id="0" name=""/>
        <dsp:cNvSpPr/>
      </dsp:nvSpPr>
      <dsp:spPr>
        <a:xfrm rot="21526589">
          <a:off x="6600709" y="822914"/>
          <a:ext cx="316424"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6600720" y="908065"/>
        <a:ext cx="221497" cy="252413"/>
      </dsp:txXfrm>
    </dsp:sp>
    <dsp:sp modelId="{0605D777-C0F5-49EF-83D7-21698538E96E}">
      <dsp:nvSpPr>
        <dsp:cNvPr id="0" name=""/>
        <dsp:cNvSpPr/>
      </dsp:nvSpPr>
      <dsp:spPr>
        <a:xfrm>
          <a:off x="7048413" y="212316"/>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cs typeface="B Nazanin" panose="00000400000000000000" pitchFamily="2" charset="-78"/>
            </a:rPr>
            <a:t>4.اعلام نتیجه</a:t>
          </a:r>
          <a:endParaRPr lang="en-US" sz="2400" b="1" kern="1200" dirty="0">
            <a:cs typeface="B Nazanin" panose="00000400000000000000" pitchFamily="2" charset="-78"/>
          </a:endParaRPr>
        </a:p>
      </dsp:txBody>
      <dsp:txXfrm>
        <a:off x="7095079" y="258982"/>
        <a:ext cx="1602997" cy="1499958"/>
      </dsp:txXfrm>
    </dsp:sp>
    <dsp:sp modelId="{7F65A18A-5748-46D9-9DCA-7B1E5658D714}">
      <dsp:nvSpPr>
        <dsp:cNvPr id="0" name=""/>
        <dsp:cNvSpPr/>
      </dsp:nvSpPr>
      <dsp:spPr>
        <a:xfrm rot="68533">
          <a:off x="8934745" y="823333"/>
          <a:ext cx="402971" cy="420689"/>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b="1" kern="1200">
            <a:cs typeface="B Nazanin" panose="00000400000000000000" pitchFamily="2" charset="-78"/>
          </a:endParaRPr>
        </a:p>
      </dsp:txBody>
      <dsp:txXfrm>
        <a:off x="8934757" y="906266"/>
        <a:ext cx="282080" cy="252413"/>
      </dsp:txXfrm>
    </dsp:sp>
    <dsp:sp modelId="{F513806F-5C78-4DDD-B334-4B2943E3F0E6}">
      <dsp:nvSpPr>
        <dsp:cNvPr id="0" name=""/>
        <dsp:cNvSpPr/>
      </dsp:nvSpPr>
      <dsp:spPr>
        <a:xfrm>
          <a:off x="9504914" y="261294"/>
          <a:ext cx="1696329" cy="1593290"/>
        </a:xfrm>
        <a:prstGeom prst="roundRect">
          <a:avLst>
            <a:gd name="adj" fmla="val 10000"/>
          </a:avLst>
        </a:prstGeom>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hemeClr val="accent3"/>
        </a:lnRef>
        <a:fillRef idx="3">
          <a:schemeClr val="accent3"/>
        </a:fillRef>
        <a:effectRef idx="3">
          <a:schemeClr val="accent3"/>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a:solidFill>
                <a:schemeClr val="bg1"/>
              </a:solidFill>
              <a:cs typeface="B Nazanin" panose="00000400000000000000" pitchFamily="2" charset="-78"/>
            </a:rPr>
            <a:t>5. ارجاع و ترغیب برای تست تاییدی</a:t>
          </a:r>
          <a:endParaRPr lang="en-US" sz="2400" b="1" kern="1200" dirty="0">
            <a:solidFill>
              <a:schemeClr val="bg1"/>
            </a:solidFill>
            <a:cs typeface="B Nazanin" panose="00000400000000000000" pitchFamily="2" charset="-78"/>
          </a:endParaRPr>
        </a:p>
      </dsp:txBody>
      <dsp:txXfrm>
        <a:off x="9551580" y="307960"/>
        <a:ext cx="1602997" cy="149995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6CB7F6-269D-46DD-827B-B71D428DECE5}">
      <dsp:nvSpPr>
        <dsp:cNvPr id="0" name=""/>
        <dsp:cNvSpPr/>
      </dsp:nvSpPr>
      <dsp:spPr>
        <a:xfrm rot="5400000">
          <a:off x="-156218" y="128663"/>
          <a:ext cx="834742" cy="584320"/>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1</a:t>
          </a:r>
        </a:p>
      </dsp:txBody>
      <dsp:txXfrm rot="-5400000">
        <a:off x="-31007" y="295612"/>
        <a:ext cx="584320" cy="250422"/>
      </dsp:txXfrm>
    </dsp:sp>
    <dsp:sp modelId="{E5FEF0AA-39C3-4427-9D91-27CB7947F926}">
      <dsp:nvSpPr>
        <dsp:cNvPr id="0" name=""/>
        <dsp:cNvSpPr/>
      </dsp:nvSpPr>
      <dsp:spPr>
        <a:xfrm rot="5400000">
          <a:off x="5500898" y="-4397759"/>
          <a:ext cx="542582" cy="9338100"/>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4048" tIns="34290" rIns="34290" bIns="34290" numCol="1" spcCol="1270" anchor="ctr" anchorCtr="0">
          <a:noAutofit/>
        </a:bodyPr>
        <a:lstStyle/>
        <a:p>
          <a:pPr marL="285750" lvl="1" indent="-285750" algn="r" defTabSz="2400300" rtl="1">
            <a:lnSpc>
              <a:spcPct val="90000"/>
            </a:lnSpc>
            <a:spcBef>
              <a:spcPct val="0"/>
            </a:spcBef>
            <a:spcAft>
              <a:spcPct val="15000"/>
            </a:spcAft>
            <a:buChar char="••"/>
          </a:pPr>
          <a:r>
            <a:rPr lang="fa-IR" sz="5400" b="1" kern="1200" dirty="0">
              <a:solidFill>
                <a:srgbClr val="FFC000"/>
              </a:solidFill>
              <a:cs typeface="B Nazanin" panose="00000400000000000000" pitchFamily="2" charset="-78"/>
            </a:rPr>
            <a:t>تست برای همه هست</a:t>
          </a:r>
        </a:p>
      </dsp:txBody>
      <dsp:txXfrm rot="-5400000">
        <a:off x="1103140" y="26486"/>
        <a:ext cx="9311613" cy="489608"/>
      </dsp:txXfrm>
    </dsp:sp>
    <dsp:sp modelId="{090C21E6-2B1A-4C4B-BFF8-4D92334839E9}">
      <dsp:nvSpPr>
        <dsp:cNvPr id="0" name=""/>
        <dsp:cNvSpPr/>
      </dsp:nvSpPr>
      <dsp:spPr>
        <a:xfrm rot="5400000">
          <a:off x="-156218" y="860190"/>
          <a:ext cx="834742" cy="584320"/>
        </a:xfrm>
        <a:prstGeom prst="chevron">
          <a:avLst/>
        </a:prstGeom>
        <a:solidFill>
          <a:srgbClr val="C00000"/>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2</a:t>
          </a:r>
        </a:p>
      </dsp:txBody>
      <dsp:txXfrm rot="-5400000">
        <a:off x="-31007" y="1027139"/>
        <a:ext cx="584320" cy="250422"/>
      </dsp:txXfrm>
    </dsp:sp>
    <dsp:sp modelId="{DFDB2E53-8F42-4F2B-93A1-34B4864C0ADF}">
      <dsp:nvSpPr>
        <dsp:cNvPr id="0" name=""/>
        <dsp:cNvSpPr/>
      </dsp:nvSpPr>
      <dsp:spPr>
        <a:xfrm rot="5400000">
          <a:off x="5243231" y="-3954940"/>
          <a:ext cx="542582" cy="9922420"/>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4048" tIns="34290" rIns="34290" bIns="34290" numCol="1" spcCol="1270" anchor="ctr" anchorCtr="0">
          <a:noAutofit/>
        </a:bodyPr>
        <a:lstStyle/>
        <a:p>
          <a:pPr marL="285750" lvl="1" indent="-285750" algn="r" defTabSz="2400300" rtl="1">
            <a:lnSpc>
              <a:spcPct val="90000"/>
            </a:lnSpc>
            <a:spcBef>
              <a:spcPct val="0"/>
            </a:spcBef>
            <a:spcAft>
              <a:spcPct val="15000"/>
            </a:spcAft>
            <a:buChar char="••"/>
          </a:pPr>
          <a:r>
            <a:rPr lang="fa-IR" sz="5400" b="1" kern="1200" dirty="0">
              <a:solidFill>
                <a:srgbClr val="C00000"/>
              </a:solidFill>
              <a:cs typeface="B Nazanin" panose="00000400000000000000" pitchFamily="2" charset="-78"/>
            </a:rPr>
            <a:t>محرمانه است</a:t>
          </a:r>
        </a:p>
      </dsp:txBody>
      <dsp:txXfrm rot="-5400000">
        <a:off x="553313" y="761465"/>
        <a:ext cx="9895933" cy="489608"/>
      </dsp:txXfrm>
    </dsp:sp>
    <dsp:sp modelId="{F422A36B-70D7-4538-9F01-9CC5A7CDBC89}">
      <dsp:nvSpPr>
        <dsp:cNvPr id="0" name=""/>
        <dsp:cNvSpPr/>
      </dsp:nvSpPr>
      <dsp:spPr>
        <a:xfrm rot="5400000">
          <a:off x="-156218" y="1591716"/>
          <a:ext cx="834742" cy="584320"/>
        </a:xfrm>
        <a:prstGeom prst="chevron">
          <a:avLst/>
        </a:prstGeom>
        <a:solidFill>
          <a:schemeClr val="accent6">
            <a:lumMod val="7500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3</a:t>
          </a:r>
        </a:p>
      </dsp:txBody>
      <dsp:txXfrm rot="-5400000">
        <a:off x="-31007" y="1758665"/>
        <a:ext cx="584320" cy="250422"/>
      </dsp:txXfrm>
    </dsp:sp>
    <dsp:sp modelId="{A41033FC-DFFB-4B5A-B2FD-2C30FB927963}">
      <dsp:nvSpPr>
        <dsp:cNvPr id="0" name=""/>
        <dsp:cNvSpPr/>
      </dsp:nvSpPr>
      <dsp:spPr>
        <a:xfrm rot="5400000">
          <a:off x="5274239" y="-3149302"/>
          <a:ext cx="542582" cy="9922420"/>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4048" tIns="34290" rIns="34290" bIns="34290" numCol="1" spcCol="1270" anchor="ctr" anchorCtr="0">
          <a:noAutofit/>
        </a:bodyPr>
        <a:lstStyle/>
        <a:p>
          <a:pPr marL="285750" lvl="1" indent="-285750" algn="r" defTabSz="2400300" rtl="1">
            <a:lnSpc>
              <a:spcPct val="90000"/>
            </a:lnSpc>
            <a:spcBef>
              <a:spcPct val="0"/>
            </a:spcBef>
            <a:spcAft>
              <a:spcPct val="15000"/>
            </a:spcAft>
            <a:buChar char="••"/>
          </a:pPr>
          <a:r>
            <a:rPr lang="fa-IR" sz="5400" b="1" kern="1200" dirty="0">
              <a:solidFill>
                <a:srgbClr val="7030A0"/>
              </a:solidFill>
              <a:cs typeface="B Nazanin" panose="00000400000000000000" pitchFamily="2" charset="-78"/>
            </a:rPr>
            <a:t>نحوه دسترسی به تست</a:t>
          </a:r>
          <a:endParaRPr lang="fa-IR" sz="5400" b="1" kern="1200" dirty="0">
            <a:solidFill>
              <a:schemeClr val="accent6">
                <a:lumMod val="50000"/>
              </a:schemeClr>
            </a:solidFill>
            <a:cs typeface="B Nazanin" panose="00000400000000000000" pitchFamily="2" charset="-78"/>
          </a:endParaRPr>
        </a:p>
      </dsp:txBody>
      <dsp:txXfrm rot="-5400000">
        <a:off x="584321" y="1567103"/>
        <a:ext cx="9895933" cy="489608"/>
      </dsp:txXfrm>
    </dsp:sp>
    <dsp:sp modelId="{D4B44255-0E37-4578-AC27-7FC9BABF7F3D}">
      <dsp:nvSpPr>
        <dsp:cNvPr id="0" name=""/>
        <dsp:cNvSpPr/>
      </dsp:nvSpPr>
      <dsp:spPr>
        <a:xfrm rot="5400000">
          <a:off x="-156218" y="2353012"/>
          <a:ext cx="834742" cy="584320"/>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4</a:t>
          </a:r>
        </a:p>
      </dsp:txBody>
      <dsp:txXfrm rot="-5400000">
        <a:off x="-31007" y="2519961"/>
        <a:ext cx="584320" cy="250422"/>
      </dsp:txXfrm>
    </dsp:sp>
    <dsp:sp modelId="{CBEACAF4-6D16-4A1A-8683-6DB7AB52BB86}">
      <dsp:nvSpPr>
        <dsp:cNvPr id="0" name=""/>
        <dsp:cNvSpPr/>
      </dsp:nvSpPr>
      <dsp:spPr>
        <a:xfrm rot="5400000">
          <a:off x="5213462" y="-2491931"/>
          <a:ext cx="602120" cy="10046451"/>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1376" tIns="30480" rIns="30480" bIns="30480" numCol="1" spcCol="1270" anchor="ctr" anchorCtr="0">
          <a:noAutofit/>
        </a:bodyPr>
        <a:lstStyle/>
        <a:p>
          <a:pPr marL="285750" lvl="1" indent="-285750" algn="r" defTabSz="2133600" rtl="1">
            <a:lnSpc>
              <a:spcPct val="90000"/>
            </a:lnSpc>
            <a:spcBef>
              <a:spcPct val="0"/>
            </a:spcBef>
            <a:spcAft>
              <a:spcPct val="15000"/>
            </a:spcAft>
            <a:buChar char="••"/>
          </a:pPr>
          <a:r>
            <a:rPr lang="fa-IR" sz="4800" b="1" kern="1200" dirty="0">
              <a:solidFill>
                <a:schemeClr val="accent5">
                  <a:lumMod val="75000"/>
                </a:schemeClr>
              </a:solidFill>
              <a:cs typeface="B Nazanin" panose="00000400000000000000" pitchFamily="2" charset="-78"/>
            </a:rPr>
            <a:t>مفهوم پاسخ مثبت و منفی</a:t>
          </a:r>
        </a:p>
      </dsp:txBody>
      <dsp:txXfrm rot="-5400000">
        <a:off x="491297" y="2259627"/>
        <a:ext cx="10017058" cy="543334"/>
      </dsp:txXfrm>
    </dsp:sp>
    <dsp:sp modelId="{3EBD3EF8-3D51-4ACB-AE59-839F643DB541}">
      <dsp:nvSpPr>
        <dsp:cNvPr id="0" name=""/>
        <dsp:cNvSpPr/>
      </dsp:nvSpPr>
      <dsp:spPr>
        <a:xfrm rot="5400000">
          <a:off x="-398073" y="3377376"/>
          <a:ext cx="1318451" cy="584320"/>
        </a:xfrm>
        <a:prstGeom prst="chevron">
          <a:avLst/>
        </a:prstGeom>
        <a:solidFill>
          <a:srgbClr val="7030A0"/>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rtl="1">
            <a:lnSpc>
              <a:spcPct val="90000"/>
            </a:lnSpc>
            <a:spcBef>
              <a:spcPct val="0"/>
            </a:spcBef>
            <a:spcAft>
              <a:spcPct val="35000"/>
            </a:spcAft>
          </a:pPr>
          <a:r>
            <a:rPr lang="fa-IR" sz="3200" kern="1200" dirty="0">
              <a:cs typeface="B Nazanin" panose="00000400000000000000" pitchFamily="2" charset="-78"/>
            </a:rPr>
            <a:t>5</a:t>
          </a:r>
        </a:p>
      </dsp:txBody>
      <dsp:txXfrm rot="-5400000">
        <a:off x="-31008" y="3302471"/>
        <a:ext cx="584320" cy="734131"/>
      </dsp:txXfrm>
    </dsp:sp>
    <dsp:sp modelId="{F22394C0-C169-4A59-A320-2FBAECB229D0}">
      <dsp:nvSpPr>
        <dsp:cNvPr id="0" name=""/>
        <dsp:cNvSpPr/>
      </dsp:nvSpPr>
      <dsp:spPr>
        <a:xfrm rot="5400000">
          <a:off x="4981401" y="-1454178"/>
          <a:ext cx="1128257" cy="9922420"/>
        </a:xfrm>
        <a:prstGeom prst="round2SameRect">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r" defTabSz="1778000" rtl="1">
            <a:lnSpc>
              <a:spcPct val="90000"/>
            </a:lnSpc>
            <a:spcBef>
              <a:spcPct val="0"/>
            </a:spcBef>
            <a:spcAft>
              <a:spcPct val="15000"/>
            </a:spcAft>
            <a:buChar char="••"/>
          </a:pPr>
          <a:r>
            <a:rPr lang="en-US" sz="4000" b="1" kern="1200" dirty="0">
              <a:solidFill>
                <a:schemeClr val="accent5">
                  <a:lumMod val="75000"/>
                </a:schemeClr>
              </a:solidFill>
              <a:cs typeface="B Nazanin" panose="00000400000000000000" pitchFamily="2" charset="-78"/>
            </a:rPr>
            <a:t>Opt out</a:t>
          </a:r>
          <a:r>
            <a:rPr lang="fa-IR" sz="4000" b="1" kern="1200" dirty="0">
              <a:solidFill>
                <a:schemeClr val="accent5">
                  <a:lumMod val="75000"/>
                </a:schemeClr>
              </a:solidFill>
              <a:cs typeface="B Nazanin" panose="00000400000000000000" pitchFamily="2" charset="-78"/>
            </a:rPr>
            <a:t>شما هم مانند سایرین باید تست </a:t>
          </a:r>
          <a:r>
            <a:rPr lang="fa-IR" sz="3200" b="1" kern="1200" dirty="0">
              <a:solidFill>
                <a:schemeClr val="accent5">
                  <a:lumMod val="75000"/>
                </a:schemeClr>
              </a:solidFill>
              <a:cs typeface="B Nazanin" panose="00000400000000000000" pitchFamily="2" charset="-78"/>
            </a:rPr>
            <a:t>بدهید(حق قبول /رد با بیمار </a:t>
          </a:r>
          <a:r>
            <a:rPr lang="fa-IR" sz="3200" b="1" kern="1200">
              <a:solidFill>
                <a:schemeClr val="accent5">
                  <a:lumMod val="75000"/>
                </a:schemeClr>
              </a:solidFill>
              <a:cs typeface="B Nazanin" panose="00000400000000000000" pitchFamily="2" charset="-78"/>
            </a:rPr>
            <a:t>است )</a:t>
          </a:r>
          <a:endParaRPr lang="fa-IR" sz="4000" b="1" kern="1200" dirty="0">
            <a:solidFill>
              <a:schemeClr val="accent5">
                <a:lumMod val="75000"/>
              </a:schemeClr>
            </a:solidFill>
            <a:cs typeface="B Nazanin" panose="00000400000000000000" pitchFamily="2" charset="-78"/>
          </a:endParaRPr>
        </a:p>
      </dsp:txBody>
      <dsp:txXfrm rot="-5400000">
        <a:off x="584320" y="2997980"/>
        <a:ext cx="9867343" cy="101810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9B6EB9-EE35-4C7A-90D8-B8CA991D00F2}" type="datetimeFigureOut">
              <a:rPr lang="en-US" smtClean="0"/>
              <a:t>11/28/2024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D20699-3F44-44FE-A37D-339CEDE0788F}" type="slidenum">
              <a:rPr lang="en-US" smtClean="0"/>
              <a:t>‹#›</a:t>
            </a:fld>
            <a:endParaRPr lang="en-US"/>
          </a:p>
        </p:txBody>
      </p:sp>
    </p:spTree>
    <p:extLst>
      <p:ext uri="{BB962C8B-B14F-4D97-AF65-F5344CB8AC3E}">
        <p14:creationId xmlns:p14="http://schemas.microsoft.com/office/powerpoint/2010/main" val="1014088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AC3FDE3F-1E06-4FCA-B249-9D04464CBF64}" type="slidenum">
              <a:rPr lang="fa-IR" smtClean="0"/>
              <a:pPr/>
              <a:t>45</a:t>
            </a:fld>
            <a:endParaRPr lang="fa-IR"/>
          </a:p>
        </p:txBody>
      </p:sp>
    </p:spTree>
    <p:extLst>
      <p:ext uri="{BB962C8B-B14F-4D97-AF65-F5344CB8AC3E}">
        <p14:creationId xmlns:p14="http://schemas.microsoft.com/office/powerpoint/2010/main" val="1150635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B705FE2-EDE9-49F5-A20A-547CEF403024}" type="slidenum">
              <a:rPr kumimoji="0" lang="en-US" sz="1200" b="0" i="0" u="none" strike="noStrike" kern="1200" cap="none" spc="0" normalizeH="0" baseline="0" noProof="0" smtClean="0">
                <a:ln>
                  <a:noFill/>
                </a:ln>
                <a:solidFill>
                  <a:prstClr val="black"/>
                </a:solidFill>
                <a:effectLst/>
                <a:uLnTx/>
                <a:uFillTx/>
                <a:latin typeface="Arial"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225651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B705FE2-EDE9-49F5-A20A-547CEF403024}" type="slidenum">
              <a:rPr lang="en-US" smtClean="0"/>
              <a:t>94</a:t>
            </a:fld>
            <a:endParaRPr lang="en-US"/>
          </a:p>
        </p:txBody>
      </p:sp>
    </p:spTree>
    <p:extLst>
      <p:ext uri="{BB962C8B-B14F-4D97-AF65-F5344CB8AC3E}">
        <p14:creationId xmlns:p14="http://schemas.microsoft.com/office/powerpoint/2010/main" val="4724203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FDD9696-B26A-4B4D-885D-62CEFDC086C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4528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AC3FDE3F-1E06-4FCA-B249-9D04464CBF64}" type="slidenum">
              <a:rPr lang="fa-IR" smtClean="0"/>
              <a:t>46</a:t>
            </a:fld>
            <a:endParaRPr lang="fa-IR"/>
          </a:p>
        </p:txBody>
      </p:sp>
    </p:spTree>
    <p:extLst>
      <p:ext uri="{BB962C8B-B14F-4D97-AF65-F5344CB8AC3E}">
        <p14:creationId xmlns:p14="http://schemas.microsoft.com/office/powerpoint/2010/main" val="809241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BFB75C11-EDD2-4D88-8259-EB4F9C12A100}" type="slidenum">
              <a:rPr lang="fa-IR" smtClean="0"/>
              <a:pPr/>
              <a:t>52</a:t>
            </a:fld>
            <a:endParaRPr lang="fa-IR"/>
          </a:p>
        </p:txBody>
      </p:sp>
    </p:spTree>
    <p:extLst>
      <p:ext uri="{BB962C8B-B14F-4D97-AF65-F5344CB8AC3E}">
        <p14:creationId xmlns:p14="http://schemas.microsoft.com/office/powerpoint/2010/main" val="3296981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BFB75C11-EDD2-4D88-8259-EB4F9C12A100}" type="slidenum">
              <a:rPr lang="fa-IR" smtClean="0"/>
              <a:pPr/>
              <a:t>57</a:t>
            </a:fld>
            <a:endParaRPr lang="fa-IR"/>
          </a:p>
        </p:txBody>
      </p:sp>
    </p:spTree>
    <p:extLst>
      <p:ext uri="{BB962C8B-B14F-4D97-AF65-F5344CB8AC3E}">
        <p14:creationId xmlns:p14="http://schemas.microsoft.com/office/powerpoint/2010/main" val="1967271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AC3FDE3F-1E06-4FCA-B249-9D04464CBF64}" type="slidenum">
              <a:rPr lang="fa-IR" smtClean="0"/>
              <a:t>60</a:t>
            </a:fld>
            <a:endParaRPr lang="fa-IR"/>
          </a:p>
        </p:txBody>
      </p:sp>
    </p:spTree>
    <p:extLst>
      <p:ext uri="{BB962C8B-B14F-4D97-AF65-F5344CB8AC3E}">
        <p14:creationId xmlns:p14="http://schemas.microsoft.com/office/powerpoint/2010/main" val="6774457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BFB75C11-EDD2-4D88-8259-EB4F9C12A100}" type="slidenum">
              <a:rPr lang="fa-IR" smtClean="0"/>
              <a:pPr/>
              <a:t>66</a:t>
            </a:fld>
            <a:endParaRPr lang="fa-IR"/>
          </a:p>
        </p:txBody>
      </p:sp>
    </p:spTree>
    <p:extLst>
      <p:ext uri="{BB962C8B-B14F-4D97-AF65-F5344CB8AC3E}">
        <p14:creationId xmlns:p14="http://schemas.microsoft.com/office/powerpoint/2010/main" val="856856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a:p>
        </p:txBody>
      </p:sp>
      <p:sp>
        <p:nvSpPr>
          <p:cNvPr id="4" name="Slide Number Placeholder 3"/>
          <p:cNvSpPr>
            <a:spLocks noGrp="1"/>
          </p:cNvSpPr>
          <p:nvPr>
            <p:ph type="sldNum" sz="quarter" idx="5"/>
          </p:nvPr>
        </p:nvSpPr>
        <p:spPr/>
        <p:txBody>
          <a:bodyPr/>
          <a:lstStyle/>
          <a:p>
            <a:fld id="{2B705FE2-EDE9-49F5-A20A-547CEF403024}" type="slidenum">
              <a:rPr lang="en-US" smtClean="0"/>
              <a:t>87</a:t>
            </a:fld>
            <a:endParaRPr lang="en-US"/>
          </a:p>
        </p:txBody>
      </p:sp>
    </p:spTree>
    <p:extLst>
      <p:ext uri="{BB962C8B-B14F-4D97-AF65-F5344CB8AC3E}">
        <p14:creationId xmlns:p14="http://schemas.microsoft.com/office/powerpoint/2010/main" val="1200599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B705FE2-EDE9-49F5-A20A-547CEF403024}" type="slidenum">
              <a:rPr kumimoji="0" lang="en-US" sz="1200" b="0" i="0" u="none" strike="noStrike" kern="1200" cap="none" spc="0" normalizeH="0" baseline="0" noProof="0" smtClean="0">
                <a:ln>
                  <a:noFill/>
                </a:ln>
                <a:solidFill>
                  <a:prstClr val="black"/>
                </a:solidFill>
                <a:effectLst/>
                <a:uLnTx/>
                <a:uFillTx/>
                <a:latin typeface="Arial"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225978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B705FE2-EDE9-49F5-A20A-547CEF403024}" type="slidenum">
              <a:rPr kumimoji="0" lang="en-US" sz="1200" b="0" i="0" u="none" strike="noStrike" kern="1200" cap="none" spc="0" normalizeH="0" baseline="0" noProof="0" smtClean="0">
                <a:ln>
                  <a:noFill/>
                </a:ln>
                <a:solidFill>
                  <a:prstClr val="black"/>
                </a:solidFill>
                <a:effectLst/>
                <a:uLnTx/>
                <a:uFillTx/>
                <a:latin typeface="Arial"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3529615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262173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DDB53A-65B5-44B0-B1D1-61130CD6100C}" type="datetimeFigureOut">
              <a:rPr lang="en-US" smtClean="0"/>
              <a:t>11/28/2024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1736206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DDB53A-65B5-44B0-B1D1-61130CD6100C}" type="datetimeFigureOut">
              <a:rPr lang="en-US" smtClean="0"/>
              <a:t>11/28/2024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3922720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8AB32276-AD3E-4D12-9937-4607973ED3EF}" type="datetimeFigureOut">
              <a:rPr lang="fa-IR" smtClean="0"/>
              <a:pPr/>
              <a:t>27/05/1446</a:t>
            </a:fld>
            <a:endParaRPr lang="fa-IR"/>
          </a:p>
        </p:txBody>
      </p:sp>
      <p:sp>
        <p:nvSpPr>
          <p:cNvPr id="5"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ED70FC86-A15F-41A2-B66F-410D53AE8FCD}" type="slidenum">
              <a:rPr lang="fa-IR" smtClean="0"/>
              <a:pPr/>
              <a:t>‹#›</a:t>
            </a:fld>
            <a:endParaRPr lang="fa-IR"/>
          </a:p>
        </p:txBody>
      </p:sp>
    </p:spTree>
    <p:extLst>
      <p:ext uri="{BB962C8B-B14F-4D97-AF65-F5344CB8AC3E}">
        <p14:creationId xmlns:p14="http://schemas.microsoft.com/office/powerpoint/2010/main" val="16202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fld id="{9025D523-C2B5-4B5B-9EB9-540AB2839AE9}" type="slidenum">
              <a:rPr lang="en-US" altLang="fa-IR"/>
              <a:pPr/>
              <a:t>‹#›</a:t>
            </a:fld>
            <a:endParaRPr lang="en-US" altLang="fa-IR"/>
          </a:p>
        </p:txBody>
      </p:sp>
    </p:spTree>
    <p:extLst>
      <p:ext uri="{BB962C8B-B14F-4D97-AF65-F5344CB8AC3E}">
        <p14:creationId xmlns:p14="http://schemas.microsoft.com/office/powerpoint/2010/main" val="3626629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7DDB53A-65B5-44B0-B1D1-61130CD6100C}" type="datetimeFigureOut">
              <a:rPr lang="en-US" smtClean="0"/>
              <a:t>11/28/2024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2851259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7DDB53A-65B5-44B0-B1D1-61130CD6100C}" type="datetimeFigureOut">
              <a:rPr lang="en-US" smtClean="0"/>
              <a:t>11/28/2024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1664703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7DDB53A-65B5-44B0-B1D1-61130CD6100C}" type="datetimeFigureOut">
              <a:rPr lang="en-US" smtClean="0"/>
              <a:t>11/28/2024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3852191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7DDB53A-65B5-44B0-B1D1-61130CD6100C}" type="datetimeFigureOut">
              <a:rPr lang="en-US" smtClean="0"/>
              <a:t>11/28/2024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2974049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7DDB53A-65B5-44B0-B1D1-61130CD6100C}" type="datetimeFigureOut">
              <a:rPr lang="en-US" smtClean="0"/>
              <a:t>11/28/2024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2151190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DDB53A-65B5-44B0-B1D1-61130CD6100C}" type="datetimeFigureOut">
              <a:rPr lang="en-US" smtClean="0"/>
              <a:t>11/28/2024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1544287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7DDB53A-65B5-44B0-B1D1-61130CD6100C}" type="datetimeFigureOut">
              <a:rPr lang="en-US" smtClean="0"/>
              <a:t>11/28/2024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9179148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7DDB53A-65B5-44B0-B1D1-61130CD6100C}" type="datetimeFigureOut">
              <a:rPr lang="en-US" smtClean="0"/>
              <a:t>11/28/2024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25849965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DDB53A-65B5-44B0-B1D1-61130CD6100C}" type="datetimeFigureOut">
              <a:rPr lang="en-US" smtClean="0"/>
              <a:t>11/28/2024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7FC9A7-90EF-4829-A3B1-C268C46BA0D9}" type="slidenum">
              <a:rPr lang="en-US" smtClean="0"/>
              <a:t>‹#›</a:t>
            </a:fld>
            <a:endParaRPr lang="en-US"/>
          </a:p>
        </p:txBody>
      </p:sp>
      <p:sp>
        <p:nvSpPr>
          <p:cNvPr id="7" name="Rectangle 6">
            <a:extLst>
              <a:ext uri="{FF2B5EF4-FFF2-40B4-BE49-F238E27FC236}">
                <a16:creationId xmlns:a16="http://schemas.microsoft.com/office/drawing/2014/main" id="{02905D56-6B65-F3C0-1C73-3EDE5DA84520}"/>
              </a:ext>
            </a:extLst>
          </p:cNvPr>
          <p:cNvSpPr/>
          <p:nvPr userDrawn="1"/>
        </p:nvSpPr>
        <p:spPr>
          <a:xfrm>
            <a:off x="0" y="6341630"/>
            <a:ext cx="12192000" cy="665018"/>
          </a:xfrm>
          <a:prstGeom prst="rect">
            <a:avLst/>
          </a:prstGeom>
          <a:solidFill>
            <a:srgbClr val="00206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fa-IR" sz="1800" b="1" dirty="0">
                <a:ln w="3175">
                  <a:solidFill>
                    <a:schemeClr val="bg1"/>
                  </a:solidFill>
                  <a:prstDash val="solid"/>
                </a:ln>
                <a:solidFill>
                  <a:schemeClr val="bg1"/>
                </a:solidFill>
                <a:latin typeface="IranNastaliq" panose="02020505000000020003" pitchFamily="18" charset="0"/>
                <a:cs typeface="B Nazanin" panose="00000400000000000000" pitchFamily="2" charset="-78"/>
              </a:rPr>
              <a:t>کارگاه منطقه ای ارتقاء شبکه آزمایشگاهی اچ آی وی                                                      مرکز مدیریت بیماریهای واگیر و  آزمایشگاه مرجع سلامت</a:t>
            </a:r>
            <a:endParaRPr lang="en-US" sz="1800" b="1" dirty="0">
              <a:ln w="3175">
                <a:solidFill>
                  <a:schemeClr val="tx1"/>
                </a:solidFill>
              </a:ln>
              <a:solidFill>
                <a:schemeClr val="bg1"/>
              </a:solidFill>
              <a:latin typeface="IranNastaliq" panose="02000503000000020003" pitchFamily="2" charset="0"/>
              <a:cs typeface="B Nazanin" panose="00000400000000000000" pitchFamily="2" charset="-78"/>
            </a:endParaRPr>
          </a:p>
        </p:txBody>
      </p:sp>
    </p:spTree>
    <p:extLst>
      <p:ext uri="{BB962C8B-B14F-4D97-AF65-F5344CB8AC3E}">
        <p14:creationId xmlns:p14="http://schemas.microsoft.com/office/powerpoint/2010/main" val="570385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4.jp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87.emf"/><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87.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image" Target="../media/image91.tiff"/><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7.xml"/><Relationship Id="rId5" Type="http://schemas.openxmlformats.org/officeDocument/2006/relationships/image" Target="../media/image27.png"/><Relationship Id="rId4" Type="http://schemas.microsoft.com/office/2007/relationships/hdphoto" Target="../media/hdphoto1.wdp"/></Relationships>
</file>

<file path=ppt/slides/_rels/slide1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3" Type="http://schemas.openxmlformats.org/officeDocument/2006/relationships/image" Target="../media/image92.em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2.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2.xml"/></Relationships>
</file>

<file path=ppt/slides/_rels/slide20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2.xml"/></Relationships>
</file>

<file path=ppt/slides/_rels/slide21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9.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diagramLayout" Target="../diagrams/layout4.xml"/><Relationship Id="rId3" Type="http://schemas.openxmlformats.org/officeDocument/2006/relationships/diagramLayout" Target="../diagrams/layout2.xml"/><Relationship Id="rId7" Type="http://schemas.openxmlformats.org/officeDocument/2006/relationships/diagramData" Target="../diagrams/data3.xml"/><Relationship Id="rId12" Type="http://schemas.openxmlformats.org/officeDocument/2006/relationships/diagramData" Target="../diagrams/data4.xml"/><Relationship Id="rId17" Type="http://schemas.openxmlformats.org/officeDocument/2006/relationships/image" Target="../media/image2.png"/><Relationship Id="rId2" Type="http://schemas.openxmlformats.org/officeDocument/2006/relationships/diagramData" Target="../diagrams/data2.xml"/><Relationship Id="rId16" Type="http://schemas.microsoft.com/office/2007/relationships/diagramDrawing" Target="../diagrams/drawing4.xml"/><Relationship Id="rId1" Type="http://schemas.openxmlformats.org/officeDocument/2006/relationships/slideLayout" Target="../slideLayouts/slideLayout1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5" Type="http://schemas.openxmlformats.org/officeDocument/2006/relationships/diagramColors" Target="../diagrams/colors4.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 Id="rId1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4.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1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2" Type="http://schemas.openxmlformats.org/officeDocument/2006/relationships/diagramData" Target="../diagrams/data8.xml"/><Relationship Id="rId1" Type="http://schemas.openxmlformats.org/officeDocument/2006/relationships/slideLayout" Target="../slideLayouts/slideLayout12.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11.xml"/><Relationship Id="rId3" Type="http://schemas.openxmlformats.org/officeDocument/2006/relationships/diagramLayout" Target="../diagrams/layout10.xml"/><Relationship Id="rId7" Type="http://schemas.openxmlformats.org/officeDocument/2006/relationships/diagramData" Target="../diagrams/data11.xml"/><Relationship Id="rId2" Type="http://schemas.openxmlformats.org/officeDocument/2006/relationships/diagramData" Target="../diagrams/data10.xml"/><Relationship Id="rId1" Type="http://schemas.openxmlformats.org/officeDocument/2006/relationships/slideLayout" Target="../slideLayouts/slideLayout12.xml"/><Relationship Id="rId6" Type="http://schemas.microsoft.com/office/2007/relationships/diagramDrawing" Target="../diagrams/drawing10.xml"/><Relationship Id="rId11" Type="http://schemas.microsoft.com/office/2007/relationships/diagramDrawing" Target="../diagrams/drawing11.xml"/><Relationship Id="rId5" Type="http://schemas.openxmlformats.org/officeDocument/2006/relationships/diagramColors" Target="../diagrams/colors10.xml"/><Relationship Id="rId10" Type="http://schemas.openxmlformats.org/officeDocument/2006/relationships/diagramColors" Target="../diagrams/colors11.xml"/><Relationship Id="rId4" Type="http://schemas.openxmlformats.org/officeDocument/2006/relationships/diagramQuickStyle" Target="../diagrams/quickStyle10.xml"/><Relationship Id="rId9" Type="http://schemas.openxmlformats.org/officeDocument/2006/relationships/diagramQuickStyle" Target="../diagrams/quickStyle11.xml"/></Relationships>
</file>

<file path=ppt/slides/_rels/slide37.xml.rels><?xml version="1.0" encoding="UTF-8" standalone="yes"?>
<Relationships xmlns="http://schemas.openxmlformats.org/package/2006/relationships"><Relationship Id="rId8" Type="http://schemas.openxmlformats.org/officeDocument/2006/relationships/diagramLayout" Target="../diagrams/layout13.xml"/><Relationship Id="rId3" Type="http://schemas.openxmlformats.org/officeDocument/2006/relationships/diagramLayout" Target="../diagrams/layout12.xml"/><Relationship Id="rId7" Type="http://schemas.openxmlformats.org/officeDocument/2006/relationships/diagramData" Target="../diagrams/data13.xml"/><Relationship Id="rId2" Type="http://schemas.openxmlformats.org/officeDocument/2006/relationships/diagramData" Target="../diagrams/data12.xml"/><Relationship Id="rId1" Type="http://schemas.openxmlformats.org/officeDocument/2006/relationships/slideLayout" Target="../slideLayouts/slideLayout12.xml"/><Relationship Id="rId6" Type="http://schemas.microsoft.com/office/2007/relationships/diagramDrawing" Target="../diagrams/drawing12.xml"/><Relationship Id="rId11" Type="http://schemas.microsoft.com/office/2007/relationships/diagramDrawing" Target="../diagrams/drawing13.xml"/><Relationship Id="rId5" Type="http://schemas.openxmlformats.org/officeDocument/2006/relationships/diagramColors" Target="../diagrams/colors12.xml"/><Relationship Id="rId10" Type="http://schemas.openxmlformats.org/officeDocument/2006/relationships/diagramColors" Target="../diagrams/colors13.xml"/><Relationship Id="rId4" Type="http://schemas.openxmlformats.org/officeDocument/2006/relationships/diagramQuickStyle" Target="../diagrams/quickStyle12.xml"/><Relationship Id="rId9" Type="http://schemas.openxmlformats.org/officeDocument/2006/relationships/diagramQuickStyle" Target="../diagrams/quickStyle13.xml"/></Relationships>
</file>

<file path=ppt/slides/_rels/slide38.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diagramLayout" Target="../diagrams/layout14.xml"/><Relationship Id="rId7" Type="http://schemas.openxmlformats.org/officeDocument/2006/relationships/image" Target="../media/image33.jpeg"/><Relationship Id="rId2" Type="http://schemas.openxmlformats.org/officeDocument/2006/relationships/diagramData" Target="../diagrams/data14.xml"/><Relationship Id="rId1" Type="http://schemas.openxmlformats.org/officeDocument/2006/relationships/slideLayout" Target="../slideLayouts/slideLayout12.xml"/><Relationship Id="rId6" Type="http://schemas.microsoft.com/office/2007/relationships/diagramDrawing" Target="../diagrams/drawing14.xml"/><Relationship Id="rId11" Type="http://schemas.openxmlformats.org/officeDocument/2006/relationships/image" Target="../media/image37.jpeg"/><Relationship Id="rId5" Type="http://schemas.openxmlformats.org/officeDocument/2006/relationships/diagramColors" Target="../diagrams/colors14.xml"/><Relationship Id="rId10" Type="http://schemas.openxmlformats.org/officeDocument/2006/relationships/image" Target="../media/image36.jpeg"/><Relationship Id="rId4" Type="http://schemas.openxmlformats.org/officeDocument/2006/relationships/diagramQuickStyle" Target="../diagrams/quickStyle14.xml"/><Relationship Id="rId9" Type="http://schemas.openxmlformats.org/officeDocument/2006/relationships/image" Target="../media/image35.jpeg"/></Relationships>
</file>

<file path=ppt/slides/_rels/slide39.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diagramLayout" Target="../diagrams/layout15.xml"/><Relationship Id="rId7" Type="http://schemas.openxmlformats.org/officeDocument/2006/relationships/image" Target="../media/image38.jpeg"/><Relationship Id="rId2" Type="http://schemas.openxmlformats.org/officeDocument/2006/relationships/diagramData" Target="../diagrams/data15.xml"/><Relationship Id="rId1" Type="http://schemas.openxmlformats.org/officeDocument/2006/relationships/slideLayout" Target="../slideLayouts/slideLayout1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 Id="rId9" Type="http://schemas.openxmlformats.org/officeDocument/2006/relationships/image" Target="../media/image40.jpe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diagramLayout" Target="../diagrams/layout17.xml"/><Relationship Id="rId3" Type="http://schemas.openxmlformats.org/officeDocument/2006/relationships/diagramLayout" Target="../diagrams/layout16.xml"/><Relationship Id="rId7" Type="http://schemas.openxmlformats.org/officeDocument/2006/relationships/diagramData" Target="../diagrams/data17.xml"/><Relationship Id="rId2" Type="http://schemas.openxmlformats.org/officeDocument/2006/relationships/diagramData" Target="../diagrams/data16.xml"/><Relationship Id="rId1" Type="http://schemas.openxmlformats.org/officeDocument/2006/relationships/slideLayout" Target="../slideLayouts/slideLayout12.xml"/><Relationship Id="rId6" Type="http://schemas.microsoft.com/office/2007/relationships/diagramDrawing" Target="../diagrams/drawing16.xml"/><Relationship Id="rId11" Type="http://schemas.microsoft.com/office/2007/relationships/diagramDrawing" Target="../diagrams/drawing17.xml"/><Relationship Id="rId5" Type="http://schemas.openxmlformats.org/officeDocument/2006/relationships/diagramColors" Target="../diagrams/colors16.xml"/><Relationship Id="rId10" Type="http://schemas.openxmlformats.org/officeDocument/2006/relationships/diagramColors" Target="../diagrams/colors17.xml"/><Relationship Id="rId4" Type="http://schemas.openxmlformats.org/officeDocument/2006/relationships/diagramQuickStyle" Target="../diagrams/quickStyle16.xml"/><Relationship Id="rId9" Type="http://schemas.openxmlformats.org/officeDocument/2006/relationships/diagramQuickStyle" Target="../diagrams/quickStyle17.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41.png"/><Relationship Id="rId2" Type="http://schemas.openxmlformats.org/officeDocument/2006/relationships/image" Target="../media/image46.png"/><Relationship Id="rId1" Type="http://schemas.openxmlformats.org/officeDocument/2006/relationships/slideLayout" Target="../slideLayouts/slideLayout12.xml"/><Relationship Id="rId6" Type="http://schemas.openxmlformats.org/officeDocument/2006/relationships/image" Target="../media/image49.jpeg"/><Relationship Id="rId5" Type="http://schemas.openxmlformats.org/officeDocument/2006/relationships/image" Target="../media/image48.jpeg"/><Relationship Id="rId4" Type="http://schemas.microsoft.com/office/2007/relationships/hdphoto" Target="../media/hdphoto2.wdp"/></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2.xml"/><Relationship Id="rId6" Type="http://schemas.openxmlformats.org/officeDocument/2006/relationships/image" Target="../media/image41.png"/><Relationship Id="rId5" Type="http://schemas.openxmlformats.org/officeDocument/2006/relationships/image" Target="../media/image49.jpeg"/><Relationship Id="rId4" Type="http://schemas.openxmlformats.org/officeDocument/2006/relationships/image" Target="../media/image52.png"/></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41.png"/><Relationship Id="rId2" Type="http://schemas.openxmlformats.org/officeDocument/2006/relationships/image" Target="../media/image53.png"/><Relationship Id="rId1" Type="http://schemas.openxmlformats.org/officeDocument/2006/relationships/slideLayout" Target="../slideLayouts/slideLayout12.xml"/><Relationship Id="rId6" Type="http://schemas.openxmlformats.org/officeDocument/2006/relationships/image" Target="../media/image49.jpeg"/><Relationship Id="rId5" Type="http://schemas.openxmlformats.org/officeDocument/2006/relationships/image" Target="../media/image56.png"/><Relationship Id="rId4" Type="http://schemas.openxmlformats.org/officeDocument/2006/relationships/image" Target="../media/image55.png"/></Relationships>
</file>

<file path=ppt/slides/_rels/slide5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2.xml"/><Relationship Id="rId6" Type="http://schemas.openxmlformats.org/officeDocument/2006/relationships/image" Target="../media/image41.png"/><Relationship Id="rId5" Type="http://schemas.openxmlformats.org/officeDocument/2006/relationships/image" Target="../media/image49.jpeg"/><Relationship Id="rId4" Type="http://schemas.openxmlformats.org/officeDocument/2006/relationships/image" Target="../media/image59.png"/></Relationships>
</file>

<file path=ppt/slides/_rels/slide5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microsoft.com/office/2007/relationships/hdphoto" Target="../media/hdphoto3.wdp"/><Relationship Id="rId4" Type="http://schemas.openxmlformats.org/officeDocument/2006/relationships/image" Target="../media/image62.png"/></Relationships>
</file>

<file path=ppt/slides/_rels/slide6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audio" Target="../media/audio1.wav"/><Relationship Id="rId1" Type="http://schemas.openxmlformats.org/officeDocument/2006/relationships/slideLayout" Target="../slideLayouts/slideLayout13.xml"/><Relationship Id="rId5" Type="http://schemas.openxmlformats.org/officeDocument/2006/relationships/image" Target="../media/image61.jpg"/><Relationship Id="rId4" Type="http://schemas.openxmlformats.org/officeDocument/2006/relationships/image" Target="../media/image41.png"/></Relationships>
</file>

<file path=ppt/slides/_rels/slide62.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7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4.jp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41.png"/><Relationship Id="rId1" Type="http://schemas.openxmlformats.org/officeDocument/2006/relationships/slideLayout" Target="../slideLayouts/slideLayout12.xml"/><Relationship Id="rId5" Type="http://schemas.microsoft.com/office/2007/relationships/hdphoto" Target="../media/hdphoto4.wdp"/><Relationship Id="rId4" Type="http://schemas.openxmlformats.org/officeDocument/2006/relationships/image" Target="../media/image81.png"/></Relationships>
</file>

<file path=ppt/slides/_rels/slide8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7085295" y="159440"/>
            <a:ext cx="4706535" cy="5507020"/>
          </a:xfrm>
          <a:prstGeom prst="rect">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scene3d>
              <a:camera prst="obliqueTopLeft"/>
              <a:lightRig rig="threePt" dir="t"/>
            </a:scene3d>
          </a:bodyPr>
          <a:lstStyle/>
          <a:p>
            <a:pPr marL="0" marR="0" algn="ctr" rtl="1">
              <a:lnSpc>
                <a:spcPct val="115000"/>
              </a:lnSpc>
              <a:spcBef>
                <a:spcPts val="0"/>
              </a:spcBef>
              <a:spcAft>
                <a:spcPts val="1000"/>
              </a:spcAft>
            </a:pPr>
            <a:endParaRPr lang="fa-IR" sz="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r>
              <a:rPr lang="fa-IR" sz="2400" b="1" dirty="0">
                <a:ln w="3175">
                  <a:solidFill>
                    <a:schemeClr val="bg1"/>
                  </a:solidFill>
                  <a:prstDash val="solid"/>
                </a:ln>
                <a:solidFill>
                  <a:schemeClr val="bg1"/>
                </a:solidFill>
                <a:latin typeface="IranNastaliq" panose="02020505000000020003" pitchFamily="18" charset="0"/>
                <a:cs typeface="B Nazanin" panose="00000400000000000000" pitchFamily="2" charset="-78"/>
              </a:rPr>
              <a:t>کارگاه منطقه ای ارتقاء شبکه آزمایشگاهی </a:t>
            </a:r>
            <a:r>
              <a:rPr lang="en-US" sz="2400" b="1" dirty="0">
                <a:ln w="3175">
                  <a:solidFill>
                    <a:schemeClr val="bg1"/>
                  </a:solidFill>
                  <a:prstDash val="solid"/>
                </a:ln>
                <a:solidFill>
                  <a:schemeClr val="bg1"/>
                </a:solidFill>
                <a:latin typeface="IranNastaliq" panose="02020505000000020003" pitchFamily="18" charset="0"/>
                <a:cs typeface="B Nazanin" panose="00000400000000000000" pitchFamily="2" charset="-78"/>
              </a:rPr>
              <a:t>HIV</a:t>
            </a: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1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r>
              <a:rPr lang="fa-IR" b="1" dirty="0">
                <a:ln w="3175">
                  <a:solidFill>
                    <a:schemeClr val="bg1"/>
                  </a:solidFill>
                  <a:prstDash val="solid"/>
                </a:ln>
                <a:solidFill>
                  <a:schemeClr val="bg1"/>
                </a:solidFill>
                <a:latin typeface="IranNastaliq" panose="02020505000000020003" pitchFamily="18" charset="0"/>
                <a:cs typeface="B Nazanin" panose="00000400000000000000" pitchFamily="2" charset="-78"/>
              </a:rPr>
              <a:t>مرکز مدیریت بیماریهای واگیر</a:t>
            </a:r>
          </a:p>
          <a:p>
            <a:pPr marL="0" marR="0" algn="ctr" rtl="1">
              <a:lnSpc>
                <a:spcPct val="115000"/>
              </a:lnSpc>
              <a:spcBef>
                <a:spcPts val="0"/>
              </a:spcBef>
              <a:spcAft>
                <a:spcPts val="1000"/>
              </a:spcAft>
            </a:pPr>
            <a:endParaRPr lang="fa-IR" sz="105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en-US" sz="800" b="1" dirty="0">
              <a:ln w="3175">
                <a:solidFill>
                  <a:schemeClr val="tx1"/>
                </a:solidFill>
              </a:ln>
              <a:solidFill>
                <a:schemeClr val="bg1"/>
              </a:solidFill>
              <a:latin typeface="IranNastaliq" panose="02020505000000020003" pitchFamily="18" charset="0"/>
              <a:cs typeface="B Nazanin" panose="00000400000000000000" pitchFamily="2" charset="-78"/>
            </a:endParaRPr>
          </a:p>
        </p:txBody>
      </p:sp>
      <p:sp>
        <p:nvSpPr>
          <p:cNvPr id="17" name="Flowchart: Alternate Process 16">
            <a:extLst>
              <a:ext uri="{FF2B5EF4-FFF2-40B4-BE49-F238E27FC236}">
                <a16:creationId xmlns:a16="http://schemas.microsoft.com/office/drawing/2014/main" id="{6D2BD422-70F5-81CC-2A87-7811D6CD14BB}"/>
              </a:ext>
            </a:extLst>
          </p:cNvPr>
          <p:cNvSpPr/>
          <p:nvPr/>
        </p:nvSpPr>
        <p:spPr>
          <a:xfrm>
            <a:off x="2443901" y="159440"/>
            <a:ext cx="1889108" cy="1605983"/>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lnSpc>
                <a:spcPct val="90000"/>
              </a:lnSpc>
              <a:spcBef>
                <a:spcPct val="0"/>
              </a:spcBef>
            </a:pPr>
            <a:endParaRPr lang="en-US" dirty="0"/>
          </a:p>
        </p:txBody>
      </p:sp>
      <p:pic>
        <p:nvPicPr>
          <p:cNvPr id="19" name="Picture 18">
            <a:extLst>
              <a:ext uri="{FF2B5EF4-FFF2-40B4-BE49-F238E27FC236}">
                <a16:creationId xmlns:a16="http://schemas.microsoft.com/office/drawing/2014/main" id="{F8343A18-B11C-A92B-DB42-30383F630ED7}"/>
              </a:ext>
            </a:extLst>
          </p:cNvPr>
          <p:cNvPicPr>
            <a:picLocks noChangeAspect="1"/>
          </p:cNvPicPr>
          <p:nvPr/>
        </p:nvPicPr>
        <p:blipFill>
          <a:blip r:embed="rId2" cstate="print">
            <a:extLst>
              <a:ext uri="{28A0092B-C50C-407E-A947-70E740481C1C}">
                <a14:useLocalDpi xmlns:a14="http://schemas.microsoft.com/office/drawing/2010/main" val="0"/>
              </a:ext>
            </a:extLst>
          </a:blip>
          <a:srcRect l="7304" r="7304"/>
          <a:stretch/>
        </p:blipFill>
        <p:spPr>
          <a:xfrm>
            <a:off x="7566950" y="1458865"/>
            <a:ext cx="3861839" cy="30738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Rectangle: Rounded Corners 21">
            <a:extLst>
              <a:ext uri="{FF2B5EF4-FFF2-40B4-BE49-F238E27FC236}">
                <a16:creationId xmlns:a16="http://schemas.microsoft.com/office/drawing/2014/main" id="{C6AA760A-35DD-198B-91C1-19D18894724E}"/>
              </a:ext>
            </a:extLst>
          </p:cNvPr>
          <p:cNvSpPr/>
          <p:nvPr/>
        </p:nvSpPr>
        <p:spPr>
          <a:xfrm>
            <a:off x="114345" y="2405165"/>
            <a:ext cx="6664623" cy="1886344"/>
          </a:xfrm>
          <a:prstGeom prst="roundRect">
            <a:avLst/>
          </a:prstGeom>
          <a:solidFill>
            <a:srgbClr val="002060"/>
          </a:solidFill>
          <a:ln>
            <a:noFill/>
          </a:ln>
          <a:effectLst>
            <a:outerShdw blurRad="149987" dist="250190" dir="8460000" algn="ctr">
              <a:srgbClr val="00000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4400" dirty="0">
                <a:solidFill>
                  <a:schemeClr val="bg1"/>
                </a:solidFill>
                <a:latin typeface="IranNastaliq" panose="02000503000000020003" pitchFamily="2" charset="0"/>
                <a:cs typeface="IranNastaliq" panose="02000503000000020003" pitchFamily="2" charset="0"/>
              </a:rPr>
              <a:t>اصول کلی  مشاوره وتشخیص اولیه</a:t>
            </a:r>
            <a:r>
              <a:rPr lang="en-US" sz="4400" dirty="0">
                <a:solidFill>
                  <a:schemeClr val="bg1"/>
                </a:solidFill>
                <a:latin typeface="IranNastaliq" panose="02000503000000020003" pitchFamily="2" charset="0"/>
                <a:cs typeface="IranNastaliq" panose="02000503000000020003" pitchFamily="2" charset="0"/>
              </a:rPr>
              <a:t>HIV</a:t>
            </a:r>
          </a:p>
        </p:txBody>
      </p:sp>
      <p:pic>
        <p:nvPicPr>
          <p:cNvPr id="23" name="Picture 22">
            <a:extLst>
              <a:ext uri="{FF2B5EF4-FFF2-40B4-BE49-F238E27FC236}">
                <a16:creationId xmlns:a16="http://schemas.microsoft.com/office/drawing/2014/main" id="{41F1F6BF-3186-6ACE-311B-6ED22568DEEA}"/>
              </a:ext>
            </a:extLst>
          </p:cNvPr>
          <p:cNvPicPr>
            <a:picLocks noChangeAspect="1"/>
          </p:cNvPicPr>
          <p:nvPr/>
        </p:nvPicPr>
        <p:blipFill>
          <a:blip r:embed="rId3"/>
          <a:stretch>
            <a:fillRect/>
          </a:stretch>
        </p:blipFill>
        <p:spPr>
          <a:xfrm>
            <a:off x="2694130" y="344212"/>
            <a:ext cx="1388650" cy="1236437"/>
          </a:xfrm>
          <a:prstGeom prst="rect">
            <a:avLst/>
          </a:prstGeom>
        </p:spPr>
      </p:pic>
      <p:sp>
        <p:nvSpPr>
          <p:cNvPr id="2" name="TextBox 1">
            <a:extLst>
              <a:ext uri="{FF2B5EF4-FFF2-40B4-BE49-F238E27FC236}">
                <a16:creationId xmlns:a16="http://schemas.microsoft.com/office/drawing/2014/main" id="{664A4D8E-163C-0359-F2A6-07F5742744EE}"/>
              </a:ext>
            </a:extLst>
          </p:cNvPr>
          <p:cNvSpPr txBox="1"/>
          <p:nvPr/>
        </p:nvSpPr>
        <p:spPr>
          <a:xfrm>
            <a:off x="729276" y="4880539"/>
            <a:ext cx="5214450" cy="1154162"/>
          </a:xfrm>
          <a:prstGeom prst="rect">
            <a:avLst/>
          </a:prstGeom>
          <a:noFill/>
        </p:spPr>
        <p:txBody>
          <a:bodyPr wrap="square" rtlCol="0">
            <a:spAutoFit/>
          </a:bodyPr>
          <a:lstStyle/>
          <a:p>
            <a:pPr algn="ctr">
              <a:lnSpc>
                <a:spcPct val="150000"/>
              </a:lnSpc>
            </a:pPr>
            <a:r>
              <a:rPr lang="fa-IR" sz="2400" b="1" dirty="0">
                <a:solidFill>
                  <a:srgbClr val="002060"/>
                </a:solidFill>
                <a:cs typeface="B Nazanin" panose="00000400000000000000" pitchFamily="2" charset="-78"/>
              </a:rPr>
              <a:t> </a:t>
            </a:r>
          </a:p>
          <a:p>
            <a:pPr algn="ctr">
              <a:lnSpc>
                <a:spcPct val="150000"/>
              </a:lnSpc>
            </a:pPr>
            <a:r>
              <a:rPr lang="fa-IR" sz="2400" b="1" dirty="0">
                <a:solidFill>
                  <a:srgbClr val="002060"/>
                </a:solidFill>
                <a:cs typeface="B Nazanin" panose="00000400000000000000" pitchFamily="2" charset="-78"/>
              </a:rPr>
              <a:t>مدیر برنامه کشوری کنترل عفونت اچ ای وی </a:t>
            </a:r>
            <a:endParaRPr lang="en-US"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3954536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E635C7-754B-4251-8F20-169F2A8182B7}"/>
              </a:ext>
            </a:extLst>
          </p:cNvPr>
          <p:cNvPicPr>
            <a:picLocks noChangeAspect="1"/>
          </p:cNvPicPr>
          <p:nvPr/>
        </p:nvPicPr>
        <p:blipFill rotWithShape="1">
          <a:blip r:embed="rId2"/>
          <a:srcRect l="2609" r="50000" b="35645"/>
          <a:stretch/>
        </p:blipFill>
        <p:spPr>
          <a:xfrm>
            <a:off x="437321" y="58930"/>
            <a:ext cx="8905461" cy="6799070"/>
          </a:xfrm>
          <a:prstGeom prst="ellipse">
            <a:avLst/>
          </a:prstGeom>
          <a:ln>
            <a:noFill/>
          </a:ln>
          <a:effectLst>
            <a:softEdge rad="112500"/>
          </a:effectLst>
        </p:spPr>
      </p:pic>
      <p:pic>
        <p:nvPicPr>
          <p:cNvPr id="4" name="Picture 3">
            <a:extLst>
              <a:ext uri="{FF2B5EF4-FFF2-40B4-BE49-F238E27FC236}">
                <a16:creationId xmlns:a16="http://schemas.microsoft.com/office/drawing/2014/main" id="{B10782E8-A276-4BEB-B207-1B36B5FA5583}"/>
              </a:ext>
            </a:extLst>
          </p:cNvPr>
          <p:cNvPicPr>
            <a:picLocks noChangeAspect="1"/>
          </p:cNvPicPr>
          <p:nvPr/>
        </p:nvPicPr>
        <p:blipFill rotWithShape="1">
          <a:blip r:embed="rId3"/>
          <a:srcRect l="58043" t="20855" r="21739" b="27912"/>
          <a:stretch/>
        </p:blipFill>
        <p:spPr>
          <a:xfrm>
            <a:off x="9554819" y="437321"/>
            <a:ext cx="2464904" cy="3511827"/>
          </a:xfrm>
          <a:prstGeom prst="rect">
            <a:avLst/>
          </a:prstGeom>
        </p:spPr>
      </p:pic>
    </p:spTree>
    <p:extLst>
      <p:ext uri="{BB962C8B-B14F-4D97-AF65-F5344CB8AC3E}">
        <p14:creationId xmlns:p14="http://schemas.microsoft.com/office/powerpoint/2010/main" val="6970706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2C6B7696-27B5-4D5C-A358-9304151D1556}"/>
              </a:ext>
            </a:extLst>
          </p:cNvPr>
          <p:cNvGraphicFramePr>
            <a:graphicFrameLocks noGrp="1"/>
          </p:cNvGraphicFramePr>
          <p:nvPr>
            <p:extLst>
              <p:ext uri="{D42A27DB-BD31-4B8C-83A1-F6EECF244321}">
                <p14:modId xmlns:p14="http://schemas.microsoft.com/office/powerpoint/2010/main" val="3835271572"/>
              </p:ext>
            </p:extLst>
          </p:nvPr>
        </p:nvGraphicFramePr>
        <p:xfrm>
          <a:off x="357809" y="379826"/>
          <a:ext cx="10952616" cy="6193252"/>
        </p:xfrm>
        <a:graphic>
          <a:graphicData uri="http://schemas.openxmlformats.org/drawingml/2006/table">
            <a:tbl>
              <a:tblPr rtl="1" firstRow="1" firstCol="1" bandRow="1">
                <a:tableStyleId>{21E4AEA4-8DFA-4A89-87EB-49C32662AFE0}</a:tableStyleId>
              </a:tblPr>
              <a:tblGrid>
                <a:gridCol w="6302895">
                  <a:extLst>
                    <a:ext uri="{9D8B030D-6E8A-4147-A177-3AD203B41FA5}">
                      <a16:colId xmlns:a16="http://schemas.microsoft.com/office/drawing/2014/main" val="2309173239"/>
                    </a:ext>
                  </a:extLst>
                </a:gridCol>
                <a:gridCol w="4649721">
                  <a:extLst>
                    <a:ext uri="{9D8B030D-6E8A-4147-A177-3AD203B41FA5}">
                      <a16:colId xmlns:a16="http://schemas.microsoft.com/office/drawing/2014/main" val="960131005"/>
                    </a:ext>
                  </a:extLst>
                </a:gridCol>
              </a:tblGrid>
              <a:tr h="1548313">
                <a:tc gridSpan="2">
                  <a:txBody>
                    <a:bodyPr/>
                    <a:lstStyle/>
                    <a:p>
                      <a:pPr algn="ctr" rtl="1">
                        <a:lnSpc>
                          <a:spcPct val="107000"/>
                        </a:lnSpc>
                        <a:spcAft>
                          <a:spcPts val="0"/>
                        </a:spcAft>
                      </a:pPr>
                      <a:r>
                        <a:rPr lang="fa-IR"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rPr>
                        <a:t>وضعیت تعداد بیماران</a:t>
                      </a:r>
                      <a:r>
                        <a:rPr lang="en-US"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rPr>
                        <a:t>HIV </a:t>
                      </a:r>
                      <a:r>
                        <a:rPr lang="fa-IR"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rPr>
                        <a:t> استان در کشور تا پایان مهر ماه 1403</a:t>
                      </a:r>
                      <a:endParaRPr lang="en-US"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hMerge="1">
                  <a:txBody>
                    <a:bodyPr/>
                    <a:lstStyle/>
                    <a:p>
                      <a:pPr rtl="1"/>
                      <a:endParaRPr lang="fa-IR"/>
                    </a:p>
                  </a:txBody>
                  <a:tcPr/>
                </a:tc>
                <a:extLst>
                  <a:ext uri="{0D108BD9-81ED-4DB2-BD59-A6C34878D82A}">
                    <a16:rowId xmlns:a16="http://schemas.microsoft.com/office/drawing/2014/main" val="4292275547"/>
                  </a:ext>
                </a:extLst>
              </a:tr>
              <a:tr h="1548313">
                <a:tc>
                  <a:txBody>
                    <a:bodyPr/>
                    <a:lstStyle/>
                    <a:p>
                      <a:pPr algn="ctr">
                        <a:lnSpc>
                          <a:spcPct val="107000"/>
                        </a:lnSpc>
                        <a:spcAft>
                          <a:spcPts val="0"/>
                        </a:spcAft>
                      </a:pPr>
                      <a:r>
                        <a:rPr lang="fa-IR" sz="2400">
                          <a:solidFill>
                            <a:sysClr val="windowText" lastClr="000000"/>
                          </a:solidFill>
                          <a:effectLst/>
                          <a:cs typeface="B Titr" panose="00000700000000000000" pitchFamily="2" charset="-78"/>
                        </a:rPr>
                        <a:t> </a:t>
                      </a:r>
                      <a:endParaRPr lang="en-US" sz="240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a:txBody>
                    <a:bodyPr/>
                    <a:lstStyle/>
                    <a:p>
                      <a:pPr algn="ctr">
                        <a:lnSpc>
                          <a:spcPct val="107000"/>
                        </a:lnSpc>
                        <a:spcAft>
                          <a:spcPts val="0"/>
                        </a:spcAft>
                      </a:pPr>
                      <a:r>
                        <a:rPr lang="fa-IR" sz="2400">
                          <a:solidFill>
                            <a:sysClr val="windowText" lastClr="000000"/>
                          </a:solidFill>
                          <a:effectLst/>
                          <a:cs typeface="B Titr" panose="00000700000000000000" pitchFamily="2" charset="-78"/>
                        </a:rPr>
                        <a:t>تعداد کل</a:t>
                      </a:r>
                      <a:endParaRPr lang="en-US" sz="240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extLst>
                  <a:ext uri="{0D108BD9-81ED-4DB2-BD59-A6C34878D82A}">
                    <a16:rowId xmlns:a16="http://schemas.microsoft.com/office/drawing/2014/main" val="3759848363"/>
                  </a:ext>
                </a:extLst>
              </a:tr>
              <a:tr h="1548313">
                <a:tc>
                  <a:txBody>
                    <a:bodyPr/>
                    <a:lstStyle/>
                    <a:p>
                      <a:pPr algn="ctr">
                        <a:lnSpc>
                          <a:spcPct val="107000"/>
                        </a:lnSpc>
                        <a:spcAft>
                          <a:spcPts val="0"/>
                        </a:spcAft>
                      </a:pPr>
                      <a:r>
                        <a:rPr lang="fa-IR" sz="2400" dirty="0">
                          <a:solidFill>
                            <a:sysClr val="windowText" lastClr="000000"/>
                          </a:solidFill>
                          <a:effectLst/>
                          <a:cs typeface="B Titr" panose="00000700000000000000" pitchFamily="2" charset="-78"/>
                        </a:rPr>
                        <a:t>در قید حیات</a:t>
                      </a:r>
                      <a:endParaRPr lang="en-US"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a:txBody>
                    <a:bodyPr/>
                    <a:lstStyle/>
                    <a:p>
                      <a:pPr algn="ctr" fontAlgn="b"/>
                      <a:r>
                        <a:rPr lang="en-US" sz="4800" b="1" i="0" u="none" strike="noStrike" dirty="0">
                          <a:solidFill>
                            <a:srgbClr val="000000"/>
                          </a:solidFill>
                          <a:effectLst/>
                          <a:latin typeface="Calibri" panose="020F0502020204030204" pitchFamily="34" charset="0"/>
                        </a:rPr>
                        <a:t>24760</a:t>
                      </a:r>
                    </a:p>
                  </a:txBody>
                  <a:tcPr marL="9525" marR="9525" marT="9525" marB="0" anchor="ctr"/>
                </a:tc>
                <a:extLst>
                  <a:ext uri="{0D108BD9-81ED-4DB2-BD59-A6C34878D82A}">
                    <a16:rowId xmlns:a16="http://schemas.microsoft.com/office/drawing/2014/main" val="2085262433"/>
                  </a:ext>
                </a:extLst>
              </a:tr>
              <a:tr h="1548313">
                <a:tc>
                  <a:txBody>
                    <a:bodyPr/>
                    <a:lstStyle/>
                    <a:p>
                      <a:pPr algn="ctr">
                        <a:lnSpc>
                          <a:spcPct val="107000"/>
                        </a:lnSpc>
                        <a:spcAft>
                          <a:spcPts val="0"/>
                        </a:spcAft>
                      </a:pPr>
                      <a:r>
                        <a:rPr lang="fa-IR" sz="2400" dirty="0">
                          <a:solidFill>
                            <a:sysClr val="windowText" lastClr="000000"/>
                          </a:solidFill>
                          <a:effectLst/>
                          <a:cs typeface="B Titr" panose="00000700000000000000" pitchFamily="2" charset="-78"/>
                        </a:rPr>
                        <a:t>فوت شده</a:t>
                      </a:r>
                      <a:endParaRPr lang="en-US"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a:txBody>
                    <a:bodyPr/>
                    <a:lstStyle/>
                    <a:p>
                      <a:pPr algn="ctr" fontAlgn="b"/>
                      <a:r>
                        <a:rPr lang="en-US" sz="4800" b="1" i="0" u="none" strike="noStrike" kern="1200" dirty="0">
                          <a:solidFill>
                            <a:srgbClr val="000000"/>
                          </a:solidFill>
                          <a:effectLst/>
                          <a:latin typeface="Calibri" panose="020F0502020204030204" pitchFamily="34" charset="0"/>
                          <a:ea typeface="+mn-ea"/>
                          <a:cs typeface="+mn-cs"/>
                        </a:rPr>
                        <a:t>23257</a:t>
                      </a:r>
                    </a:p>
                  </a:txBody>
                  <a:tcPr marL="9525" marR="9525" marT="9525" marB="0" anchor="ctr"/>
                </a:tc>
                <a:extLst>
                  <a:ext uri="{0D108BD9-81ED-4DB2-BD59-A6C34878D82A}">
                    <a16:rowId xmlns:a16="http://schemas.microsoft.com/office/drawing/2014/main" val="250992566"/>
                  </a:ext>
                </a:extLst>
              </a:tr>
            </a:tbl>
          </a:graphicData>
        </a:graphic>
      </p:graphicFrame>
    </p:spTree>
    <p:extLst>
      <p:ext uri="{BB962C8B-B14F-4D97-AF65-F5344CB8AC3E}">
        <p14:creationId xmlns:p14="http://schemas.microsoft.com/office/powerpoint/2010/main" val="253866689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آبشار مراقبت-پایان سه ماهه اول 1403</a:t>
            </a:r>
          </a:p>
        </p:txBody>
      </p:sp>
      <p:pic>
        <p:nvPicPr>
          <p:cNvPr id="10" name="Picture 9"/>
          <p:cNvPicPr>
            <a:picLocks noChangeAspect="1"/>
          </p:cNvPicPr>
          <p:nvPr/>
        </p:nvPicPr>
        <p:blipFill>
          <a:blip r:embed="rId2"/>
          <a:stretch>
            <a:fillRect/>
          </a:stretch>
        </p:blipFill>
        <p:spPr>
          <a:xfrm>
            <a:off x="10808608" y="224376"/>
            <a:ext cx="1139714" cy="1016293"/>
          </a:xfrm>
          <a:prstGeom prst="rect">
            <a:avLst/>
          </a:prstGeom>
        </p:spPr>
      </p:pic>
      <p:pic>
        <p:nvPicPr>
          <p:cNvPr id="3" name="Picture 2">
            <a:extLst>
              <a:ext uri="{FF2B5EF4-FFF2-40B4-BE49-F238E27FC236}">
                <a16:creationId xmlns:a16="http://schemas.microsoft.com/office/drawing/2014/main" id="{84460C84-1A39-281D-22F8-2F84E7E745B8}"/>
              </a:ext>
            </a:extLst>
          </p:cNvPr>
          <p:cNvPicPr>
            <a:picLocks noChangeAspect="1"/>
          </p:cNvPicPr>
          <p:nvPr/>
        </p:nvPicPr>
        <p:blipFill>
          <a:blip r:embed="rId3"/>
          <a:stretch>
            <a:fillRect/>
          </a:stretch>
        </p:blipFill>
        <p:spPr>
          <a:xfrm>
            <a:off x="1618100" y="1593803"/>
            <a:ext cx="8509277" cy="4402349"/>
          </a:xfrm>
          <a:prstGeom prst="rect">
            <a:avLst/>
          </a:prstGeom>
        </p:spPr>
      </p:pic>
    </p:spTree>
    <p:extLst>
      <p:ext uri="{BB962C8B-B14F-4D97-AF65-F5344CB8AC3E}">
        <p14:creationId xmlns:p14="http://schemas.microsoft.com/office/powerpoint/2010/main" val="303647179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58228" y="156398"/>
            <a:ext cx="10277175" cy="1246208"/>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روند تشخیص موارد جدید- مقایسه سه ماهه هرسال</a:t>
            </a:r>
          </a:p>
        </p:txBody>
      </p:sp>
      <p:sp>
        <p:nvSpPr>
          <p:cNvPr id="5" name="Title 1"/>
          <p:cNvSpPr txBox="1">
            <a:spLocks/>
          </p:cNvSpPr>
          <p:nvPr/>
        </p:nvSpPr>
        <p:spPr>
          <a:xfrm>
            <a:off x="10736825" y="159022"/>
            <a:ext cx="1280160" cy="1243584"/>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3" name="Picture 2">
            <a:extLst>
              <a:ext uri="{FF2B5EF4-FFF2-40B4-BE49-F238E27FC236}">
                <a16:creationId xmlns:a16="http://schemas.microsoft.com/office/drawing/2014/main" id="{9D0E66B9-92DC-033A-5A20-B5CA93D0E4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41133" y="335242"/>
            <a:ext cx="892639" cy="888520"/>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EF47E974-6407-55B0-0530-C05C1173DADF}"/>
              </a:ext>
            </a:extLst>
          </p:cNvPr>
          <p:cNvPicPr>
            <a:picLocks noChangeAspect="1"/>
          </p:cNvPicPr>
          <p:nvPr/>
        </p:nvPicPr>
        <p:blipFill>
          <a:blip r:embed="rId3"/>
          <a:stretch>
            <a:fillRect/>
          </a:stretch>
        </p:blipFill>
        <p:spPr>
          <a:xfrm>
            <a:off x="2331998" y="1592852"/>
            <a:ext cx="7528003" cy="4475439"/>
          </a:xfrm>
          <a:prstGeom prst="rect">
            <a:avLst/>
          </a:prstGeom>
        </p:spPr>
      </p:pic>
    </p:spTree>
    <p:extLst>
      <p:ext uri="{BB962C8B-B14F-4D97-AF65-F5344CB8AC3E}">
        <p14:creationId xmlns:p14="http://schemas.microsoft.com/office/powerpoint/2010/main" val="21296042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978BA5-5D90-44DF-86F5-FB8EE95F62EF}"/>
              </a:ext>
            </a:extLst>
          </p:cNvPr>
          <p:cNvSpPr>
            <a:spLocks noGrp="1"/>
          </p:cNvSpPr>
          <p:nvPr>
            <p:ph idx="1"/>
          </p:nvPr>
        </p:nvSpPr>
        <p:spPr>
          <a:xfrm>
            <a:off x="838200" y="830849"/>
            <a:ext cx="10515600" cy="5964928"/>
          </a:xfrm>
        </p:spPr>
        <p:txBody>
          <a:bodyPr>
            <a:normAutofit fontScale="62500" lnSpcReduction="20000"/>
          </a:bodyPr>
          <a:lstStyle/>
          <a:p>
            <a:pPr algn="r" rtl="1"/>
            <a:r>
              <a:rPr lang="fa-IR" sz="2700" b="1" dirty="0">
                <a:solidFill>
                  <a:srgbClr val="2A05B2"/>
                </a:solidFill>
                <a:latin typeface="dana-regular"/>
                <a:cs typeface="B Nazanin" panose="00000400000000000000" pitchFamily="2" charset="-78"/>
              </a:rPr>
              <a:t>تا پایان 6ماه اول سال 1403:</a:t>
            </a:r>
          </a:p>
          <a:p>
            <a:pPr algn="r" rtl="1"/>
            <a:r>
              <a:rPr lang="fa-IR" b="1" i="0" dirty="0">
                <a:solidFill>
                  <a:srgbClr val="000000"/>
                </a:solidFill>
                <a:effectLst/>
                <a:latin typeface="dana-regular"/>
                <a:cs typeface="B Nazanin" panose="00000400000000000000" pitchFamily="2" charset="-78"/>
              </a:rPr>
              <a:t>تعدا کل بیماران که شناسایی، ثبت و گزارش شده‌اند، 24 هزار و 760 نفر زنده هستند.</a:t>
            </a:r>
          </a:p>
          <a:p>
            <a:pPr algn="r" rtl="1"/>
            <a:r>
              <a:rPr lang="fa-IR" b="1" i="0" dirty="0">
                <a:solidFill>
                  <a:srgbClr val="000000"/>
                </a:solidFill>
                <a:effectLst/>
                <a:latin typeface="dana-regular"/>
                <a:cs typeface="B Nazanin" panose="00000400000000000000" pitchFamily="2" charset="-78"/>
              </a:rPr>
              <a:t>تعداد، 19 هزار و 869 نفر خدمات مربوط به مراقبت و درمان </a:t>
            </a:r>
            <a:r>
              <a:rPr lang="en-US" b="1" i="0" dirty="0">
                <a:solidFill>
                  <a:srgbClr val="000000"/>
                </a:solidFill>
                <a:effectLst/>
                <a:latin typeface="dana-regular"/>
                <a:cs typeface="B Nazanin" panose="00000400000000000000" pitchFamily="2" charset="-78"/>
              </a:rPr>
              <a:t>HIV </a:t>
            </a:r>
            <a:r>
              <a:rPr lang="fa-IR" b="1" i="0" dirty="0">
                <a:solidFill>
                  <a:srgbClr val="000000"/>
                </a:solidFill>
                <a:effectLst/>
                <a:latin typeface="dana-regular"/>
                <a:cs typeface="B Nazanin" panose="00000400000000000000" pitchFamily="2" charset="-78"/>
              </a:rPr>
              <a:t>را دریافت کرده‌اند</a:t>
            </a:r>
          </a:p>
          <a:p>
            <a:pPr algn="r" rtl="1"/>
            <a:r>
              <a:rPr lang="fa-IR" b="1" i="0" dirty="0">
                <a:solidFill>
                  <a:srgbClr val="000000"/>
                </a:solidFill>
                <a:effectLst/>
                <a:latin typeface="dana-regular"/>
                <a:cs typeface="B Nazanin" panose="00000400000000000000" pitchFamily="2" charset="-78"/>
              </a:rPr>
              <a:t>19تعداد هزار و 65 نفر تحت درمان قرار دارند.</a:t>
            </a:r>
          </a:p>
          <a:p>
            <a:pPr algn="r" rtl="1"/>
            <a:r>
              <a:rPr lang="fa-IR" b="1" i="0" dirty="0">
                <a:solidFill>
                  <a:srgbClr val="2A05B2"/>
                </a:solidFill>
                <a:effectLst/>
                <a:latin typeface="dana-regular"/>
                <a:cs typeface="B Nazanin" panose="00000400000000000000" pitchFamily="2" charset="-78"/>
              </a:rPr>
              <a:t>تغییر درصد انتقال ویروس </a:t>
            </a:r>
            <a:r>
              <a:rPr lang="en-US" b="1" i="0" dirty="0">
                <a:solidFill>
                  <a:srgbClr val="2A05B2"/>
                </a:solidFill>
                <a:effectLst/>
                <a:latin typeface="dana-regular"/>
                <a:cs typeface="B Nazanin" panose="00000400000000000000" pitchFamily="2" charset="-78"/>
              </a:rPr>
              <a:t>HIV </a:t>
            </a:r>
            <a:r>
              <a:rPr lang="fa-IR" b="1" i="0" dirty="0">
                <a:solidFill>
                  <a:srgbClr val="2A05B2"/>
                </a:solidFill>
                <a:effectLst/>
                <a:latin typeface="dana-regular"/>
                <a:cs typeface="B Nazanin" panose="00000400000000000000" pitchFamily="2" charset="-78"/>
              </a:rPr>
              <a:t>در زنان و مردان</a:t>
            </a:r>
            <a:endParaRPr lang="fa-IR" b="1" i="0" dirty="0">
              <a:solidFill>
                <a:srgbClr val="000000"/>
              </a:solidFill>
              <a:effectLst/>
              <a:latin typeface="dana-regular"/>
              <a:cs typeface="B Nazanin" panose="00000400000000000000" pitchFamily="2" charset="-78"/>
            </a:endParaRPr>
          </a:p>
          <a:p>
            <a:pPr algn="r" rtl="1"/>
            <a:r>
              <a:rPr lang="fa-IR" b="1" i="0" dirty="0">
                <a:solidFill>
                  <a:srgbClr val="000000"/>
                </a:solidFill>
                <a:effectLst/>
                <a:latin typeface="dana-regular"/>
                <a:cs typeface="B Nazanin" panose="00000400000000000000" pitchFamily="2" charset="-78"/>
              </a:rPr>
              <a:t>حدود 81 درصد از کل موارد تشخیص داده‌شده را مردان و 19 درصد را زنان تشکیل می‌دهند.</a:t>
            </a:r>
          </a:p>
          <a:p>
            <a:pPr algn="r" rtl="1"/>
            <a:r>
              <a:rPr lang="fa-IR" b="1" i="0" dirty="0">
                <a:solidFill>
                  <a:srgbClr val="000000"/>
                </a:solidFill>
                <a:effectLst/>
                <a:latin typeface="dana-regular"/>
                <a:cs typeface="B Nazanin" panose="00000400000000000000" pitchFamily="2" charset="-78"/>
              </a:rPr>
              <a:t>در پایان 6ماه اول سال جاری، 32 درصد از موارد ثبت‌شده را زنان و 68 درصد را مردان تشکیل می‌دهند.</a:t>
            </a:r>
          </a:p>
          <a:p>
            <a:pPr algn="r" rtl="1"/>
            <a:r>
              <a:rPr lang="fa-IR" b="1" i="0" dirty="0">
                <a:solidFill>
                  <a:srgbClr val="2A05B2"/>
                </a:solidFill>
                <a:effectLst/>
                <a:latin typeface="dana-regular"/>
                <a:cs typeface="B Nazanin" panose="00000400000000000000" pitchFamily="2" charset="-78"/>
              </a:rPr>
              <a:t>سن مبتلایان </a:t>
            </a:r>
            <a:r>
              <a:rPr lang="en-US" b="1" i="0" dirty="0">
                <a:solidFill>
                  <a:srgbClr val="2A05B2"/>
                </a:solidFill>
                <a:effectLst/>
                <a:latin typeface="dana-regular"/>
                <a:cs typeface="B Nazanin" panose="00000400000000000000" pitchFamily="2" charset="-78"/>
              </a:rPr>
              <a:t>HIV </a:t>
            </a:r>
            <a:r>
              <a:rPr lang="fa-IR" b="1" i="0" dirty="0">
                <a:solidFill>
                  <a:srgbClr val="2A05B2"/>
                </a:solidFill>
                <a:effectLst/>
                <a:latin typeface="dana-regular"/>
                <a:cs typeface="B Nazanin" panose="00000400000000000000" pitchFamily="2" charset="-78"/>
              </a:rPr>
              <a:t>در کشور (</a:t>
            </a:r>
            <a:r>
              <a:rPr lang="fa-IR" b="1" i="0" dirty="0">
                <a:solidFill>
                  <a:srgbClr val="000000"/>
                </a:solidFill>
                <a:effectLst/>
                <a:latin typeface="dana-regular"/>
                <a:cs typeface="B Nazanin" panose="00000400000000000000" pitchFamily="2" charset="-78"/>
              </a:rPr>
              <a:t>الگوی سنی در سال‌های اخیر تغییر چندانی نکرده است.)</a:t>
            </a:r>
          </a:p>
          <a:p>
            <a:pPr algn="r" rtl="1"/>
            <a:r>
              <a:rPr lang="fa-IR" b="1" i="0" dirty="0">
                <a:solidFill>
                  <a:srgbClr val="000000"/>
                </a:solidFill>
                <a:effectLst/>
                <a:latin typeface="dana-regular"/>
                <a:cs typeface="B Nazanin" panose="00000400000000000000" pitchFamily="2" charset="-78"/>
              </a:rPr>
              <a:t>تا پایان 6ماه اول 1403، حدود 3 درصد از کل موارد شناخته‌شده در زمان تشخیص، کمتر از 20 سال سن داشتند. </a:t>
            </a:r>
          </a:p>
          <a:p>
            <a:pPr algn="r" rtl="1"/>
            <a:r>
              <a:rPr lang="fa-IR" b="1" i="0" dirty="0">
                <a:solidFill>
                  <a:srgbClr val="000000"/>
                </a:solidFill>
                <a:effectLst/>
                <a:latin typeface="dana-regular"/>
                <a:cs typeface="B Nazanin" panose="00000400000000000000" pitchFamily="2" charset="-78"/>
              </a:rPr>
              <a:t>73 درصد در گروه سنی 20 تا 45 سال قرار دارند </a:t>
            </a:r>
          </a:p>
          <a:p>
            <a:pPr algn="r" rtl="1"/>
            <a:r>
              <a:rPr lang="fa-IR" b="1" i="0" dirty="0">
                <a:solidFill>
                  <a:srgbClr val="000000"/>
                </a:solidFill>
                <a:effectLst/>
                <a:latin typeface="dana-regular"/>
                <a:cs typeface="B Nazanin" panose="00000400000000000000" pitchFamily="2" charset="-78"/>
              </a:rPr>
              <a:t>24 درصد بالای 45 سال هستند. </a:t>
            </a:r>
          </a:p>
          <a:p>
            <a:pPr algn="r" rtl="1"/>
            <a:r>
              <a:rPr lang="fa-IR" b="1" i="0" dirty="0">
                <a:solidFill>
                  <a:srgbClr val="2A05B2"/>
                </a:solidFill>
                <a:effectLst/>
                <a:latin typeface="dana-regular"/>
                <a:cs typeface="B Nazanin" panose="00000400000000000000" pitchFamily="2" charset="-78"/>
              </a:rPr>
              <a:t>تغییر الگوی انتقال </a:t>
            </a:r>
            <a:r>
              <a:rPr lang="en-US" b="1" i="0" dirty="0">
                <a:solidFill>
                  <a:srgbClr val="2A05B2"/>
                </a:solidFill>
                <a:effectLst/>
                <a:latin typeface="dana-regular"/>
                <a:cs typeface="B Nazanin" panose="00000400000000000000" pitchFamily="2" charset="-78"/>
              </a:rPr>
              <a:t>HIV </a:t>
            </a:r>
            <a:r>
              <a:rPr lang="fa-IR" b="1" i="0" dirty="0">
                <a:solidFill>
                  <a:srgbClr val="2A05B2"/>
                </a:solidFill>
                <a:effectLst/>
                <a:latin typeface="dana-regular"/>
                <a:cs typeface="B Nazanin" panose="00000400000000000000" pitchFamily="2" charset="-78"/>
              </a:rPr>
              <a:t>در سال‌های اخیر</a:t>
            </a:r>
            <a:endParaRPr lang="fa-IR" b="1" i="0" dirty="0">
              <a:solidFill>
                <a:srgbClr val="000000"/>
              </a:solidFill>
              <a:effectLst/>
              <a:latin typeface="dana-regular"/>
              <a:cs typeface="B Nazanin" panose="00000400000000000000" pitchFamily="2" charset="-78"/>
            </a:endParaRPr>
          </a:p>
          <a:p>
            <a:pPr algn="r" rtl="1"/>
            <a:r>
              <a:rPr lang="fa-IR" b="1" i="0" dirty="0">
                <a:solidFill>
                  <a:srgbClr val="000000"/>
                </a:solidFill>
                <a:effectLst/>
                <a:latin typeface="dana-regular"/>
                <a:cs typeface="B Nazanin" panose="00000400000000000000" pitchFamily="2" charset="-78"/>
              </a:rPr>
              <a:t>علل ابتلا به </a:t>
            </a:r>
            <a:r>
              <a:rPr lang="en-US" b="1" i="0" dirty="0">
                <a:solidFill>
                  <a:srgbClr val="000000"/>
                </a:solidFill>
                <a:effectLst/>
                <a:latin typeface="dana-regular"/>
                <a:cs typeface="B Nazanin" panose="00000400000000000000" pitchFamily="2" charset="-78"/>
              </a:rPr>
              <a:t>HIV </a:t>
            </a:r>
            <a:r>
              <a:rPr lang="fa-IR" b="1" i="0" dirty="0">
                <a:solidFill>
                  <a:srgbClr val="000000"/>
                </a:solidFill>
                <a:effectLst/>
                <a:latin typeface="dana-regular"/>
                <a:cs typeface="B Nazanin" panose="00000400000000000000" pitchFamily="2" charset="-78"/>
              </a:rPr>
              <a:t>در بین کل مواردی که از سال 1365 تاکنون در کشور به ثبت رسیده‌اند به ترتیب عبارتند از: تزریق با وسایل مشترک در مصرف‌کنندگان مواد مخدر، رابطه جنسی و انتقال از مادر به کودک. در 16.6 درصد از این موارد، راه انتقال نامشخص باقی‌مانده است.</a:t>
            </a:r>
          </a:p>
          <a:p>
            <a:pPr algn="r" rtl="1"/>
            <a:r>
              <a:rPr lang="fa-IR" b="1" i="0" dirty="0">
                <a:solidFill>
                  <a:srgbClr val="2A05B2"/>
                </a:solidFill>
                <a:effectLst/>
                <a:latin typeface="dana-regular"/>
                <a:cs typeface="B Nazanin" panose="00000400000000000000" pitchFamily="2" charset="-78"/>
              </a:rPr>
              <a:t>روابط جنسی در صدر علت ابتلا به </a:t>
            </a:r>
            <a:r>
              <a:rPr lang="en-US" b="1" i="0" dirty="0">
                <a:solidFill>
                  <a:srgbClr val="2A05B2"/>
                </a:solidFill>
                <a:effectLst/>
                <a:latin typeface="dana-regular"/>
                <a:cs typeface="B Nazanin" panose="00000400000000000000" pitchFamily="2" charset="-78"/>
              </a:rPr>
              <a:t>HIV</a:t>
            </a:r>
            <a:endParaRPr lang="en-US" b="1" i="0" dirty="0">
              <a:solidFill>
                <a:srgbClr val="000000"/>
              </a:solidFill>
              <a:effectLst/>
              <a:latin typeface="dana-regular"/>
              <a:cs typeface="B Nazanin" panose="00000400000000000000" pitchFamily="2" charset="-78"/>
            </a:endParaRPr>
          </a:p>
          <a:p>
            <a:pPr algn="r" rtl="1"/>
            <a:r>
              <a:rPr lang="fa-IR" b="1" i="0" dirty="0">
                <a:solidFill>
                  <a:srgbClr val="000000"/>
                </a:solidFill>
                <a:effectLst/>
                <a:latin typeface="dana-regular"/>
                <a:cs typeface="B Nazanin" panose="00000400000000000000" pitchFamily="2" charset="-78"/>
              </a:rPr>
              <a:t>در بین بیمارانی که در 6ماه اول سال 1403 تشخیص داده شده‌اند، تنها در 10 درصد از موارد ابتلا، علت آن اعتیاد تزریقی بوده و 65.2 درصد از موارد ابتلا به دلیل روابط جنسی بوده است. </a:t>
            </a:r>
          </a:p>
          <a:p>
            <a:pPr algn="r" rtl="1"/>
            <a:r>
              <a:rPr lang="fa-IR" b="1" i="0" dirty="0">
                <a:solidFill>
                  <a:srgbClr val="000000"/>
                </a:solidFill>
                <a:effectLst/>
                <a:latin typeface="dana-regular"/>
                <a:cs typeface="B Nazanin" panose="00000400000000000000" pitchFamily="2" charset="-78"/>
              </a:rPr>
              <a:t>0.7 درصد انتقال از مادر به کودک بوده و در 24.1 درصد از موارد، راه احتمالی ابتلا بیان نشده است.</a:t>
            </a:r>
          </a:p>
          <a:p>
            <a:pPr algn="r" rtl="1"/>
            <a:r>
              <a:rPr lang="fa-IR" b="1" i="0" dirty="0">
                <a:solidFill>
                  <a:srgbClr val="000000"/>
                </a:solidFill>
                <a:effectLst/>
                <a:latin typeface="dana-regular"/>
                <a:cs typeface="B Nazanin" panose="00000400000000000000" pitchFamily="2" charset="-78"/>
              </a:rPr>
              <a:t>هیچ مورد ابتلای جدیدی از طریق خون و فرآورده‌های خونی ثبت نشده است.</a:t>
            </a:r>
          </a:p>
          <a:p>
            <a:pPr algn="r" rtl="1"/>
            <a:endParaRPr lang="en-US" b="1" dirty="0">
              <a:cs typeface="B Nazanin" panose="00000400000000000000" pitchFamily="2" charset="-78"/>
            </a:endParaRPr>
          </a:p>
        </p:txBody>
      </p:sp>
      <p:sp>
        <p:nvSpPr>
          <p:cNvPr id="3" name="Rectangle 2">
            <a:extLst>
              <a:ext uri="{FF2B5EF4-FFF2-40B4-BE49-F238E27FC236}">
                <a16:creationId xmlns:a16="http://schemas.microsoft.com/office/drawing/2014/main" id="{EE872FFE-C490-412C-A527-7B2FA91A3693}"/>
              </a:ext>
            </a:extLst>
          </p:cNvPr>
          <p:cNvSpPr/>
          <p:nvPr/>
        </p:nvSpPr>
        <p:spPr>
          <a:xfrm>
            <a:off x="1219200" y="62223"/>
            <a:ext cx="9872870" cy="769441"/>
          </a:xfrm>
          <a:prstGeom prst="rect">
            <a:avLst/>
          </a:prstGeom>
          <a:noFill/>
        </p:spPr>
        <p:txBody>
          <a:bodyPr wrap="square" lIns="91440" tIns="45720" rIns="91440" bIns="45720">
            <a:spAutoFit/>
          </a:bodyPr>
          <a:lstStyle/>
          <a:p>
            <a:pPr algn="ctr" rtl="1"/>
            <a:r>
              <a:rPr lang="fa-IR" sz="4400" b="1" cap="none" spc="0" dirty="0">
                <a:ln w="13462">
                  <a:solidFill>
                    <a:schemeClr val="bg1"/>
                  </a:solidFill>
                  <a:prstDash val="solid"/>
                </a:ln>
                <a:solidFill>
                  <a:srgbClr val="FF0000"/>
                </a:solidFill>
                <a:effectLst>
                  <a:outerShdw dist="38100" dir="2700000" algn="bl" rotWithShape="0">
                    <a:schemeClr val="accent5"/>
                  </a:outerShdw>
                </a:effectLst>
              </a:rPr>
              <a:t>وضعیت بیماری </a:t>
            </a:r>
            <a:r>
              <a:rPr lang="en-US" sz="4400" b="1" cap="none" spc="0" dirty="0">
                <a:ln w="13462">
                  <a:solidFill>
                    <a:schemeClr val="bg1"/>
                  </a:solidFill>
                  <a:prstDash val="solid"/>
                </a:ln>
                <a:solidFill>
                  <a:srgbClr val="FF0000"/>
                </a:solidFill>
                <a:effectLst>
                  <a:outerShdw dist="38100" dir="2700000" algn="bl" rotWithShape="0">
                    <a:schemeClr val="accent5"/>
                  </a:outerShdw>
                </a:effectLst>
              </a:rPr>
              <a:t>HIV </a:t>
            </a:r>
            <a:r>
              <a:rPr lang="fa-IR" sz="4400" b="1" cap="none" spc="0" dirty="0">
                <a:ln w="13462">
                  <a:solidFill>
                    <a:schemeClr val="bg1"/>
                  </a:solidFill>
                  <a:prstDash val="solid"/>
                </a:ln>
                <a:solidFill>
                  <a:srgbClr val="FF0000"/>
                </a:solidFill>
                <a:effectLst>
                  <a:outerShdw dist="38100" dir="2700000" algn="bl" rotWithShape="0">
                    <a:schemeClr val="accent5"/>
                  </a:outerShdw>
                </a:effectLst>
              </a:rPr>
              <a:t> در کشور در سال 1403</a:t>
            </a:r>
            <a:endParaRPr lang="en-US" sz="4400" b="1" cap="none" spc="0" dirty="0">
              <a:ln w="13462">
                <a:solidFill>
                  <a:schemeClr val="bg1"/>
                </a:solidFill>
                <a:prstDash val="solid"/>
              </a:ln>
              <a:solidFill>
                <a:srgbClr val="FF0000"/>
              </a:solidFill>
              <a:effectLst>
                <a:outerShdw dist="38100" dir="2700000" algn="bl" rotWithShape="0">
                  <a:schemeClr val="accent5"/>
                </a:outerShdw>
              </a:effectLst>
            </a:endParaRPr>
          </a:p>
        </p:txBody>
      </p:sp>
    </p:spTree>
    <p:extLst>
      <p:ext uri="{BB962C8B-B14F-4D97-AF65-F5344CB8AC3E}">
        <p14:creationId xmlns:p14="http://schemas.microsoft.com/office/powerpoint/2010/main" val="213774103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1435BF-7911-4D59-9630-9AE8FFDDC25C}"/>
              </a:ext>
            </a:extLst>
          </p:cNvPr>
          <p:cNvSpPr/>
          <p:nvPr/>
        </p:nvSpPr>
        <p:spPr>
          <a:xfrm>
            <a:off x="1550503" y="940904"/>
            <a:ext cx="9660835" cy="5327374"/>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8000" dirty="0">
                <a:cs typeface="B Titr" panose="00000700000000000000" pitchFamily="2" charset="-78"/>
              </a:rPr>
              <a:t>وضعیت بیماری در استان </a:t>
            </a:r>
            <a:endParaRPr lang="en-US" sz="8000" dirty="0">
              <a:cs typeface="B Titr" panose="00000700000000000000" pitchFamily="2" charset="-78"/>
            </a:endParaRPr>
          </a:p>
        </p:txBody>
      </p:sp>
    </p:spTree>
    <p:extLst>
      <p:ext uri="{BB962C8B-B14F-4D97-AF65-F5344CB8AC3E}">
        <p14:creationId xmlns:p14="http://schemas.microsoft.com/office/powerpoint/2010/main" val="10726846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69C343-50D1-4036-999A-CDE310898026}"/>
              </a:ext>
            </a:extLst>
          </p:cNvPr>
          <p:cNvGraphicFramePr>
            <a:graphicFrameLocks noGrp="1"/>
          </p:cNvGraphicFramePr>
          <p:nvPr>
            <p:extLst>
              <p:ext uri="{D42A27DB-BD31-4B8C-83A1-F6EECF244321}">
                <p14:modId xmlns:p14="http://schemas.microsoft.com/office/powerpoint/2010/main" val="1494590325"/>
              </p:ext>
            </p:extLst>
          </p:nvPr>
        </p:nvGraphicFramePr>
        <p:xfrm>
          <a:off x="901149" y="379827"/>
          <a:ext cx="10409276" cy="6087232"/>
        </p:xfrm>
        <a:graphic>
          <a:graphicData uri="http://schemas.openxmlformats.org/drawingml/2006/table">
            <a:tbl>
              <a:tblPr rtl="1" firstRow="1" firstCol="1" bandRow="1">
                <a:tableStyleId>{21E4AEA4-8DFA-4A89-87EB-49C32662AFE0}</a:tableStyleId>
              </a:tblPr>
              <a:tblGrid>
                <a:gridCol w="3296108">
                  <a:extLst>
                    <a:ext uri="{9D8B030D-6E8A-4147-A177-3AD203B41FA5}">
                      <a16:colId xmlns:a16="http://schemas.microsoft.com/office/drawing/2014/main" val="2309173239"/>
                    </a:ext>
                  </a:extLst>
                </a:gridCol>
                <a:gridCol w="3544713">
                  <a:extLst>
                    <a:ext uri="{9D8B030D-6E8A-4147-A177-3AD203B41FA5}">
                      <a16:colId xmlns:a16="http://schemas.microsoft.com/office/drawing/2014/main" val="2972621444"/>
                    </a:ext>
                  </a:extLst>
                </a:gridCol>
                <a:gridCol w="1136877">
                  <a:extLst>
                    <a:ext uri="{9D8B030D-6E8A-4147-A177-3AD203B41FA5}">
                      <a16:colId xmlns:a16="http://schemas.microsoft.com/office/drawing/2014/main" val="4181583518"/>
                    </a:ext>
                  </a:extLst>
                </a:gridCol>
                <a:gridCol w="2431578">
                  <a:extLst>
                    <a:ext uri="{9D8B030D-6E8A-4147-A177-3AD203B41FA5}">
                      <a16:colId xmlns:a16="http://schemas.microsoft.com/office/drawing/2014/main" val="960131005"/>
                    </a:ext>
                  </a:extLst>
                </a:gridCol>
              </a:tblGrid>
              <a:tr h="1521808">
                <a:tc gridSpan="4">
                  <a:txBody>
                    <a:bodyPr/>
                    <a:lstStyle/>
                    <a:p>
                      <a:pPr algn="ctr" rtl="1">
                        <a:lnSpc>
                          <a:spcPct val="107000"/>
                        </a:lnSpc>
                        <a:spcAft>
                          <a:spcPts val="0"/>
                        </a:spcAft>
                      </a:pPr>
                      <a:r>
                        <a:rPr lang="fa-IR"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rPr>
                        <a:t>وضعیت تعداد بیماران</a:t>
                      </a:r>
                      <a:r>
                        <a:rPr lang="en-US"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rPr>
                        <a:t>HIV </a:t>
                      </a:r>
                      <a:r>
                        <a:rPr lang="fa-IR"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rPr>
                        <a:t> استان اصفهان (بجز کاشان و آران و بیدگل)</a:t>
                      </a:r>
                      <a:endParaRPr lang="en-US"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4292275547"/>
                  </a:ext>
                </a:extLst>
              </a:tr>
              <a:tr h="1521808">
                <a:tc>
                  <a:txBody>
                    <a:bodyPr/>
                    <a:lstStyle/>
                    <a:p>
                      <a:pPr algn="ctr">
                        <a:lnSpc>
                          <a:spcPct val="107000"/>
                        </a:lnSpc>
                        <a:spcAft>
                          <a:spcPts val="0"/>
                        </a:spcAft>
                      </a:pPr>
                      <a:r>
                        <a:rPr lang="fa-IR" sz="2400">
                          <a:solidFill>
                            <a:sysClr val="windowText" lastClr="000000"/>
                          </a:solidFill>
                          <a:effectLst/>
                          <a:cs typeface="B Titr" panose="00000700000000000000" pitchFamily="2" charset="-78"/>
                        </a:rPr>
                        <a:t> </a:t>
                      </a:r>
                      <a:endParaRPr lang="en-US" sz="240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a:txBody>
                    <a:bodyPr/>
                    <a:lstStyle/>
                    <a:p>
                      <a:pPr algn="ctr">
                        <a:lnSpc>
                          <a:spcPct val="107000"/>
                        </a:lnSpc>
                        <a:spcAft>
                          <a:spcPts val="0"/>
                        </a:spcAft>
                      </a:pPr>
                      <a:r>
                        <a:rPr lang="fa-IR" sz="2400" dirty="0">
                          <a:solidFill>
                            <a:sysClr val="windowText" lastClr="000000"/>
                          </a:solidFill>
                          <a:effectLst/>
                          <a:cs typeface="B Titr" panose="00000700000000000000" pitchFamily="2" charset="-78"/>
                        </a:rPr>
                        <a:t>زن</a:t>
                      </a:r>
                      <a:endParaRPr lang="en-US"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a:txBody>
                    <a:bodyPr/>
                    <a:lstStyle/>
                    <a:p>
                      <a:pPr algn="ctr">
                        <a:lnSpc>
                          <a:spcPct val="107000"/>
                        </a:lnSpc>
                        <a:spcAft>
                          <a:spcPts val="0"/>
                        </a:spcAft>
                      </a:pPr>
                      <a:r>
                        <a:rPr lang="fa-IR" sz="2400" dirty="0">
                          <a:solidFill>
                            <a:sysClr val="windowText" lastClr="000000"/>
                          </a:solidFill>
                          <a:effectLst/>
                          <a:cs typeface="B Titr" panose="00000700000000000000" pitchFamily="2" charset="-78"/>
                        </a:rPr>
                        <a:t>مرد</a:t>
                      </a:r>
                      <a:endParaRPr lang="en-US"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a:txBody>
                    <a:bodyPr/>
                    <a:lstStyle/>
                    <a:p>
                      <a:pPr algn="ctr">
                        <a:lnSpc>
                          <a:spcPct val="107000"/>
                        </a:lnSpc>
                        <a:spcAft>
                          <a:spcPts val="0"/>
                        </a:spcAft>
                      </a:pPr>
                      <a:r>
                        <a:rPr lang="fa-IR" sz="2400">
                          <a:solidFill>
                            <a:sysClr val="windowText" lastClr="000000"/>
                          </a:solidFill>
                          <a:effectLst/>
                          <a:cs typeface="B Titr" panose="00000700000000000000" pitchFamily="2" charset="-78"/>
                        </a:rPr>
                        <a:t>تعداد کل</a:t>
                      </a:r>
                      <a:endParaRPr lang="en-US" sz="240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extLst>
                  <a:ext uri="{0D108BD9-81ED-4DB2-BD59-A6C34878D82A}">
                    <a16:rowId xmlns:a16="http://schemas.microsoft.com/office/drawing/2014/main" val="3759848363"/>
                  </a:ext>
                </a:extLst>
              </a:tr>
              <a:tr h="1521808">
                <a:tc>
                  <a:txBody>
                    <a:bodyPr/>
                    <a:lstStyle/>
                    <a:p>
                      <a:pPr algn="ctr">
                        <a:lnSpc>
                          <a:spcPct val="107000"/>
                        </a:lnSpc>
                        <a:spcAft>
                          <a:spcPts val="0"/>
                        </a:spcAft>
                      </a:pPr>
                      <a:r>
                        <a:rPr lang="fa-IR" sz="2400" dirty="0">
                          <a:solidFill>
                            <a:sysClr val="windowText" lastClr="000000"/>
                          </a:solidFill>
                          <a:effectLst/>
                          <a:cs typeface="B Titr" panose="00000700000000000000" pitchFamily="2" charset="-78"/>
                        </a:rPr>
                        <a:t>در قید حیات</a:t>
                      </a:r>
                      <a:endParaRPr lang="en-US"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a:txBody>
                    <a:bodyPr/>
                    <a:lstStyle/>
                    <a:p>
                      <a:pPr algn="ctr" fontAlgn="b"/>
                      <a:r>
                        <a:rPr lang="en-US" sz="4800" b="1" i="0" u="none" strike="noStrike" dirty="0">
                          <a:solidFill>
                            <a:srgbClr val="000000"/>
                          </a:solidFill>
                          <a:effectLst/>
                          <a:latin typeface="Calibri" panose="020F0502020204030204" pitchFamily="34" charset="0"/>
                        </a:rPr>
                        <a:t>157</a:t>
                      </a:r>
                    </a:p>
                  </a:txBody>
                  <a:tcPr marL="9525" marR="9525" marT="9525" marB="0" anchor="ctr"/>
                </a:tc>
                <a:tc>
                  <a:txBody>
                    <a:bodyPr/>
                    <a:lstStyle/>
                    <a:p>
                      <a:pPr algn="ctr" fontAlgn="b"/>
                      <a:r>
                        <a:rPr lang="en-US" sz="4800" b="1" i="0" u="none" strike="noStrike">
                          <a:solidFill>
                            <a:srgbClr val="000000"/>
                          </a:solidFill>
                          <a:effectLst/>
                          <a:latin typeface="Calibri" panose="020F0502020204030204" pitchFamily="34" charset="0"/>
                        </a:rPr>
                        <a:t>433</a:t>
                      </a:r>
                    </a:p>
                  </a:txBody>
                  <a:tcPr marL="9525" marR="9525" marT="9525" marB="0" anchor="ctr"/>
                </a:tc>
                <a:tc>
                  <a:txBody>
                    <a:bodyPr/>
                    <a:lstStyle/>
                    <a:p>
                      <a:pPr algn="ctr" fontAlgn="b"/>
                      <a:r>
                        <a:rPr lang="en-US" sz="4800" b="1" i="0" u="none" strike="noStrike" dirty="0">
                          <a:solidFill>
                            <a:srgbClr val="000000"/>
                          </a:solidFill>
                          <a:effectLst/>
                          <a:latin typeface="Calibri" panose="020F0502020204030204" pitchFamily="34" charset="0"/>
                        </a:rPr>
                        <a:t>590</a:t>
                      </a:r>
                    </a:p>
                  </a:txBody>
                  <a:tcPr marL="9525" marR="9525" marT="9525" marB="0" anchor="ctr"/>
                </a:tc>
                <a:extLst>
                  <a:ext uri="{0D108BD9-81ED-4DB2-BD59-A6C34878D82A}">
                    <a16:rowId xmlns:a16="http://schemas.microsoft.com/office/drawing/2014/main" val="2085262433"/>
                  </a:ext>
                </a:extLst>
              </a:tr>
              <a:tr h="1521808">
                <a:tc>
                  <a:txBody>
                    <a:bodyPr/>
                    <a:lstStyle/>
                    <a:p>
                      <a:pPr algn="ctr">
                        <a:lnSpc>
                          <a:spcPct val="107000"/>
                        </a:lnSpc>
                        <a:spcAft>
                          <a:spcPts val="0"/>
                        </a:spcAft>
                      </a:pPr>
                      <a:r>
                        <a:rPr lang="fa-IR" sz="2400" dirty="0">
                          <a:solidFill>
                            <a:sysClr val="windowText" lastClr="000000"/>
                          </a:solidFill>
                          <a:effectLst/>
                          <a:cs typeface="B Titr" panose="00000700000000000000" pitchFamily="2" charset="-78"/>
                        </a:rPr>
                        <a:t>فوت شده</a:t>
                      </a:r>
                      <a:endParaRPr lang="en-US" sz="2400" dirty="0">
                        <a:solidFill>
                          <a:sysClr val="windowText" lastClr="00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a:txBody>
                    <a:bodyPr/>
                    <a:lstStyle/>
                    <a:p>
                      <a:pPr algn="ctr" fontAlgn="b"/>
                      <a:r>
                        <a:rPr lang="en-US" sz="4800" b="1" i="0" u="none" strike="noStrike" kern="1200">
                          <a:solidFill>
                            <a:srgbClr val="000000"/>
                          </a:solidFill>
                          <a:effectLst/>
                          <a:latin typeface="Calibri" panose="020F0502020204030204" pitchFamily="34" charset="0"/>
                          <a:ea typeface="+mn-ea"/>
                          <a:cs typeface="+mn-cs"/>
                        </a:rPr>
                        <a:t>32</a:t>
                      </a:r>
                    </a:p>
                  </a:txBody>
                  <a:tcPr marL="9525" marR="9525" marT="9525" marB="0" anchor="ctr"/>
                </a:tc>
                <a:tc>
                  <a:txBody>
                    <a:bodyPr/>
                    <a:lstStyle/>
                    <a:p>
                      <a:pPr algn="ctr" fontAlgn="b"/>
                      <a:r>
                        <a:rPr lang="en-US" sz="4800" b="1" i="0" u="none" strike="noStrike" kern="1200">
                          <a:solidFill>
                            <a:srgbClr val="000000"/>
                          </a:solidFill>
                          <a:effectLst/>
                          <a:latin typeface="Calibri" panose="020F0502020204030204" pitchFamily="34" charset="0"/>
                          <a:ea typeface="+mn-ea"/>
                          <a:cs typeface="+mn-cs"/>
                        </a:rPr>
                        <a:t>344</a:t>
                      </a:r>
                    </a:p>
                  </a:txBody>
                  <a:tcPr marL="9525" marR="9525" marT="9525" marB="0" anchor="ctr"/>
                </a:tc>
                <a:tc>
                  <a:txBody>
                    <a:bodyPr/>
                    <a:lstStyle/>
                    <a:p>
                      <a:pPr algn="ctr" fontAlgn="b"/>
                      <a:r>
                        <a:rPr lang="en-US" sz="4800" b="1" i="0" u="none" strike="noStrike" kern="1200" dirty="0">
                          <a:solidFill>
                            <a:srgbClr val="000000"/>
                          </a:solidFill>
                          <a:effectLst/>
                          <a:latin typeface="Calibri" panose="020F0502020204030204" pitchFamily="34" charset="0"/>
                          <a:ea typeface="+mn-ea"/>
                          <a:cs typeface="+mn-cs"/>
                        </a:rPr>
                        <a:t>376</a:t>
                      </a:r>
                    </a:p>
                  </a:txBody>
                  <a:tcPr marL="9525" marR="9525" marT="9525" marB="0" anchor="ctr"/>
                </a:tc>
                <a:extLst>
                  <a:ext uri="{0D108BD9-81ED-4DB2-BD59-A6C34878D82A}">
                    <a16:rowId xmlns:a16="http://schemas.microsoft.com/office/drawing/2014/main" val="250992566"/>
                  </a:ext>
                </a:extLst>
              </a:tr>
            </a:tbl>
          </a:graphicData>
        </a:graphic>
      </p:graphicFrame>
    </p:spTree>
    <p:extLst>
      <p:ext uri="{BB962C8B-B14F-4D97-AF65-F5344CB8AC3E}">
        <p14:creationId xmlns:p14="http://schemas.microsoft.com/office/powerpoint/2010/main" val="365348696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F92A58-E1AE-4C3A-8DCB-05EEEF0F9645}"/>
              </a:ext>
            </a:extLst>
          </p:cNvPr>
          <p:cNvPicPr>
            <a:picLocks noChangeAspect="1"/>
          </p:cNvPicPr>
          <p:nvPr/>
        </p:nvPicPr>
        <p:blipFill>
          <a:blip r:embed="rId2"/>
          <a:stretch>
            <a:fillRect/>
          </a:stretch>
        </p:blipFill>
        <p:spPr>
          <a:xfrm>
            <a:off x="212850" y="222226"/>
            <a:ext cx="11766300" cy="6413548"/>
          </a:xfrm>
          <a:prstGeom prst="rect">
            <a:avLst/>
          </a:prstGeom>
        </p:spPr>
      </p:pic>
    </p:spTree>
    <p:extLst>
      <p:ext uri="{BB962C8B-B14F-4D97-AF65-F5344CB8AC3E}">
        <p14:creationId xmlns:p14="http://schemas.microsoft.com/office/powerpoint/2010/main" val="91275495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216B86D-5C04-4DC4-B0D3-8E27BFC406FA}"/>
              </a:ext>
            </a:extLst>
          </p:cNvPr>
          <p:cNvPicPr>
            <a:picLocks noChangeAspect="1"/>
          </p:cNvPicPr>
          <p:nvPr/>
        </p:nvPicPr>
        <p:blipFill>
          <a:blip r:embed="rId2"/>
          <a:stretch>
            <a:fillRect/>
          </a:stretch>
        </p:blipFill>
        <p:spPr>
          <a:xfrm>
            <a:off x="258574" y="267950"/>
            <a:ext cx="11674852" cy="6322100"/>
          </a:xfrm>
          <a:prstGeom prst="rect">
            <a:avLst/>
          </a:prstGeom>
        </p:spPr>
      </p:pic>
    </p:spTree>
    <p:extLst>
      <p:ext uri="{BB962C8B-B14F-4D97-AF65-F5344CB8AC3E}">
        <p14:creationId xmlns:p14="http://schemas.microsoft.com/office/powerpoint/2010/main" val="18517991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61F429DD-3A3B-4891-BB07-A4CD9B8BF2D5}"/>
              </a:ext>
            </a:extLst>
          </p:cNvPr>
          <p:cNvGraphicFramePr>
            <a:graphicFrameLocks/>
          </p:cNvGraphicFramePr>
          <p:nvPr>
            <p:extLst>
              <p:ext uri="{D42A27DB-BD31-4B8C-83A1-F6EECF244321}">
                <p14:modId xmlns:p14="http://schemas.microsoft.com/office/powerpoint/2010/main" val="4208844809"/>
              </p:ext>
            </p:extLst>
          </p:nvPr>
        </p:nvGraphicFramePr>
        <p:xfrm>
          <a:off x="265042" y="251790"/>
          <a:ext cx="11635409" cy="63212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474534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8BEA7060-0A43-4AA4-AF94-413430062669}"/>
              </a:ext>
            </a:extLst>
          </p:cNvPr>
          <p:cNvGraphicFramePr>
            <a:graphicFrameLocks/>
          </p:cNvGraphicFramePr>
          <p:nvPr>
            <p:extLst>
              <p:ext uri="{D42A27DB-BD31-4B8C-83A1-F6EECF244321}">
                <p14:modId xmlns:p14="http://schemas.microsoft.com/office/powerpoint/2010/main" val="2399399401"/>
              </p:ext>
            </p:extLst>
          </p:nvPr>
        </p:nvGraphicFramePr>
        <p:xfrm>
          <a:off x="278297" y="265044"/>
          <a:ext cx="11569146" cy="626827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1095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32C613D-A1E8-47F6-867C-D6A085A13E50}"/>
              </a:ext>
            </a:extLst>
          </p:cNvPr>
          <p:cNvPicPr>
            <a:picLocks noChangeAspect="1"/>
          </p:cNvPicPr>
          <p:nvPr/>
        </p:nvPicPr>
        <p:blipFill rotWithShape="1">
          <a:blip r:embed="rId2"/>
          <a:srcRect l="2826" t="1" r="50000" b="22305"/>
          <a:stretch/>
        </p:blipFill>
        <p:spPr>
          <a:xfrm>
            <a:off x="220028" y="225288"/>
            <a:ext cx="6912488" cy="6400800"/>
          </a:xfrm>
          <a:prstGeom prst="ellipse">
            <a:avLst/>
          </a:prstGeom>
          <a:ln>
            <a:noFill/>
          </a:ln>
          <a:effectLst>
            <a:softEdge rad="112500"/>
          </a:effectLst>
        </p:spPr>
      </p:pic>
      <p:sp>
        <p:nvSpPr>
          <p:cNvPr id="6" name="Arrow: Curved Up 5">
            <a:extLst>
              <a:ext uri="{FF2B5EF4-FFF2-40B4-BE49-F238E27FC236}">
                <a16:creationId xmlns:a16="http://schemas.microsoft.com/office/drawing/2014/main" id="{70CB0FC6-4C7B-4D20-93A0-1B370799D798}"/>
              </a:ext>
            </a:extLst>
          </p:cNvPr>
          <p:cNvSpPr/>
          <p:nvPr/>
        </p:nvSpPr>
        <p:spPr>
          <a:xfrm>
            <a:off x="2095585" y="4649915"/>
            <a:ext cx="1553353" cy="764515"/>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 name="Picture 7">
            <a:extLst>
              <a:ext uri="{FF2B5EF4-FFF2-40B4-BE49-F238E27FC236}">
                <a16:creationId xmlns:a16="http://schemas.microsoft.com/office/drawing/2014/main" id="{5B6BA007-0340-4918-8330-CB04B048C105}"/>
              </a:ext>
            </a:extLst>
          </p:cNvPr>
          <p:cNvPicPr>
            <a:picLocks noChangeAspect="1"/>
          </p:cNvPicPr>
          <p:nvPr/>
        </p:nvPicPr>
        <p:blipFill rotWithShape="1">
          <a:blip r:embed="rId3"/>
          <a:srcRect l="51631" t="15636" r="10217" b="22305"/>
          <a:stretch/>
        </p:blipFill>
        <p:spPr>
          <a:xfrm>
            <a:off x="7278288" y="778224"/>
            <a:ext cx="4651513" cy="4253948"/>
          </a:xfrm>
          <a:prstGeom prst="rect">
            <a:avLst/>
          </a:prstGeom>
        </p:spPr>
      </p:pic>
      <p:sp>
        <p:nvSpPr>
          <p:cNvPr id="10" name="Arrow: Bent 9">
            <a:extLst>
              <a:ext uri="{FF2B5EF4-FFF2-40B4-BE49-F238E27FC236}">
                <a16:creationId xmlns:a16="http://schemas.microsoft.com/office/drawing/2014/main" id="{5D0D0237-4BBC-4E51-8CC9-3245378EE5A4}"/>
              </a:ext>
            </a:extLst>
          </p:cNvPr>
          <p:cNvSpPr/>
          <p:nvPr/>
        </p:nvSpPr>
        <p:spPr>
          <a:xfrm flipH="1" flipV="1">
            <a:off x="3463407" y="3591338"/>
            <a:ext cx="6369705" cy="901605"/>
          </a:xfrm>
          <a:prstGeom prst="ben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82744278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C54EC909-5581-41B5-88C1-0F0A0EF72607}"/>
              </a:ext>
            </a:extLst>
          </p:cNvPr>
          <p:cNvGraphicFramePr>
            <a:graphicFrameLocks/>
          </p:cNvGraphicFramePr>
          <p:nvPr/>
        </p:nvGraphicFramePr>
        <p:xfrm>
          <a:off x="357809" y="452438"/>
          <a:ext cx="11701670" cy="585559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4536290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B5636EF4-C620-4554-BD84-A21CD86333FD}"/>
              </a:ext>
            </a:extLst>
          </p:cNvPr>
          <p:cNvGraphicFramePr>
            <a:graphicFrameLocks/>
          </p:cNvGraphicFramePr>
          <p:nvPr/>
        </p:nvGraphicFramePr>
        <p:xfrm>
          <a:off x="463826" y="901148"/>
          <a:ext cx="10813773" cy="55791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999552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41938D6C-6314-4A86-B6C1-7A4BA8300F34}"/>
              </a:ext>
            </a:extLst>
          </p:cNvPr>
          <p:cNvGraphicFramePr>
            <a:graphicFrameLocks/>
          </p:cNvGraphicFramePr>
          <p:nvPr/>
        </p:nvGraphicFramePr>
        <p:xfrm>
          <a:off x="702365" y="371061"/>
          <a:ext cx="11065565" cy="62285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5100742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085295" y="159440"/>
            <a:ext cx="4706535" cy="4365682"/>
          </a:xfrm>
          <a:prstGeom prst="rect">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scene3d>
              <a:camera prst="obliqueTopLeft"/>
              <a:lightRig rig="threePt" dir="t"/>
            </a:scene3d>
          </a:bodyPr>
          <a:lstStyle/>
          <a:p>
            <a:pPr marL="0" marR="0" algn="ctr" rtl="1">
              <a:lnSpc>
                <a:spcPct val="115000"/>
              </a:lnSpc>
              <a:spcBef>
                <a:spcPts val="0"/>
              </a:spcBef>
              <a:spcAft>
                <a:spcPts val="1000"/>
              </a:spcAft>
            </a:pPr>
            <a:r>
              <a:rPr lang="en-US" sz="2400" b="1" dirty="0">
                <a:ln w="3175">
                  <a:solidFill>
                    <a:schemeClr val="bg1"/>
                  </a:solidFill>
                  <a:prstDash val="solid"/>
                </a:ln>
                <a:solidFill>
                  <a:schemeClr val="bg1"/>
                </a:solidFill>
                <a:latin typeface="IranNastaliq" panose="02020505000000020003" pitchFamily="18" charset="0"/>
                <a:cs typeface="B Nazanin" panose="00000400000000000000" pitchFamily="2" charset="-78"/>
              </a:rPr>
              <a:t>HIV</a:t>
            </a: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1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105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en-US" sz="800" b="1" dirty="0">
              <a:ln w="3175">
                <a:solidFill>
                  <a:schemeClr val="tx1"/>
                </a:solidFill>
              </a:ln>
              <a:solidFill>
                <a:schemeClr val="bg1"/>
              </a:solidFill>
              <a:latin typeface="IranNastaliq" panose="02020505000000020003" pitchFamily="18" charset="0"/>
              <a:cs typeface="B Nazanin" panose="00000400000000000000" pitchFamily="2" charset="-78"/>
            </a:endParaRPr>
          </a:p>
        </p:txBody>
      </p:sp>
      <p:sp>
        <p:nvSpPr>
          <p:cNvPr id="17" name="Flowchart: Alternate Process 16">
            <a:extLst>
              <a:ext uri="{FF2B5EF4-FFF2-40B4-BE49-F238E27FC236}">
                <a16:creationId xmlns:a16="http://schemas.microsoft.com/office/drawing/2014/main" id="{6D2BD422-70F5-81CC-2A87-7811D6CD14BB}"/>
              </a:ext>
            </a:extLst>
          </p:cNvPr>
          <p:cNvSpPr/>
          <p:nvPr/>
        </p:nvSpPr>
        <p:spPr>
          <a:xfrm>
            <a:off x="2443901" y="159440"/>
            <a:ext cx="1889108" cy="1605983"/>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lnSpc>
                <a:spcPct val="90000"/>
              </a:lnSpc>
              <a:spcBef>
                <a:spcPct val="0"/>
              </a:spcBef>
            </a:pPr>
            <a:endParaRPr lang="en-US" dirty="0"/>
          </a:p>
        </p:txBody>
      </p:sp>
      <p:sp>
        <p:nvSpPr>
          <p:cNvPr id="22" name="Rectangle: Rounded Corners 21">
            <a:extLst>
              <a:ext uri="{FF2B5EF4-FFF2-40B4-BE49-F238E27FC236}">
                <a16:creationId xmlns:a16="http://schemas.microsoft.com/office/drawing/2014/main" id="{C6AA760A-35DD-198B-91C1-19D18894724E}"/>
              </a:ext>
            </a:extLst>
          </p:cNvPr>
          <p:cNvSpPr/>
          <p:nvPr/>
        </p:nvSpPr>
        <p:spPr>
          <a:xfrm>
            <a:off x="170443" y="1950195"/>
            <a:ext cx="6664623" cy="1836431"/>
          </a:xfrm>
          <a:prstGeom prst="roundRect">
            <a:avLst/>
          </a:prstGeom>
          <a:solidFill>
            <a:srgbClr val="002060"/>
          </a:solidFill>
          <a:ln>
            <a:noFill/>
          </a:ln>
          <a:effectLst>
            <a:outerShdw blurRad="149987" dist="250190" dir="8460000" algn="ctr">
              <a:srgbClr val="00000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fa-IR" sz="4400" b="1" dirty="0">
              <a:solidFill>
                <a:schemeClr val="bg1"/>
              </a:solidFill>
            </a:endParaRPr>
          </a:p>
          <a:p>
            <a:pPr algn="ctr" rtl="1"/>
            <a:r>
              <a:rPr lang="fa-IR" sz="4400" b="1" dirty="0">
                <a:solidFill>
                  <a:schemeClr val="bg1"/>
                </a:solidFill>
                <a:effectLst>
                  <a:outerShdw blurRad="38100" dist="38100" dir="2700000" algn="tl">
                    <a:srgbClr val="000000">
                      <a:alpha val="43137"/>
                    </a:srgbClr>
                  </a:outerShdw>
                </a:effectLst>
              </a:rPr>
              <a:t>اصول و رویکردهای تشخیصی </a:t>
            </a:r>
          </a:p>
          <a:p>
            <a:pPr algn="ctr" rtl="1"/>
            <a:r>
              <a:rPr lang="en-US" sz="4400" b="1" dirty="0">
                <a:solidFill>
                  <a:schemeClr val="bg1"/>
                </a:solidFill>
                <a:effectLst>
                  <a:outerShdw blurRad="38100" dist="38100" dir="2700000" algn="tl">
                    <a:srgbClr val="000000">
                      <a:alpha val="43137"/>
                    </a:srgbClr>
                  </a:outerShdw>
                </a:effectLst>
              </a:rPr>
              <a:t>HIV</a:t>
            </a:r>
            <a:endParaRPr lang="fa-IR" sz="4400" b="1" dirty="0">
              <a:solidFill>
                <a:schemeClr val="bg1"/>
              </a:solidFill>
              <a:effectLst>
                <a:outerShdw blurRad="38100" dist="38100" dir="2700000" algn="tl">
                  <a:srgbClr val="000000">
                    <a:alpha val="43137"/>
                  </a:srgbClr>
                </a:outerShdw>
              </a:effectLst>
            </a:endParaRPr>
          </a:p>
        </p:txBody>
      </p:sp>
      <p:pic>
        <p:nvPicPr>
          <p:cNvPr id="23" name="Picture 22">
            <a:extLst>
              <a:ext uri="{FF2B5EF4-FFF2-40B4-BE49-F238E27FC236}">
                <a16:creationId xmlns:a16="http://schemas.microsoft.com/office/drawing/2014/main" id="{41F1F6BF-3186-6ACE-311B-6ED22568DEEA}"/>
              </a:ext>
            </a:extLst>
          </p:cNvPr>
          <p:cNvPicPr>
            <a:picLocks noChangeAspect="1"/>
          </p:cNvPicPr>
          <p:nvPr/>
        </p:nvPicPr>
        <p:blipFill>
          <a:blip r:embed="rId2"/>
          <a:stretch>
            <a:fillRect/>
          </a:stretch>
        </p:blipFill>
        <p:spPr>
          <a:xfrm>
            <a:off x="2694130" y="344212"/>
            <a:ext cx="1388650" cy="1236437"/>
          </a:xfrm>
          <a:prstGeom prst="rect">
            <a:avLst/>
          </a:prstGeom>
        </p:spPr>
      </p:pic>
      <p:pic>
        <p:nvPicPr>
          <p:cNvPr id="2" name="Picture 1">
            <a:extLst>
              <a:ext uri="{FF2B5EF4-FFF2-40B4-BE49-F238E27FC236}">
                <a16:creationId xmlns:a16="http://schemas.microsoft.com/office/drawing/2014/main" id="{267B643B-250C-6016-DB4C-C2A34D634595}"/>
              </a:ext>
            </a:extLst>
          </p:cNvPr>
          <p:cNvPicPr>
            <a:picLocks noChangeAspect="1"/>
          </p:cNvPicPr>
          <p:nvPr/>
        </p:nvPicPr>
        <p:blipFill>
          <a:blip r:embed="rId3" cstate="print">
            <a:extLst>
              <a:ext uri="{28A0092B-C50C-407E-A947-70E740481C1C}">
                <a14:useLocalDpi xmlns:a14="http://schemas.microsoft.com/office/drawing/2010/main" val="0"/>
              </a:ext>
            </a:extLst>
          </a:blip>
          <a:srcRect l="7304" r="7304"/>
          <a:stretch/>
        </p:blipFill>
        <p:spPr>
          <a:xfrm>
            <a:off x="7507642" y="911397"/>
            <a:ext cx="3861839" cy="42655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506129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085295" y="159440"/>
            <a:ext cx="4706535" cy="6130781"/>
          </a:xfrm>
          <a:prstGeom prst="rect">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scene3d>
              <a:camera prst="obliqueTopLeft"/>
              <a:lightRig rig="threePt" dir="t"/>
            </a:scene3d>
          </a:bodyPr>
          <a:lstStyle/>
          <a:p>
            <a:pPr marL="0" marR="0" algn="ctr" rtl="1">
              <a:lnSpc>
                <a:spcPct val="115000"/>
              </a:lnSpc>
              <a:spcBef>
                <a:spcPts val="0"/>
              </a:spcBef>
              <a:spcAft>
                <a:spcPts val="1000"/>
              </a:spcAft>
            </a:pPr>
            <a:endParaRPr lang="fa-IR" sz="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r>
              <a:rPr lang="fa-IR" sz="2400" b="1" dirty="0">
                <a:ln w="3175">
                  <a:solidFill>
                    <a:schemeClr val="bg1"/>
                  </a:solidFill>
                  <a:prstDash val="solid"/>
                </a:ln>
                <a:solidFill>
                  <a:schemeClr val="bg1"/>
                </a:solidFill>
                <a:latin typeface="IranNastaliq" panose="02020505000000020003" pitchFamily="18" charset="0"/>
                <a:cs typeface="B Nazanin" panose="00000400000000000000" pitchFamily="2" charset="-78"/>
              </a:rPr>
              <a:t>کارگاه منطقه ای ارتقاء شبکه آزمایشگاهی </a:t>
            </a:r>
            <a:r>
              <a:rPr lang="en-US" sz="2400" b="1" dirty="0">
                <a:ln w="3175">
                  <a:solidFill>
                    <a:schemeClr val="bg1"/>
                  </a:solidFill>
                  <a:prstDash val="solid"/>
                </a:ln>
                <a:solidFill>
                  <a:schemeClr val="bg1"/>
                </a:solidFill>
                <a:latin typeface="IranNastaliq" panose="02020505000000020003" pitchFamily="18" charset="0"/>
                <a:cs typeface="B Nazanin" panose="00000400000000000000" pitchFamily="2" charset="-78"/>
              </a:rPr>
              <a:t>HIV</a:t>
            </a: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1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r>
              <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rPr>
              <a:t>مشهد 20 تا 22آبان 1403</a:t>
            </a:r>
          </a:p>
          <a:p>
            <a:pPr marL="0" marR="0" algn="ctr" rtl="1">
              <a:lnSpc>
                <a:spcPct val="115000"/>
              </a:lnSpc>
              <a:spcBef>
                <a:spcPts val="0"/>
              </a:spcBef>
              <a:spcAft>
                <a:spcPts val="1000"/>
              </a:spcAft>
            </a:pPr>
            <a:r>
              <a:rPr lang="fa-IR" b="1" dirty="0">
                <a:ln w="3175">
                  <a:solidFill>
                    <a:schemeClr val="bg1"/>
                  </a:solidFill>
                  <a:prstDash val="solid"/>
                </a:ln>
                <a:solidFill>
                  <a:schemeClr val="bg1"/>
                </a:solidFill>
                <a:latin typeface="IranNastaliq" panose="02020505000000020003" pitchFamily="18" charset="0"/>
                <a:cs typeface="B Nazanin" panose="00000400000000000000" pitchFamily="2" charset="-78"/>
              </a:rPr>
              <a:t>مرکز مدیریت بیماریهای واگیر و آزمایشگاه مرجع سلامت</a:t>
            </a:r>
          </a:p>
          <a:p>
            <a:pPr marL="0" marR="0" algn="ctr" rtl="1">
              <a:lnSpc>
                <a:spcPct val="115000"/>
              </a:lnSpc>
              <a:spcBef>
                <a:spcPts val="0"/>
              </a:spcBef>
              <a:spcAft>
                <a:spcPts val="1000"/>
              </a:spcAft>
            </a:pPr>
            <a:endParaRPr lang="fa-IR" sz="105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en-US" sz="800" b="1" dirty="0">
              <a:ln w="3175">
                <a:solidFill>
                  <a:schemeClr val="tx1"/>
                </a:solidFill>
              </a:ln>
              <a:solidFill>
                <a:schemeClr val="bg1"/>
              </a:solidFill>
              <a:latin typeface="IranNastaliq" panose="02020505000000020003" pitchFamily="18" charset="0"/>
              <a:cs typeface="B Nazanin" panose="00000400000000000000" pitchFamily="2" charset="-78"/>
            </a:endParaRPr>
          </a:p>
        </p:txBody>
      </p:sp>
      <p:sp>
        <p:nvSpPr>
          <p:cNvPr id="17" name="Flowchart: Alternate Process 16">
            <a:extLst>
              <a:ext uri="{FF2B5EF4-FFF2-40B4-BE49-F238E27FC236}">
                <a16:creationId xmlns:a16="http://schemas.microsoft.com/office/drawing/2014/main" id="{6D2BD422-70F5-81CC-2A87-7811D6CD14BB}"/>
              </a:ext>
            </a:extLst>
          </p:cNvPr>
          <p:cNvSpPr/>
          <p:nvPr/>
        </p:nvSpPr>
        <p:spPr>
          <a:xfrm>
            <a:off x="2443901" y="159440"/>
            <a:ext cx="1889108" cy="1605983"/>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lnSpc>
                <a:spcPct val="90000"/>
              </a:lnSpc>
              <a:spcBef>
                <a:spcPct val="0"/>
              </a:spcBef>
            </a:pPr>
            <a:endParaRPr lang="en-US" dirty="0"/>
          </a:p>
        </p:txBody>
      </p:sp>
      <p:sp>
        <p:nvSpPr>
          <p:cNvPr id="22" name="Rectangle: Rounded Corners 21">
            <a:extLst>
              <a:ext uri="{FF2B5EF4-FFF2-40B4-BE49-F238E27FC236}">
                <a16:creationId xmlns:a16="http://schemas.microsoft.com/office/drawing/2014/main" id="{C6AA760A-35DD-198B-91C1-19D18894724E}"/>
              </a:ext>
            </a:extLst>
          </p:cNvPr>
          <p:cNvSpPr/>
          <p:nvPr/>
        </p:nvSpPr>
        <p:spPr>
          <a:xfrm>
            <a:off x="170443" y="1950195"/>
            <a:ext cx="6664623" cy="1836431"/>
          </a:xfrm>
          <a:prstGeom prst="roundRect">
            <a:avLst/>
          </a:prstGeom>
          <a:solidFill>
            <a:srgbClr val="002060"/>
          </a:solidFill>
          <a:ln>
            <a:noFill/>
          </a:ln>
          <a:effectLst>
            <a:outerShdw blurRad="149987" dist="250190" dir="8460000" algn="ctr">
              <a:srgbClr val="00000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endParaRPr lang="fa-IR" sz="4400" b="1" dirty="0">
              <a:solidFill>
                <a:schemeClr val="bg1"/>
              </a:solidFill>
            </a:endParaRPr>
          </a:p>
          <a:p>
            <a:pPr algn="ctr" rtl="1"/>
            <a:r>
              <a:rPr lang="fa-IR" sz="4400" b="1" dirty="0">
                <a:solidFill>
                  <a:schemeClr val="bg1"/>
                </a:solidFill>
                <a:effectLst>
                  <a:outerShdw blurRad="38100" dist="38100" dir="2700000" algn="tl">
                    <a:srgbClr val="000000">
                      <a:alpha val="43137"/>
                    </a:srgbClr>
                  </a:outerShdw>
                </a:effectLst>
              </a:rPr>
              <a:t>اصول و رویکردهای تشخیصی </a:t>
            </a:r>
          </a:p>
          <a:p>
            <a:pPr algn="ctr" rtl="1"/>
            <a:r>
              <a:rPr lang="en-US" sz="4400" b="1" dirty="0">
                <a:solidFill>
                  <a:schemeClr val="bg1"/>
                </a:solidFill>
                <a:effectLst>
                  <a:outerShdw blurRad="38100" dist="38100" dir="2700000" algn="tl">
                    <a:srgbClr val="000000">
                      <a:alpha val="43137"/>
                    </a:srgbClr>
                  </a:outerShdw>
                </a:effectLst>
              </a:rPr>
              <a:t>HIV</a:t>
            </a:r>
            <a:endParaRPr lang="fa-IR" sz="4400" b="1" dirty="0">
              <a:solidFill>
                <a:schemeClr val="bg1"/>
              </a:solidFill>
              <a:effectLst>
                <a:outerShdw blurRad="38100" dist="38100" dir="2700000" algn="tl">
                  <a:srgbClr val="000000">
                    <a:alpha val="43137"/>
                  </a:srgbClr>
                </a:outerShdw>
              </a:effectLst>
            </a:endParaRPr>
          </a:p>
        </p:txBody>
      </p:sp>
      <p:pic>
        <p:nvPicPr>
          <p:cNvPr id="23" name="Picture 22">
            <a:extLst>
              <a:ext uri="{FF2B5EF4-FFF2-40B4-BE49-F238E27FC236}">
                <a16:creationId xmlns:a16="http://schemas.microsoft.com/office/drawing/2014/main" id="{41F1F6BF-3186-6ACE-311B-6ED22568DEEA}"/>
              </a:ext>
            </a:extLst>
          </p:cNvPr>
          <p:cNvPicPr>
            <a:picLocks noChangeAspect="1"/>
          </p:cNvPicPr>
          <p:nvPr/>
        </p:nvPicPr>
        <p:blipFill>
          <a:blip r:embed="rId2"/>
          <a:stretch>
            <a:fillRect/>
          </a:stretch>
        </p:blipFill>
        <p:spPr>
          <a:xfrm>
            <a:off x="2694130" y="344212"/>
            <a:ext cx="1388650" cy="1236437"/>
          </a:xfrm>
          <a:prstGeom prst="rect">
            <a:avLst/>
          </a:prstGeom>
        </p:spPr>
      </p:pic>
      <p:pic>
        <p:nvPicPr>
          <p:cNvPr id="2" name="Picture 1">
            <a:extLst>
              <a:ext uri="{FF2B5EF4-FFF2-40B4-BE49-F238E27FC236}">
                <a16:creationId xmlns:a16="http://schemas.microsoft.com/office/drawing/2014/main" id="{267B643B-250C-6016-DB4C-C2A34D634595}"/>
              </a:ext>
            </a:extLst>
          </p:cNvPr>
          <p:cNvPicPr>
            <a:picLocks noChangeAspect="1"/>
          </p:cNvPicPr>
          <p:nvPr/>
        </p:nvPicPr>
        <p:blipFill>
          <a:blip r:embed="rId3" cstate="print">
            <a:extLst>
              <a:ext uri="{28A0092B-C50C-407E-A947-70E740481C1C}">
                <a14:useLocalDpi xmlns:a14="http://schemas.microsoft.com/office/drawing/2010/main" val="0"/>
              </a:ext>
            </a:extLst>
          </a:blip>
          <a:srcRect l="7304" r="7304"/>
          <a:stretch/>
        </p:blipFill>
        <p:spPr>
          <a:xfrm>
            <a:off x="7507642" y="1474105"/>
            <a:ext cx="3861839" cy="30738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a:extLst>
              <a:ext uri="{FF2B5EF4-FFF2-40B4-BE49-F238E27FC236}">
                <a16:creationId xmlns:a16="http://schemas.microsoft.com/office/drawing/2014/main" id="{CF5DE6B9-F722-2884-1531-07E74DB59A8D}"/>
              </a:ext>
            </a:extLst>
          </p:cNvPr>
          <p:cNvSpPr txBox="1"/>
          <p:nvPr/>
        </p:nvSpPr>
        <p:spPr>
          <a:xfrm>
            <a:off x="502079" y="4837866"/>
            <a:ext cx="6187626" cy="646331"/>
          </a:xfrm>
          <a:prstGeom prst="rect">
            <a:avLst/>
          </a:prstGeom>
          <a:noFill/>
        </p:spPr>
        <p:txBody>
          <a:bodyPr wrap="square">
            <a:spAutoFit/>
          </a:bodyPr>
          <a:lstStyle/>
          <a:p>
            <a:pPr algn="ctr" rtl="1"/>
            <a:r>
              <a:rPr lang="fa-IR" sz="1800" b="1" dirty="0">
                <a:solidFill>
                  <a:srgbClr val="002060"/>
                </a:solidFill>
              </a:rPr>
              <a:t>دکتر کتایون طایری</a:t>
            </a:r>
          </a:p>
          <a:p>
            <a:pPr algn="ctr" rtl="1"/>
            <a:r>
              <a:rPr lang="fa-IR" sz="1800" b="1" dirty="0">
                <a:solidFill>
                  <a:srgbClr val="002060"/>
                </a:solidFill>
              </a:rPr>
              <a:t>متخصص بیماری های عفونی، فلوشیپ مراقبت و درمان </a:t>
            </a:r>
            <a:r>
              <a:rPr lang="en-US" sz="1800" b="1" dirty="0">
                <a:solidFill>
                  <a:srgbClr val="002060"/>
                </a:solidFill>
              </a:rPr>
              <a:t>HIV/AIDS</a:t>
            </a:r>
            <a:endParaRPr lang="fa-IR" sz="3200" b="1" dirty="0">
              <a:solidFill>
                <a:srgbClr val="002060"/>
              </a:solidFill>
            </a:endParaRPr>
          </a:p>
        </p:txBody>
      </p:sp>
    </p:spTree>
    <p:extLst>
      <p:ext uri="{BB962C8B-B14F-4D97-AF65-F5344CB8AC3E}">
        <p14:creationId xmlns:p14="http://schemas.microsoft.com/office/powerpoint/2010/main" val="300144155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125415" y="1987061"/>
            <a:ext cx="9872871" cy="27080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Font typeface="Arial" panose="020B0604020202020204" pitchFamily="34" charset="0"/>
              <a:buNone/>
            </a:pPr>
            <a:r>
              <a:rPr lang="fa-IR" sz="4800" dirty="0">
                <a:solidFill>
                  <a:schemeClr val="accent1">
                    <a:lumMod val="50000"/>
                  </a:schemeClr>
                </a:solidFill>
                <a:cs typeface="B Nazanin" panose="00000400000000000000" pitchFamily="2" charset="-78"/>
              </a:rPr>
              <a:t>برای درک و تفسیر بهتر از آزمایشهای </a:t>
            </a:r>
            <a:r>
              <a:rPr lang="en-US" sz="4800" dirty="0">
                <a:solidFill>
                  <a:schemeClr val="accent1">
                    <a:lumMod val="50000"/>
                  </a:schemeClr>
                </a:solidFill>
                <a:cs typeface="B Nazanin" panose="00000400000000000000" pitchFamily="2" charset="-78"/>
              </a:rPr>
              <a:t>HIV</a:t>
            </a:r>
            <a:r>
              <a:rPr lang="fa-IR" sz="4800" dirty="0">
                <a:solidFill>
                  <a:schemeClr val="accent1">
                    <a:lumMod val="50000"/>
                  </a:schemeClr>
                </a:solidFill>
                <a:cs typeface="B Nazanin" panose="00000400000000000000" pitchFamily="2" charset="-78"/>
              </a:rPr>
              <a:t>، شناخت سیر تغییرات </a:t>
            </a:r>
            <a:r>
              <a:rPr lang="fa-IR" sz="4800" dirty="0" err="1">
                <a:solidFill>
                  <a:schemeClr val="accent1">
                    <a:lumMod val="50000"/>
                  </a:schemeClr>
                </a:solidFill>
                <a:cs typeface="B Nazanin" panose="00000400000000000000" pitchFamily="2" charset="-78"/>
              </a:rPr>
              <a:t>آنتی‌ژن</a:t>
            </a:r>
            <a:r>
              <a:rPr lang="fa-IR" sz="4800" dirty="0">
                <a:solidFill>
                  <a:schemeClr val="accent1">
                    <a:lumMod val="50000"/>
                  </a:schemeClr>
                </a:solidFill>
                <a:cs typeface="B Nazanin" panose="00000400000000000000" pitchFamily="2" charset="-78"/>
              </a:rPr>
              <a:t>- </a:t>
            </a:r>
            <a:r>
              <a:rPr lang="fa-IR" sz="4800" dirty="0" err="1">
                <a:solidFill>
                  <a:schemeClr val="accent1">
                    <a:lumMod val="50000"/>
                  </a:schemeClr>
                </a:solidFill>
                <a:cs typeface="B Nazanin" panose="00000400000000000000" pitchFamily="2" charset="-78"/>
              </a:rPr>
              <a:t>آنتی‌بادی</a:t>
            </a:r>
            <a:r>
              <a:rPr lang="fa-IR" sz="4800" dirty="0">
                <a:solidFill>
                  <a:schemeClr val="accent1">
                    <a:lumMod val="50000"/>
                  </a:schemeClr>
                </a:solidFill>
                <a:cs typeface="B Nazanin" panose="00000400000000000000" pitchFamily="2" charset="-78"/>
              </a:rPr>
              <a:t> و نیز تغییرات سطح سرمی اسید </a:t>
            </a:r>
            <a:r>
              <a:rPr lang="fa-IR" sz="4800" dirty="0" err="1">
                <a:solidFill>
                  <a:schemeClr val="accent1">
                    <a:lumMod val="50000"/>
                  </a:schemeClr>
                </a:solidFill>
                <a:cs typeface="B Nazanin" panose="00000400000000000000" pitchFamily="2" charset="-78"/>
              </a:rPr>
              <a:t>نوکلئیک</a:t>
            </a:r>
            <a:r>
              <a:rPr lang="fa-IR" sz="4800" dirty="0">
                <a:solidFill>
                  <a:schemeClr val="accent1">
                    <a:lumMod val="50000"/>
                  </a:schemeClr>
                </a:solidFill>
                <a:cs typeface="B Nazanin" panose="00000400000000000000" pitchFamily="2" charset="-78"/>
              </a:rPr>
              <a:t> ضروری است</a:t>
            </a:r>
            <a:endParaRPr lang="en-US" sz="3600"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5323121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363667"/>
          </a:xfrm>
          <a:prstGeom prst="rect">
            <a:avLst/>
          </a:prstGeom>
          <a:noFill/>
          <a:ln>
            <a:noFill/>
          </a:ln>
        </p:spPr>
      </p:pic>
      <p:sp>
        <p:nvSpPr>
          <p:cNvPr id="3" name="Lightning Bolt 2"/>
          <p:cNvSpPr/>
          <p:nvPr/>
        </p:nvSpPr>
        <p:spPr>
          <a:xfrm rot="3876725">
            <a:off x="1722433" y="2379065"/>
            <a:ext cx="841839" cy="1221799"/>
          </a:xfrm>
          <a:prstGeom prst="lightningBol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ightning Bolt 3"/>
          <p:cNvSpPr/>
          <p:nvPr/>
        </p:nvSpPr>
        <p:spPr>
          <a:xfrm>
            <a:off x="3441903" y="797432"/>
            <a:ext cx="841839" cy="1221799"/>
          </a:xfrm>
          <a:prstGeom prst="lightningBol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9726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a:solidFill>
                  <a:schemeClr val="bg1"/>
                </a:solidFill>
                <a:effectLst>
                  <a:outerShdw blurRad="38100" dist="38100" dir="2700000" algn="tl">
                    <a:srgbClr val="000000">
                      <a:alpha val="43137"/>
                    </a:srgbClr>
                  </a:outerShdw>
                </a:effectLst>
                <a:cs typeface="B Nazanin" panose="00000400000000000000" pitchFamily="2" charset="-78"/>
              </a:rPr>
              <a:t>انواع آزمايش‌هاي تشخيصي </a:t>
            </a:r>
            <a:r>
              <a:rPr lang="en-US" sz="4000" b="1">
                <a:solidFill>
                  <a:schemeClr val="bg1"/>
                </a:solidFill>
                <a:effectLst>
                  <a:outerShdw blurRad="38100" dist="38100" dir="2700000" algn="tl">
                    <a:srgbClr val="000000">
                      <a:alpha val="43137"/>
                    </a:srgbClr>
                  </a:outerShdw>
                </a:effectLst>
                <a:cs typeface="B Nazanin" panose="00000400000000000000" pitchFamily="2" charset="-78"/>
              </a:rPr>
              <a:t>HIV</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pic>
        <p:nvPicPr>
          <p:cNvPr id="6" name="Content Placeholder 3"/>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856384" cy="2107096"/>
          </a:xfrm>
          <a:prstGeom prst="rect">
            <a:avLst/>
          </a:prstGeom>
          <a:noFill/>
          <a:ln>
            <a:noFill/>
          </a:ln>
        </p:spPr>
      </p:pic>
      <p:sp>
        <p:nvSpPr>
          <p:cNvPr id="7" name="Content Placeholder 2"/>
          <p:cNvSpPr txBox="1">
            <a:spLocks/>
          </p:cNvSpPr>
          <p:nvPr/>
        </p:nvSpPr>
        <p:spPr>
          <a:xfrm>
            <a:off x="824719" y="1944641"/>
            <a:ext cx="1051560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Font typeface="Arial" panose="020B0604020202020204" pitchFamily="34" charset="0"/>
              <a:buNone/>
            </a:pPr>
            <a:r>
              <a:rPr lang="fa-IR" sz="3200" b="1">
                <a:solidFill>
                  <a:schemeClr val="accent1">
                    <a:lumMod val="50000"/>
                  </a:schemeClr>
                </a:solidFill>
                <a:cs typeface="B Nazanin" panose="00000400000000000000" pitchFamily="2" charset="-78"/>
              </a:rPr>
              <a:t>آزمون الايزا</a:t>
            </a:r>
            <a:r>
              <a:rPr lang="fa-IR" sz="3200">
                <a:solidFill>
                  <a:schemeClr val="accent1">
                    <a:lumMod val="50000"/>
                  </a:schemeClr>
                </a:solidFill>
                <a:cs typeface="B Nazanin" panose="00000400000000000000" pitchFamily="2" charset="-78"/>
              </a:rPr>
              <a:t>: </a:t>
            </a:r>
          </a:p>
          <a:p>
            <a:pPr algn="r" rtl="1"/>
            <a:r>
              <a:rPr lang="fa-IR" sz="3200">
                <a:solidFill>
                  <a:schemeClr val="accent1">
                    <a:lumMod val="50000"/>
                  </a:schemeClr>
                </a:solidFill>
                <a:cs typeface="B Nazanin" panose="00000400000000000000" pitchFamily="2" charset="-78"/>
              </a:rPr>
              <a:t>براساس سنجش آنتي­بادي</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بوده 99% تا 100% حساسيت دارد. </a:t>
            </a:r>
          </a:p>
          <a:p>
            <a:pPr marL="0" indent="0" algn="r" rtl="1">
              <a:buFont typeface="Arial" panose="020B0604020202020204" pitchFamily="34" charset="0"/>
              <a:buNone/>
            </a:pPr>
            <a:endParaRPr lang="fa-IR" sz="3200">
              <a:solidFill>
                <a:schemeClr val="accent1">
                  <a:lumMod val="50000"/>
                </a:schemeClr>
              </a:solidFill>
              <a:cs typeface="B Nazanin" panose="00000400000000000000" pitchFamily="2" charset="-78"/>
            </a:endParaRPr>
          </a:p>
          <a:p>
            <a:pPr algn="r" rtl="1"/>
            <a:r>
              <a:rPr lang="fa-IR" sz="3200">
                <a:solidFill>
                  <a:schemeClr val="accent1">
                    <a:lumMod val="50000"/>
                  </a:schemeClr>
                </a:solidFill>
                <a:cs typeface="B Nazanin" panose="00000400000000000000" pitchFamily="2" charset="-78"/>
              </a:rPr>
              <a:t>ميزان اختصاصي بودن اين روش (با چند بار آزمايش) تقريباً 99% است.</a:t>
            </a:r>
          </a:p>
          <a:p>
            <a:pPr marL="0" indent="0" algn="r" rtl="1">
              <a:buFont typeface="Arial" panose="020B0604020202020204" pitchFamily="34" charset="0"/>
              <a:buNone/>
            </a:pPr>
            <a:r>
              <a:rPr lang="fa-IR" sz="3200">
                <a:solidFill>
                  <a:schemeClr val="accent1">
                    <a:lumMod val="50000"/>
                  </a:schemeClr>
                </a:solidFill>
                <a:cs typeface="B Nazanin" panose="00000400000000000000" pitchFamily="2" charset="-78"/>
              </a:rPr>
              <a:t> </a:t>
            </a:r>
          </a:p>
          <a:p>
            <a:pPr algn="r" rtl="1"/>
            <a:r>
              <a:rPr lang="fa-IR" sz="3200">
                <a:solidFill>
                  <a:schemeClr val="accent1">
                    <a:lumMod val="50000"/>
                  </a:schemeClr>
                </a:solidFill>
                <a:cs typeface="B Nazanin" panose="00000400000000000000" pitchFamily="2" charset="-78"/>
              </a:rPr>
              <a:t>کیت های نسل سوم توانایی واکنش به </a:t>
            </a:r>
            <a:r>
              <a:rPr lang="en-US" sz="3200">
                <a:solidFill>
                  <a:schemeClr val="accent1">
                    <a:lumMod val="50000"/>
                  </a:schemeClr>
                </a:solidFill>
                <a:cs typeface="B Nazanin" panose="00000400000000000000" pitchFamily="2" charset="-78"/>
              </a:rPr>
              <a:t>IgM</a:t>
            </a:r>
            <a:r>
              <a:rPr lang="fa-IR" sz="3200">
                <a:solidFill>
                  <a:schemeClr val="accent1">
                    <a:lumMod val="50000"/>
                  </a:schemeClr>
                </a:solidFill>
                <a:cs typeface="B Nazanin" panose="00000400000000000000" pitchFamily="2" charset="-78"/>
              </a:rPr>
              <a:t> را دارند. در کیتهای نسل چهارم با اضافه کردن توان واکنش به آنتی‌ژن </a:t>
            </a:r>
            <a:r>
              <a:rPr lang="en-US" sz="3200">
                <a:solidFill>
                  <a:schemeClr val="accent1">
                    <a:lumMod val="50000"/>
                  </a:schemeClr>
                </a:solidFill>
                <a:cs typeface="B Nazanin" panose="00000400000000000000" pitchFamily="2" charset="-78"/>
              </a:rPr>
              <a:t>P24</a:t>
            </a:r>
            <a:r>
              <a:rPr lang="fa-IR" sz="3200">
                <a:solidFill>
                  <a:schemeClr val="accent1">
                    <a:lumMod val="50000"/>
                  </a:schemeClr>
                </a:solidFill>
                <a:cs typeface="B Nazanin" panose="00000400000000000000" pitchFamily="2" charset="-78"/>
              </a:rPr>
              <a:t> , دوره پنجره کوتاه تر شده است</a:t>
            </a:r>
            <a:r>
              <a:rPr lang="fa-IR">
                <a:solidFill>
                  <a:schemeClr val="accent1">
                    <a:lumMod val="50000"/>
                  </a:schemeClr>
                </a:solidFill>
              </a:rPr>
              <a:t>. </a:t>
            </a:r>
            <a:endParaRPr lang="en-US" dirty="0">
              <a:solidFill>
                <a:schemeClr val="accent1">
                  <a:lumMod val="50000"/>
                </a:schemeClr>
              </a:solidFill>
            </a:endParaRPr>
          </a:p>
        </p:txBody>
      </p:sp>
    </p:spTree>
    <p:extLst>
      <p:ext uri="{BB962C8B-B14F-4D97-AF65-F5344CB8AC3E}">
        <p14:creationId xmlns:p14="http://schemas.microsoft.com/office/powerpoint/2010/main" val="415547020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a:solidFill>
                  <a:schemeClr val="bg1"/>
                </a:solidFill>
                <a:effectLst>
                  <a:outerShdw blurRad="38100" dist="38100" dir="2700000" algn="tl">
                    <a:srgbClr val="000000">
                      <a:alpha val="43137"/>
                    </a:srgbClr>
                  </a:outerShdw>
                </a:effectLst>
                <a:cs typeface="B Nazanin" panose="00000400000000000000" pitchFamily="2" charset="-78"/>
              </a:rPr>
              <a:t>انواع آزمايش‌هاي تشخيصي </a:t>
            </a:r>
            <a:r>
              <a:rPr lang="en-US" sz="4000" b="1">
                <a:solidFill>
                  <a:schemeClr val="bg1"/>
                </a:solidFill>
                <a:effectLst>
                  <a:outerShdw blurRad="38100" dist="38100" dir="2700000" algn="tl">
                    <a:srgbClr val="000000">
                      <a:alpha val="43137"/>
                    </a:srgbClr>
                  </a:outerShdw>
                </a:effectLst>
                <a:cs typeface="B Nazanin" panose="00000400000000000000" pitchFamily="2" charset="-78"/>
              </a:rPr>
              <a:t>HIV</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397565" y="1807472"/>
            <a:ext cx="11090291" cy="54480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Font typeface="Arial" panose="020B0604020202020204" pitchFamily="34" charset="0"/>
              <a:buNone/>
            </a:pPr>
            <a:r>
              <a:rPr lang="fa-IR" sz="2400" b="1">
                <a:solidFill>
                  <a:schemeClr val="accent1">
                    <a:lumMod val="50000"/>
                  </a:schemeClr>
                </a:solidFill>
                <a:cs typeface="B Nazanin" panose="00000400000000000000" pitchFamily="2" charset="-78"/>
              </a:rPr>
              <a:t>آزمایش‌‌های تشخیص سریع: </a:t>
            </a:r>
          </a:p>
          <a:p>
            <a:pPr algn="r" rtl="1"/>
            <a:r>
              <a:rPr lang="fa-IR" sz="2400">
                <a:solidFill>
                  <a:schemeClr val="accent1">
                    <a:lumMod val="50000"/>
                  </a:schemeClr>
                </a:solidFill>
                <a:cs typeface="B Nazanin" panose="00000400000000000000" pitchFamily="2" charset="-78"/>
              </a:rPr>
              <a:t>این آزمایش‌ها نیز بر پایه پاسخ ایمنی طراحی شده‌اند. با این وجود اختصاصیت کافی را ندارند و مانند الیزا لازم است با آزمایش‌‌های اختصاصی‌تر مورد تائید قرار گیرند. </a:t>
            </a:r>
          </a:p>
          <a:p>
            <a:pPr algn="r" rtl="1"/>
            <a:r>
              <a:rPr lang="fa-IR" sz="2400">
                <a:solidFill>
                  <a:schemeClr val="accent1">
                    <a:lumMod val="50000"/>
                  </a:schemeClr>
                </a:solidFill>
                <a:cs typeface="B Nazanin" panose="00000400000000000000" pitchFamily="2" charset="-78"/>
              </a:rPr>
              <a:t>کیت های تشخیص سریع موجود در کشور عمدتا از نسل سوم بوده و دوران پنجره آنها مشابه الیزا نسل سوم خواهد بود. </a:t>
            </a:r>
          </a:p>
          <a:p>
            <a:pPr marL="0" indent="0" algn="r" rtl="1">
              <a:buFont typeface="Arial" panose="020B0604020202020204" pitchFamily="34" charset="0"/>
              <a:buNone/>
            </a:pPr>
            <a:endParaRPr lang="en-US" sz="2400" b="1">
              <a:solidFill>
                <a:schemeClr val="accent1">
                  <a:lumMod val="50000"/>
                </a:schemeClr>
              </a:solidFill>
              <a:cs typeface="B Nazanin" panose="00000400000000000000" pitchFamily="2" charset="-78"/>
            </a:endParaRPr>
          </a:p>
          <a:p>
            <a:pPr marL="0" indent="0" algn="r" rtl="1">
              <a:buFont typeface="Arial" panose="020B0604020202020204" pitchFamily="34" charset="0"/>
              <a:buNone/>
            </a:pPr>
            <a:r>
              <a:rPr lang="fa-IR" sz="2400" b="1">
                <a:solidFill>
                  <a:schemeClr val="accent1">
                    <a:lumMod val="50000"/>
                  </a:schemeClr>
                </a:solidFill>
                <a:cs typeface="B Nazanin" panose="00000400000000000000" pitchFamily="2" charset="-78"/>
              </a:rPr>
              <a:t>آزمون </a:t>
            </a:r>
            <a:r>
              <a:rPr lang="en-US" sz="2400" b="1">
                <a:solidFill>
                  <a:schemeClr val="accent1">
                    <a:lumMod val="50000"/>
                  </a:schemeClr>
                </a:solidFill>
                <a:cs typeface="B Nazanin" panose="00000400000000000000" pitchFamily="2" charset="-78"/>
              </a:rPr>
              <a:t>Western blot</a:t>
            </a:r>
            <a:r>
              <a:rPr lang="fa-IR" sz="2400" b="1">
                <a:solidFill>
                  <a:schemeClr val="accent1">
                    <a:lumMod val="50000"/>
                  </a:schemeClr>
                </a:solidFill>
                <a:cs typeface="B Nazanin" panose="00000400000000000000" pitchFamily="2" charset="-78"/>
              </a:rPr>
              <a:t>: </a:t>
            </a:r>
          </a:p>
          <a:p>
            <a:pPr algn="r" rtl="1"/>
            <a:r>
              <a:rPr lang="fa-IR" sz="2400">
                <a:solidFill>
                  <a:schemeClr val="accent1">
                    <a:lumMod val="50000"/>
                  </a:schemeClr>
                </a:solidFill>
                <a:cs typeface="B Nazanin" panose="00000400000000000000" pitchFamily="2" charset="-78"/>
              </a:rPr>
              <a:t>این آزمون وجود </a:t>
            </a:r>
            <a:r>
              <a:rPr lang="en-US" sz="2400">
                <a:solidFill>
                  <a:schemeClr val="accent1">
                    <a:lumMod val="50000"/>
                  </a:schemeClr>
                </a:solidFill>
                <a:cs typeface="B Nazanin" panose="00000400000000000000" pitchFamily="2" charset="-78"/>
              </a:rPr>
              <a:t>IgG</a:t>
            </a:r>
            <a:r>
              <a:rPr lang="fa-IR" sz="2400">
                <a:solidFill>
                  <a:schemeClr val="accent1">
                    <a:lumMod val="50000"/>
                  </a:schemeClr>
                </a:solidFill>
                <a:cs typeface="B Nazanin" panose="00000400000000000000" pitchFamily="2" charset="-78"/>
              </a:rPr>
              <a:t> عليه چند نوع پروتئين ويروسي را بررسي مي‌كند و نسبت به الايزا اختصاصي‌تر است ولي حساسيت كمتري دارد</a:t>
            </a:r>
            <a:r>
              <a:rPr lang="fa-IR" sz="2400">
                <a:cs typeface="B Nazanin" panose="00000400000000000000" pitchFamily="2" charset="-78"/>
              </a:rPr>
              <a:t>. </a:t>
            </a:r>
            <a:r>
              <a:rPr lang="fa-IR" sz="2400" b="1">
                <a:solidFill>
                  <a:srgbClr val="FF0000"/>
                </a:solidFill>
                <a:cs typeface="B Nazanin" panose="00000400000000000000" pitchFamily="2" charset="-78"/>
              </a:rPr>
              <a:t>از الگوریتمهای تست جهانی و کشوری حذف شده و کاربردی ندارد. </a:t>
            </a:r>
            <a:endParaRPr lang="en-US" sz="24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213002364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804079" y="1213338"/>
            <a:ext cx="9872871" cy="40386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r>
              <a:rPr lang="fa-IR" sz="3200">
                <a:solidFill>
                  <a:schemeClr val="accent1">
                    <a:lumMod val="50000"/>
                  </a:schemeClr>
                </a:solidFill>
                <a:cs typeface="B Nazanin" panose="00000400000000000000" pitchFamily="2" charset="-78"/>
              </a:rPr>
              <a:t>بررسی اسید نوکلئیک عمدتا بصورت </a:t>
            </a:r>
            <a:r>
              <a:rPr lang="en-US" sz="3200">
                <a:solidFill>
                  <a:schemeClr val="accent1">
                    <a:lumMod val="50000"/>
                  </a:schemeClr>
                </a:solidFill>
                <a:cs typeface="B Nazanin" panose="00000400000000000000" pitchFamily="2" charset="-78"/>
              </a:rPr>
              <a:t>PCR </a:t>
            </a:r>
            <a:r>
              <a:rPr lang="fa-IR" sz="3200">
                <a:solidFill>
                  <a:schemeClr val="accent1">
                    <a:lumMod val="50000"/>
                  </a:schemeClr>
                </a:solidFill>
                <a:cs typeface="B Nazanin" panose="00000400000000000000" pitchFamily="2" charset="-78"/>
              </a:rPr>
              <a:t>  انجام میشود. </a:t>
            </a:r>
          </a:p>
          <a:p>
            <a:pPr algn="r" rtl="1"/>
            <a:endParaRPr lang="fa-IR" sz="3200">
              <a:solidFill>
                <a:schemeClr val="accent1">
                  <a:lumMod val="50000"/>
                </a:schemeClr>
              </a:solidFill>
              <a:cs typeface="B Nazanin" panose="00000400000000000000" pitchFamily="2" charset="-78"/>
            </a:endParaRPr>
          </a:p>
          <a:p>
            <a:pPr algn="r" rtl="1"/>
            <a:r>
              <a:rPr lang="fa-IR" sz="3200">
                <a:solidFill>
                  <a:schemeClr val="accent1">
                    <a:lumMod val="50000"/>
                  </a:schemeClr>
                </a:solidFill>
                <a:cs typeface="B Nazanin" panose="00000400000000000000" pitchFamily="2" charset="-78"/>
              </a:rPr>
              <a:t>بـا توجه به اين كه در اين آزمون ژنوم ويروس مورد مطــالعه قرار می­گيرد، لذا در تشخيص زودرس بيماري و يا نوزاد متولد شده از مادر آلوده مفيد است. </a:t>
            </a:r>
          </a:p>
          <a:p>
            <a:pPr algn="r" rtl="1"/>
            <a:endParaRPr lang="fa-IR" sz="3200">
              <a:solidFill>
                <a:schemeClr val="accent1">
                  <a:lumMod val="50000"/>
                </a:schemeClr>
              </a:solidFill>
              <a:cs typeface="B Nazanin" panose="00000400000000000000" pitchFamily="2" charset="-78"/>
            </a:endParaRPr>
          </a:p>
          <a:p>
            <a:pPr algn="r" rtl="1"/>
            <a:r>
              <a:rPr lang="fa-IR" sz="3200">
                <a:solidFill>
                  <a:schemeClr val="accent1">
                    <a:lumMod val="50000"/>
                  </a:schemeClr>
                </a:solidFill>
                <a:cs typeface="B Nazanin" panose="00000400000000000000" pitchFamily="2" charset="-78"/>
              </a:rPr>
              <a:t>نیز در مواردی که تست های الیزا نمی تواند تکلیف ابتلا را مشخص کند (عدم تطابق), بکار می رود</a:t>
            </a:r>
            <a:endParaRPr lang="en-US" sz="3200" dirty="0">
              <a:solidFill>
                <a:schemeClr val="accent1">
                  <a:lumMod val="50000"/>
                </a:schemeClr>
              </a:solidFill>
              <a:cs typeface="B Nazanin" panose="00000400000000000000" pitchFamily="2" charset="-78"/>
            </a:endParaRPr>
          </a:p>
        </p:txBody>
      </p:sp>
      <p:pic>
        <p:nvPicPr>
          <p:cNvPr id="3" name="Content Placeholder 3"/>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539" y="0"/>
            <a:ext cx="3525079" cy="1956076"/>
          </a:xfrm>
          <a:prstGeom prst="rect">
            <a:avLst/>
          </a:prstGeom>
          <a:noFill/>
          <a:ln>
            <a:noFill/>
          </a:ln>
        </p:spPr>
      </p:pic>
    </p:spTree>
    <p:extLst>
      <p:ext uri="{BB962C8B-B14F-4D97-AF65-F5344CB8AC3E}">
        <p14:creationId xmlns:p14="http://schemas.microsoft.com/office/powerpoint/2010/main" val="21129359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A7F834-F8C1-4100-B1D9-6A3533B2C94A}"/>
              </a:ext>
            </a:extLst>
          </p:cNvPr>
          <p:cNvPicPr>
            <a:picLocks noChangeAspect="1"/>
          </p:cNvPicPr>
          <p:nvPr/>
        </p:nvPicPr>
        <p:blipFill rotWithShape="1">
          <a:blip r:embed="rId2"/>
          <a:srcRect l="2717" r="49022" b="23658"/>
          <a:stretch/>
        </p:blipFill>
        <p:spPr>
          <a:xfrm>
            <a:off x="212034" y="372735"/>
            <a:ext cx="5883966" cy="5232936"/>
          </a:xfrm>
          <a:prstGeom prst="ellipse">
            <a:avLst/>
          </a:prstGeom>
          <a:ln>
            <a:noFill/>
          </a:ln>
          <a:effectLst>
            <a:softEdge rad="112500"/>
          </a:effectLst>
        </p:spPr>
      </p:pic>
      <p:pic>
        <p:nvPicPr>
          <p:cNvPr id="5" name="Picture 4">
            <a:extLst>
              <a:ext uri="{FF2B5EF4-FFF2-40B4-BE49-F238E27FC236}">
                <a16:creationId xmlns:a16="http://schemas.microsoft.com/office/drawing/2014/main" id="{C6E1EE76-97CC-487E-8824-65093BCBA561}"/>
              </a:ext>
            </a:extLst>
          </p:cNvPr>
          <p:cNvPicPr>
            <a:picLocks noChangeAspect="1"/>
          </p:cNvPicPr>
          <p:nvPr/>
        </p:nvPicPr>
        <p:blipFill rotWithShape="1">
          <a:blip r:embed="rId3"/>
          <a:srcRect l="4022" r="50000" b="21339"/>
          <a:stretch/>
        </p:blipFill>
        <p:spPr>
          <a:xfrm>
            <a:off x="6374296" y="372735"/>
            <a:ext cx="5605670" cy="5391962"/>
          </a:xfrm>
          <a:prstGeom prst="ellipse">
            <a:avLst/>
          </a:prstGeom>
          <a:ln>
            <a:noFill/>
          </a:ln>
          <a:effectLst>
            <a:softEdge rad="112500"/>
          </a:effectLst>
        </p:spPr>
      </p:pic>
      <p:sp>
        <p:nvSpPr>
          <p:cNvPr id="6" name="Arrow: Curved Up 5">
            <a:extLst>
              <a:ext uri="{FF2B5EF4-FFF2-40B4-BE49-F238E27FC236}">
                <a16:creationId xmlns:a16="http://schemas.microsoft.com/office/drawing/2014/main" id="{A11AF88E-6779-4F8D-988B-D7561C08798C}"/>
              </a:ext>
            </a:extLst>
          </p:cNvPr>
          <p:cNvSpPr/>
          <p:nvPr/>
        </p:nvSpPr>
        <p:spPr>
          <a:xfrm>
            <a:off x="8547652" y="5247861"/>
            <a:ext cx="1020418" cy="675861"/>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63151500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fa-IR" sz="32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1162876" y="1739348"/>
            <a:ext cx="9872871" cy="403860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en-US"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در اين روش آنتي ژن ويروس مورد بــررسي قرار مي‌گيرد، لذا مي‌تواند در تشخيص زودهنگام آلودگي كمك‌كننده باشد. </a:t>
            </a:r>
          </a:p>
          <a:p>
            <a:pPr algn="just" rtl="1"/>
            <a:endParaRPr lang="fa-IR"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البته از آنجا که در مراحل عفونت بدون علامت و يا درمان ضد ويروسی، تعداد ويروس موجود در خون كم است ممكن است منفي كاذب داشته باشيم. (نیاز به </a:t>
            </a:r>
            <a:r>
              <a:rPr lang="en-US" sz="3200">
                <a:solidFill>
                  <a:schemeClr val="accent1">
                    <a:lumMod val="50000"/>
                  </a:schemeClr>
                </a:solidFill>
                <a:cs typeface="B Nazanin" panose="00000400000000000000" pitchFamily="2" charset="-78"/>
              </a:rPr>
              <a:t>VL=20000-30000</a:t>
            </a:r>
            <a:r>
              <a:rPr lang="fa-IR" sz="3200">
                <a:solidFill>
                  <a:schemeClr val="accent1">
                    <a:lumMod val="50000"/>
                  </a:schemeClr>
                </a:solidFill>
                <a:cs typeface="B Nazanin" panose="00000400000000000000" pitchFamily="2" charset="-78"/>
              </a:rPr>
              <a:t> دارد)</a:t>
            </a:r>
          </a:p>
          <a:p>
            <a:pPr algn="just" rtl="1"/>
            <a:endParaRPr lang="fa-IR"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عمدتا آنتی ژن </a:t>
            </a:r>
            <a:r>
              <a:rPr lang="en-US" sz="3200">
                <a:solidFill>
                  <a:schemeClr val="accent1">
                    <a:lumMod val="50000"/>
                  </a:schemeClr>
                </a:solidFill>
                <a:cs typeface="B Nazanin" panose="00000400000000000000" pitchFamily="2" charset="-78"/>
              </a:rPr>
              <a:t>P24</a:t>
            </a:r>
            <a:r>
              <a:rPr lang="fa-IR" sz="3200">
                <a:solidFill>
                  <a:schemeClr val="accent1">
                    <a:lumMod val="50000"/>
                  </a:schemeClr>
                </a:solidFill>
                <a:cs typeface="B Nazanin" panose="00000400000000000000" pitchFamily="2" charset="-78"/>
              </a:rPr>
              <a:t> در ماههای ابتدایی و در صورت عدم درمان در مراحل انتهایی بیماری و ورود به مرحله ایدز، مثبت می شود.</a:t>
            </a:r>
            <a:endParaRPr lang="en-US" sz="3200" dirty="0">
              <a:solidFill>
                <a:schemeClr val="accent1">
                  <a:lumMod val="50000"/>
                </a:schemeClr>
              </a:solidFill>
              <a:cs typeface="B Nazanin" panose="00000400000000000000" pitchFamily="2" charset="-78"/>
            </a:endParaRPr>
          </a:p>
        </p:txBody>
      </p:sp>
      <p:sp>
        <p:nvSpPr>
          <p:cNvPr id="7" name="Title 1"/>
          <p:cNvSpPr txBox="1">
            <a:spLocks/>
          </p:cNvSpPr>
          <p:nvPr/>
        </p:nvSpPr>
        <p:spPr>
          <a:xfrm>
            <a:off x="300966" y="156398"/>
            <a:ext cx="987552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r" rtl="1"/>
            <a:r>
              <a:rPr lang="fa-IR" sz="4000" b="1" dirty="0" err="1">
                <a:solidFill>
                  <a:schemeClr val="bg1"/>
                </a:solidFill>
                <a:cs typeface="+mn-cs"/>
              </a:rPr>
              <a:t>آنتي</a:t>
            </a:r>
            <a:r>
              <a:rPr lang="fa-IR" sz="4000" b="1" dirty="0">
                <a:solidFill>
                  <a:schemeClr val="bg1"/>
                </a:solidFill>
                <a:cs typeface="+mn-cs"/>
              </a:rPr>
              <a:t> ژن </a:t>
            </a:r>
            <a:r>
              <a:rPr lang="en-US" sz="4000" b="1" dirty="0">
                <a:solidFill>
                  <a:schemeClr val="bg1"/>
                </a:solidFill>
                <a:cs typeface="+mn-cs"/>
              </a:rPr>
              <a:t>P24</a:t>
            </a:r>
          </a:p>
        </p:txBody>
      </p:sp>
    </p:spTree>
    <p:extLst>
      <p:ext uri="{BB962C8B-B14F-4D97-AF65-F5344CB8AC3E}">
        <p14:creationId xmlns:p14="http://schemas.microsoft.com/office/powerpoint/2010/main" val="371820505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b="1" dirty="0">
                <a:solidFill>
                  <a:schemeClr val="bg1"/>
                </a:solidFill>
                <a:cs typeface="+mn-cs"/>
              </a:rPr>
              <a:t>مثبت کاذب در آزمونهای </a:t>
            </a:r>
            <a:r>
              <a:rPr lang="fa-IR" b="1" dirty="0" err="1">
                <a:solidFill>
                  <a:schemeClr val="bg1"/>
                </a:solidFill>
                <a:cs typeface="+mn-cs"/>
              </a:rPr>
              <a:t>الایزا</a:t>
            </a:r>
            <a:endParaRPr lang="fa-IR"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62865" y="1529655"/>
            <a:ext cx="10515600" cy="46529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r>
              <a:rPr lang="fa-IR" sz="2000" b="1">
                <a:solidFill>
                  <a:schemeClr val="accent1">
                    <a:lumMod val="50000"/>
                  </a:schemeClr>
                </a:solidFill>
                <a:cs typeface="B Nazanin" panose="00000400000000000000" pitchFamily="2" charset="-78"/>
              </a:rPr>
              <a:t>خطای ابزاری؛</a:t>
            </a:r>
            <a:r>
              <a:rPr lang="en-US" sz="2000" b="1">
                <a:solidFill>
                  <a:schemeClr val="accent1">
                    <a:lumMod val="50000"/>
                  </a:schemeClr>
                </a:solidFill>
                <a:cs typeface="B Nazanin" panose="00000400000000000000" pitchFamily="2" charset="-78"/>
              </a:rPr>
              <a:t> </a:t>
            </a:r>
            <a:r>
              <a:rPr lang="fa-IR" sz="2000" b="1">
                <a:solidFill>
                  <a:schemeClr val="accent1">
                    <a:lumMod val="50000"/>
                  </a:schemeClr>
                </a:solidFill>
                <a:cs typeface="B Nazanin" panose="00000400000000000000" pitchFamily="2" charset="-78"/>
              </a:rPr>
              <a:t>خطاهای پرسنلی</a:t>
            </a:r>
          </a:p>
          <a:p>
            <a:pPr algn="r" rtl="1"/>
            <a:r>
              <a:rPr lang="fa-IR" sz="2000" b="1">
                <a:solidFill>
                  <a:schemeClr val="accent1">
                    <a:lumMod val="50000"/>
                  </a:schemeClr>
                </a:solidFill>
                <a:cs typeface="B Nazanin" panose="00000400000000000000" pitchFamily="2" charset="-78"/>
              </a:rPr>
              <a:t>بیماریهای اتوایمیون نظیر لوپوس اریتماتو و آرتریت روماتوئید؛</a:t>
            </a:r>
            <a:endParaRPr lang="en-US" sz="2000" b="1">
              <a:solidFill>
                <a:schemeClr val="accent1">
                  <a:lumMod val="50000"/>
                </a:schemeClr>
              </a:solidFill>
              <a:cs typeface="B Nazanin" panose="00000400000000000000" pitchFamily="2" charset="-78"/>
            </a:endParaRPr>
          </a:p>
          <a:p>
            <a:pPr algn="r" rtl="1"/>
            <a:r>
              <a:rPr lang="fa-IR" sz="2000" b="1">
                <a:solidFill>
                  <a:schemeClr val="accent1">
                    <a:lumMod val="50000"/>
                  </a:schemeClr>
                </a:solidFill>
                <a:cs typeface="B Nazanin" panose="00000400000000000000" pitchFamily="2" charset="-78"/>
              </a:rPr>
              <a:t>پدیده ازدیاد ایمونوگلوبولین ها (</a:t>
            </a:r>
            <a:r>
              <a:rPr lang="en-US" sz="2000" b="1">
                <a:solidFill>
                  <a:schemeClr val="accent1">
                    <a:lumMod val="50000"/>
                  </a:schemeClr>
                </a:solidFill>
                <a:cs typeface="B Nazanin" panose="00000400000000000000" pitchFamily="2" charset="-78"/>
              </a:rPr>
              <a:t>Hypergammaglobulinemia</a:t>
            </a:r>
            <a:r>
              <a:rPr lang="fa-IR" sz="2000" b="1">
                <a:solidFill>
                  <a:schemeClr val="accent1">
                    <a:lumMod val="50000"/>
                  </a:schemeClr>
                </a:solidFill>
                <a:cs typeface="B Nazanin" panose="00000400000000000000" pitchFamily="2" charset="-78"/>
              </a:rPr>
              <a:t>) و یا دریافت ایمونوگلوبولین؛</a:t>
            </a:r>
          </a:p>
          <a:p>
            <a:pPr algn="r" rtl="1"/>
            <a:r>
              <a:rPr lang="fa-IR" sz="2000" b="1">
                <a:solidFill>
                  <a:schemeClr val="accent1">
                    <a:lumMod val="50000"/>
                  </a:schemeClr>
                </a:solidFill>
                <a:cs typeface="B Nazanin" panose="00000400000000000000" pitchFamily="2" charset="-78"/>
              </a:rPr>
              <a:t>ابتلا به </a:t>
            </a:r>
            <a:r>
              <a:rPr lang="en-US" sz="2000" b="1">
                <a:solidFill>
                  <a:schemeClr val="accent1">
                    <a:lumMod val="50000"/>
                  </a:schemeClr>
                </a:solidFill>
                <a:cs typeface="B Nazanin" panose="00000400000000000000" pitchFamily="2" charset="-78"/>
              </a:rPr>
              <a:t>EBV</a:t>
            </a:r>
            <a:endParaRPr lang="fa-IR" sz="2000" b="1">
              <a:solidFill>
                <a:schemeClr val="accent1">
                  <a:lumMod val="50000"/>
                </a:schemeClr>
              </a:solidFill>
              <a:cs typeface="B Nazanin" panose="00000400000000000000" pitchFamily="2" charset="-78"/>
            </a:endParaRPr>
          </a:p>
          <a:p>
            <a:pPr algn="r" rtl="1"/>
            <a:r>
              <a:rPr lang="fa-IR" sz="2000" b="1">
                <a:solidFill>
                  <a:schemeClr val="accent1">
                    <a:lumMod val="50000"/>
                  </a:schemeClr>
                </a:solidFill>
                <a:cs typeface="B Nazanin" panose="00000400000000000000" pitchFamily="2" charset="-78"/>
              </a:rPr>
              <a:t>واکسیناسیون آنفلوآنزا، هپاتیت </a:t>
            </a:r>
            <a:r>
              <a:rPr lang="en-US" sz="2000" b="1">
                <a:solidFill>
                  <a:schemeClr val="accent1">
                    <a:lumMod val="50000"/>
                  </a:schemeClr>
                </a:solidFill>
                <a:cs typeface="B Nazanin" panose="00000400000000000000" pitchFamily="2" charset="-78"/>
              </a:rPr>
              <a:t>B</a:t>
            </a:r>
            <a:r>
              <a:rPr lang="fa-IR" sz="2000" b="1">
                <a:solidFill>
                  <a:schemeClr val="accent1">
                    <a:lumMod val="50000"/>
                  </a:schemeClr>
                </a:solidFill>
                <a:cs typeface="B Nazanin" panose="00000400000000000000" pitchFamily="2" charset="-78"/>
              </a:rPr>
              <a:t>، هاری</a:t>
            </a:r>
          </a:p>
          <a:p>
            <a:pPr algn="r" rtl="1"/>
            <a:r>
              <a:rPr lang="fa-IR" sz="2000" b="1">
                <a:solidFill>
                  <a:schemeClr val="accent1">
                    <a:lumMod val="50000"/>
                  </a:schemeClr>
                </a:solidFill>
                <a:cs typeface="B Nazanin" panose="00000400000000000000" pitchFamily="2" charset="-78"/>
              </a:rPr>
              <a:t>ابتلا به تب دنگی، </a:t>
            </a:r>
            <a:r>
              <a:rPr lang="en-US" sz="2000" b="1">
                <a:solidFill>
                  <a:schemeClr val="accent1">
                    <a:lumMod val="50000"/>
                  </a:schemeClr>
                </a:solidFill>
                <a:cs typeface="B Nazanin" panose="00000400000000000000" pitchFamily="2" charset="-78"/>
              </a:rPr>
              <a:t>EBV</a:t>
            </a:r>
            <a:r>
              <a:rPr lang="fa-IR" sz="2000" b="1">
                <a:solidFill>
                  <a:schemeClr val="accent1">
                    <a:lumMod val="50000"/>
                  </a:schemeClr>
                </a:solidFill>
                <a:cs typeface="B Nazanin" panose="00000400000000000000" pitchFamily="2" charset="-78"/>
              </a:rPr>
              <a:t>، لایم، سیفیلیس، نوروسیستی سرکوزیز</a:t>
            </a:r>
            <a:endParaRPr lang="en-US" sz="2000" b="1">
              <a:solidFill>
                <a:schemeClr val="accent1">
                  <a:lumMod val="50000"/>
                </a:schemeClr>
              </a:solidFill>
              <a:cs typeface="B Nazanin" panose="00000400000000000000" pitchFamily="2" charset="-78"/>
            </a:endParaRPr>
          </a:p>
          <a:p>
            <a:pPr algn="r" rtl="1"/>
            <a:r>
              <a:rPr lang="fa-IR" sz="2000" b="1">
                <a:solidFill>
                  <a:schemeClr val="accent1">
                    <a:lumMod val="50000"/>
                  </a:schemeClr>
                </a:solidFill>
                <a:cs typeface="B Nazanin" panose="00000400000000000000" pitchFamily="2" charset="-78"/>
              </a:rPr>
              <a:t>بیماریهای کبدی؛ التهاب مزمن کبدی و یا مشکلات ناشی از الکل؛</a:t>
            </a:r>
          </a:p>
          <a:p>
            <a:pPr algn="r" rtl="1"/>
            <a:r>
              <a:rPr lang="fa-IR" sz="2000" b="1">
                <a:solidFill>
                  <a:schemeClr val="accent1">
                    <a:lumMod val="50000"/>
                  </a:schemeClr>
                </a:solidFill>
                <a:cs typeface="B Nazanin" panose="00000400000000000000" pitchFamily="2" charset="-78"/>
              </a:rPr>
              <a:t>دریافت خون مکرر؛ </a:t>
            </a:r>
          </a:p>
          <a:p>
            <a:pPr algn="r" rtl="1"/>
            <a:r>
              <a:rPr lang="fa-IR" sz="2000" b="1">
                <a:solidFill>
                  <a:schemeClr val="accent1">
                    <a:lumMod val="50000"/>
                  </a:schemeClr>
                </a:solidFill>
                <a:cs typeface="B Nazanin" panose="00000400000000000000" pitchFamily="2" charset="-78"/>
              </a:rPr>
              <a:t>بارداری</a:t>
            </a:r>
          </a:p>
          <a:p>
            <a:pPr algn="r" rtl="1"/>
            <a:r>
              <a:rPr lang="fa-IR" sz="2000" b="1">
                <a:solidFill>
                  <a:schemeClr val="accent1">
                    <a:lumMod val="50000"/>
                  </a:schemeClr>
                </a:solidFill>
                <a:cs typeface="B Nazanin" panose="00000400000000000000" pitchFamily="2" charset="-78"/>
              </a:rPr>
              <a:t>نقایص مادرزادی سیستم انعقاد خون؛ </a:t>
            </a:r>
          </a:p>
          <a:p>
            <a:pPr algn="r" rtl="1"/>
            <a:r>
              <a:rPr lang="fa-IR" sz="2000" b="1">
                <a:solidFill>
                  <a:schemeClr val="accent1">
                    <a:lumMod val="50000"/>
                  </a:schemeClr>
                </a:solidFill>
                <a:cs typeface="B Nazanin" panose="00000400000000000000" pitchFamily="2" charset="-78"/>
              </a:rPr>
              <a:t>لمفوم‌ها، بدخیمی و یا خوش‌خیمی‌های سلولهای خونی؛</a:t>
            </a:r>
          </a:p>
          <a:p>
            <a:pPr algn="r" rtl="1"/>
            <a:r>
              <a:rPr lang="fa-IR" sz="2000" b="1">
                <a:solidFill>
                  <a:schemeClr val="accent1">
                    <a:lumMod val="50000"/>
                  </a:schemeClr>
                </a:solidFill>
                <a:cs typeface="B Nazanin" panose="00000400000000000000" pitchFamily="2" charset="-78"/>
              </a:rPr>
              <a:t>افرادی که در کارآزمایی های بالینی </a:t>
            </a:r>
            <a:r>
              <a:rPr lang="en-US" sz="2000" b="1">
                <a:solidFill>
                  <a:schemeClr val="accent1">
                    <a:lumMod val="50000"/>
                  </a:schemeClr>
                </a:solidFill>
                <a:cs typeface="B Nazanin" panose="00000400000000000000" pitchFamily="2" charset="-78"/>
              </a:rPr>
              <a:t>HIV Vaccine </a:t>
            </a:r>
            <a:r>
              <a:rPr lang="fa-IR" sz="2000" b="1">
                <a:solidFill>
                  <a:schemeClr val="accent1">
                    <a:lumMod val="50000"/>
                  </a:schemeClr>
                </a:solidFill>
                <a:cs typeface="B Nazanin" panose="00000400000000000000" pitchFamily="2" charset="-78"/>
              </a:rPr>
              <a:t>شرکت می کنند</a:t>
            </a:r>
            <a:endParaRPr lang="fa-IR" sz="2000" b="1"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237879505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b="1" dirty="0">
                <a:solidFill>
                  <a:schemeClr val="bg1"/>
                </a:solidFill>
                <a:cs typeface="+mn-cs"/>
              </a:rPr>
              <a:t>منفی کاذب در آزمونهای </a:t>
            </a:r>
            <a:r>
              <a:rPr lang="fa-IR" b="1" dirty="0" err="1">
                <a:solidFill>
                  <a:schemeClr val="bg1"/>
                </a:solidFill>
                <a:cs typeface="+mn-cs"/>
              </a:rPr>
              <a:t>الایزا</a:t>
            </a:r>
            <a:endParaRPr lang="fa-IR"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24719" y="1644007"/>
            <a:ext cx="10515600" cy="46281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r>
              <a:rPr lang="fa-IR" sz="2400" b="1">
                <a:solidFill>
                  <a:schemeClr val="accent1">
                    <a:lumMod val="50000"/>
                  </a:schemeClr>
                </a:solidFill>
                <a:cs typeface="B Nazanin" panose="00000400000000000000" pitchFamily="2" charset="-78"/>
              </a:rPr>
              <a:t>خطاهای ابزاری؛ </a:t>
            </a:r>
            <a:endParaRPr lang="en-US" sz="2400" b="1">
              <a:solidFill>
                <a:schemeClr val="accent1">
                  <a:lumMod val="50000"/>
                </a:schemeClr>
              </a:solidFill>
              <a:cs typeface="B Nazanin" panose="00000400000000000000" pitchFamily="2" charset="-78"/>
            </a:endParaRPr>
          </a:p>
          <a:p>
            <a:pPr algn="r" rtl="1"/>
            <a:r>
              <a:rPr lang="fa-IR" sz="2400" b="1">
                <a:solidFill>
                  <a:schemeClr val="accent1">
                    <a:lumMod val="50000"/>
                  </a:schemeClr>
                </a:solidFill>
                <a:cs typeface="B Nazanin" panose="00000400000000000000" pitchFamily="2" charset="-78"/>
              </a:rPr>
              <a:t>خطاهای پرسنلی؛ </a:t>
            </a:r>
            <a:endParaRPr lang="en-US" sz="2400" b="1">
              <a:solidFill>
                <a:schemeClr val="accent1">
                  <a:lumMod val="50000"/>
                </a:schemeClr>
              </a:solidFill>
              <a:cs typeface="B Nazanin" panose="00000400000000000000" pitchFamily="2" charset="-78"/>
            </a:endParaRPr>
          </a:p>
          <a:p>
            <a:pPr algn="r" rtl="1"/>
            <a:r>
              <a:rPr lang="fa-IR" sz="2400" b="1">
                <a:solidFill>
                  <a:schemeClr val="accent1">
                    <a:lumMod val="50000"/>
                  </a:schemeClr>
                </a:solidFill>
                <a:cs typeface="B Nazanin" panose="00000400000000000000" pitchFamily="2" charset="-78"/>
              </a:rPr>
              <a:t>آلودگی با </a:t>
            </a:r>
            <a:r>
              <a:rPr lang="en-US" sz="2400" b="1">
                <a:solidFill>
                  <a:schemeClr val="accent1">
                    <a:lumMod val="50000"/>
                  </a:schemeClr>
                </a:solidFill>
                <a:cs typeface="B Nazanin" panose="00000400000000000000" pitchFamily="2" charset="-78"/>
              </a:rPr>
              <a:t>HIV-2</a:t>
            </a:r>
            <a:r>
              <a:rPr lang="fa-IR" sz="2400" b="1">
                <a:solidFill>
                  <a:schemeClr val="accent1">
                    <a:lumMod val="50000"/>
                  </a:schemeClr>
                </a:solidFill>
                <a:cs typeface="B Nazanin" panose="00000400000000000000" pitchFamily="2" charset="-78"/>
              </a:rPr>
              <a:t> (برای آزمون هائی که بصورت اختصاصی فقط </a:t>
            </a:r>
            <a:r>
              <a:rPr lang="en-US" sz="2400" b="1">
                <a:solidFill>
                  <a:schemeClr val="accent1">
                    <a:lumMod val="50000"/>
                  </a:schemeClr>
                </a:solidFill>
                <a:cs typeface="B Nazanin" panose="00000400000000000000" pitchFamily="2" charset="-78"/>
              </a:rPr>
              <a:t>HIV-1</a:t>
            </a:r>
            <a:r>
              <a:rPr lang="fa-IR" sz="2400" b="1">
                <a:solidFill>
                  <a:schemeClr val="accent1">
                    <a:lumMod val="50000"/>
                  </a:schemeClr>
                </a:solidFill>
                <a:cs typeface="B Nazanin" panose="00000400000000000000" pitchFamily="2" charset="-78"/>
              </a:rPr>
              <a:t> را مورد شناسایی قرار میدهند)؛ </a:t>
            </a:r>
            <a:endParaRPr lang="en-US" sz="2400" b="1">
              <a:solidFill>
                <a:schemeClr val="accent1">
                  <a:lumMod val="50000"/>
                </a:schemeClr>
              </a:solidFill>
              <a:cs typeface="B Nazanin" panose="00000400000000000000" pitchFamily="2" charset="-78"/>
            </a:endParaRPr>
          </a:p>
          <a:p>
            <a:pPr algn="r" rtl="1"/>
            <a:r>
              <a:rPr lang="fa-IR" sz="2400" b="1">
                <a:solidFill>
                  <a:schemeClr val="accent1">
                    <a:lumMod val="50000"/>
                  </a:schemeClr>
                </a:solidFill>
                <a:cs typeface="B Nazanin" panose="00000400000000000000" pitchFamily="2" charset="-78"/>
              </a:rPr>
              <a:t>درمان های شدید سرکوب کننده سیستم ایمنی؛ </a:t>
            </a:r>
            <a:endParaRPr lang="en-US" sz="2400" b="1">
              <a:solidFill>
                <a:schemeClr val="accent1">
                  <a:lumMod val="50000"/>
                </a:schemeClr>
              </a:solidFill>
              <a:cs typeface="B Nazanin" panose="00000400000000000000" pitchFamily="2" charset="-78"/>
            </a:endParaRPr>
          </a:p>
          <a:p>
            <a:pPr algn="r" rtl="1"/>
            <a:r>
              <a:rPr lang="fa-IR" sz="2400" b="1">
                <a:solidFill>
                  <a:schemeClr val="accent1">
                    <a:lumMod val="50000"/>
                  </a:schemeClr>
                </a:solidFill>
                <a:cs typeface="B Nazanin" panose="00000400000000000000" pitchFamily="2" charset="-78"/>
              </a:rPr>
              <a:t>نقص های مادر زادی کمبود تولید ایمونوگلولین ( </a:t>
            </a:r>
            <a:r>
              <a:rPr lang="en-US" sz="2400" b="1">
                <a:solidFill>
                  <a:schemeClr val="accent1">
                    <a:lumMod val="50000"/>
                  </a:schemeClr>
                </a:solidFill>
                <a:cs typeface="B Nazanin" panose="00000400000000000000" pitchFamily="2" charset="-78"/>
              </a:rPr>
              <a:t>A/hypo-gammaglobulinemia</a:t>
            </a:r>
            <a:r>
              <a:rPr lang="fa-IR" sz="2400" b="1">
                <a:solidFill>
                  <a:schemeClr val="accent1">
                    <a:lumMod val="50000"/>
                  </a:schemeClr>
                </a:solidFill>
                <a:cs typeface="B Nazanin" panose="00000400000000000000" pitchFamily="2" charset="-78"/>
              </a:rPr>
              <a:t>)؛ </a:t>
            </a:r>
            <a:endParaRPr lang="en-US" sz="2400" b="1">
              <a:solidFill>
                <a:schemeClr val="accent1">
                  <a:lumMod val="50000"/>
                </a:schemeClr>
              </a:solidFill>
              <a:cs typeface="B Nazanin" panose="00000400000000000000" pitchFamily="2" charset="-78"/>
            </a:endParaRPr>
          </a:p>
          <a:p>
            <a:pPr algn="r" rtl="1"/>
            <a:r>
              <a:rPr lang="fa-IR" sz="2400" b="1">
                <a:solidFill>
                  <a:srgbClr val="FF0000"/>
                </a:solidFill>
                <a:cs typeface="B Nazanin" panose="00000400000000000000" pitchFamily="2" charset="-78"/>
              </a:rPr>
              <a:t>مراحل پیشرفته عفونت ناشی از </a:t>
            </a:r>
            <a:r>
              <a:rPr lang="en-US" sz="2400" b="1">
                <a:solidFill>
                  <a:srgbClr val="FF0000"/>
                </a:solidFill>
                <a:cs typeface="B Nazanin" panose="00000400000000000000" pitchFamily="2" charset="-78"/>
              </a:rPr>
              <a:t>HIV</a:t>
            </a:r>
            <a:r>
              <a:rPr lang="fa-IR" sz="2400" b="1">
                <a:solidFill>
                  <a:srgbClr val="FF0000"/>
                </a:solidFill>
                <a:cs typeface="B Nazanin" panose="00000400000000000000" pitchFamily="2" charset="-78"/>
              </a:rPr>
              <a:t>؛</a:t>
            </a:r>
          </a:p>
          <a:p>
            <a:pPr algn="r" rtl="1"/>
            <a:r>
              <a:rPr lang="fa-IR" sz="2400" b="1">
                <a:solidFill>
                  <a:srgbClr val="FF0000"/>
                </a:solidFill>
                <a:cs typeface="B Nazanin" panose="00000400000000000000" pitchFamily="2" charset="-78"/>
              </a:rPr>
              <a:t>تحت درمان موفق با داروهای ضد رتروویروسی</a:t>
            </a:r>
            <a:endParaRPr lang="en-US" sz="2400" b="1">
              <a:solidFill>
                <a:srgbClr val="FF0000"/>
              </a:solidFill>
              <a:cs typeface="B Nazanin" panose="00000400000000000000" pitchFamily="2" charset="-78"/>
            </a:endParaRPr>
          </a:p>
          <a:p>
            <a:pPr algn="r" rtl="1"/>
            <a:r>
              <a:rPr lang="fa-IR" sz="2400" b="1">
                <a:solidFill>
                  <a:schemeClr val="accent1">
                    <a:lumMod val="50000"/>
                  </a:schemeClr>
                </a:solidFill>
                <a:cs typeface="B Nazanin" panose="00000400000000000000" pitchFamily="2" charset="-78"/>
              </a:rPr>
              <a:t>افرادی که درمان های </a:t>
            </a:r>
            <a:r>
              <a:rPr lang="en-US" sz="2400" b="1">
                <a:solidFill>
                  <a:schemeClr val="accent1">
                    <a:lumMod val="50000"/>
                  </a:schemeClr>
                </a:solidFill>
                <a:cs typeface="B Nazanin" panose="00000400000000000000" pitchFamily="2" charset="-78"/>
              </a:rPr>
              <a:t>PEP</a:t>
            </a:r>
            <a:r>
              <a:rPr lang="fa-IR" sz="2400" b="1">
                <a:solidFill>
                  <a:schemeClr val="accent1">
                    <a:lumMod val="50000"/>
                  </a:schemeClr>
                </a:solidFill>
                <a:cs typeface="B Nazanin" panose="00000400000000000000" pitchFamily="2" charset="-78"/>
              </a:rPr>
              <a:t> دریافت نموده اند پاسخ های آنتی بادی ها را با تأخیر نشان می دهند؛</a:t>
            </a:r>
          </a:p>
          <a:p>
            <a:pPr algn="r" rtl="1"/>
            <a:r>
              <a:rPr lang="fa-IR" sz="2400" b="1">
                <a:solidFill>
                  <a:schemeClr val="accent1">
                    <a:lumMod val="50000"/>
                  </a:schemeClr>
                </a:solidFill>
                <a:cs typeface="B Nazanin" panose="00000400000000000000" pitchFamily="2" charset="-78"/>
              </a:rPr>
              <a:t>انواع خاصی از</a:t>
            </a:r>
            <a:r>
              <a:rPr lang="en-US" sz="2400" b="1">
                <a:solidFill>
                  <a:schemeClr val="accent1">
                    <a:lumMod val="50000"/>
                  </a:schemeClr>
                </a:solidFill>
                <a:cs typeface="B Nazanin" panose="00000400000000000000" pitchFamily="2" charset="-78"/>
              </a:rPr>
              <a:t>HIV Subtype </a:t>
            </a:r>
            <a:r>
              <a:rPr lang="fa-IR" sz="2400" b="1">
                <a:solidFill>
                  <a:schemeClr val="accent1">
                    <a:lumMod val="50000"/>
                  </a:schemeClr>
                </a:solidFill>
                <a:cs typeface="B Nazanin" panose="00000400000000000000" pitchFamily="2" charset="-78"/>
              </a:rPr>
              <a:t> درصورتیکه آن آزمون توانایی شناسایی را نداشته باشد</a:t>
            </a:r>
            <a:endParaRPr lang="fa-IR" sz="2400" b="1"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412063565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fa-IR" sz="32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Title 1"/>
          <p:cNvSpPr txBox="1">
            <a:spLocks/>
          </p:cNvSpPr>
          <p:nvPr/>
        </p:nvSpPr>
        <p:spPr>
          <a:xfrm>
            <a:off x="586652" y="503870"/>
            <a:ext cx="9875520" cy="5486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sz="2800" b="1" dirty="0">
                <a:solidFill>
                  <a:schemeClr val="bg1"/>
                </a:solidFill>
                <a:cs typeface="+mn-cs"/>
              </a:rPr>
              <a:t>محدودیت های استفاده از تست های سرولوژی در افراد تحت درمان </a:t>
            </a:r>
            <a:r>
              <a:rPr lang="en-US" sz="2800" b="1" dirty="0">
                <a:solidFill>
                  <a:schemeClr val="bg1"/>
                </a:solidFill>
                <a:cs typeface="+mn-cs"/>
              </a:rPr>
              <a:t>ARV</a:t>
            </a:r>
          </a:p>
        </p:txBody>
      </p:sp>
      <p:sp>
        <p:nvSpPr>
          <p:cNvPr id="7" name="Content Placeholder 2"/>
          <p:cNvSpPr txBox="1">
            <a:spLocks/>
          </p:cNvSpPr>
          <p:nvPr/>
        </p:nvSpPr>
        <p:spPr>
          <a:xfrm>
            <a:off x="586652" y="1582410"/>
            <a:ext cx="10878517" cy="46677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Nazanin" panose="00000400000000000000" pitchFamily="2" charset="-78"/>
              </a:rPr>
              <a:t>پس از شروع درمان ضد رتروویروسی، انجام مجدد تست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هرگز توصیه نمی شود. </a:t>
            </a:r>
          </a:p>
          <a:p>
            <a:pPr algn="just" rtl="1"/>
            <a:r>
              <a:rPr lang="fa-IR" sz="3200">
                <a:solidFill>
                  <a:schemeClr val="accent1">
                    <a:lumMod val="50000"/>
                  </a:schemeClr>
                </a:solidFill>
                <a:cs typeface="B Nazanin" panose="00000400000000000000" pitchFamily="2" charset="-78"/>
              </a:rPr>
              <a:t>با توجه به تأثیر بسیار مطلوب داروها بر مهار تکثیر ویروسی و نیز پاسخ ایمنی، امکان نتیجه منفی کاذب در تست های سرولوژی وجود دارد. </a:t>
            </a:r>
          </a:p>
          <a:p>
            <a:pPr algn="just" rtl="1"/>
            <a:r>
              <a:rPr lang="fa-IR" sz="3200">
                <a:solidFill>
                  <a:schemeClr val="accent1">
                    <a:lumMod val="50000"/>
                  </a:schemeClr>
                </a:solidFill>
                <a:cs typeface="B Nazanin" panose="00000400000000000000" pitchFamily="2" charset="-78"/>
              </a:rPr>
              <a:t>هرچه شروع درمان ضد رتروویروسی سریعتر باشد (پس از ابتلا)، احتمال منفی کاذب شدن تست های سرولوژی بیشتر خواهد بود، خصوصا اگر درمان در طی فاز حاد بیماری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شروع شود و نیز در شیرخواران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مثبتی که در سن کمتر از 6 ماهگی تحت درمان قرار گرفته اند.</a:t>
            </a:r>
            <a:endParaRPr lang="en-US"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تست وسترن بلات بشدت تحت تأثیر </a:t>
            </a:r>
            <a:r>
              <a:rPr lang="en-US" sz="3200">
                <a:solidFill>
                  <a:schemeClr val="accent1">
                    <a:lumMod val="50000"/>
                  </a:schemeClr>
                </a:solidFill>
                <a:cs typeface="B Nazanin" panose="00000400000000000000" pitchFamily="2" charset="-78"/>
              </a:rPr>
              <a:t>ART</a:t>
            </a:r>
            <a:r>
              <a:rPr lang="fa-IR" sz="3200">
                <a:solidFill>
                  <a:schemeClr val="accent1">
                    <a:lumMod val="50000"/>
                  </a:schemeClr>
                </a:solidFill>
                <a:cs typeface="B Nazanin" panose="00000400000000000000" pitchFamily="2" charset="-78"/>
              </a:rPr>
              <a:t> قرار گرفته و پس از مدتی منفی می شود و هرگز نباید استفاده شود. </a:t>
            </a:r>
            <a:endParaRPr lang="en-US" sz="3200"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304949630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fa-IR" sz="32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Title 1"/>
          <p:cNvSpPr txBox="1">
            <a:spLocks/>
          </p:cNvSpPr>
          <p:nvPr/>
        </p:nvSpPr>
        <p:spPr>
          <a:xfrm>
            <a:off x="1143000" y="322217"/>
            <a:ext cx="9875520" cy="89698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fa-IR" sz="3600" b="1" dirty="0">
                <a:solidFill>
                  <a:schemeClr val="bg1"/>
                </a:solidFill>
                <a:cs typeface="+mn-cs"/>
              </a:rPr>
              <a:t>تکرار تست قبل از شروع درمان:</a:t>
            </a:r>
            <a:endParaRPr lang="en-US" sz="3600" b="1" dirty="0">
              <a:solidFill>
                <a:schemeClr val="bg1"/>
              </a:solidFill>
              <a:cs typeface="+mn-cs"/>
            </a:endParaRPr>
          </a:p>
        </p:txBody>
      </p:sp>
      <p:sp>
        <p:nvSpPr>
          <p:cNvPr id="7" name="Content Placeholder 2"/>
          <p:cNvSpPr txBox="1">
            <a:spLocks/>
          </p:cNvSpPr>
          <p:nvPr/>
        </p:nvSpPr>
        <p:spPr>
          <a:xfrm>
            <a:off x="559191" y="1565801"/>
            <a:ext cx="11043138" cy="47984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Nazanin" panose="00000400000000000000" pitchFamily="2" charset="-78"/>
              </a:rPr>
              <a:t>با توجه به این که پس از شروع درمان و دریافت منظم داروها، بار ویروسی رو به کاهش رفته و بتدریج به صفر میرسد و نیز امکان منفی شدن </a:t>
            </a:r>
            <a:r>
              <a:rPr lang="en-US" sz="3200">
                <a:solidFill>
                  <a:schemeClr val="accent1">
                    <a:lumMod val="50000"/>
                  </a:schemeClr>
                </a:solidFill>
                <a:cs typeface="B Nazanin" panose="00000400000000000000" pitchFamily="2" charset="-78"/>
              </a:rPr>
              <a:t>HIV Ab</a:t>
            </a:r>
            <a:r>
              <a:rPr lang="fa-IR" sz="3200">
                <a:solidFill>
                  <a:schemeClr val="accent1">
                    <a:lumMod val="50000"/>
                  </a:schemeClr>
                </a:solidFill>
                <a:cs typeface="B Nazanin" panose="00000400000000000000" pitchFamily="2" charset="-78"/>
              </a:rPr>
              <a:t> وجود دارد، اطمینان از ابتلا قطعی به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قبل از شروع درمان کاملا ضروری می باشد. </a:t>
            </a:r>
          </a:p>
          <a:p>
            <a:pPr algn="just" rtl="1"/>
            <a:r>
              <a:rPr lang="fa-IR" sz="3200">
                <a:solidFill>
                  <a:schemeClr val="accent1">
                    <a:lumMod val="50000"/>
                  </a:schemeClr>
                </a:solidFill>
                <a:cs typeface="B Nazanin" panose="00000400000000000000" pitchFamily="2" charset="-78"/>
              </a:rPr>
              <a:t>در صورتی که احتمال تشخیص اشتباه پس از درمان مطرح شود، عملا اثبات درستی آن پس از درمان نا ممکن و یا با مشکلات عدیده ای مواجه خواهد بود. به این منظور لازم است که پس از تکمیل الگوریتم تشخیصی و اثبات ابتلا به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 قبل از شروع درمان مجددا تست آنتی بادی چک شود.</a:t>
            </a:r>
            <a:endParaRPr lang="en-US"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پیشنهاد اصلی این رویکرد، تکرار الگوریتم تست توسط یک کاربر دیگر با کیت های تشخیصی است که </a:t>
            </a:r>
            <a:r>
              <a:rPr lang="en-US" sz="3200">
                <a:solidFill>
                  <a:schemeClr val="accent1">
                    <a:lumMod val="50000"/>
                  </a:schemeClr>
                </a:solidFill>
                <a:cs typeface="B Nazanin" panose="00000400000000000000" pitchFamily="2" charset="-78"/>
              </a:rPr>
              <a:t>lots numbers</a:t>
            </a:r>
            <a:r>
              <a:rPr lang="fa-IR" sz="3200">
                <a:solidFill>
                  <a:schemeClr val="accent1">
                    <a:lumMod val="50000"/>
                  </a:schemeClr>
                </a:solidFill>
                <a:cs typeface="B Nazanin" panose="00000400000000000000" pitchFamily="2" charset="-78"/>
              </a:rPr>
              <a:t> آنها با کیت های اولیه که برای بیمار استفاده شده متفاوت باشد. </a:t>
            </a:r>
            <a:endParaRPr lang="en-US" sz="3200"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168971041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fa-IR" sz="32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Title 1"/>
          <p:cNvSpPr txBox="1">
            <a:spLocks/>
          </p:cNvSpPr>
          <p:nvPr/>
        </p:nvSpPr>
        <p:spPr>
          <a:xfrm>
            <a:off x="634534" y="127806"/>
            <a:ext cx="9875520"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fa-IR" sz="2800" b="1" dirty="0" err="1">
                <a:solidFill>
                  <a:schemeClr val="bg1"/>
                </a:solidFill>
                <a:cs typeface="+mn-cs"/>
              </a:rPr>
              <a:t>الگوریتم</a:t>
            </a:r>
            <a:r>
              <a:rPr lang="fa-IR" sz="2800" b="1" dirty="0">
                <a:solidFill>
                  <a:schemeClr val="bg1"/>
                </a:solidFill>
                <a:cs typeface="+mn-cs"/>
              </a:rPr>
              <a:t> کشوری آزمونهای تشخیص </a:t>
            </a:r>
            <a:r>
              <a:rPr lang="en-US" sz="2800" b="1" dirty="0">
                <a:solidFill>
                  <a:schemeClr val="bg1"/>
                </a:solidFill>
                <a:cs typeface="+mn-cs"/>
              </a:rPr>
              <a:t>HIV</a:t>
            </a:r>
            <a:r>
              <a:rPr lang="fa-IR" sz="2800" b="1" dirty="0">
                <a:solidFill>
                  <a:schemeClr val="bg1"/>
                </a:solidFill>
                <a:cs typeface="+mn-cs"/>
              </a:rPr>
              <a:t> در بزرگسالان و اطفال بالای 18 ماه</a:t>
            </a:r>
            <a:endParaRPr lang="en-US" sz="2800" b="1" dirty="0">
              <a:solidFill>
                <a:schemeClr val="bg1"/>
              </a:solidFill>
              <a:cs typeface="+mn-cs"/>
            </a:endParaRPr>
          </a:p>
        </p:txBody>
      </p:sp>
      <p:sp>
        <p:nvSpPr>
          <p:cNvPr id="7" name="Content Placeholder 2"/>
          <p:cNvSpPr txBox="1">
            <a:spLocks/>
          </p:cNvSpPr>
          <p:nvPr/>
        </p:nvSpPr>
        <p:spPr>
          <a:xfrm>
            <a:off x="634534" y="1666594"/>
            <a:ext cx="10373435" cy="40386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endParaRPr lang="fa-IR"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الگوریتم تشخیص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به منظور بیماریابی در هر کشور با در نظر گرفتن شواهد علمی، شیوع بیماری و نیز امکانات کشور تعیین می گردد</a:t>
            </a:r>
          </a:p>
          <a:p>
            <a:pPr algn="just" rtl="1"/>
            <a:endParaRPr lang="fa-IR"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الگوی کشوری برای تشخیص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به گونه ای ارائه شده است که قابلیت انجام آن از لحاظ دسترسی به آزمون های مختلف و امکانات آزمایشگاهی موجود، در گستره کشوری وجود دارد. </a:t>
            </a:r>
            <a:endParaRPr lang="en-US" sz="3200"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140309606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24736" y="685800"/>
            <a:ext cx="11029615" cy="5357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r>
              <a:rPr lang="ar-SA" sz="3200" dirty="0">
                <a:solidFill>
                  <a:schemeClr val="accent1">
                    <a:lumMod val="50000"/>
                  </a:schemeClr>
                </a:solidFill>
                <a:cs typeface="B Nazanin" panose="00000400000000000000" pitchFamily="2" charset="-78"/>
              </a:rPr>
              <a:t>آزمونهای</a:t>
            </a:r>
            <a:r>
              <a:rPr lang="en-US" sz="3200" dirty="0">
                <a:solidFill>
                  <a:schemeClr val="accent1">
                    <a:lumMod val="50000"/>
                  </a:schemeClr>
                </a:solidFill>
                <a:cs typeface="B Nazanin" panose="00000400000000000000" pitchFamily="2" charset="-78"/>
              </a:rPr>
              <a:t>Immunoassay </a:t>
            </a:r>
            <a:r>
              <a:rPr lang="fa-IR" sz="3200" dirty="0">
                <a:solidFill>
                  <a:schemeClr val="accent1">
                    <a:lumMod val="50000"/>
                  </a:schemeClr>
                </a:solidFill>
                <a:cs typeface="B Nazanin" panose="00000400000000000000" pitchFamily="2" charset="-78"/>
              </a:rPr>
              <a:t> </a:t>
            </a:r>
            <a:r>
              <a:rPr lang="ar-SA" sz="3200" dirty="0">
                <a:solidFill>
                  <a:schemeClr val="accent1">
                    <a:lumMod val="50000"/>
                  </a:schemeClr>
                </a:solidFill>
                <a:cs typeface="B Nazanin" panose="00000400000000000000" pitchFamily="2" charset="-78"/>
              </a:rPr>
              <a:t>که در الگوریتم برای آزمون1 عنوان شده اند الزاما باید </a:t>
            </a:r>
            <a:r>
              <a:rPr lang="ar-SA" sz="3200" b="1" dirty="0">
                <a:solidFill>
                  <a:schemeClr val="accent1">
                    <a:lumMod val="50000"/>
                  </a:schemeClr>
                </a:solidFill>
                <a:cs typeface="B Nazanin" panose="00000400000000000000" pitchFamily="2" charset="-78"/>
              </a:rPr>
              <a:t>بالاترین حساسیت </a:t>
            </a:r>
            <a:r>
              <a:rPr lang="ar-SA" sz="3200" dirty="0">
                <a:solidFill>
                  <a:schemeClr val="accent1">
                    <a:lumMod val="50000"/>
                  </a:schemeClr>
                </a:solidFill>
                <a:cs typeface="B Nazanin" panose="00000400000000000000" pitchFamily="2" charset="-78"/>
              </a:rPr>
              <a:t>را داشته باشند:</a:t>
            </a:r>
            <a:endParaRPr lang="fa-IR" sz="3200" dirty="0">
              <a:solidFill>
                <a:schemeClr val="accent1">
                  <a:lumMod val="50000"/>
                </a:schemeClr>
              </a:solidFill>
              <a:cs typeface="B Nazanin" panose="00000400000000000000" pitchFamily="2" charset="-78"/>
            </a:endParaRPr>
          </a:p>
          <a:p>
            <a:pPr algn="r" rtl="1"/>
            <a:endParaRPr lang="ar-SA" sz="3200" dirty="0">
              <a:solidFill>
                <a:schemeClr val="accent1">
                  <a:lumMod val="50000"/>
                </a:schemeClr>
              </a:solidFill>
              <a:cs typeface="B Nazanin" panose="00000400000000000000" pitchFamily="2" charset="-78"/>
            </a:endParaRPr>
          </a:p>
          <a:p>
            <a:pPr lvl="1" algn="r" rtl="1"/>
            <a:r>
              <a:rPr lang="ar-SA" sz="2800" dirty="0">
                <a:solidFill>
                  <a:schemeClr val="accent1">
                    <a:lumMod val="50000"/>
                  </a:schemeClr>
                </a:solidFill>
                <a:cs typeface="B Nazanin" panose="00000400000000000000" pitchFamily="2" charset="-78"/>
              </a:rPr>
              <a:t>در صورت استفاده از تست سریع حساسیت  یا</a:t>
            </a:r>
            <a:r>
              <a:rPr lang="en-US" sz="2800" dirty="0">
                <a:solidFill>
                  <a:schemeClr val="accent1">
                    <a:lumMod val="50000"/>
                  </a:schemeClr>
                </a:solidFill>
                <a:cs typeface="B Nazanin" panose="00000400000000000000" pitchFamily="2" charset="-78"/>
              </a:rPr>
              <a:t>Sensitivity  </a:t>
            </a:r>
            <a:r>
              <a:rPr lang="fa-IR" sz="2800" dirty="0">
                <a:solidFill>
                  <a:schemeClr val="accent1">
                    <a:lumMod val="50000"/>
                  </a:schemeClr>
                </a:solidFill>
                <a:cs typeface="B Nazanin" panose="00000400000000000000" pitchFamily="2" charset="-78"/>
              </a:rPr>
              <a:t> </a:t>
            </a:r>
            <a:r>
              <a:rPr lang="ar-SA" sz="2800" dirty="0">
                <a:solidFill>
                  <a:schemeClr val="accent1">
                    <a:lumMod val="50000"/>
                  </a:schemeClr>
                </a:solidFill>
                <a:cs typeface="B Nazanin" panose="00000400000000000000" pitchFamily="2" charset="-78"/>
              </a:rPr>
              <a:t>حداقل 99%  و در صورت استفاده از الیزا حساسیت 100% داشته باشد. برای آزمون یک، ویژگی بیش از 98% در نظر گرفته می شود</a:t>
            </a:r>
            <a:endParaRPr lang="fa-IR" sz="2800" dirty="0">
              <a:solidFill>
                <a:schemeClr val="accent1">
                  <a:lumMod val="50000"/>
                </a:schemeClr>
              </a:solidFill>
              <a:cs typeface="B Nazanin" panose="00000400000000000000" pitchFamily="2" charset="-78"/>
            </a:endParaRPr>
          </a:p>
          <a:p>
            <a:pPr lvl="1" algn="r" rtl="1"/>
            <a:endParaRPr lang="ar-SA" sz="2800" dirty="0">
              <a:solidFill>
                <a:schemeClr val="accent1">
                  <a:lumMod val="50000"/>
                </a:schemeClr>
              </a:solidFill>
              <a:cs typeface="B Nazanin" panose="00000400000000000000" pitchFamily="2" charset="-78"/>
            </a:endParaRPr>
          </a:p>
          <a:p>
            <a:pPr algn="r" rtl="1"/>
            <a:r>
              <a:rPr lang="ar-SA" sz="3200" dirty="0">
                <a:solidFill>
                  <a:schemeClr val="accent1">
                    <a:lumMod val="50000"/>
                  </a:schemeClr>
                </a:solidFill>
                <a:cs typeface="B Nazanin" panose="00000400000000000000" pitchFamily="2" charset="-78"/>
              </a:rPr>
              <a:t>آزمون های </a:t>
            </a:r>
            <a:r>
              <a:rPr lang="en-US" sz="3200" dirty="0">
                <a:solidFill>
                  <a:schemeClr val="accent1">
                    <a:lumMod val="50000"/>
                  </a:schemeClr>
                </a:solidFill>
                <a:cs typeface="B Nazanin" panose="00000400000000000000" pitchFamily="2" charset="-78"/>
              </a:rPr>
              <a:t>Immunoassay </a:t>
            </a:r>
            <a:r>
              <a:rPr lang="fa-IR" sz="3200" dirty="0">
                <a:solidFill>
                  <a:schemeClr val="accent1">
                    <a:lumMod val="50000"/>
                  </a:schemeClr>
                </a:solidFill>
                <a:cs typeface="B Nazanin" panose="00000400000000000000" pitchFamily="2" charset="-78"/>
              </a:rPr>
              <a:t> </a:t>
            </a:r>
            <a:r>
              <a:rPr lang="ar-SA" sz="3200" dirty="0">
                <a:solidFill>
                  <a:schemeClr val="accent1">
                    <a:lumMod val="50000"/>
                  </a:schemeClr>
                </a:solidFill>
                <a:cs typeface="B Nazanin" panose="00000400000000000000" pitchFamily="2" charset="-78"/>
              </a:rPr>
              <a:t>که در این الگوریتم برای آزمون 2 و 3 عنوان شده اند الزاما می بایست بالاترین </a:t>
            </a:r>
            <a:r>
              <a:rPr lang="en-US" sz="3200" dirty="0">
                <a:solidFill>
                  <a:schemeClr val="accent1">
                    <a:lumMod val="50000"/>
                  </a:schemeClr>
                </a:solidFill>
                <a:cs typeface="B Nazanin" panose="00000400000000000000" pitchFamily="2" charset="-78"/>
              </a:rPr>
              <a:t>Specificity </a:t>
            </a:r>
            <a:r>
              <a:rPr lang="fa-IR" sz="3200" dirty="0">
                <a:solidFill>
                  <a:schemeClr val="accent1">
                    <a:lumMod val="50000"/>
                  </a:schemeClr>
                </a:solidFill>
                <a:cs typeface="B Nazanin" panose="00000400000000000000" pitchFamily="2" charset="-78"/>
              </a:rPr>
              <a:t> </a:t>
            </a:r>
            <a:r>
              <a:rPr lang="ar-SA" sz="3200" dirty="0">
                <a:solidFill>
                  <a:schemeClr val="accent1">
                    <a:lumMod val="50000"/>
                  </a:schemeClr>
                </a:solidFill>
                <a:cs typeface="B Nazanin" panose="00000400000000000000" pitchFamily="2" charset="-78"/>
              </a:rPr>
              <a:t>را داشته باشند:</a:t>
            </a:r>
          </a:p>
          <a:p>
            <a:pPr lvl="1" algn="r" rtl="1"/>
            <a:r>
              <a:rPr lang="ar-SA" sz="2800" dirty="0">
                <a:solidFill>
                  <a:schemeClr val="accent1">
                    <a:lumMod val="50000"/>
                  </a:schemeClr>
                </a:solidFill>
                <a:cs typeface="B Nazanin" panose="00000400000000000000" pitchFamily="2" charset="-78"/>
              </a:rPr>
              <a:t>ویژگی یا </a:t>
            </a:r>
            <a:r>
              <a:rPr lang="en-US" sz="2800" dirty="0">
                <a:solidFill>
                  <a:schemeClr val="accent1">
                    <a:lumMod val="50000"/>
                  </a:schemeClr>
                </a:solidFill>
                <a:cs typeface="B Nazanin" panose="00000400000000000000" pitchFamily="2" charset="-78"/>
              </a:rPr>
              <a:t>Specificity </a:t>
            </a:r>
            <a:r>
              <a:rPr lang="fa-IR" sz="2800" dirty="0">
                <a:solidFill>
                  <a:schemeClr val="accent1">
                    <a:lumMod val="50000"/>
                  </a:schemeClr>
                </a:solidFill>
                <a:cs typeface="B Nazanin" panose="00000400000000000000" pitchFamily="2" charset="-78"/>
              </a:rPr>
              <a:t> </a:t>
            </a:r>
            <a:r>
              <a:rPr lang="ar-SA" sz="2800" dirty="0">
                <a:solidFill>
                  <a:schemeClr val="accent1">
                    <a:lumMod val="50000"/>
                  </a:schemeClr>
                </a:solidFill>
                <a:cs typeface="B Nazanin" panose="00000400000000000000" pitchFamily="2" charset="-78"/>
              </a:rPr>
              <a:t>حداقل 99% داشته باشند. حساسیت قابل قبول برای این تست های الیزا 100% می باشد </a:t>
            </a:r>
          </a:p>
        </p:txBody>
      </p:sp>
    </p:spTree>
    <p:extLst>
      <p:ext uri="{BB962C8B-B14F-4D97-AF65-F5344CB8AC3E}">
        <p14:creationId xmlns:p14="http://schemas.microsoft.com/office/powerpoint/2010/main" val="399380913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b="1" dirty="0">
                <a:solidFill>
                  <a:schemeClr val="bg1"/>
                </a:solidFill>
                <a:cs typeface="+mn-cs"/>
              </a:rPr>
              <a:t>آزمون ها</a:t>
            </a:r>
            <a:endParaRPr lang="fa-IR"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24719" y="1399982"/>
            <a:ext cx="10515600" cy="50486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r>
              <a:rPr lang="fa-IR" sz="2400">
                <a:solidFill>
                  <a:schemeClr val="accent1">
                    <a:lumMod val="50000"/>
                  </a:schemeClr>
                </a:solidFill>
                <a:cs typeface="B Nazanin" panose="00000400000000000000" pitchFamily="2" charset="-78"/>
              </a:rPr>
              <a:t>تشخیص ابتلا به </a:t>
            </a:r>
            <a:r>
              <a:rPr lang="en-US" sz="2400">
                <a:solidFill>
                  <a:schemeClr val="accent1">
                    <a:lumMod val="50000"/>
                  </a:schemeClr>
                </a:solidFill>
                <a:cs typeface="B Nazanin" panose="00000400000000000000" pitchFamily="2" charset="-78"/>
              </a:rPr>
              <a:t>HIV </a:t>
            </a:r>
            <a:r>
              <a:rPr lang="fa-IR" sz="2400">
                <a:solidFill>
                  <a:schemeClr val="accent1">
                    <a:lumMod val="50000"/>
                  </a:schemeClr>
                </a:solidFill>
                <a:cs typeface="B Nazanin" panose="00000400000000000000" pitchFamily="2" charset="-78"/>
              </a:rPr>
              <a:t> در کشور بر پایه انجام سه آزمون گذاشته شده است و مشخصات آزمون ها به قرار زیر می باشد:</a:t>
            </a:r>
          </a:p>
          <a:p>
            <a:pPr algn="r" rtl="1"/>
            <a:r>
              <a:rPr lang="fa-IR" sz="2400" b="1">
                <a:solidFill>
                  <a:schemeClr val="accent1">
                    <a:lumMod val="50000"/>
                  </a:schemeClr>
                </a:solidFill>
                <a:cs typeface="B Nazanin" panose="00000400000000000000" pitchFamily="2" charset="-78"/>
              </a:rPr>
              <a:t>آزمون 1</a:t>
            </a:r>
            <a:r>
              <a:rPr lang="fa-IR" sz="2400">
                <a:solidFill>
                  <a:schemeClr val="accent1">
                    <a:lumMod val="50000"/>
                  </a:schemeClr>
                </a:solidFill>
                <a:cs typeface="B Nazanin" panose="00000400000000000000" pitchFamily="2" charset="-78"/>
              </a:rPr>
              <a:t>: یکی از  ایمینواسی های ذیل می تواند باشد: </a:t>
            </a:r>
            <a:endParaRPr lang="en-US">
              <a:solidFill>
                <a:schemeClr val="accent1">
                  <a:lumMod val="50000"/>
                </a:schemeClr>
              </a:solidFill>
              <a:cs typeface="B Nazanin" panose="00000400000000000000" pitchFamily="2" charset="-78"/>
            </a:endParaRPr>
          </a:p>
          <a:p>
            <a:pPr lvl="1" algn="r" rtl="1"/>
            <a:r>
              <a:rPr lang="fa-IR">
                <a:solidFill>
                  <a:schemeClr val="accent1">
                    <a:lumMod val="50000"/>
                  </a:schemeClr>
                </a:solidFill>
                <a:cs typeface="B Nazanin" panose="00000400000000000000" pitchFamily="2" charset="-78"/>
              </a:rPr>
              <a:t>آزمون الایزای نسل چهارم</a:t>
            </a:r>
            <a:endParaRPr lang="en-US">
              <a:solidFill>
                <a:schemeClr val="accent1">
                  <a:lumMod val="50000"/>
                </a:schemeClr>
              </a:solidFill>
              <a:cs typeface="B Nazanin" panose="00000400000000000000" pitchFamily="2" charset="-78"/>
            </a:endParaRPr>
          </a:p>
          <a:p>
            <a:pPr lvl="1" algn="r" rtl="1"/>
            <a:r>
              <a:rPr lang="en-US">
                <a:solidFill>
                  <a:schemeClr val="accent1">
                    <a:lumMod val="50000"/>
                  </a:schemeClr>
                </a:solidFill>
                <a:cs typeface="B Nazanin" panose="00000400000000000000" pitchFamily="2" charset="-78"/>
              </a:rPr>
              <a:t> </a:t>
            </a:r>
            <a:r>
              <a:rPr lang="fa-IR">
                <a:solidFill>
                  <a:schemeClr val="accent1">
                    <a:lumMod val="50000"/>
                  </a:schemeClr>
                </a:solidFill>
                <a:cs typeface="B Nazanin" panose="00000400000000000000" pitchFamily="2" charset="-78"/>
              </a:rPr>
              <a:t>آزمون الایزای نسل سوم </a:t>
            </a:r>
            <a:endParaRPr lang="en-US">
              <a:solidFill>
                <a:schemeClr val="accent1">
                  <a:lumMod val="50000"/>
                </a:schemeClr>
              </a:solidFill>
              <a:cs typeface="B Nazanin" panose="00000400000000000000" pitchFamily="2" charset="-78"/>
            </a:endParaRPr>
          </a:p>
          <a:p>
            <a:pPr lvl="1" algn="r" rtl="1"/>
            <a:r>
              <a:rPr lang="fa-IR">
                <a:solidFill>
                  <a:schemeClr val="accent1">
                    <a:lumMod val="50000"/>
                  </a:schemeClr>
                </a:solidFill>
                <a:cs typeface="B Nazanin" panose="00000400000000000000" pitchFamily="2" charset="-78"/>
              </a:rPr>
              <a:t>تست سریع</a:t>
            </a:r>
          </a:p>
          <a:p>
            <a:pPr algn="r" rtl="1"/>
            <a:r>
              <a:rPr lang="fa-IR" sz="2400" b="1">
                <a:solidFill>
                  <a:schemeClr val="accent1">
                    <a:lumMod val="50000"/>
                  </a:schemeClr>
                </a:solidFill>
                <a:cs typeface="B Nazanin" panose="00000400000000000000" pitchFamily="2" charset="-78"/>
              </a:rPr>
              <a:t>آزمون 2</a:t>
            </a:r>
            <a:r>
              <a:rPr lang="fa-IR" sz="2400">
                <a:solidFill>
                  <a:schemeClr val="accent1">
                    <a:lumMod val="50000"/>
                  </a:schemeClr>
                </a:solidFill>
                <a:cs typeface="B Nazanin" panose="00000400000000000000" pitchFamily="2" charset="-78"/>
              </a:rPr>
              <a:t>: یکی از  ایمینواسی های ذیل می تواند باشد: </a:t>
            </a:r>
            <a:endParaRPr lang="en-US">
              <a:solidFill>
                <a:schemeClr val="accent1">
                  <a:lumMod val="50000"/>
                </a:schemeClr>
              </a:solidFill>
              <a:cs typeface="B Nazanin" panose="00000400000000000000" pitchFamily="2" charset="-78"/>
            </a:endParaRPr>
          </a:p>
          <a:p>
            <a:pPr lvl="1" algn="r" rtl="1"/>
            <a:r>
              <a:rPr lang="fa-IR">
                <a:solidFill>
                  <a:schemeClr val="accent1">
                    <a:lumMod val="50000"/>
                  </a:schemeClr>
                </a:solidFill>
                <a:cs typeface="B Nazanin" panose="00000400000000000000" pitchFamily="2" charset="-78"/>
              </a:rPr>
              <a:t>آزمون الایزای نسل چهارم </a:t>
            </a:r>
            <a:endParaRPr lang="en-US">
              <a:solidFill>
                <a:schemeClr val="accent1">
                  <a:lumMod val="50000"/>
                </a:schemeClr>
              </a:solidFill>
              <a:cs typeface="B Nazanin" panose="00000400000000000000" pitchFamily="2" charset="-78"/>
            </a:endParaRPr>
          </a:p>
          <a:p>
            <a:pPr lvl="1" algn="r" rtl="1"/>
            <a:r>
              <a:rPr lang="fa-IR">
                <a:solidFill>
                  <a:schemeClr val="accent1">
                    <a:lumMod val="50000"/>
                  </a:schemeClr>
                </a:solidFill>
                <a:cs typeface="B Nazanin" panose="00000400000000000000" pitchFamily="2" charset="-78"/>
              </a:rPr>
              <a:t>آزمون الایزای نسل سوم</a:t>
            </a:r>
          </a:p>
          <a:p>
            <a:pPr algn="r" rtl="1"/>
            <a:r>
              <a:rPr lang="fa-IR" sz="2400" b="1">
                <a:solidFill>
                  <a:schemeClr val="accent1">
                    <a:lumMod val="50000"/>
                  </a:schemeClr>
                </a:solidFill>
                <a:cs typeface="B Nazanin" panose="00000400000000000000" pitchFamily="2" charset="-78"/>
              </a:rPr>
              <a:t>آزمون3</a:t>
            </a:r>
            <a:r>
              <a:rPr lang="fa-IR" sz="2400">
                <a:solidFill>
                  <a:schemeClr val="accent1">
                    <a:lumMod val="50000"/>
                  </a:schemeClr>
                </a:solidFill>
                <a:cs typeface="B Nazanin" panose="00000400000000000000" pitchFamily="2" charset="-78"/>
              </a:rPr>
              <a:t>: یکی از آزمون های زیر می تواند باشد:</a:t>
            </a:r>
            <a:endParaRPr lang="en-US">
              <a:solidFill>
                <a:schemeClr val="accent1">
                  <a:lumMod val="50000"/>
                </a:schemeClr>
              </a:solidFill>
              <a:cs typeface="B Nazanin" panose="00000400000000000000" pitchFamily="2" charset="-78"/>
            </a:endParaRPr>
          </a:p>
          <a:p>
            <a:pPr lvl="1" algn="r" rtl="1"/>
            <a:r>
              <a:rPr lang="fa-IR">
                <a:solidFill>
                  <a:schemeClr val="accent1">
                    <a:lumMod val="50000"/>
                  </a:schemeClr>
                </a:solidFill>
                <a:cs typeface="B Nazanin" panose="00000400000000000000" pitchFamily="2" charset="-78"/>
              </a:rPr>
              <a:t>آزمون الایزای نسل چهارم </a:t>
            </a:r>
            <a:endParaRPr lang="en-US">
              <a:solidFill>
                <a:schemeClr val="accent1">
                  <a:lumMod val="50000"/>
                </a:schemeClr>
              </a:solidFill>
              <a:cs typeface="B Nazanin" panose="00000400000000000000" pitchFamily="2" charset="-78"/>
            </a:endParaRPr>
          </a:p>
          <a:p>
            <a:pPr lvl="1" algn="r" rtl="1"/>
            <a:r>
              <a:rPr lang="fa-IR">
                <a:solidFill>
                  <a:schemeClr val="accent1">
                    <a:lumMod val="50000"/>
                  </a:schemeClr>
                </a:solidFill>
                <a:cs typeface="B Nazanin" panose="00000400000000000000" pitchFamily="2" charset="-78"/>
              </a:rPr>
              <a:t>آزمون الایزای نسل سوم</a:t>
            </a:r>
            <a:endParaRPr lang="en-US"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401114233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072662" y="1354015"/>
            <a:ext cx="9872871" cy="40386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4000">
                <a:solidFill>
                  <a:schemeClr val="accent1">
                    <a:lumMod val="50000"/>
                  </a:schemeClr>
                </a:solidFill>
                <a:cs typeface="B Nazanin" panose="00000400000000000000" pitchFamily="2" charset="-78"/>
              </a:rPr>
              <a:t>در حال حاضر با توجه به فراهم کردن خدمات تشخیصی اولیه </a:t>
            </a:r>
            <a:r>
              <a:rPr lang="en-US" sz="4000">
                <a:solidFill>
                  <a:schemeClr val="accent1">
                    <a:lumMod val="50000"/>
                  </a:schemeClr>
                </a:solidFill>
                <a:cs typeface="B Nazanin" panose="00000400000000000000" pitchFamily="2" charset="-78"/>
              </a:rPr>
              <a:t>HIV</a:t>
            </a:r>
            <a:r>
              <a:rPr lang="fa-IR" sz="4000">
                <a:solidFill>
                  <a:schemeClr val="accent1">
                    <a:lumMod val="50000"/>
                  </a:schemeClr>
                </a:solidFill>
                <a:cs typeface="B Nazanin" panose="00000400000000000000" pitchFamily="2" charset="-78"/>
              </a:rPr>
              <a:t> در مراکز مختلف ارائه دهنده خدمات بهداشتی-درمانی و مراکز کاهش آسیب, در بسیاری موارد تست اولیه با استفاده از کیت های تشخیص سریع در این مراکز انجام می شود و در صورتی که این مراکز از کیت های تأیید شده توسط آزمایشگاه مرجع سلامت استفاده نمایند, بعنوان تست اولیه مورد قبول است.</a:t>
            </a:r>
            <a:endParaRPr lang="en-US" sz="4000"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113887184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Process 1"/>
          <p:cNvSpPr/>
          <p:nvPr/>
        </p:nvSpPr>
        <p:spPr>
          <a:xfrm>
            <a:off x="5049078" y="67019"/>
            <a:ext cx="1895060" cy="543339"/>
          </a:xfrm>
          <a:prstGeom prst="flowChartProcess">
            <a:avLst/>
          </a:prstGeom>
          <a:solidFill>
            <a:schemeClr val="accent6">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A1</a:t>
            </a:r>
          </a:p>
        </p:txBody>
      </p:sp>
      <p:sp>
        <p:nvSpPr>
          <p:cNvPr id="3" name="Flowchart: Process 2"/>
          <p:cNvSpPr/>
          <p:nvPr/>
        </p:nvSpPr>
        <p:spPr>
          <a:xfrm>
            <a:off x="3817620" y="1046117"/>
            <a:ext cx="1714500" cy="594360"/>
          </a:xfrm>
          <a:prstGeom prst="flowChartProcess">
            <a:avLst/>
          </a:prstGeom>
          <a:solidFill>
            <a:schemeClr val="accent6">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A1 +</a:t>
            </a:r>
          </a:p>
        </p:txBody>
      </p:sp>
      <p:sp>
        <p:nvSpPr>
          <p:cNvPr id="5" name="Flowchart: Process 4"/>
          <p:cNvSpPr/>
          <p:nvPr/>
        </p:nvSpPr>
        <p:spPr>
          <a:xfrm>
            <a:off x="3817620" y="1867231"/>
            <a:ext cx="1714500" cy="594360"/>
          </a:xfrm>
          <a:prstGeom prst="flowChartProcess">
            <a:avLst/>
          </a:prstGeom>
          <a:solidFill>
            <a:schemeClr val="accent6">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A2</a:t>
            </a:r>
          </a:p>
        </p:txBody>
      </p:sp>
      <p:sp>
        <p:nvSpPr>
          <p:cNvPr id="6" name="Flowchart: Process 5"/>
          <p:cNvSpPr/>
          <p:nvPr/>
        </p:nvSpPr>
        <p:spPr>
          <a:xfrm>
            <a:off x="6499860" y="1028700"/>
            <a:ext cx="1714500" cy="594360"/>
          </a:xfrm>
          <a:prstGeom prst="flowChartProcess">
            <a:avLst/>
          </a:prstGeom>
          <a:solidFill>
            <a:schemeClr val="accent6">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A1 -</a:t>
            </a:r>
          </a:p>
        </p:txBody>
      </p:sp>
      <p:sp>
        <p:nvSpPr>
          <p:cNvPr id="7" name="Flowchart: Process 6"/>
          <p:cNvSpPr/>
          <p:nvPr/>
        </p:nvSpPr>
        <p:spPr>
          <a:xfrm>
            <a:off x="7966001" y="3051258"/>
            <a:ext cx="1714500" cy="594360"/>
          </a:xfrm>
          <a:prstGeom prst="flowChartProcess">
            <a:avLst/>
          </a:prstGeom>
          <a:solidFill>
            <a:schemeClr val="accent6">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A1 +    A2 -</a:t>
            </a:r>
          </a:p>
        </p:txBody>
      </p:sp>
      <p:sp>
        <p:nvSpPr>
          <p:cNvPr id="8" name="Flowchart: Process 7"/>
          <p:cNvSpPr/>
          <p:nvPr/>
        </p:nvSpPr>
        <p:spPr>
          <a:xfrm>
            <a:off x="2110740" y="2665095"/>
            <a:ext cx="1714500" cy="594360"/>
          </a:xfrm>
          <a:prstGeom prst="flowChartProcess">
            <a:avLst/>
          </a:prstGeom>
          <a:solidFill>
            <a:schemeClr val="accent6">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A1 +      A2 +</a:t>
            </a:r>
          </a:p>
        </p:txBody>
      </p:sp>
      <p:sp>
        <p:nvSpPr>
          <p:cNvPr id="9" name="Flowchart: Process 8"/>
          <p:cNvSpPr/>
          <p:nvPr/>
        </p:nvSpPr>
        <p:spPr>
          <a:xfrm>
            <a:off x="9822179" y="90256"/>
            <a:ext cx="2108563" cy="1257631"/>
          </a:xfrm>
          <a:prstGeom prst="flowChartProcess">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Report HIV negative, consider window period</a:t>
            </a:r>
          </a:p>
        </p:txBody>
      </p:sp>
      <p:sp>
        <p:nvSpPr>
          <p:cNvPr id="11" name="Flowchart: Process 10"/>
          <p:cNvSpPr/>
          <p:nvPr/>
        </p:nvSpPr>
        <p:spPr>
          <a:xfrm>
            <a:off x="2099310" y="3686423"/>
            <a:ext cx="1714500" cy="594360"/>
          </a:xfrm>
          <a:prstGeom prst="flowChartProcess">
            <a:avLst/>
          </a:prstGeom>
          <a:solidFill>
            <a:schemeClr val="accent6">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A3</a:t>
            </a:r>
          </a:p>
        </p:txBody>
      </p:sp>
      <p:sp>
        <p:nvSpPr>
          <p:cNvPr id="12" name="Flowchart: Process 11"/>
          <p:cNvSpPr/>
          <p:nvPr/>
        </p:nvSpPr>
        <p:spPr>
          <a:xfrm>
            <a:off x="7966001" y="3983603"/>
            <a:ext cx="1714500" cy="594360"/>
          </a:xfrm>
          <a:prstGeom prst="flowChartProcess">
            <a:avLst/>
          </a:prstGeom>
          <a:solidFill>
            <a:schemeClr val="accent6">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Repeat A1</a:t>
            </a:r>
          </a:p>
        </p:txBody>
      </p:sp>
      <p:sp>
        <p:nvSpPr>
          <p:cNvPr id="13" name="Flowchart: Process 12"/>
          <p:cNvSpPr/>
          <p:nvPr/>
        </p:nvSpPr>
        <p:spPr>
          <a:xfrm>
            <a:off x="6238166" y="5142940"/>
            <a:ext cx="2156460" cy="1416098"/>
          </a:xfrm>
          <a:prstGeom prst="flowChartProcess">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A1 +, A2 –</a:t>
            </a:r>
            <a:endParaRPr kumimoji="0" lang="fa-IR"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lvl="0" algn="ctr" rtl="1">
              <a:defRPr/>
            </a:pPr>
            <a:r>
              <a:rPr lang="en-US" b="1" noProof="0" dirty="0">
                <a:solidFill>
                  <a:sysClr val="windowText" lastClr="000000"/>
                </a:solidFill>
                <a:latin typeface="Calibri" panose="020F0502020204030204"/>
              </a:rPr>
              <a:t>Repeat A1 </a:t>
            </a:r>
            <a:r>
              <a:rPr lang="en-US" b="1" dirty="0">
                <a:solidFill>
                  <a:sysClr val="windowText" lastClr="000000"/>
                </a:solidFill>
              </a:rPr>
              <a:t>–</a:t>
            </a:r>
            <a:endParaRPr kumimoji="0" 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Report negative  </a:t>
            </a:r>
            <a:endParaRPr kumimoji="0" lang="en-US"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14" name="Flowchart: Process 13"/>
          <p:cNvSpPr/>
          <p:nvPr/>
        </p:nvSpPr>
        <p:spPr>
          <a:xfrm>
            <a:off x="3329499" y="5306708"/>
            <a:ext cx="1714500" cy="1257631"/>
          </a:xfrm>
          <a:prstGeom prst="flowChartProcess">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ysClr val="windowText" lastClr="000000"/>
                </a:solidFill>
                <a:effectLst/>
                <a:uLnTx/>
                <a:uFillTx/>
                <a:latin typeface="Calibri" panose="020F0502020204030204"/>
                <a:ea typeface="+mn-ea"/>
                <a:cs typeface="+mn-cs"/>
              </a:rPr>
              <a:t>A1 +, A2+, A3 –</a:t>
            </a: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ysClr val="windowText" lastClr="000000"/>
                </a:solidFill>
                <a:effectLst/>
                <a:uLnTx/>
                <a:uFillTx/>
                <a:latin typeface="Calibri" panose="020F0502020204030204"/>
                <a:ea typeface="+mn-ea"/>
                <a:cs typeface="+mn-cs"/>
              </a:rPr>
              <a:t>Repeat 14 days later</a:t>
            </a:r>
            <a:endParaRPr kumimoji="0" lang="en-US"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sp>
        <p:nvSpPr>
          <p:cNvPr id="15" name="Flowchart: Process 14"/>
          <p:cNvSpPr/>
          <p:nvPr/>
        </p:nvSpPr>
        <p:spPr>
          <a:xfrm>
            <a:off x="396240" y="5306708"/>
            <a:ext cx="1714500" cy="1257631"/>
          </a:xfrm>
          <a:prstGeom prst="flowChartProcess">
            <a:avLst/>
          </a:prstGeom>
          <a:solidFill>
            <a:schemeClr val="accent6">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A1 +  A2 +  A3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Report Positive</a:t>
            </a:r>
          </a:p>
        </p:txBody>
      </p:sp>
      <p:cxnSp>
        <p:nvCxnSpPr>
          <p:cNvPr id="18" name="Elbow Connector 17"/>
          <p:cNvCxnSpPr/>
          <p:nvPr/>
        </p:nvCxnSpPr>
        <p:spPr>
          <a:xfrm rot="16200000" flipH="1">
            <a:off x="6476398" y="165404"/>
            <a:ext cx="400925" cy="1360502"/>
          </a:xfrm>
          <a:prstGeom prst="bentConnector3">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0" name="Elbow Connector 19"/>
          <p:cNvCxnSpPr/>
          <p:nvPr/>
        </p:nvCxnSpPr>
        <p:spPr>
          <a:xfrm rot="5400000">
            <a:off x="5135277" y="167369"/>
            <a:ext cx="400925" cy="1321738"/>
          </a:xfrm>
          <a:prstGeom prst="bentConnector3">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2" name="Elbow Connector 21"/>
          <p:cNvCxnSpPr>
            <a:stCxn id="6" idx="3"/>
            <a:endCxn id="9" idx="1"/>
          </p:cNvCxnSpPr>
          <p:nvPr/>
        </p:nvCxnSpPr>
        <p:spPr>
          <a:xfrm flipV="1">
            <a:off x="8214360" y="736489"/>
            <a:ext cx="1607820" cy="589391"/>
          </a:xfrm>
          <a:prstGeom prst="bentConnector3">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4" name="Elbow Connector 23"/>
          <p:cNvCxnSpPr/>
          <p:nvPr/>
        </p:nvCxnSpPr>
        <p:spPr>
          <a:xfrm rot="5400000">
            <a:off x="4552785" y="1745146"/>
            <a:ext cx="244171" cy="12700"/>
          </a:xfrm>
          <a:prstGeom prst="bentConnector3">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31" name="Elbow Connector 30"/>
          <p:cNvCxnSpPr>
            <a:stCxn id="5" idx="2"/>
            <a:endCxn id="8" idx="0"/>
          </p:cNvCxnSpPr>
          <p:nvPr/>
        </p:nvCxnSpPr>
        <p:spPr>
          <a:xfrm rot="5400000">
            <a:off x="3719678" y="1709903"/>
            <a:ext cx="203504" cy="1706880"/>
          </a:xfrm>
          <a:prstGeom prst="bentConnector3">
            <a:avLst/>
          </a:prstGeom>
          <a:ln>
            <a:tailEnd type="triangle"/>
          </a:ln>
        </p:spPr>
        <p:style>
          <a:lnRef idx="3">
            <a:schemeClr val="accent5"/>
          </a:lnRef>
          <a:fillRef idx="0">
            <a:schemeClr val="accent5"/>
          </a:fillRef>
          <a:effectRef idx="2">
            <a:schemeClr val="accent5"/>
          </a:effectRef>
          <a:fontRef idx="minor">
            <a:schemeClr val="tx1"/>
          </a:fontRef>
        </p:style>
      </p:cxnSp>
      <p:sp>
        <p:nvSpPr>
          <p:cNvPr id="35" name="Flowchart: Process 34"/>
          <p:cNvSpPr/>
          <p:nvPr/>
        </p:nvSpPr>
        <p:spPr>
          <a:xfrm>
            <a:off x="9320586" y="5142940"/>
            <a:ext cx="2156460" cy="1416098"/>
          </a:xfrm>
          <a:prstGeom prst="flowChartProcess">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defRPr/>
            </a:pPr>
            <a:r>
              <a:rPr lang="en-US" b="1" dirty="0">
                <a:solidFill>
                  <a:sysClr val="windowText" lastClr="000000"/>
                </a:solidFill>
              </a:rPr>
              <a:t>A1 +, A2 –</a:t>
            </a:r>
            <a:endParaRPr lang="fa-IR" b="1" dirty="0">
              <a:solidFill>
                <a:sysClr val="windowText" lastClr="000000"/>
              </a:solidFill>
            </a:endParaRPr>
          </a:p>
          <a:p>
            <a:pPr lvl="0" algn="ctr" rtl="1">
              <a:defRPr/>
            </a:pPr>
            <a:r>
              <a:rPr lang="en-US" b="1" dirty="0">
                <a:solidFill>
                  <a:sysClr val="windowText" lastClr="000000"/>
                </a:solidFill>
              </a:rPr>
              <a:t>Repeat A1 +</a:t>
            </a:r>
          </a:p>
          <a:p>
            <a:pPr lvl="0" algn="ctr" rtl="1">
              <a:defRPr/>
            </a:pPr>
            <a:r>
              <a:rPr kumimoji="0" lang="en-US" sz="18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Report HIV</a:t>
            </a:r>
            <a:r>
              <a:rPr kumimoji="0" lang="en-US" sz="1800" b="1" i="0" u="none" strike="noStrike" kern="1200" cap="none" spc="0" normalizeH="0" noProof="0" dirty="0">
                <a:ln>
                  <a:noFill/>
                </a:ln>
                <a:solidFill>
                  <a:sysClr val="windowText" lastClr="000000"/>
                </a:solidFill>
                <a:effectLst/>
                <a:uLnTx/>
                <a:uFillTx/>
                <a:latin typeface="Calibri" panose="020F0502020204030204"/>
                <a:ea typeface="+mn-ea"/>
                <a:cs typeface="+mn-cs"/>
              </a:rPr>
              <a:t> inconclusive, repeat 14 days later</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9" name="Elbow Connector 48"/>
          <p:cNvCxnSpPr>
            <a:stCxn id="8" idx="2"/>
            <a:endCxn id="11" idx="0"/>
          </p:cNvCxnSpPr>
          <p:nvPr/>
        </p:nvCxnSpPr>
        <p:spPr>
          <a:xfrm rot="5400000">
            <a:off x="2748791" y="3467224"/>
            <a:ext cx="426968" cy="11430"/>
          </a:xfrm>
          <a:prstGeom prst="bentConnector3">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4" name="Elbow Connector 53"/>
          <p:cNvCxnSpPr/>
          <p:nvPr/>
        </p:nvCxnSpPr>
        <p:spPr>
          <a:xfrm rot="5400000">
            <a:off x="1592063" y="3942211"/>
            <a:ext cx="1025925" cy="1703070"/>
          </a:xfrm>
          <a:prstGeom prst="bentConnector3">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60" name="Elbow Connector 59"/>
          <p:cNvCxnSpPr/>
          <p:nvPr/>
        </p:nvCxnSpPr>
        <p:spPr>
          <a:xfrm rot="16200000" flipH="1">
            <a:off x="3058692" y="4178651"/>
            <a:ext cx="1025925" cy="1230189"/>
          </a:xfrm>
          <a:prstGeom prst="bentConnector3">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10" name="Elbow Connector 9"/>
          <p:cNvCxnSpPr>
            <a:stCxn id="5" idx="2"/>
            <a:endCxn id="7" idx="0"/>
          </p:cNvCxnSpPr>
          <p:nvPr/>
        </p:nvCxnSpPr>
        <p:spPr>
          <a:xfrm rot="16200000" flipH="1">
            <a:off x="6454227" y="682233"/>
            <a:ext cx="589667" cy="4148381"/>
          </a:xfrm>
          <a:prstGeom prst="bentConnector3">
            <a:avLst>
              <a:gd name="adj1" fmla="val 17510"/>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1" name="Elbow Connector 20"/>
          <p:cNvCxnSpPr/>
          <p:nvPr/>
        </p:nvCxnSpPr>
        <p:spPr>
          <a:xfrm rot="5400000">
            <a:off x="8654259" y="3814612"/>
            <a:ext cx="337985" cy="12700"/>
          </a:xfrm>
          <a:prstGeom prst="bentConnector3">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6" name="Elbow Connector 25"/>
          <p:cNvCxnSpPr>
            <a:stCxn id="12" idx="2"/>
            <a:endCxn id="13" idx="0"/>
          </p:cNvCxnSpPr>
          <p:nvPr/>
        </p:nvCxnSpPr>
        <p:spPr>
          <a:xfrm rot="5400000">
            <a:off x="7787336" y="4107024"/>
            <a:ext cx="564977" cy="1506855"/>
          </a:xfrm>
          <a:prstGeom prst="bentConnector3">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8" name="Elbow Connector 27"/>
          <p:cNvCxnSpPr>
            <a:stCxn id="12" idx="2"/>
            <a:endCxn id="35" idx="0"/>
          </p:cNvCxnSpPr>
          <p:nvPr/>
        </p:nvCxnSpPr>
        <p:spPr>
          <a:xfrm rot="16200000" flipH="1">
            <a:off x="9328545" y="4072668"/>
            <a:ext cx="564977" cy="1575565"/>
          </a:xfrm>
          <a:prstGeom prst="bentConnector3">
            <a:avLst/>
          </a:prstGeom>
          <a:ln>
            <a:tailEnd type="triangle"/>
          </a:ln>
        </p:spPr>
        <p:style>
          <a:lnRef idx="3">
            <a:schemeClr val="accent5"/>
          </a:lnRef>
          <a:fillRef idx="0">
            <a:schemeClr val="accent5"/>
          </a:fillRef>
          <a:effectRef idx="2">
            <a:schemeClr val="accent5"/>
          </a:effectRef>
          <a:fontRef idx="minor">
            <a:schemeClr val="tx1"/>
          </a:fontRef>
        </p:style>
      </p:cxnSp>
      <p:sp>
        <p:nvSpPr>
          <p:cNvPr id="56" name="Title 1"/>
          <p:cNvSpPr txBox="1">
            <a:spLocks/>
          </p:cNvSpPr>
          <p:nvPr/>
        </p:nvSpPr>
        <p:spPr>
          <a:xfrm>
            <a:off x="-162835" y="-842564"/>
            <a:ext cx="2436080" cy="359898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ctr"/>
            <a:r>
              <a:rPr lang="fa-IR" sz="4000" dirty="0" err="1">
                <a:solidFill>
                  <a:schemeClr val="accent6">
                    <a:lumMod val="50000"/>
                  </a:schemeClr>
                </a:solidFill>
                <a:cs typeface="+mn-cs"/>
              </a:rPr>
              <a:t>الگوریتم</a:t>
            </a:r>
            <a:r>
              <a:rPr lang="fa-IR" sz="4000" dirty="0">
                <a:solidFill>
                  <a:schemeClr val="accent6">
                    <a:lumMod val="50000"/>
                  </a:schemeClr>
                </a:solidFill>
                <a:cs typeface="+mn-cs"/>
              </a:rPr>
              <a:t> تست بالای 18 ماه</a:t>
            </a:r>
            <a:endParaRPr lang="en-US" sz="4000" dirty="0">
              <a:solidFill>
                <a:schemeClr val="accent6">
                  <a:lumMod val="50000"/>
                </a:schemeClr>
              </a:solidFill>
              <a:cs typeface="+mn-cs"/>
            </a:endParaRPr>
          </a:p>
        </p:txBody>
      </p:sp>
    </p:spTree>
    <p:extLst>
      <p:ext uri="{BB962C8B-B14F-4D97-AF65-F5344CB8AC3E}">
        <p14:creationId xmlns:p14="http://schemas.microsoft.com/office/powerpoint/2010/main" val="102788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circle(in)">
                                      <p:cBhvr>
                                        <p:cTn id="12" dur="2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circle(in)">
                                      <p:cBhvr>
                                        <p:cTn id="24" dur="20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circle(in)">
                                      <p:cBhvr>
                                        <p:cTn id="34" dur="20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ppt_x</p:attrName>
                                        </p:attrNameLst>
                                      </p:cBhvr>
                                      <p:tavLst>
                                        <p:tav tm="0">
                                          <p:val>
                                            <p:strVal val="#ppt_x"/>
                                          </p:val>
                                        </p:tav>
                                        <p:tav tm="100000">
                                          <p:val>
                                            <p:strVal val="#ppt_x"/>
                                          </p:val>
                                        </p:tav>
                                      </p:tavLst>
                                    </p:anim>
                                    <p:anim calcmode="lin" valueType="num">
                                      <p:cBhvr>
                                        <p:cTn id="4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ppt_x"/>
                                          </p:val>
                                        </p:tav>
                                        <p:tav tm="100000">
                                          <p:val>
                                            <p:strVal val="#ppt_x"/>
                                          </p:val>
                                        </p:tav>
                                      </p:tavLst>
                                    </p:anim>
                                    <p:anim calcmode="lin" valueType="num">
                                      <p:cBhvr additive="base">
                                        <p:cTn id="4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ppt_x"/>
                                          </p:val>
                                        </p:tav>
                                        <p:tav tm="100000">
                                          <p:val>
                                            <p:strVal val="#ppt_x"/>
                                          </p:val>
                                        </p:tav>
                                      </p:tavLst>
                                    </p:anim>
                                    <p:anim calcmode="lin" valueType="num">
                                      <p:cBhvr additive="base">
                                        <p:cTn id="6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barn(inVertical)">
                                      <p:cBhvr>
                                        <p:cTn id="65" dur="500"/>
                                        <p:tgtEl>
                                          <p:spTgt spid="8"/>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fade">
                                      <p:cBhvr>
                                        <p:cTn id="70" dur="1000"/>
                                        <p:tgtEl>
                                          <p:spTgt spid="49"/>
                                        </p:tgtEl>
                                      </p:cBhvr>
                                    </p:animEffect>
                                    <p:anim calcmode="lin" valueType="num">
                                      <p:cBhvr>
                                        <p:cTn id="71" dur="1000" fill="hold"/>
                                        <p:tgtEl>
                                          <p:spTgt spid="49"/>
                                        </p:tgtEl>
                                        <p:attrNameLst>
                                          <p:attrName>ppt_x</p:attrName>
                                        </p:attrNameLst>
                                      </p:cBhvr>
                                      <p:tavLst>
                                        <p:tav tm="0">
                                          <p:val>
                                            <p:strVal val="#ppt_x"/>
                                          </p:val>
                                        </p:tav>
                                        <p:tav tm="100000">
                                          <p:val>
                                            <p:strVal val="#ppt_x"/>
                                          </p:val>
                                        </p:tav>
                                      </p:tavLst>
                                    </p:anim>
                                    <p:anim calcmode="lin" valueType="num">
                                      <p:cBhvr>
                                        <p:cTn id="7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6" presetClass="entr" presetSubtype="16"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circle(in)">
                                      <p:cBhvr>
                                        <p:cTn id="77" dur="2000"/>
                                        <p:tgtEl>
                                          <p:spTgt spid="11"/>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1000"/>
                                        <p:tgtEl>
                                          <p:spTgt spid="54"/>
                                        </p:tgtEl>
                                      </p:cBhvr>
                                    </p:animEffect>
                                    <p:anim calcmode="lin" valueType="num">
                                      <p:cBhvr>
                                        <p:cTn id="83" dur="1000" fill="hold"/>
                                        <p:tgtEl>
                                          <p:spTgt spid="54"/>
                                        </p:tgtEl>
                                        <p:attrNameLst>
                                          <p:attrName>ppt_x</p:attrName>
                                        </p:attrNameLst>
                                      </p:cBhvr>
                                      <p:tavLst>
                                        <p:tav tm="0">
                                          <p:val>
                                            <p:strVal val="#ppt_x"/>
                                          </p:val>
                                        </p:tav>
                                        <p:tav tm="100000">
                                          <p:val>
                                            <p:strVal val="#ppt_x"/>
                                          </p:val>
                                        </p:tav>
                                      </p:tavLst>
                                    </p:anim>
                                    <p:anim calcmode="lin" valueType="num">
                                      <p:cBhvr>
                                        <p:cTn id="8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6" presetClass="entr" presetSubtype="16" fill="hold" grpId="0" nodeType="click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circle(in)">
                                      <p:cBhvr>
                                        <p:cTn id="89" dur="2000"/>
                                        <p:tgtEl>
                                          <p:spTgt spid="15"/>
                                        </p:tgtEl>
                                      </p:cBhvr>
                                    </p:animEffect>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nodeType="clickEffect">
                                  <p:stCondLst>
                                    <p:cond delay="0"/>
                                  </p:stCondLst>
                                  <p:childTnLst>
                                    <p:set>
                                      <p:cBhvr>
                                        <p:cTn id="93" dur="1" fill="hold">
                                          <p:stCondLst>
                                            <p:cond delay="0"/>
                                          </p:stCondLst>
                                        </p:cTn>
                                        <p:tgtEl>
                                          <p:spTgt spid="60"/>
                                        </p:tgtEl>
                                        <p:attrNameLst>
                                          <p:attrName>style.visibility</p:attrName>
                                        </p:attrNameLst>
                                      </p:cBhvr>
                                      <p:to>
                                        <p:strVal val="visible"/>
                                      </p:to>
                                    </p:set>
                                    <p:animEffect transition="in" filter="fade">
                                      <p:cBhvr>
                                        <p:cTn id="94" dur="1000"/>
                                        <p:tgtEl>
                                          <p:spTgt spid="60"/>
                                        </p:tgtEl>
                                      </p:cBhvr>
                                    </p:animEffect>
                                    <p:anim calcmode="lin" valueType="num">
                                      <p:cBhvr>
                                        <p:cTn id="95" dur="1000" fill="hold"/>
                                        <p:tgtEl>
                                          <p:spTgt spid="60"/>
                                        </p:tgtEl>
                                        <p:attrNameLst>
                                          <p:attrName>ppt_x</p:attrName>
                                        </p:attrNameLst>
                                      </p:cBhvr>
                                      <p:tavLst>
                                        <p:tav tm="0">
                                          <p:val>
                                            <p:strVal val="#ppt_x"/>
                                          </p:val>
                                        </p:tav>
                                        <p:tav tm="100000">
                                          <p:val>
                                            <p:strVal val="#ppt_x"/>
                                          </p:val>
                                        </p:tav>
                                      </p:tavLst>
                                    </p:anim>
                                    <p:anim calcmode="lin" valueType="num">
                                      <p:cBhvr>
                                        <p:cTn id="96"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6" presetClass="entr" presetSubtype="16" fill="hold" grpId="0" nodeType="clickEffect">
                                  <p:stCondLst>
                                    <p:cond delay="0"/>
                                  </p:stCondLst>
                                  <p:childTnLst>
                                    <p:set>
                                      <p:cBhvr>
                                        <p:cTn id="100" dur="1" fill="hold">
                                          <p:stCondLst>
                                            <p:cond delay="0"/>
                                          </p:stCondLst>
                                        </p:cTn>
                                        <p:tgtEl>
                                          <p:spTgt spid="14"/>
                                        </p:tgtEl>
                                        <p:attrNameLst>
                                          <p:attrName>style.visibility</p:attrName>
                                        </p:attrNameLst>
                                      </p:cBhvr>
                                      <p:to>
                                        <p:strVal val="visible"/>
                                      </p:to>
                                    </p:set>
                                    <p:animEffect transition="in" filter="circle(in)">
                                      <p:cBhvr>
                                        <p:cTn id="101" dur="2000"/>
                                        <p:tgtEl>
                                          <p:spTgt spid="14"/>
                                        </p:tgtEl>
                                      </p:cBhvr>
                                    </p:animEffect>
                                  </p:childTnLst>
                                </p:cTn>
                              </p:par>
                            </p:childTnLst>
                          </p:cTn>
                        </p:par>
                      </p:childTnLst>
                    </p:cTn>
                  </p:par>
                  <p:par>
                    <p:cTn id="102" fill="hold">
                      <p:stCondLst>
                        <p:cond delay="indefinite"/>
                      </p:stCondLst>
                      <p:childTnLst>
                        <p:par>
                          <p:cTn id="103" fill="hold">
                            <p:stCondLst>
                              <p:cond delay="0"/>
                            </p:stCondLst>
                            <p:childTnLst>
                              <p:par>
                                <p:cTn id="104" presetID="6" presetClass="entr" presetSubtype="16" fill="hold" nodeType="clickEffect">
                                  <p:stCondLst>
                                    <p:cond delay="0"/>
                                  </p:stCondLst>
                                  <p:childTnLst>
                                    <p:set>
                                      <p:cBhvr>
                                        <p:cTn id="105" dur="1" fill="hold">
                                          <p:stCondLst>
                                            <p:cond delay="0"/>
                                          </p:stCondLst>
                                        </p:cTn>
                                        <p:tgtEl>
                                          <p:spTgt spid="10"/>
                                        </p:tgtEl>
                                        <p:attrNameLst>
                                          <p:attrName>style.visibility</p:attrName>
                                        </p:attrNameLst>
                                      </p:cBhvr>
                                      <p:to>
                                        <p:strVal val="visible"/>
                                      </p:to>
                                    </p:set>
                                    <p:animEffect transition="in" filter="circle(in)">
                                      <p:cBhvr>
                                        <p:cTn id="106" dur="2000"/>
                                        <p:tgtEl>
                                          <p:spTgt spid="10"/>
                                        </p:tgtEl>
                                      </p:cBhvr>
                                    </p:animEffect>
                                  </p:childTnLst>
                                </p:cTn>
                              </p:par>
                            </p:childTnLst>
                          </p:cTn>
                        </p:par>
                      </p:childTnLst>
                    </p:cTn>
                  </p:par>
                  <p:par>
                    <p:cTn id="107" fill="hold">
                      <p:stCondLst>
                        <p:cond delay="indefinite"/>
                      </p:stCondLst>
                      <p:childTnLst>
                        <p:par>
                          <p:cTn id="108" fill="hold">
                            <p:stCondLst>
                              <p:cond delay="0"/>
                            </p:stCondLst>
                            <p:childTnLst>
                              <p:par>
                                <p:cTn id="109" presetID="6" presetClass="entr" presetSubtype="16" fill="hold" grpId="0" nodeType="clickEffect">
                                  <p:stCondLst>
                                    <p:cond delay="0"/>
                                  </p:stCondLst>
                                  <p:childTnLst>
                                    <p:set>
                                      <p:cBhvr>
                                        <p:cTn id="110" dur="1" fill="hold">
                                          <p:stCondLst>
                                            <p:cond delay="0"/>
                                          </p:stCondLst>
                                        </p:cTn>
                                        <p:tgtEl>
                                          <p:spTgt spid="7"/>
                                        </p:tgtEl>
                                        <p:attrNameLst>
                                          <p:attrName>style.visibility</p:attrName>
                                        </p:attrNameLst>
                                      </p:cBhvr>
                                      <p:to>
                                        <p:strVal val="visible"/>
                                      </p:to>
                                    </p:set>
                                    <p:animEffect transition="in" filter="circle(in)">
                                      <p:cBhvr>
                                        <p:cTn id="111" dur="2000"/>
                                        <p:tgtEl>
                                          <p:spTgt spid="7"/>
                                        </p:tgtEl>
                                      </p:cBhvr>
                                    </p:animEffect>
                                  </p:childTnLst>
                                </p:cTn>
                              </p:par>
                            </p:childTnLst>
                          </p:cTn>
                        </p:par>
                      </p:childTnLst>
                    </p:cTn>
                  </p:par>
                  <p:par>
                    <p:cTn id="112" fill="hold">
                      <p:stCondLst>
                        <p:cond delay="indefinite"/>
                      </p:stCondLst>
                      <p:childTnLst>
                        <p:par>
                          <p:cTn id="113" fill="hold">
                            <p:stCondLst>
                              <p:cond delay="0"/>
                            </p:stCondLst>
                            <p:childTnLst>
                              <p:par>
                                <p:cTn id="114" presetID="6" presetClass="entr" presetSubtype="16" fill="hold" nodeType="clickEffect">
                                  <p:stCondLst>
                                    <p:cond delay="0"/>
                                  </p:stCondLst>
                                  <p:childTnLst>
                                    <p:set>
                                      <p:cBhvr>
                                        <p:cTn id="115" dur="1" fill="hold">
                                          <p:stCondLst>
                                            <p:cond delay="0"/>
                                          </p:stCondLst>
                                        </p:cTn>
                                        <p:tgtEl>
                                          <p:spTgt spid="21"/>
                                        </p:tgtEl>
                                        <p:attrNameLst>
                                          <p:attrName>style.visibility</p:attrName>
                                        </p:attrNameLst>
                                      </p:cBhvr>
                                      <p:to>
                                        <p:strVal val="visible"/>
                                      </p:to>
                                    </p:set>
                                    <p:animEffect transition="in" filter="circle(in)">
                                      <p:cBhvr>
                                        <p:cTn id="116" dur="2000"/>
                                        <p:tgtEl>
                                          <p:spTgt spid="21"/>
                                        </p:tgtEl>
                                      </p:cBhvr>
                                    </p:animEffect>
                                  </p:childTnLst>
                                </p:cTn>
                              </p:par>
                            </p:childTnLst>
                          </p:cTn>
                        </p:par>
                      </p:childTnLst>
                    </p:cTn>
                  </p:par>
                  <p:par>
                    <p:cTn id="117" fill="hold">
                      <p:stCondLst>
                        <p:cond delay="indefinite"/>
                      </p:stCondLst>
                      <p:childTnLst>
                        <p:par>
                          <p:cTn id="118" fill="hold">
                            <p:stCondLst>
                              <p:cond delay="0"/>
                            </p:stCondLst>
                            <p:childTnLst>
                              <p:par>
                                <p:cTn id="119" presetID="21" presetClass="entr" presetSubtype="1" fill="hold" grpId="0" nodeType="clickEffect">
                                  <p:stCondLst>
                                    <p:cond delay="0"/>
                                  </p:stCondLst>
                                  <p:childTnLst>
                                    <p:set>
                                      <p:cBhvr>
                                        <p:cTn id="120" dur="1" fill="hold">
                                          <p:stCondLst>
                                            <p:cond delay="0"/>
                                          </p:stCondLst>
                                        </p:cTn>
                                        <p:tgtEl>
                                          <p:spTgt spid="12"/>
                                        </p:tgtEl>
                                        <p:attrNameLst>
                                          <p:attrName>style.visibility</p:attrName>
                                        </p:attrNameLst>
                                      </p:cBhvr>
                                      <p:to>
                                        <p:strVal val="visible"/>
                                      </p:to>
                                    </p:set>
                                    <p:animEffect transition="in" filter="wheel(1)">
                                      <p:cBhvr>
                                        <p:cTn id="121" dur="2000"/>
                                        <p:tgtEl>
                                          <p:spTgt spid="12"/>
                                        </p:tgtEl>
                                      </p:cBhvr>
                                    </p:animEffect>
                                  </p:childTnLst>
                                </p:cTn>
                              </p:par>
                            </p:childTnLst>
                          </p:cTn>
                        </p:par>
                      </p:childTnLst>
                    </p:cTn>
                  </p:par>
                  <p:par>
                    <p:cTn id="122" fill="hold">
                      <p:stCondLst>
                        <p:cond delay="indefinite"/>
                      </p:stCondLst>
                      <p:childTnLst>
                        <p:par>
                          <p:cTn id="123" fill="hold">
                            <p:stCondLst>
                              <p:cond delay="0"/>
                            </p:stCondLst>
                            <p:childTnLst>
                              <p:par>
                                <p:cTn id="124" presetID="16" presetClass="entr" presetSubtype="21" fill="hold" nodeType="clickEffect">
                                  <p:stCondLst>
                                    <p:cond delay="0"/>
                                  </p:stCondLst>
                                  <p:childTnLst>
                                    <p:set>
                                      <p:cBhvr>
                                        <p:cTn id="125" dur="1" fill="hold">
                                          <p:stCondLst>
                                            <p:cond delay="0"/>
                                          </p:stCondLst>
                                        </p:cTn>
                                        <p:tgtEl>
                                          <p:spTgt spid="26"/>
                                        </p:tgtEl>
                                        <p:attrNameLst>
                                          <p:attrName>style.visibility</p:attrName>
                                        </p:attrNameLst>
                                      </p:cBhvr>
                                      <p:to>
                                        <p:strVal val="visible"/>
                                      </p:to>
                                    </p:set>
                                    <p:animEffect transition="in" filter="barn(inVertical)">
                                      <p:cBhvr>
                                        <p:cTn id="126" dur="500"/>
                                        <p:tgtEl>
                                          <p:spTgt spid="26"/>
                                        </p:tgtEl>
                                      </p:cBhvr>
                                    </p:animEffect>
                                  </p:childTnLst>
                                </p:cTn>
                              </p:par>
                            </p:childTnLst>
                          </p:cTn>
                        </p:par>
                      </p:childTnLst>
                    </p:cTn>
                  </p:par>
                  <p:par>
                    <p:cTn id="127" fill="hold">
                      <p:stCondLst>
                        <p:cond delay="indefinite"/>
                      </p:stCondLst>
                      <p:childTnLst>
                        <p:par>
                          <p:cTn id="128" fill="hold">
                            <p:stCondLst>
                              <p:cond delay="0"/>
                            </p:stCondLst>
                            <p:childTnLst>
                              <p:par>
                                <p:cTn id="129" presetID="6" presetClass="entr" presetSubtype="16" fill="hold" grpId="0" nodeType="clickEffect">
                                  <p:stCondLst>
                                    <p:cond delay="0"/>
                                  </p:stCondLst>
                                  <p:childTnLst>
                                    <p:set>
                                      <p:cBhvr>
                                        <p:cTn id="130" dur="1" fill="hold">
                                          <p:stCondLst>
                                            <p:cond delay="0"/>
                                          </p:stCondLst>
                                        </p:cTn>
                                        <p:tgtEl>
                                          <p:spTgt spid="13"/>
                                        </p:tgtEl>
                                        <p:attrNameLst>
                                          <p:attrName>style.visibility</p:attrName>
                                        </p:attrNameLst>
                                      </p:cBhvr>
                                      <p:to>
                                        <p:strVal val="visible"/>
                                      </p:to>
                                    </p:set>
                                    <p:animEffect transition="in" filter="circle(in)">
                                      <p:cBhvr>
                                        <p:cTn id="131" dur="2000"/>
                                        <p:tgtEl>
                                          <p:spTgt spid="13"/>
                                        </p:tgtEl>
                                      </p:cBhvr>
                                    </p:animEffect>
                                  </p:childTnLst>
                                </p:cTn>
                              </p:par>
                            </p:childTnLst>
                          </p:cTn>
                        </p:par>
                      </p:childTnLst>
                    </p:cTn>
                  </p:par>
                  <p:par>
                    <p:cTn id="132" fill="hold">
                      <p:stCondLst>
                        <p:cond delay="indefinite"/>
                      </p:stCondLst>
                      <p:childTnLst>
                        <p:par>
                          <p:cTn id="133" fill="hold">
                            <p:stCondLst>
                              <p:cond delay="0"/>
                            </p:stCondLst>
                            <p:childTnLst>
                              <p:par>
                                <p:cTn id="134" presetID="16" presetClass="entr" presetSubtype="21" fill="hold" nodeType="clickEffect">
                                  <p:stCondLst>
                                    <p:cond delay="0"/>
                                  </p:stCondLst>
                                  <p:childTnLst>
                                    <p:set>
                                      <p:cBhvr>
                                        <p:cTn id="135" dur="1" fill="hold">
                                          <p:stCondLst>
                                            <p:cond delay="0"/>
                                          </p:stCondLst>
                                        </p:cTn>
                                        <p:tgtEl>
                                          <p:spTgt spid="28"/>
                                        </p:tgtEl>
                                        <p:attrNameLst>
                                          <p:attrName>style.visibility</p:attrName>
                                        </p:attrNameLst>
                                      </p:cBhvr>
                                      <p:to>
                                        <p:strVal val="visible"/>
                                      </p:to>
                                    </p:set>
                                    <p:animEffect transition="in" filter="barn(inVertical)">
                                      <p:cBhvr>
                                        <p:cTn id="136" dur="500"/>
                                        <p:tgtEl>
                                          <p:spTgt spid="28"/>
                                        </p:tgtEl>
                                      </p:cBhvr>
                                    </p:animEffect>
                                  </p:childTnLst>
                                </p:cTn>
                              </p:par>
                            </p:childTnLst>
                          </p:cTn>
                        </p:par>
                      </p:childTnLst>
                    </p:cTn>
                  </p:par>
                  <p:par>
                    <p:cTn id="137" fill="hold">
                      <p:stCondLst>
                        <p:cond delay="indefinite"/>
                      </p:stCondLst>
                      <p:childTnLst>
                        <p:par>
                          <p:cTn id="138" fill="hold">
                            <p:stCondLst>
                              <p:cond delay="0"/>
                            </p:stCondLst>
                            <p:childTnLst>
                              <p:par>
                                <p:cTn id="139" presetID="21" presetClass="entr" presetSubtype="1" fill="hold" grpId="0" nodeType="click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wheel(1)">
                                      <p:cBhvr>
                                        <p:cTn id="141"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8" grpId="0" animBg="1"/>
      <p:bldP spid="9" grpId="0" animBg="1"/>
      <p:bldP spid="11" grpId="0" animBg="1"/>
      <p:bldP spid="12" grpId="0" animBg="1"/>
      <p:bldP spid="13" grpId="0" animBg="1"/>
      <p:bldP spid="14" grpId="0" animBg="1"/>
      <p:bldP spid="15" grpId="0" animBg="1"/>
      <p:bldP spid="3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EACBD13-764B-4674-80A3-05CAF4C854F7}"/>
              </a:ext>
            </a:extLst>
          </p:cNvPr>
          <p:cNvPicPr>
            <a:picLocks noChangeAspect="1"/>
          </p:cNvPicPr>
          <p:nvPr/>
        </p:nvPicPr>
        <p:blipFill rotWithShape="1">
          <a:blip r:embed="rId2"/>
          <a:srcRect l="3152" r="47065" b="20566"/>
          <a:stretch/>
        </p:blipFill>
        <p:spPr>
          <a:xfrm>
            <a:off x="516834" y="706515"/>
            <a:ext cx="6069496" cy="5444970"/>
          </a:xfrm>
          <a:prstGeom prst="ellipse">
            <a:avLst/>
          </a:prstGeom>
          <a:ln>
            <a:noFill/>
          </a:ln>
          <a:effectLst>
            <a:softEdge rad="112500"/>
          </a:effectLst>
        </p:spPr>
      </p:pic>
      <p:pic>
        <p:nvPicPr>
          <p:cNvPr id="5" name="Picture 4">
            <a:extLst>
              <a:ext uri="{FF2B5EF4-FFF2-40B4-BE49-F238E27FC236}">
                <a16:creationId xmlns:a16="http://schemas.microsoft.com/office/drawing/2014/main" id="{78503D16-22C3-497B-9A5D-23B0FFA9D3EB}"/>
              </a:ext>
            </a:extLst>
          </p:cNvPr>
          <p:cNvPicPr>
            <a:picLocks noChangeAspect="1"/>
          </p:cNvPicPr>
          <p:nvPr/>
        </p:nvPicPr>
        <p:blipFill rotWithShape="1">
          <a:blip r:embed="rId3"/>
          <a:srcRect l="57500" t="17182" r="9131" b="21532"/>
          <a:stretch/>
        </p:blipFill>
        <p:spPr>
          <a:xfrm>
            <a:off x="7421217" y="980661"/>
            <a:ext cx="4068417" cy="4200940"/>
          </a:xfrm>
          <a:prstGeom prst="rect">
            <a:avLst/>
          </a:prstGeom>
        </p:spPr>
      </p:pic>
      <p:sp>
        <p:nvSpPr>
          <p:cNvPr id="6" name="Arrow: Curved Down 5">
            <a:extLst>
              <a:ext uri="{FF2B5EF4-FFF2-40B4-BE49-F238E27FC236}">
                <a16:creationId xmlns:a16="http://schemas.microsoft.com/office/drawing/2014/main" id="{050F9C26-FDE6-4294-BEAB-71662CFB54A8}"/>
              </a:ext>
            </a:extLst>
          </p:cNvPr>
          <p:cNvSpPr/>
          <p:nvPr/>
        </p:nvSpPr>
        <p:spPr>
          <a:xfrm flipH="1">
            <a:off x="3776870" y="3154017"/>
            <a:ext cx="5658678" cy="1351722"/>
          </a:xfrm>
          <a:prstGeom prst="curved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3095510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404446" y="540790"/>
            <a:ext cx="11324492" cy="53108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ar-SA" dirty="0">
                <a:solidFill>
                  <a:schemeClr val="accent1">
                    <a:lumMod val="50000"/>
                  </a:schemeClr>
                </a:solidFill>
                <a:cs typeface="B Nazanin" panose="00000400000000000000" pitchFamily="2" charset="-78"/>
              </a:rPr>
              <a:t>آزمون یک (</a:t>
            </a:r>
            <a:r>
              <a:rPr lang="en-US" dirty="0">
                <a:solidFill>
                  <a:schemeClr val="accent1">
                    <a:lumMod val="50000"/>
                  </a:schemeClr>
                </a:solidFill>
                <a:cs typeface="B Nazanin" panose="00000400000000000000" pitchFamily="2" charset="-78"/>
              </a:rPr>
              <a:t>A1</a:t>
            </a:r>
            <a:r>
              <a:rPr lang="ar-SA" dirty="0">
                <a:solidFill>
                  <a:schemeClr val="accent1">
                    <a:lumMod val="50000"/>
                  </a:schemeClr>
                </a:solidFill>
                <a:cs typeface="B Nazanin" panose="00000400000000000000" pitchFamily="2" charset="-78"/>
              </a:rPr>
              <a:t>) برای فرد انجام می شود. در صورتی که دوره پنجره رعایت شده باشد (حداکثر 3 ماه) و تست منفی باشد، فرد بعنوان </a:t>
            </a:r>
            <a:r>
              <a:rPr lang="en-US" dirty="0">
                <a:solidFill>
                  <a:schemeClr val="accent1">
                    <a:lumMod val="50000"/>
                  </a:schemeClr>
                </a:solidFill>
                <a:cs typeface="B Nazanin" panose="00000400000000000000" pitchFamily="2" charset="-78"/>
              </a:rPr>
              <a:t>HIV</a:t>
            </a:r>
            <a:r>
              <a:rPr lang="ar-SA" dirty="0">
                <a:solidFill>
                  <a:schemeClr val="accent1">
                    <a:lumMod val="50000"/>
                  </a:schemeClr>
                </a:solidFill>
                <a:cs typeface="B Nazanin" panose="00000400000000000000" pitchFamily="2" charset="-78"/>
              </a:rPr>
              <a:t> منفی تلقی خواهد شد.</a:t>
            </a:r>
            <a:endParaRPr lang="en-US" dirty="0">
              <a:solidFill>
                <a:schemeClr val="accent1">
                  <a:lumMod val="50000"/>
                </a:schemeClr>
              </a:solidFill>
              <a:cs typeface="B Nazanin" panose="00000400000000000000" pitchFamily="2" charset="-78"/>
            </a:endParaRPr>
          </a:p>
          <a:p>
            <a:pPr algn="just" rtl="1"/>
            <a:r>
              <a:rPr lang="fa-IR" dirty="0">
                <a:solidFill>
                  <a:schemeClr val="accent1">
                    <a:lumMod val="50000"/>
                  </a:schemeClr>
                </a:solidFill>
                <a:cs typeface="B Nazanin" panose="00000400000000000000" pitchFamily="2" charset="-78"/>
              </a:rPr>
              <a:t>در افرادی که آزمون یک </a:t>
            </a:r>
            <a:r>
              <a:rPr lang="fa-IR" dirty="0" err="1">
                <a:solidFill>
                  <a:schemeClr val="accent1">
                    <a:lumMod val="50000"/>
                  </a:schemeClr>
                </a:solidFill>
                <a:cs typeface="B Nazanin" panose="00000400000000000000" pitchFamily="2" charset="-78"/>
              </a:rPr>
              <a:t>راکتیو</a:t>
            </a:r>
            <a:r>
              <a:rPr lang="fa-IR" dirty="0">
                <a:solidFill>
                  <a:schemeClr val="accent1">
                    <a:lumMod val="50000"/>
                  </a:schemeClr>
                </a:solidFill>
                <a:cs typeface="B Nazanin" panose="00000400000000000000" pitchFamily="2" charset="-78"/>
              </a:rPr>
              <a:t> باشد (</a:t>
            </a:r>
            <a:r>
              <a:rPr lang="en-US" dirty="0">
                <a:solidFill>
                  <a:schemeClr val="accent1">
                    <a:lumMod val="50000"/>
                  </a:schemeClr>
                </a:solidFill>
                <a:cs typeface="B Nazanin" panose="00000400000000000000" pitchFamily="2" charset="-78"/>
              </a:rPr>
              <a:t>A1+</a:t>
            </a:r>
            <a:r>
              <a:rPr lang="fa-IR" dirty="0">
                <a:solidFill>
                  <a:schemeClr val="accent1">
                    <a:lumMod val="50000"/>
                  </a:schemeClr>
                </a:solidFill>
                <a:cs typeface="B Nazanin" panose="00000400000000000000" pitchFamily="2" charset="-78"/>
              </a:rPr>
              <a:t>) ، آزمون دو (</a:t>
            </a:r>
            <a:r>
              <a:rPr lang="en-US" dirty="0">
                <a:solidFill>
                  <a:schemeClr val="accent1">
                    <a:lumMod val="50000"/>
                  </a:schemeClr>
                </a:solidFill>
                <a:cs typeface="B Nazanin" panose="00000400000000000000" pitchFamily="2" charset="-78"/>
              </a:rPr>
              <a:t>A2</a:t>
            </a:r>
            <a:r>
              <a:rPr lang="fa-IR" dirty="0">
                <a:solidFill>
                  <a:schemeClr val="accent1">
                    <a:lumMod val="50000"/>
                  </a:schemeClr>
                </a:solidFill>
                <a:cs typeface="B Nazanin" panose="00000400000000000000" pitchFamily="2" charset="-78"/>
              </a:rPr>
              <a:t>) توسط یک روش/کیت متفاوت صورت می گیرد</a:t>
            </a:r>
          </a:p>
          <a:p>
            <a:pPr algn="just" rtl="1"/>
            <a:endParaRPr lang="en-US" dirty="0">
              <a:solidFill>
                <a:schemeClr val="accent1">
                  <a:lumMod val="50000"/>
                </a:schemeClr>
              </a:solidFill>
              <a:cs typeface="B Nazanin" panose="00000400000000000000" pitchFamily="2" charset="-78"/>
            </a:endParaRPr>
          </a:p>
          <a:p>
            <a:pPr algn="just" rtl="1"/>
            <a:r>
              <a:rPr lang="fa-IR" dirty="0">
                <a:solidFill>
                  <a:schemeClr val="accent1">
                    <a:lumMod val="50000"/>
                  </a:schemeClr>
                </a:solidFill>
                <a:cs typeface="B Nazanin" panose="00000400000000000000" pitchFamily="2" charset="-78"/>
              </a:rPr>
              <a:t>در افرادی که آزمون یک و دو </a:t>
            </a:r>
            <a:r>
              <a:rPr lang="fa-IR" dirty="0" err="1">
                <a:solidFill>
                  <a:schemeClr val="accent1">
                    <a:lumMod val="50000"/>
                  </a:schemeClr>
                </a:solidFill>
                <a:cs typeface="B Nazanin" panose="00000400000000000000" pitchFamily="2" charset="-78"/>
              </a:rPr>
              <a:t>راکتیو</a:t>
            </a:r>
            <a:r>
              <a:rPr lang="fa-IR" dirty="0">
                <a:solidFill>
                  <a:schemeClr val="accent1">
                    <a:lumMod val="50000"/>
                  </a:schemeClr>
                </a:solidFill>
                <a:cs typeface="B Nazanin" panose="00000400000000000000" pitchFamily="2" charset="-78"/>
              </a:rPr>
              <a:t> دارند (</a:t>
            </a:r>
            <a:r>
              <a:rPr lang="en-US" dirty="0">
                <a:solidFill>
                  <a:schemeClr val="accent1">
                    <a:lumMod val="50000"/>
                  </a:schemeClr>
                </a:solidFill>
                <a:cs typeface="B Nazanin" panose="00000400000000000000" pitchFamily="2" charset="-78"/>
              </a:rPr>
              <a:t>A1+; A2+</a:t>
            </a:r>
            <a:r>
              <a:rPr lang="fa-IR" dirty="0">
                <a:solidFill>
                  <a:schemeClr val="accent1">
                    <a:lumMod val="50000"/>
                  </a:schemeClr>
                </a:solidFill>
                <a:cs typeface="B Nazanin" panose="00000400000000000000" pitchFamily="2" charset="-78"/>
              </a:rPr>
              <a:t>) ، آزمون سه (</a:t>
            </a:r>
            <a:r>
              <a:rPr lang="en-US" dirty="0">
                <a:solidFill>
                  <a:schemeClr val="accent1">
                    <a:lumMod val="50000"/>
                  </a:schemeClr>
                </a:solidFill>
                <a:cs typeface="B Nazanin" panose="00000400000000000000" pitchFamily="2" charset="-78"/>
              </a:rPr>
              <a:t>A3</a:t>
            </a:r>
            <a:r>
              <a:rPr lang="fa-IR" dirty="0">
                <a:solidFill>
                  <a:schemeClr val="accent1">
                    <a:lumMod val="50000"/>
                  </a:schemeClr>
                </a:solidFill>
                <a:cs typeface="B Nazanin" panose="00000400000000000000" pitchFamily="2" charset="-78"/>
              </a:rPr>
              <a:t>) توسط یک روش/کیت متفاوت صورت می گیرد:</a:t>
            </a:r>
            <a:endParaRPr lang="en-US" dirty="0">
              <a:cs typeface="B Nazanin" panose="00000400000000000000" pitchFamily="2" charset="-78"/>
            </a:endParaRPr>
          </a:p>
          <a:p>
            <a:pPr lvl="1" algn="just" rtl="1"/>
            <a:r>
              <a:rPr lang="fa-IR" sz="2800" dirty="0">
                <a:cs typeface="B Nazanin" panose="00000400000000000000" pitchFamily="2" charset="-78"/>
              </a:rPr>
              <a:t>در صورتی که آزمون سه نیز </a:t>
            </a:r>
            <a:r>
              <a:rPr lang="fa-IR" sz="2800" dirty="0" err="1">
                <a:cs typeface="B Nazanin" panose="00000400000000000000" pitchFamily="2" charset="-78"/>
              </a:rPr>
              <a:t>راکتیو</a:t>
            </a:r>
            <a:r>
              <a:rPr lang="fa-IR" sz="2800" dirty="0">
                <a:cs typeface="B Nazanin" panose="00000400000000000000" pitchFamily="2" charset="-78"/>
              </a:rPr>
              <a:t> باشد (</a:t>
            </a:r>
            <a:r>
              <a:rPr lang="en-US" sz="2800" dirty="0">
                <a:cs typeface="B Nazanin" panose="00000400000000000000" pitchFamily="2" charset="-78"/>
              </a:rPr>
              <a:t>A1+; A2+; A3+</a:t>
            </a:r>
            <a:r>
              <a:rPr lang="fa-IR" sz="2800" dirty="0">
                <a:cs typeface="B Nazanin" panose="00000400000000000000" pitchFamily="2" charset="-78"/>
              </a:rPr>
              <a:t>)، </a:t>
            </a:r>
            <a:r>
              <a:rPr lang="fa-IR" sz="2800" dirty="0" err="1">
                <a:cs typeface="B Nazanin" panose="00000400000000000000" pitchFamily="2" charset="-78"/>
              </a:rPr>
              <a:t>بعنوان</a:t>
            </a:r>
            <a:r>
              <a:rPr lang="fa-IR" sz="2800" dirty="0">
                <a:cs typeface="B Nazanin" panose="00000400000000000000" pitchFamily="2" charset="-78"/>
              </a:rPr>
              <a:t> </a:t>
            </a:r>
            <a:r>
              <a:rPr lang="en-US" sz="2800" dirty="0">
                <a:cs typeface="B Nazanin" panose="00000400000000000000" pitchFamily="2" charset="-78"/>
              </a:rPr>
              <a:t>HIV</a:t>
            </a:r>
            <a:r>
              <a:rPr lang="fa-IR" sz="2800" dirty="0">
                <a:cs typeface="B Nazanin" panose="00000400000000000000" pitchFamily="2" charset="-78"/>
              </a:rPr>
              <a:t> مثبت گزارش می شود</a:t>
            </a:r>
            <a:endParaRPr lang="en-US" sz="2800" dirty="0">
              <a:cs typeface="B Nazanin" panose="00000400000000000000" pitchFamily="2" charset="-78"/>
            </a:endParaRPr>
          </a:p>
          <a:p>
            <a:pPr lvl="1" algn="just" rtl="1"/>
            <a:r>
              <a:rPr lang="fa-IR" sz="2800" dirty="0">
                <a:cs typeface="B Nazanin" panose="00000400000000000000" pitchFamily="2" charset="-78"/>
              </a:rPr>
              <a:t>اگر آزمون سه </a:t>
            </a:r>
            <a:r>
              <a:rPr lang="fa-IR" sz="2800" dirty="0" err="1">
                <a:cs typeface="B Nazanin" panose="00000400000000000000" pitchFamily="2" charset="-78"/>
              </a:rPr>
              <a:t>راکتیو</a:t>
            </a:r>
            <a:r>
              <a:rPr lang="fa-IR" sz="2800" dirty="0">
                <a:cs typeface="B Nazanin" panose="00000400000000000000" pitchFamily="2" charset="-78"/>
              </a:rPr>
              <a:t> نباشد (</a:t>
            </a:r>
            <a:r>
              <a:rPr lang="en-US" sz="2800" dirty="0">
                <a:cs typeface="B Nazanin" panose="00000400000000000000" pitchFamily="2" charset="-78"/>
              </a:rPr>
              <a:t>A1+; A2+; A3-</a:t>
            </a:r>
            <a:r>
              <a:rPr lang="fa-IR" sz="2800" dirty="0">
                <a:cs typeface="B Nazanin" panose="00000400000000000000" pitchFamily="2" charset="-78"/>
              </a:rPr>
              <a:t>)،نتیجه </a:t>
            </a:r>
            <a:r>
              <a:rPr lang="fa-IR" sz="2800" dirty="0" err="1">
                <a:cs typeface="B Nazanin" panose="00000400000000000000" pitchFamily="2" charset="-78"/>
              </a:rPr>
              <a:t>بعنوان</a:t>
            </a:r>
            <a:r>
              <a:rPr lang="fa-IR" sz="2800" dirty="0">
                <a:cs typeface="B Nazanin" panose="00000400000000000000" pitchFamily="2" charset="-78"/>
              </a:rPr>
              <a:t> عدم تطابق </a:t>
            </a:r>
            <a:r>
              <a:rPr lang="en-US" sz="2800" dirty="0">
                <a:cs typeface="B Nazanin" panose="00000400000000000000" pitchFamily="2" charset="-78"/>
              </a:rPr>
              <a:t>HIV inconclusive</a:t>
            </a:r>
            <a:r>
              <a:rPr lang="fa-IR" sz="2800" dirty="0">
                <a:cs typeface="B Nazanin" panose="00000400000000000000" pitchFamily="2" charset="-78"/>
              </a:rPr>
              <a:t> اعلام می شود و 14 روز بعد فرد باید مجددا برای تکرار تست ها مراجعه نماید</a:t>
            </a:r>
            <a:endParaRPr lang="en-US" sz="2800" dirty="0">
              <a:cs typeface="B Nazanin" panose="00000400000000000000" pitchFamily="2" charset="-78"/>
            </a:endParaRPr>
          </a:p>
        </p:txBody>
      </p:sp>
    </p:spTree>
    <p:extLst>
      <p:ext uri="{BB962C8B-B14F-4D97-AF65-F5344CB8AC3E}">
        <p14:creationId xmlns:p14="http://schemas.microsoft.com/office/powerpoint/2010/main" val="74832253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633046" y="861647"/>
            <a:ext cx="10603523" cy="49881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dirty="0">
                <a:solidFill>
                  <a:schemeClr val="accent1">
                    <a:lumMod val="50000"/>
                  </a:schemeClr>
                </a:solidFill>
                <a:cs typeface="B Nazanin" panose="00000400000000000000" pitchFamily="2" charset="-78"/>
              </a:rPr>
              <a:t>در افرادی که آزمون یک </a:t>
            </a:r>
            <a:r>
              <a:rPr lang="fa-IR" sz="3200" dirty="0" err="1">
                <a:solidFill>
                  <a:schemeClr val="accent1">
                    <a:lumMod val="50000"/>
                  </a:schemeClr>
                </a:solidFill>
                <a:cs typeface="B Nazanin" panose="00000400000000000000" pitchFamily="2" charset="-78"/>
              </a:rPr>
              <a:t>راکتیو</a:t>
            </a:r>
            <a:r>
              <a:rPr lang="fa-IR" sz="3200" dirty="0">
                <a:solidFill>
                  <a:schemeClr val="accent1">
                    <a:lumMod val="50000"/>
                  </a:schemeClr>
                </a:solidFill>
                <a:cs typeface="B Nazanin" panose="00000400000000000000" pitchFamily="2" charset="-78"/>
              </a:rPr>
              <a:t> و آزمون دو منفی باشد (</a:t>
            </a:r>
            <a:r>
              <a:rPr lang="en-US" sz="3200" dirty="0">
                <a:solidFill>
                  <a:schemeClr val="accent1">
                    <a:lumMod val="50000"/>
                  </a:schemeClr>
                </a:solidFill>
                <a:cs typeface="B Nazanin" panose="00000400000000000000" pitchFamily="2" charset="-78"/>
              </a:rPr>
              <a:t>A1+; A2-</a:t>
            </a:r>
            <a:r>
              <a:rPr lang="fa-IR" sz="3200" dirty="0">
                <a:solidFill>
                  <a:schemeClr val="accent1">
                    <a:lumMod val="50000"/>
                  </a:schemeClr>
                </a:solidFill>
                <a:cs typeface="B Nazanin" panose="00000400000000000000" pitchFamily="2" charset="-78"/>
              </a:rPr>
              <a:t>)، باید مجددا آزمون یک تکرار شود:</a:t>
            </a:r>
          </a:p>
          <a:p>
            <a:pPr algn="just" rtl="1"/>
            <a:endParaRPr lang="en-US" sz="3200" dirty="0">
              <a:solidFill>
                <a:schemeClr val="accent1">
                  <a:lumMod val="50000"/>
                </a:schemeClr>
              </a:solidFill>
              <a:cs typeface="B Nazanin" panose="00000400000000000000" pitchFamily="2" charset="-78"/>
            </a:endParaRPr>
          </a:p>
          <a:p>
            <a:pPr lvl="1" algn="just" rtl="1"/>
            <a:r>
              <a:rPr lang="fa-IR" sz="3200" dirty="0">
                <a:cs typeface="B Nazanin" panose="00000400000000000000" pitchFamily="2" charset="-78"/>
              </a:rPr>
              <a:t>اگر آزمون یک تکرار شده </a:t>
            </a:r>
            <a:r>
              <a:rPr lang="fa-IR" sz="3200" dirty="0" err="1">
                <a:cs typeface="B Nazanin" panose="00000400000000000000" pitchFamily="2" charset="-78"/>
              </a:rPr>
              <a:t>راکتیو</a:t>
            </a:r>
            <a:r>
              <a:rPr lang="fa-IR" sz="3200" dirty="0">
                <a:cs typeface="B Nazanin" panose="00000400000000000000" pitchFamily="2" charset="-78"/>
              </a:rPr>
              <a:t> نباشد (</a:t>
            </a:r>
            <a:r>
              <a:rPr lang="en-US" sz="3200" dirty="0">
                <a:cs typeface="B Nazanin" panose="00000400000000000000" pitchFamily="2" charset="-78"/>
              </a:rPr>
              <a:t>A1+; A2−; repeat A1-</a:t>
            </a:r>
            <a:r>
              <a:rPr lang="fa-IR" sz="3200" dirty="0">
                <a:cs typeface="B Nazanin" panose="00000400000000000000" pitchFamily="2" charset="-78"/>
              </a:rPr>
              <a:t>) ، وضعیت فرد </a:t>
            </a:r>
            <a:r>
              <a:rPr lang="fa-IR" sz="3200" dirty="0" err="1">
                <a:cs typeface="B Nazanin" panose="00000400000000000000" pitchFamily="2" charset="-78"/>
              </a:rPr>
              <a:t>بعنوان</a:t>
            </a:r>
            <a:r>
              <a:rPr lang="fa-IR" sz="3200" dirty="0">
                <a:cs typeface="B Nazanin" panose="00000400000000000000" pitchFamily="2" charset="-78"/>
              </a:rPr>
              <a:t> </a:t>
            </a:r>
            <a:r>
              <a:rPr lang="en-US" sz="3200" dirty="0">
                <a:cs typeface="B Nazanin" panose="00000400000000000000" pitchFamily="2" charset="-78"/>
              </a:rPr>
              <a:t>HIV</a:t>
            </a:r>
            <a:r>
              <a:rPr lang="fa-IR" sz="3200" dirty="0">
                <a:cs typeface="B Nazanin" panose="00000400000000000000" pitchFamily="2" charset="-78"/>
              </a:rPr>
              <a:t> منفی گزارش می شود</a:t>
            </a:r>
          </a:p>
          <a:p>
            <a:pPr lvl="1" algn="just" rtl="1"/>
            <a:endParaRPr lang="en-US" sz="3200" dirty="0">
              <a:cs typeface="B Nazanin" panose="00000400000000000000" pitchFamily="2" charset="-78"/>
            </a:endParaRPr>
          </a:p>
          <a:p>
            <a:pPr lvl="1" algn="just" rtl="1"/>
            <a:r>
              <a:rPr lang="fa-IR" sz="3200" dirty="0">
                <a:cs typeface="B Nazanin" panose="00000400000000000000" pitchFamily="2" charset="-78"/>
              </a:rPr>
              <a:t>اگر آزمون یک تکرار شده مجددا </a:t>
            </a:r>
            <a:r>
              <a:rPr lang="fa-IR" sz="3200" dirty="0" err="1">
                <a:cs typeface="B Nazanin" panose="00000400000000000000" pitchFamily="2" charset="-78"/>
              </a:rPr>
              <a:t>راکتیو</a:t>
            </a:r>
            <a:r>
              <a:rPr lang="fa-IR" sz="3200" dirty="0">
                <a:cs typeface="B Nazanin" panose="00000400000000000000" pitchFamily="2" charset="-78"/>
              </a:rPr>
              <a:t> باشد (</a:t>
            </a:r>
            <a:r>
              <a:rPr lang="en-US" sz="3200" dirty="0">
                <a:cs typeface="B Nazanin" panose="00000400000000000000" pitchFamily="2" charset="-78"/>
              </a:rPr>
              <a:t>A1+; A2−; repeat A1+</a:t>
            </a:r>
            <a:r>
              <a:rPr lang="fa-IR" sz="3200" dirty="0">
                <a:cs typeface="B Nazanin" panose="00000400000000000000" pitchFamily="2" charset="-78"/>
              </a:rPr>
              <a:t>) ، </a:t>
            </a:r>
            <a:r>
              <a:rPr lang="fa-IR" sz="3200" dirty="0" err="1">
                <a:cs typeface="B Nazanin" panose="00000400000000000000" pitchFamily="2" charset="-78"/>
              </a:rPr>
              <a:t>بعنوان</a:t>
            </a:r>
            <a:r>
              <a:rPr lang="fa-IR" sz="3200" dirty="0">
                <a:cs typeface="B Nazanin" panose="00000400000000000000" pitchFamily="2" charset="-78"/>
              </a:rPr>
              <a:t> عدم تطابق</a:t>
            </a:r>
            <a:r>
              <a:rPr lang="en-US" sz="3200" dirty="0">
                <a:cs typeface="B Nazanin" panose="00000400000000000000" pitchFamily="2" charset="-78"/>
              </a:rPr>
              <a:t>HIV inconclusive</a:t>
            </a:r>
            <a:r>
              <a:rPr lang="fa-IR" sz="3200" dirty="0">
                <a:cs typeface="B Nazanin" panose="00000400000000000000" pitchFamily="2" charset="-78"/>
              </a:rPr>
              <a:t> اعلام می شود و 14 روز بعد باید مجددا برای تکرار تست ها مراجعه نماید</a:t>
            </a:r>
            <a:endParaRPr lang="en-US" sz="3200" dirty="0">
              <a:cs typeface="B Nazanin" panose="00000400000000000000" pitchFamily="2" charset="-78"/>
            </a:endParaRPr>
          </a:p>
        </p:txBody>
      </p:sp>
    </p:spTree>
    <p:extLst>
      <p:ext uri="{BB962C8B-B14F-4D97-AF65-F5344CB8AC3E}">
        <p14:creationId xmlns:p14="http://schemas.microsoft.com/office/powerpoint/2010/main" val="73691202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68216" y="316523"/>
            <a:ext cx="10744199" cy="56036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ar-SA" sz="3600">
                <a:solidFill>
                  <a:schemeClr val="accent1">
                    <a:lumMod val="50000"/>
                  </a:schemeClr>
                </a:solidFill>
                <a:cs typeface="B Nazanin" panose="00000400000000000000" pitchFamily="2" charset="-78"/>
              </a:rPr>
              <a:t>اگر در تکرار تست ها، هر سه مورد راکتیو شد، فرد بعنوان </a:t>
            </a:r>
            <a:r>
              <a:rPr lang="en-US" sz="3600">
                <a:solidFill>
                  <a:schemeClr val="accent1">
                    <a:lumMod val="50000"/>
                  </a:schemeClr>
                </a:solidFill>
                <a:cs typeface="B Nazanin" panose="00000400000000000000" pitchFamily="2" charset="-78"/>
              </a:rPr>
              <a:t>HIV</a:t>
            </a:r>
            <a:r>
              <a:rPr lang="ar-SA" sz="3600">
                <a:solidFill>
                  <a:schemeClr val="accent1">
                    <a:lumMod val="50000"/>
                  </a:schemeClr>
                </a:solidFill>
                <a:cs typeface="B Nazanin" panose="00000400000000000000" pitchFamily="2" charset="-78"/>
              </a:rPr>
              <a:t> مثبت معرفی می شود. </a:t>
            </a:r>
            <a:endParaRPr lang="en-US" sz="3600">
              <a:solidFill>
                <a:schemeClr val="accent1">
                  <a:lumMod val="50000"/>
                </a:schemeClr>
              </a:solidFill>
              <a:cs typeface="B Nazanin" panose="00000400000000000000" pitchFamily="2" charset="-78"/>
            </a:endParaRPr>
          </a:p>
          <a:p>
            <a:pPr algn="just" rtl="1"/>
            <a:endParaRPr lang="en-US" sz="3600">
              <a:solidFill>
                <a:schemeClr val="accent1">
                  <a:lumMod val="50000"/>
                </a:schemeClr>
              </a:solidFill>
              <a:cs typeface="B Nazanin" panose="00000400000000000000" pitchFamily="2" charset="-78"/>
            </a:endParaRPr>
          </a:p>
          <a:p>
            <a:pPr algn="just" rtl="1"/>
            <a:r>
              <a:rPr lang="ar-SA" sz="3600">
                <a:solidFill>
                  <a:schemeClr val="accent1">
                    <a:lumMod val="50000"/>
                  </a:schemeClr>
                </a:solidFill>
                <a:cs typeface="B Nazanin" panose="00000400000000000000" pitchFamily="2" charset="-78"/>
              </a:rPr>
              <a:t>اگر بعد از 14 روز همچنان </a:t>
            </a:r>
            <a:r>
              <a:rPr lang="en-US" sz="3600">
                <a:solidFill>
                  <a:schemeClr val="accent1">
                    <a:lumMod val="50000"/>
                  </a:schemeClr>
                </a:solidFill>
                <a:cs typeface="B Nazanin" panose="00000400000000000000" pitchFamily="2" charset="-78"/>
              </a:rPr>
              <a:t>A1+;A2-</a:t>
            </a:r>
            <a:r>
              <a:rPr lang="fa-IR" sz="3600">
                <a:solidFill>
                  <a:schemeClr val="accent1">
                    <a:lumMod val="50000"/>
                  </a:schemeClr>
                </a:solidFill>
                <a:cs typeface="B Nazanin" panose="00000400000000000000" pitchFamily="2" charset="-78"/>
              </a:rPr>
              <a:t> بود، با توجه به ویژگی بالاتر آزمون دو، فرد بعنوان </a:t>
            </a:r>
            <a:r>
              <a:rPr lang="en-US" sz="3600">
                <a:solidFill>
                  <a:schemeClr val="accent1">
                    <a:lumMod val="50000"/>
                  </a:schemeClr>
                </a:solidFill>
                <a:cs typeface="B Nazanin" panose="00000400000000000000" pitchFamily="2" charset="-78"/>
              </a:rPr>
              <a:t>HIV</a:t>
            </a:r>
            <a:r>
              <a:rPr lang="fa-IR" sz="3600">
                <a:solidFill>
                  <a:schemeClr val="accent1">
                    <a:lumMod val="50000"/>
                  </a:schemeClr>
                </a:solidFill>
                <a:cs typeface="B Nazanin" panose="00000400000000000000" pitchFamily="2" charset="-78"/>
              </a:rPr>
              <a:t> منفی گزارش خواهد شد</a:t>
            </a:r>
            <a:endParaRPr lang="en-US" sz="3600">
              <a:solidFill>
                <a:schemeClr val="accent1">
                  <a:lumMod val="50000"/>
                </a:schemeClr>
              </a:solidFill>
              <a:cs typeface="B Nazanin" panose="00000400000000000000" pitchFamily="2" charset="-78"/>
            </a:endParaRPr>
          </a:p>
          <a:p>
            <a:pPr algn="just" rtl="1"/>
            <a:endParaRPr lang="en-US" sz="3600">
              <a:solidFill>
                <a:schemeClr val="accent1">
                  <a:lumMod val="50000"/>
                </a:schemeClr>
              </a:solidFill>
              <a:cs typeface="B Nazanin" panose="00000400000000000000" pitchFamily="2" charset="-78"/>
            </a:endParaRPr>
          </a:p>
          <a:p>
            <a:pPr algn="just" rtl="1"/>
            <a:r>
              <a:rPr lang="fa-IR" sz="3600">
                <a:solidFill>
                  <a:schemeClr val="accent1">
                    <a:lumMod val="50000"/>
                  </a:schemeClr>
                </a:solidFill>
                <a:cs typeface="B Nazanin" panose="00000400000000000000" pitchFamily="2" charset="-78"/>
              </a:rPr>
              <a:t>اگر همچنان بعد از 14 روز </a:t>
            </a:r>
            <a:r>
              <a:rPr lang="en-US" sz="3600">
                <a:solidFill>
                  <a:schemeClr val="accent1">
                    <a:lumMod val="50000"/>
                  </a:schemeClr>
                </a:solidFill>
                <a:cs typeface="B Nazanin" panose="00000400000000000000" pitchFamily="2" charset="-78"/>
              </a:rPr>
              <a:t>A1+;A2+;A3-</a:t>
            </a:r>
            <a:r>
              <a:rPr lang="fa-IR" sz="3600">
                <a:solidFill>
                  <a:schemeClr val="accent1">
                    <a:lumMod val="50000"/>
                  </a:schemeClr>
                </a:solidFill>
                <a:cs typeface="B Nazanin" panose="00000400000000000000" pitchFamily="2" charset="-78"/>
              </a:rPr>
              <a:t> بود، طبق توصیه </a:t>
            </a:r>
            <a:r>
              <a:rPr lang="en-US" sz="3600">
                <a:solidFill>
                  <a:schemeClr val="accent1">
                    <a:lumMod val="50000"/>
                  </a:schemeClr>
                </a:solidFill>
                <a:cs typeface="B Nazanin" panose="00000400000000000000" pitchFamily="2" charset="-78"/>
              </a:rPr>
              <a:t>WHO</a:t>
            </a:r>
            <a:r>
              <a:rPr lang="fa-IR" sz="3600">
                <a:solidFill>
                  <a:schemeClr val="accent1">
                    <a:lumMod val="50000"/>
                  </a:schemeClr>
                </a:solidFill>
                <a:cs typeface="B Nazanin" panose="00000400000000000000" pitchFamily="2" charset="-78"/>
              </a:rPr>
              <a:t> فرد منفی تلقی می شود ولیکن توصیه کمیته درمان کشوری این است که در این شرایط، با انجام تست مولکولی (</a:t>
            </a:r>
            <a:r>
              <a:rPr lang="en-US" sz="3600">
                <a:solidFill>
                  <a:schemeClr val="accent1">
                    <a:lumMod val="50000"/>
                  </a:schemeClr>
                </a:solidFill>
                <a:cs typeface="B Nazanin" panose="00000400000000000000" pitchFamily="2" charset="-78"/>
              </a:rPr>
              <a:t>PCR</a:t>
            </a:r>
            <a:r>
              <a:rPr lang="fa-IR" sz="3600">
                <a:solidFill>
                  <a:schemeClr val="accent1">
                    <a:lumMod val="50000"/>
                  </a:schemeClr>
                </a:solidFill>
                <a:cs typeface="B Nazanin" panose="00000400000000000000" pitchFamily="2" charset="-78"/>
              </a:rPr>
              <a:t>)، منفی بودن فرد ثابت و با اطمینان اعلام شود. </a:t>
            </a:r>
            <a:endParaRPr lang="en-US" sz="3600"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242547072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200" b="1" dirty="0">
                <a:solidFill>
                  <a:schemeClr val="bg1"/>
                </a:solidFill>
                <a:cs typeface="+mn-cs"/>
              </a:rPr>
              <a:t>استراتژی تست در نوزادان و شیرخواران کمتر از 18 ماه</a:t>
            </a:r>
            <a:endParaRPr lang="fa-IR" sz="32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1037165" y="1910386"/>
            <a:ext cx="9872871" cy="40386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Nazanin" panose="00000400000000000000" pitchFamily="2" charset="-78"/>
              </a:rPr>
              <a:t>برای بچه های زیر 18 ماه استفاده از سرولوژی برای رد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معمولا کمک کننده نیست چرا که ممکن است آنتی بادی مادردر بدن نوزاد وجود داشته باشد و تست کودک مثبت کاذب باشد. خاطر نشان می شود که انتقال آنتی بادی مادری به کودک در طول بارداری و پس از تولد طی شیردهی می تواند اتفاق افتد. </a:t>
            </a:r>
          </a:p>
          <a:p>
            <a:pPr algn="just" rtl="1"/>
            <a:endParaRPr lang="fa-IR"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به همین دلیل برای تشخیص در این سن باید از تست های مولکولی (</a:t>
            </a:r>
            <a:r>
              <a:rPr lang="en-US" sz="3200">
                <a:solidFill>
                  <a:schemeClr val="accent1">
                    <a:lumMod val="50000"/>
                  </a:schemeClr>
                </a:solidFill>
                <a:cs typeface="B Nazanin" panose="00000400000000000000" pitchFamily="2" charset="-78"/>
              </a:rPr>
              <a:t>NAT</a:t>
            </a:r>
            <a:r>
              <a:rPr lang="fa-IR" sz="3200">
                <a:solidFill>
                  <a:schemeClr val="accent1">
                    <a:lumMod val="50000"/>
                  </a:schemeClr>
                </a:solidFill>
                <a:cs typeface="B Nazanin" panose="00000400000000000000" pitchFamily="2" charset="-78"/>
              </a:rPr>
              <a:t>) استفاده کرد</a:t>
            </a:r>
            <a:endParaRPr lang="en-US" sz="3200"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114870986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03021" y="1467392"/>
            <a:ext cx="1090751" cy="43978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solidFill>
              </a:rPr>
              <a:t>منفی</a:t>
            </a:r>
            <a:endParaRPr lang="en-US" dirty="0">
              <a:solidFill>
                <a:schemeClr val="tx1"/>
              </a:solidFill>
            </a:endParaRPr>
          </a:p>
        </p:txBody>
      </p:sp>
      <p:sp>
        <p:nvSpPr>
          <p:cNvPr id="5" name="Rectangle 4"/>
          <p:cNvSpPr/>
          <p:nvPr/>
        </p:nvSpPr>
        <p:spPr>
          <a:xfrm>
            <a:off x="997130" y="1419497"/>
            <a:ext cx="1602378" cy="539932"/>
          </a:xfrm>
          <a:prstGeom prst="rect">
            <a:avLst/>
          </a:prstGeom>
          <a:solidFill>
            <a:schemeClr val="accent1">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t>تست </a:t>
            </a:r>
            <a:r>
              <a:rPr lang="en-US" b="1" dirty="0"/>
              <a:t>NAT</a:t>
            </a:r>
          </a:p>
        </p:txBody>
      </p:sp>
      <p:sp>
        <p:nvSpPr>
          <p:cNvPr id="6" name="Rectangle 5"/>
          <p:cNvSpPr/>
          <p:nvPr/>
        </p:nvSpPr>
        <p:spPr>
          <a:xfrm>
            <a:off x="335279" y="387532"/>
            <a:ext cx="2926080" cy="570411"/>
          </a:xfrm>
          <a:prstGeom prst="rect">
            <a:avLst/>
          </a:prstGeom>
          <a:solidFill>
            <a:schemeClr val="accent1">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t>نوزاد در تماس با </a:t>
            </a:r>
            <a:r>
              <a:rPr lang="en-US" b="1" dirty="0"/>
              <a:t>HIV</a:t>
            </a:r>
            <a:r>
              <a:rPr lang="fa-IR" b="1" dirty="0"/>
              <a:t> (0-2 روز)</a:t>
            </a:r>
            <a:endParaRPr lang="en-US" b="1" dirty="0"/>
          </a:p>
        </p:txBody>
      </p:sp>
      <p:sp>
        <p:nvSpPr>
          <p:cNvPr id="7" name="Rectangle 6"/>
          <p:cNvSpPr/>
          <p:nvPr/>
        </p:nvSpPr>
        <p:spPr>
          <a:xfrm>
            <a:off x="335278" y="4997085"/>
            <a:ext cx="2926080" cy="879566"/>
          </a:xfrm>
          <a:prstGeom prst="rect">
            <a:avLst/>
          </a:prstGeom>
          <a:solidFill>
            <a:schemeClr val="accent2">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rPr>
              <a:t>بلافاصله درمان </a:t>
            </a:r>
            <a:r>
              <a:rPr lang="en-US" b="1" dirty="0">
                <a:solidFill>
                  <a:schemeClr val="tx1"/>
                </a:solidFill>
              </a:rPr>
              <a:t>ARV</a:t>
            </a:r>
            <a:r>
              <a:rPr lang="fa-IR" b="1" dirty="0">
                <a:solidFill>
                  <a:schemeClr val="tx1"/>
                </a:solidFill>
              </a:rPr>
              <a:t> شروع و تست </a:t>
            </a:r>
            <a:r>
              <a:rPr lang="en-US" b="1" dirty="0">
                <a:solidFill>
                  <a:schemeClr val="tx1"/>
                </a:solidFill>
              </a:rPr>
              <a:t>NAT</a:t>
            </a:r>
            <a:r>
              <a:rPr lang="fa-IR" b="1" dirty="0">
                <a:solidFill>
                  <a:schemeClr val="tx1"/>
                </a:solidFill>
              </a:rPr>
              <a:t> تکرار شود</a:t>
            </a:r>
            <a:endParaRPr lang="en-US" b="1" dirty="0">
              <a:solidFill>
                <a:schemeClr val="tx1"/>
              </a:solidFill>
            </a:endParaRPr>
          </a:p>
        </p:txBody>
      </p:sp>
      <p:sp>
        <p:nvSpPr>
          <p:cNvPr id="9" name="Rectangle 8"/>
          <p:cNvSpPr/>
          <p:nvPr/>
        </p:nvSpPr>
        <p:spPr>
          <a:xfrm>
            <a:off x="6004560" y="1998616"/>
            <a:ext cx="2926080" cy="879566"/>
          </a:xfrm>
          <a:prstGeom prst="rect">
            <a:avLst/>
          </a:prstGeom>
          <a:solidFill>
            <a:schemeClr val="accent2">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rPr>
              <a:t>ادامه </a:t>
            </a:r>
            <a:r>
              <a:rPr lang="fa-IR" b="1" dirty="0" err="1">
                <a:solidFill>
                  <a:schemeClr val="tx1"/>
                </a:solidFill>
              </a:rPr>
              <a:t>پروفیلاکسی</a:t>
            </a:r>
            <a:r>
              <a:rPr lang="fa-IR" b="1" dirty="0">
                <a:solidFill>
                  <a:schemeClr val="tx1"/>
                </a:solidFill>
              </a:rPr>
              <a:t> و تکرار تست </a:t>
            </a:r>
            <a:r>
              <a:rPr lang="en-US" b="1" dirty="0">
                <a:solidFill>
                  <a:schemeClr val="tx1"/>
                </a:solidFill>
              </a:rPr>
              <a:t>NAT</a:t>
            </a:r>
            <a:r>
              <a:rPr lang="fa-IR" b="1" dirty="0">
                <a:solidFill>
                  <a:schemeClr val="tx1"/>
                </a:solidFill>
              </a:rPr>
              <a:t> در 6-8</a:t>
            </a:r>
            <a:r>
              <a:rPr lang="en-US" b="1" dirty="0">
                <a:solidFill>
                  <a:schemeClr val="tx1"/>
                </a:solidFill>
              </a:rPr>
              <a:t> </a:t>
            </a:r>
            <a:r>
              <a:rPr lang="fa-IR" b="1" dirty="0">
                <a:solidFill>
                  <a:schemeClr val="tx1"/>
                </a:solidFill>
              </a:rPr>
              <a:t>هفتگی</a:t>
            </a:r>
            <a:endParaRPr lang="en-US" b="1" dirty="0">
              <a:solidFill>
                <a:schemeClr val="tx1"/>
              </a:solidFill>
            </a:endParaRPr>
          </a:p>
        </p:txBody>
      </p:sp>
      <p:sp>
        <p:nvSpPr>
          <p:cNvPr id="10" name="Rectangle 9"/>
          <p:cNvSpPr/>
          <p:nvPr/>
        </p:nvSpPr>
        <p:spPr>
          <a:xfrm>
            <a:off x="9939747" y="5632813"/>
            <a:ext cx="1852747" cy="879566"/>
          </a:xfrm>
          <a:prstGeom prst="rect">
            <a:avLst/>
          </a:prstGeom>
          <a:solidFill>
            <a:schemeClr val="accent2">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rPr>
              <a:t>اعلام عدم ابتلا نوزاد</a:t>
            </a:r>
            <a:endParaRPr lang="en-US" b="1" dirty="0">
              <a:solidFill>
                <a:schemeClr val="tx1"/>
              </a:solidFill>
            </a:endParaRPr>
          </a:p>
        </p:txBody>
      </p:sp>
      <p:sp>
        <p:nvSpPr>
          <p:cNvPr id="11" name="Rectangle 10"/>
          <p:cNvSpPr/>
          <p:nvPr/>
        </p:nvSpPr>
        <p:spPr>
          <a:xfrm>
            <a:off x="6013268" y="4226647"/>
            <a:ext cx="2926080" cy="879566"/>
          </a:xfrm>
          <a:prstGeom prst="rect">
            <a:avLst/>
          </a:prstGeom>
          <a:solidFill>
            <a:schemeClr val="accent2">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rPr>
              <a:t>تکرار تست </a:t>
            </a:r>
            <a:r>
              <a:rPr lang="en-US" b="1" dirty="0">
                <a:solidFill>
                  <a:schemeClr val="tx1"/>
                </a:solidFill>
              </a:rPr>
              <a:t>NAT</a:t>
            </a:r>
            <a:r>
              <a:rPr lang="fa-IR" b="1" dirty="0">
                <a:solidFill>
                  <a:schemeClr val="tx1"/>
                </a:solidFill>
              </a:rPr>
              <a:t> </a:t>
            </a:r>
            <a:r>
              <a:rPr lang="fa-IR" b="1">
                <a:solidFill>
                  <a:schemeClr val="tx1"/>
                </a:solidFill>
              </a:rPr>
              <a:t>در 6-4</a:t>
            </a:r>
            <a:r>
              <a:rPr lang="en-US" b="1">
                <a:solidFill>
                  <a:schemeClr val="tx1"/>
                </a:solidFill>
              </a:rPr>
              <a:t> </a:t>
            </a:r>
            <a:r>
              <a:rPr lang="fa-IR" b="1" dirty="0" err="1">
                <a:solidFill>
                  <a:schemeClr val="tx1"/>
                </a:solidFill>
              </a:rPr>
              <a:t>ماهگی</a:t>
            </a:r>
            <a:endParaRPr lang="en-US" b="1" dirty="0">
              <a:solidFill>
                <a:schemeClr val="tx1"/>
              </a:solidFill>
            </a:endParaRPr>
          </a:p>
        </p:txBody>
      </p:sp>
      <p:sp>
        <p:nvSpPr>
          <p:cNvPr id="18" name="Rectangle 17"/>
          <p:cNvSpPr/>
          <p:nvPr/>
        </p:nvSpPr>
        <p:spPr>
          <a:xfrm>
            <a:off x="10320744" y="4437829"/>
            <a:ext cx="1090751" cy="43978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solidFill>
              </a:rPr>
              <a:t>منفی</a:t>
            </a:r>
            <a:endParaRPr lang="en-US" dirty="0">
              <a:solidFill>
                <a:schemeClr val="tx1"/>
              </a:solidFill>
            </a:endParaRPr>
          </a:p>
        </p:txBody>
      </p:sp>
      <p:sp>
        <p:nvSpPr>
          <p:cNvPr id="19" name="Rectangle 18"/>
          <p:cNvSpPr/>
          <p:nvPr/>
        </p:nvSpPr>
        <p:spPr>
          <a:xfrm>
            <a:off x="6930933" y="3286668"/>
            <a:ext cx="1090751" cy="43978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solidFill>
              </a:rPr>
              <a:t>منفی</a:t>
            </a:r>
            <a:endParaRPr lang="en-US" dirty="0">
              <a:solidFill>
                <a:schemeClr val="tx1"/>
              </a:solidFill>
            </a:endParaRPr>
          </a:p>
        </p:txBody>
      </p:sp>
      <p:sp>
        <p:nvSpPr>
          <p:cNvPr id="20" name="Rectangle 19"/>
          <p:cNvSpPr/>
          <p:nvPr/>
        </p:nvSpPr>
        <p:spPr>
          <a:xfrm>
            <a:off x="1252943" y="2958736"/>
            <a:ext cx="1090751" cy="43978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solidFill>
              </a:rPr>
              <a:t>مثبت</a:t>
            </a:r>
            <a:endParaRPr lang="en-US" dirty="0">
              <a:solidFill>
                <a:schemeClr val="tx1"/>
              </a:solidFill>
            </a:endParaRPr>
          </a:p>
        </p:txBody>
      </p:sp>
      <p:cxnSp>
        <p:nvCxnSpPr>
          <p:cNvPr id="22" name="Elbow Connector 21"/>
          <p:cNvCxnSpPr>
            <a:stCxn id="6" idx="2"/>
            <a:endCxn id="5" idx="0"/>
          </p:cNvCxnSpPr>
          <p:nvPr/>
        </p:nvCxnSpPr>
        <p:spPr>
          <a:xfrm rot="5400000">
            <a:off x="1567542" y="1188720"/>
            <a:ext cx="461554" cy="12700"/>
          </a:xfrm>
          <a:prstGeom prst="bentConnector3">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25" name="Elbow Connector 24"/>
          <p:cNvCxnSpPr>
            <a:stCxn id="5" idx="2"/>
            <a:endCxn id="20" idx="0"/>
          </p:cNvCxnSpPr>
          <p:nvPr/>
        </p:nvCxnSpPr>
        <p:spPr>
          <a:xfrm rot="5400000">
            <a:off x="1298666" y="2459082"/>
            <a:ext cx="999307" cy="12700"/>
          </a:xfrm>
          <a:prstGeom prst="bentConnector3">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28" name="Straight Arrow Connector 27"/>
          <p:cNvCxnSpPr>
            <a:stCxn id="20" idx="2"/>
            <a:endCxn id="7" idx="0"/>
          </p:cNvCxnSpPr>
          <p:nvPr/>
        </p:nvCxnSpPr>
        <p:spPr>
          <a:xfrm flipH="1">
            <a:off x="1798318" y="3398519"/>
            <a:ext cx="1" cy="1598566"/>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30" name="Elbow Connector 29"/>
          <p:cNvCxnSpPr>
            <a:stCxn id="5" idx="3"/>
            <a:endCxn id="2" idx="1"/>
          </p:cNvCxnSpPr>
          <p:nvPr/>
        </p:nvCxnSpPr>
        <p:spPr>
          <a:xfrm flipV="1">
            <a:off x="2599508" y="1687284"/>
            <a:ext cx="903513" cy="2179"/>
          </a:xfrm>
          <a:prstGeom prst="bentConnector3">
            <a:avLst/>
          </a:prstGeom>
          <a:ln>
            <a:tailEnd type="triangle"/>
          </a:ln>
        </p:spPr>
        <p:style>
          <a:lnRef idx="2">
            <a:schemeClr val="accent2"/>
          </a:lnRef>
          <a:fillRef idx="0">
            <a:schemeClr val="accent2"/>
          </a:fillRef>
          <a:effectRef idx="1">
            <a:schemeClr val="accent2"/>
          </a:effectRef>
          <a:fontRef idx="minor">
            <a:schemeClr val="tx1"/>
          </a:fontRef>
        </p:style>
      </p:cxnSp>
      <p:sp>
        <p:nvSpPr>
          <p:cNvPr id="37" name="Rectangle 36"/>
          <p:cNvSpPr/>
          <p:nvPr/>
        </p:nvSpPr>
        <p:spPr>
          <a:xfrm>
            <a:off x="3887286" y="5216435"/>
            <a:ext cx="1090751" cy="43978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solidFill>
              </a:rPr>
              <a:t>مثبت</a:t>
            </a:r>
            <a:endParaRPr lang="en-US" dirty="0">
              <a:solidFill>
                <a:schemeClr val="tx1"/>
              </a:solidFill>
            </a:endParaRPr>
          </a:p>
        </p:txBody>
      </p:sp>
      <p:cxnSp>
        <p:nvCxnSpPr>
          <p:cNvPr id="39" name="Elbow Connector 38"/>
          <p:cNvCxnSpPr>
            <a:stCxn id="2" idx="3"/>
            <a:endCxn id="9" idx="0"/>
          </p:cNvCxnSpPr>
          <p:nvPr/>
        </p:nvCxnSpPr>
        <p:spPr>
          <a:xfrm>
            <a:off x="4593772" y="1687284"/>
            <a:ext cx="2873828" cy="311332"/>
          </a:xfrm>
          <a:prstGeom prst="bentConnector2">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41" name="Elbow Connector 40"/>
          <p:cNvCxnSpPr>
            <a:stCxn id="9" idx="2"/>
            <a:endCxn id="19" idx="0"/>
          </p:cNvCxnSpPr>
          <p:nvPr/>
        </p:nvCxnSpPr>
        <p:spPr>
          <a:xfrm rot="16200000" flipH="1">
            <a:off x="7267711" y="3078070"/>
            <a:ext cx="408486" cy="8709"/>
          </a:xfrm>
          <a:prstGeom prst="bentConnector3">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44" name="Elbow Connector 43"/>
          <p:cNvCxnSpPr>
            <a:stCxn id="19" idx="2"/>
            <a:endCxn id="11" idx="0"/>
          </p:cNvCxnSpPr>
          <p:nvPr/>
        </p:nvCxnSpPr>
        <p:spPr>
          <a:xfrm rot="5400000">
            <a:off x="7226211" y="3976549"/>
            <a:ext cx="500196" cy="1"/>
          </a:xfrm>
          <a:prstGeom prst="bentConnector3">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46" name="Elbow Connector 45"/>
          <p:cNvCxnSpPr>
            <a:stCxn id="11" idx="1"/>
            <a:endCxn id="37" idx="3"/>
          </p:cNvCxnSpPr>
          <p:nvPr/>
        </p:nvCxnSpPr>
        <p:spPr>
          <a:xfrm rot="10800000" flipV="1">
            <a:off x="4978038" y="4666429"/>
            <a:ext cx="1035231" cy="769897"/>
          </a:xfrm>
          <a:prstGeom prst="bentConnector3">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48" name="Elbow Connector 47"/>
          <p:cNvCxnSpPr>
            <a:stCxn id="37" idx="1"/>
            <a:endCxn id="7" idx="3"/>
          </p:cNvCxnSpPr>
          <p:nvPr/>
        </p:nvCxnSpPr>
        <p:spPr>
          <a:xfrm rot="10800000" flipV="1">
            <a:off x="3261358" y="5436326"/>
            <a:ext cx="625928" cy="541"/>
          </a:xfrm>
          <a:prstGeom prst="bentConnector3">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52" name="Elbow Connector 51"/>
          <p:cNvCxnSpPr>
            <a:stCxn id="11" idx="3"/>
            <a:endCxn id="18" idx="1"/>
          </p:cNvCxnSpPr>
          <p:nvPr/>
        </p:nvCxnSpPr>
        <p:spPr>
          <a:xfrm flipV="1">
            <a:off x="8939348" y="4657721"/>
            <a:ext cx="1381396" cy="8709"/>
          </a:xfrm>
          <a:prstGeom prst="bentConnector3">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55" name="Elbow Connector 54"/>
          <p:cNvCxnSpPr>
            <a:stCxn id="18" idx="2"/>
            <a:endCxn id="10" idx="0"/>
          </p:cNvCxnSpPr>
          <p:nvPr/>
        </p:nvCxnSpPr>
        <p:spPr>
          <a:xfrm rot="16200000" flipH="1">
            <a:off x="10488520" y="5255211"/>
            <a:ext cx="755201" cy="1"/>
          </a:xfrm>
          <a:prstGeom prst="bentConnector3">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57" name="Elbow Connector 56"/>
          <p:cNvCxnSpPr>
            <a:stCxn id="9" idx="1"/>
            <a:endCxn id="20" idx="3"/>
          </p:cNvCxnSpPr>
          <p:nvPr/>
        </p:nvCxnSpPr>
        <p:spPr>
          <a:xfrm rot="10800000" flipV="1">
            <a:off x="2343694" y="2438398"/>
            <a:ext cx="3660866" cy="740229"/>
          </a:xfrm>
          <a:prstGeom prst="bentConnector3">
            <a:avLst/>
          </a:prstGeom>
          <a:ln>
            <a:tailEnd type="triangle"/>
          </a:ln>
        </p:spPr>
        <p:style>
          <a:lnRef idx="2">
            <a:schemeClr val="accent2"/>
          </a:lnRef>
          <a:fillRef idx="0">
            <a:schemeClr val="accent2"/>
          </a:fillRef>
          <a:effectRef idx="1">
            <a:schemeClr val="accent2"/>
          </a:effectRef>
          <a:fontRef idx="minor">
            <a:schemeClr val="tx1"/>
          </a:fontRef>
        </p:style>
      </p:cxnSp>
      <p:sp>
        <p:nvSpPr>
          <p:cNvPr id="82" name="Title 1"/>
          <p:cNvSpPr txBox="1">
            <a:spLocks/>
          </p:cNvSpPr>
          <p:nvPr/>
        </p:nvSpPr>
        <p:spPr>
          <a:xfrm>
            <a:off x="9665426" y="34834"/>
            <a:ext cx="2436080" cy="24710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ctr"/>
            <a:r>
              <a:rPr lang="fa-IR" sz="4000" dirty="0" err="1">
                <a:solidFill>
                  <a:schemeClr val="accent1">
                    <a:lumMod val="50000"/>
                  </a:schemeClr>
                </a:solidFill>
                <a:cs typeface="+mn-cs"/>
              </a:rPr>
              <a:t>الگوریتم</a:t>
            </a:r>
            <a:r>
              <a:rPr lang="fa-IR" sz="4000" dirty="0">
                <a:solidFill>
                  <a:schemeClr val="accent1">
                    <a:lumMod val="50000"/>
                  </a:schemeClr>
                </a:solidFill>
                <a:cs typeface="+mn-cs"/>
              </a:rPr>
              <a:t> تست نوزادان</a:t>
            </a:r>
            <a:endParaRPr lang="en-US" sz="4000" dirty="0">
              <a:solidFill>
                <a:schemeClr val="accent1">
                  <a:lumMod val="50000"/>
                </a:schemeClr>
              </a:solidFill>
              <a:cs typeface="+mn-cs"/>
            </a:endParaRPr>
          </a:p>
        </p:txBody>
      </p:sp>
    </p:spTree>
    <p:extLst>
      <p:ext uri="{BB962C8B-B14F-4D97-AF65-F5344CB8AC3E}">
        <p14:creationId xmlns:p14="http://schemas.microsoft.com/office/powerpoint/2010/main" val="4062985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arn(inVertical)">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barn(inVertical)">
                                      <p:cBhvr>
                                        <p:cTn id="56" dur="500"/>
                                        <p:tgtEl>
                                          <p:spTgt spid="2"/>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1000"/>
                                        <p:tgtEl>
                                          <p:spTgt spid="39"/>
                                        </p:tgtEl>
                                      </p:cBhvr>
                                    </p:animEffect>
                                    <p:anim calcmode="lin" valueType="num">
                                      <p:cBhvr>
                                        <p:cTn id="62" dur="1000" fill="hold"/>
                                        <p:tgtEl>
                                          <p:spTgt spid="39"/>
                                        </p:tgtEl>
                                        <p:attrNameLst>
                                          <p:attrName>ppt_x</p:attrName>
                                        </p:attrNameLst>
                                      </p:cBhvr>
                                      <p:tavLst>
                                        <p:tav tm="0">
                                          <p:val>
                                            <p:strVal val="#ppt_x"/>
                                          </p:val>
                                        </p:tav>
                                        <p:tav tm="100000">
                                          <p:val>
                                            <p:strVal val="#ppt_x"/>
                                          </p:val>
                                        </p:tav>
                                      </p:tavLst>
                                    </p:anim>
                                    <p:anim calcmode="lin" valueType="num">
                                      <p:cBhvr>
                                        <p:cTn id="6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barn(inVertical)">
                                      <p:cBhvr>
                                        <p:cTn id="68" dur="500"/>
                                        <p:tgtEl>
                                          <p:spTgt spid="9"/>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fade">
                                      <p:cBhvr>
                                        <p:cTn id="73" dur="500"/>
                                        <p:tgtEl>
                                          <p:spTgt spid="5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childTnLst>
                          </p:cTn>
                        </p:par>
                      </p:childTnLst>
                    </p:cTn>
                  </p:par>
                  <p:par>
                    <p:cTn id="79" fill="hold">
                      <p:stCondLst>
                        <p:cond delay="indefinite"/>
                      </p:stCondLst>
                      <p:childTnLst>
                        <p:par>
                          <p:cTn id="80" fill="hold">
                            <p:stCondLst>
                              <p:cond delay="0"/>
                            </p:stCondLst>
                            <p:childTnLst>
                              <p:par>
                                <p:cTn id="81" presetID="6" presetClass="entr" presetSubtype="16" fill="hold" grpId="0" nodeType="click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circle(in)">
                                      <p:cBhvr>
                                        <p:cTn id="83" dur="2000"/>
                                        <p:tgtEl>
                                          <p:spTgt spid="19"/>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44"/>
                                        </p:tgtEl>
                                        <p:attrNameLst>
                                          <p:attrName>style.visibility</p:attrName>
                                        </p:attrNameLst>
                                      </p:cBhvr>
                                      <p:to>
                                        <p:strVal val="visible"/>
                                      </p:to>
                                    </p:set>
                                    <p:anim calcmode="lin" valueType="num">
                                      <p:cBhvr additive="base">
                                        <p:cTn id="88" dur="500" fill="hold"/>
                                        <p:tgtEl>
                                          <p:spTgt spid="44"/>
                                        </p:tgtEl>
                                        <p:attrNameLst>
                                          <p:attrName>ppt_x</p:attrName>
                                        </p:attrNameLst>
                                      </p:cBhvr>
                                      <p:tavLst>
                                        <p:tav tm="0">
                                          <p:val>
                                            <p:strVal val="#ppt_x"/>
                                          </p:val>
                                        </p:tav>
                                        <p:tav tm="100000">
                                          <p:val>
                                            <p:strVal val="#ppt_x"/>
                                          </p:val>
                                        </p:tav>
                                      </p:tavLst>
                                    </p:anim>
                                    <p:anim calcmode="lin" valueType="num">
                                      <p:cBhvr additive="base">
                                        <p:cTn id="89"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6" presetClass="entr" presetSubtype="16" fill="hold" grpId="0" nodeType="click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circle(in)">
                                      <p:cBhvr>
                                        <p:cTn id="94" dur="2000"/>
                                        <p:tgtEl>
                                          <p:spTgt spid="11"/>
                                        </p:tgtEl>
                                      </p:cBhvr>
                                    </p:animEffect>
                                  </p:childTnLst>
                                </p:cTn>
                              </p:par>
                            </p:childTnLst>
                          </p:cTn>
                        </p:par>
                      </p:childTnLst>
                    </p:cTn>
                  </p:par>
                  <p:par>
                    <p:cTn id="95" fill="hold">
                      <p:stCondLst>
                        <p:cond delay="indefinite"/>
                      </p:stCondLst>
                      <p:childTnLst>
                        <p:par>
                          <p:cTn id="96" fill="hold">
                            <p:stCondLst>
                              <p:cond delay="0"/>
                            </p:stCondLst>
                            <p:childTnLst>
                              <p:par>
                                <p:cTn id="97" presetID="16" presetClass="entr" presetSubtype="21" fill="hold" nodeType="click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barn(inVertical)">
                                      <p:cBhvr>
                                        <p:cTn id="99" dur="500"/>
                                        <p:tgtEl>
                                          <p:spTgt spid="46"/>
                                        </p:tgtEl>
                                      </p:cBhvr>
                                    </p:animEffect>
                                  </p:childTnLst>
                                </p:cTn>
                              </p:par>
                            </p:childTnLst>
                          </p:cTn>
                        </p:par>
                      </p:childTnLst>
                    </p:cTn>
                  </p:par>
                  <p:par>
                    <p:cTn id="100" fill="hold">
                      <p:stCondLst>
                        <p:cond delay="indefinite"/>
                      </p:stCondLst>
                      <p:childTnLst>
                        <p:par>
                          <p:cTn id="101" fill="hold">
                            <p:stCondLst>
                              <p:cond delay="0"/>
                            </p:stCondLst>
                            <p:childTnLst>
                              <p:par>
                                <p:cTn id="102" presetID="16" presetClass="entr" presetSubtype="21" fill="hold" grpId="0" nodeType="clickEffect">
                                  <p:stCondLst>
                                    <p:cond delay="0"/>
                                  </p:stCondLst>
                                  <p:childTnLst>
                                    <p:set>
                                      <p:cBhvr>
                                        <p:cTn id="103" dur="1" fill="hold">
                                          <p:stCondLst>
                                            <p:cond delay="0"/>
                                          </p:stCondLst>
                                        </p:cTn>
                                        <p:tgtEl>
                                          <p:spTgt spid="37"/>
                                        </p:tgtEl>
                                        <p:attrNameLst>
                                          <p:attrName>style.visibility</p:attrName>
                                        </p:attrNameLst>
                                      </p:cBhvr>
                                      <p:to>
                                        <p:strVal val="visible"/>
                                      </p:to>
                                    </p:set>
                                    <p:animEffect transition="in" filter="barn(inVertical)">
                                      <p:cBhvr>
                                        <p:cTn id="104" dur="500"/>
                                        <p:tgtEl>
                                          <p:spTgt spid="37"/>
                                        </p:tgtEl>
                                      </p:cBhvr>
                                    </p:animEffect>
                                  </p:childTnLst>
                                </p:cTn>
                              </p:par>
                            </p:childTnLst>
                          </p:cTn>
                        </p:par>
                      </p:childTnLst>
                    </p:cTn>
                  </p:par>
                  <p:par>
                    <p:cTn id="105" fill="hold">
                      <p:stCondLst>
                        <p:cond delay="indefinite"/>
                      </p:stCondLst>
                      <p:childTnLst>
                        <p:par>
                          <p:cTn id="106" fill="hold">
                            <p:stCondLst>
                              <p:cond delay="0"/>
                            </p:stCondLst>
                            <p:childTnLst>
                              <p:par>
                                <p:cTn id="107" presetID="16" presetClass="entr" presetSubtype="21" fill="hold" nodeType="click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barn(inVertical)">
                                      <p:cBhvr>
                                        <p:cTn id="109" dur="500"/>
                                        <p:tgtEl>
                                          <p:spTgt spid="48"/>
                                        </p:tgtEl>
                                      </p:cBhvr>
                                    </p:animEffect>
                                  </p:childTnLst>
                                </p:cTn>
                              </p:par>
                            </p:childTnLst>
                          </p:cTn>
                        </p:par>
                      </p:childTnLst>
                    </p:cTn>
                  </p:par>
                  <p:par>
                    <p:cTn id="110" fill="hold">
                      <p:stCondLst>
                        <p:cond delay="indefinite"/>
                      </p:stCondLst>
                      <p:childTnLst>
                        <p:par>
                          <p:cTn id="111" fill="hold">
                            <p:stCondLst>
                              <p:cond delay="0"/>
                            </p:stCondLst>
                            <p:childTnLst>
                              <p:par>
                                <p:cTn id="112" presetID="16" presetClass="entr" presetSubtype="21" fill="hold" nodeType="click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barn(inVertical)">
                                      <p:cBhvr>
                                        <p:cTn id="114" dur="500"/>
                                        <p:tgtEl>
                                          <p:spTgt spid="52"/>
                                        </p:tgtEl>
                                      </p:cBhvr>
                                    </p:animEffect>
                                  </p:childTnLst>
                                </p:cTn>
                              </p:par>
                            </p:childTnLst>
                          </p:cTn>
                        </p:par>
                      </p:childTnLst>
                    </p:cTn>
                  </p:par>
                  <p:par>
                    <p:cTn id="115" fill="hold">
                      <p:stCondLst>
                        <p:cond delay="indefinite"/>
                      </p:stCondLst>
                      <p:childTnLst>
                        <p:par>
                          <p:cTn id="116" fill="hold">
                            <p:stCondLst>
                              <p:cond delay="0"/>
                            </p:stCondLst>
                            <p:childTnLst>
                              <p:par>
                                <p:cTn id="117" presetID="6" presetClass="entr" presetSubtype="16" fill="hold" grpId="0" nodeType="clickEffect">
                                  <p:stCondLst>
                                    <p:cond delay="0"/>
                                  </p:stCondLst>
                                  <p:childTnLst>
                                    <p:set>
                                      <p:cBhvr>
                                        <p:cTn id="118" dur="1" fill="hold">
                                          <p:stCondLst>
                                            <p:cond delay="0"/>
                                          </p:stCondLst>
                                        </p:cTn>
                                        <p:tgtEl>
                                          <p:spTgt spid="18"/>
                                        </p:tgtEl>
                                        <p:attrNameLst>
                                          <p:attrName>style.visibility</p:attrName>
                                        </p:attrNameLst>
                                      </p:cBhvr>
                                      <p:to>
                                        <p:strVal val="visible"/>
                                      </p:to>
                                    </p:set>
                                    <p:animEffect transition="in" filter="circle(in)">
                                      <p:cBhvr>
                                        <p:cTn id="119" dur="2000"/>
                                        <p:tgtEl>
                                          <p:spTgt spid="18"/>
                                        </p:tgtEl>
                                      </p:cBhvr>
                                    </p:animEffect>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nodeType="click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500" fill="hold"/>
                                        <p:tgtEl>
                                          <p:spTgt spid="55"/>
                                        </p:tgtEl>
                                        <p:attrNameLst>
                                          <p:attrName>ppt_x</p:attrName>
                                        </p:attrNameLst>
                                      </p:cBhvr>
                                      <p:tavLst>
                                        <p:tav tm="0">
                                          <p:val>
                                            <p:strVal val="#ppt_x"/>
                                          </p:val>
                                        </p:tav>
                                        <p:tav tm="100000">
                                          <p:val>
                                            <p:strVal val="#ppt_x"/>
                                          </p:val>
                                        </p:tav>
                                      </p:tavLst>
                                    </p:anim>
                                    <p:anim calcmode="lin" valueType="num">
                                      <p:cBhvr additive="base">
                                        <p:cTn id="125"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1" presetClass="entr" presetSubtype="1" fill="hold" grpId="0" nodeType="clickEffect">
                                  <p:stCondLst>
                                    <p:cond delay="0"/>
                                  </p:stCondLst>
                                  <p:childTnLst>
                                    <p:set>
                                      <p:cBhvr>
                                        <p:cTn id="129" dur="1" fill="hold">
                                          <p:stCondLst>
                                            <p:cond delay="0"/>
                                          </p:stCondLst>
                                        </p:cTn>
                                        <p:tgtEl>
                                          <p:spTgt spid="10"/>
                                        </p:tgtEl>
                                        <p:attrNameLst>
                                          <p:attrName>style.visibility</p:attrName>
                                        </p:attrNameLst>
                                      </p:cBhvr>
                                      <p:to>
                                        <p:strVal val="visible"/>
                                      </p:to>
                                    </p:set>
                                    <p:animEffect transition="in" filter="wheel(1)">
                                      <p:cBhvr>
                                        <p:cTn id="13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9" grpId="0" animBg="1"/>
      <p:bldP spid="10" grpId="0" animBg="1"/>
      <p:bldP spid="11" grpId="0" animBg="1"/>
      <p:bldP spid="18" grpId="0" animBg="1"/>
      <p:bldP spid="19" grpId="0" animBg="1"/>
      <p:bldP spid="20" grpId="0" animBg="1"/>
      <p:bldP spid="37"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200" b="1" dirty="0">
                <a:solidFill>
                  <a:schemeClr val="bg1"/>
                </a:solidFill>
                <a:cs typeface="+mn-cs"/>
              </a:rPr>
              <a:t>تعیین وضعیت ابتلا به </a:t>
            </a:r>
            <a:r>
              <a:rPr lang="en-US" sz="3200" b="1" dirty="0">
                <a:solidFill>
                  <a:schemeClr val="bg1"/>
                </a:solidFill>
                <a:cs typeface="+mn-cs"/>
              </a:rPr>
              <a:t>HIV</a:t>
            </a:r>
            <a:r>
              <a:rPr lang="fa-IR" sz="3200" b="1" dirty="0">
                <a:solidFill>
                  <a:schemeClr val="bg1"/>
                </a:solidFill>
                <a:cs typeface="+mn-cs"/>
              </a:rPr>
              <a:t> در مصرف کنندگان </a:t>
            </a:r>
            <a:r>
              <a:rPr lang="en-US" sz="3200" b="1" dirty="0" err="1">
                <a:solidFill>
                  <a:schemeClr val="bg1"/>
                </a:solidFill>
                <a:cs typeface="+mn-cs"/>
              </a:rPr>
              <a:t>PrEP</a:t>
            </a:r>
            <a:endParaRPr lang="fa-IR" sz="32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556025" y="1939044"/>
            <a:ext cx="10136640" cy="40386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Nazanin" panose="00000400000000000000" pitchFamily="2" charset="-78"/>
              </a:rPr>
              <a:t>برای کاهش بروز مقاومت دارویی، باید قبل از شروع </a:t>
            </a:r>
            <a:r>
              <a:rPr lang="en-US" sz="3200">
                <a:solidFill>
                  <a:schemeClr val="accent1">
                    <a:lumMod val="50000"/>
                  </a:schemeClr>
                </a:solidFill>
                <a:cs typeface="B Nazanin" panose="00000400000000000000" pitchFamily="2" charset="-78"/>
              </a:rPr>
              <a:t>PrEP</a:t>
            </a:r>
            <a:r>
              <a:rPr lang="fa-IR" sz="3200">
                <a:solidFill>
                  <a:schemeClr val="accent1">
                    <a:lumMod val="50000"/>
                  </a:schemeClr>
                </a:solidFill>
                <a:cs typeface="B Nazanin" panose="00000400000000000000" pitchFamily="2" charset="-78"/>
              </a:rPr>
              <a:t> از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منفی بودن فرد اطمینان حاصل شود. تست پیشنهادی دقیقا مشابه الگوریتم تشخیصی می باشد. </a:t>
            </a:r>
          </a:p>
          <a:p>
            <a:pPr algn="just" rtl="1"/>
            <a:endParaRPr lang="fa-IR"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در صورت منفی بودن و شروع پروفیلاکسی، تکرار تست ها </a:t>
            </a:r>
            <a:r>
              <a:rPr lang="fa-IR" sz="3200" b="1" u="sng">
                <a:solidFill>
                  <a:schemeClr val="accent1">
                    <a:lumMod val="50000"/>
                  </a:schemeClr>
                </a:solidFill>
                <a:cs typeface="B Nazanin" panose="00000400000000000000" pitchFamily="2" charset="-78"/>
              </a:rPr>
              <a:t>هر سه ماه یکبار </a:t>
            </a:r>
            <a:r>
              <a:rPr lang="fa-IR" sz="3200">
                <a:solidFill>
                  <a:schemeClr val="accent1">
                    <a:lumMod val="50000"/>
                  </a:schemeClr>
                </a:solidFill>
                <a:cs typeface="B Nazanin" panose="00000400000000000000" pitchFamily="2" charset="-78"/>
              </a:rPr>
              <a:t>خواهد بود. تأکید می شود که استفاده از </a:t>
            </a:r>
            <a:r>
              <a:rPr lang="en-US" sz="3200">
                <a:solidFill>
                  <a:schemeClr val="accent1">
                    <a:lumMod val="50000"/>
                  </a:schemeClr>
                </a:solidFill>
                <a:cs typeface="B Nazanin" panose="00000400000000000000" pitchFamily="2" charset="-78"/>
              </a:rPr>
              <a:t>NAT</a:t>
            </a:r>
            <a:r>
              <a:rPr lang="fa-IR" sz="3200">
                <a:solidFill>
                  <a:schemeClr val="accent1">
                    <a:lumMod val="50000"/>
                  </a:schemeClr>
                </a:solidFill>
                <a:cs typeface="B Nazanin" panose="00000400000000000000" pitchFamily="2" charset="-78"/>
              </a:rPr>
              <a:t> در تست های پیگیری سه ماهه دریافت کنندگان </a:t>
            </a:r>
            <a:r>
              <a:rPr lang="en-US" sz="3200">
                <a:solidFill>
                  <a:schemeClr val="accent1">
                    <a:lumMod val="50000"/>
                  </a:schemeClr>
                </a:solidFill>
                <a:cs typeface="B Nazanin" panose="00000400000000000000" pitchFamily="2" charset="-78"/>
              </a:rPr>
              <a:t>PrEP</a:t>
            </a:r>
            <a:r>
              <a:rPr lang="fa-IR" sz="3200">
                <a:solidFill>
                  <a:schemeClr val="accent1">
                    <a:lumMod val="50000"/>
                  </a:schemeClr>
                </a:solidFill>
                <a:cs typeface="B Nazanin" panose="00000400000000000000" pitchFamily="2" charset="-78"/>
              </a:rPr>
              <a:t> هیچ کاربردی ندارد</a:t>
            </a:r>
            <a:endParaRPr lang="en-US" sz="3200"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6576722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b="1" dirty="0">
                <a:solidFill>
                  <a:schemeClr val="bg1"/>
                </a:solidFill>
                <a:cs typeface="+mn-cs"/>
              </a:rPr>
              <a:t>خود-آزمون </a:t>
            </a:r>
            <a:r>
              <a:rPr lang="en-US" b="1" dirty="0">
                <a:solidFill>
                  <a:schemeClr val="bg1"/>
                </a:solidFill>
                <a:cs typeface="+mn-cs"/>
              </a:rPr>
              <a:t>HIV</a:t>
            </a:r>
            <a:endParaRPr lang="fa-IR"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358228" y="1705502"/>
            <a:ext cx="11317957" cy="4717774"/>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Nazanin" panose="00000400000000000000" pitchFamily="2" charset="-78"/>
              </a:rPr>
              <a:t>“خود آزمون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بعنوان یک روش قابل قبول برای انجام تست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و در جهت رسیدن به اهداف 90 </a:t>
            </a:r>
            <a:r>
              <a:rPr lang="en-US" sz="3200">
                <a:solidFill>
                  <a:schemeClr val="accent1">
                    <a:lumMod val="50000"/>
                  </a:schemeClr>
                </a:solidFill>
                <a:cs typeface="B Nazanin" panose="00000400000000000000" pitchFamily="2" charset="-78"/>
              </a:rPr>
              <a:t>-</a:t>
            </a:r>
            <a:r>
              <a:rPr lang="fa-IR" sz="3200">
                <a:solidFill>
                  <a:schemeClr val="accent1">
                    <a:lumMod val="50000"/>
                  </a:schemeClr>
                </a:solidFill>
                <a:cs typeface="B Nazanin" panose="00000400000000000000" pitchFamily="2" charset="-78"/>
              </a:rPr>
              <a:t>90 90</a:t>
            </a:r>
            <a:r>
              <a:rPr lang="en-US" sz="3200">
                <a:solidFill>
                  <a:schemeClr val="accent1">
                    <a:lumMod val="50000"/>
                  </a:schemeClr>
                </a:solidFill>
                <a:cs typeface="B Nazanin" panose="00000400000000000000" pitchFamily="2" charset="-78"/>
              </a:rPr>
              <a:t>-</a:t>
            </a:r>
            <a:r>
              <a:rPr lang="fa-IR" sz="3200">
                <a:solidFill>
                  <a:schemeClr val="accent1">
                    <a:lumMod val="50000"/>
                  </a:schemeClr>
                </a:solidFill>
                <a:cs typeface="B Nazanin" panose="00000400000000000000" pitchFamily="2" charset="-78"/>
              </a:rPr>
              <a:t> ، در کنار روش های قبلی تست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می باشد، </a:t>
            </a:r>
            <a:endParaRPr lang="en-US" sz="3200">
              <a:solidFill>
                <a:schemeClr val="accent1">
                  <a:lumMod val="50000"/>
                </a:schemeClr>
              </a:solidFill>
              <a:cs typeface="B Nazanin" panose="00000400000000000000" pitchFamily="2" charset="-78"/>
            </a:endParaRPr>
          </a:p>
          <a:p>
            <a:pPr algn="just" rtl="1"/>
            <a:endParaRPr lang="en-US"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برای رسیدن به اهداف کنترل اپیدمی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در کشور باید تقاضای منطقی در افراد ایجاد شود تا خود برای انجام تست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داوطلب شده و خدمات تست و مشاوره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را بپذیرند. </a:t>
            </a:r>
            <a:endParaRPr lang="en-US" sz="3200">
              <a:solidFill>
                <a:schemeClr val="accent1">
                  <a:lumMod val="50000"/>
                </a:schemeClr>
              </a:solidFill>
              <a:cs typeface="B Nazanin" panose="00000400000000000000" pitchFamily="2" charset="-78"/>
            </a:endParaRPr>
          </a:p>
          <a:p>
            <a:pPr algn="just" rtl="1"/>
            <a:endParaRPr lang="en-US"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فراهم آوردن شرایط مناسب برای انجام تست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و دسترسی به آن اهمیت بسیاری دارد و این موضوع در بین گروه هایی که بدلایل مختلف بیشتر در معرض استیگما قرار دارند و تمایلی به مراجعه برای تست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ندارند، اهمیت بیشتری دارد. از این رو لازم است شرایطی فراهم شود که افرادی که بعنوان موتور پیشبرنده ولی مخفی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در جامعه محسوب می شوند، آزادانه و به دور از ترس و استیگما، دسترسی به تست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داشته و به سیستم خدمات پیشگیرانه، مراقبت و درمان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متصل شوند.</a:t>
            </a:r>
            <a:endParaRPr lang="en-US" sz="3200"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81504934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b="1" dirty="0">
                <a:solidFill>
                  <a:schemeClr val="bg1"/>
                </a:solidFill>
                <a:cs typeface="+mn-cs"/>
              </a:rPr>
              <a:t>خود-آزمون </a:t>
            </a:r>
            <a:r>
              <a:rPr lang="en-US" b="1" dirty="0">
                <a:solidFill>
                  <a:schemeClr val="bg1"/>
                </a:solidFill>
                <a:cs typeface="+mn-cs"/>
              </a:rPr>
              <a:t>HIV</a:t>
            </a:r>
            <a:endParaRPr lang="fa-IR"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7" name="Content Placeholder 2"/>
          <p:cNvSpPr txBox="1">
            <a:spLocks/>
          </p:cNvSpPr>
          <p:nvPr/>
        </p:nvSpPr>
        <p:spPr>
          <a:xfrm>
            <a:off x="738554" y="1842559"/>
            <a:ext cx="10830365" cy="47177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Nazanin" panose="00000400000000000000" pitchFamily="2" charset="-78"/>
              </a:rPr>
              <a:t>“خود آزمون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به روندی اطلاق می شود که در طی آن فرد خودش نمونه گرفته و تست را انجام می دهد و نتیجه را تفسیر می کند. اغلب این کار در یک محیط خصوصی و به تنهایی یا با کمک کسی که فرد به او اعتماد دارد انجام می شود. انجام تست های خود آزمون پدیده ی جدیدی نیست و سالهاست که افراد برای چک بارداری در خانمها  یا سطح قند خون در مبتلایان به دیابت از این گونه تست ها استفاده می کنند. </a:t>
            </a:r>
            <a:endParaRPr lang="en-US" sz="3200">
              <a:solidFill>
                <a:schemeClr val="accent1">
                  <a:lumMod val="50000"/>
                </a:schemeClr>
              </a:solidFill>
              <a:cs typeface="B Nazanin" panose="00000400000000000000" pitchFamily="2" charset="-78"/>
            </a:endParaRPr>
          </a:p>
          <a:p>
            <a:pPr algn="just" rtl="1"/>
            <a:endParaRPr lang="en-US"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نکته مهم این است که پس از انجام تست و دریافت نتیجه، فرد از قدم بعدی آگاه و برای انجام آن آماده باشد.</a:t>
            </a:r>
            <a:endParaRPr lang="en-US" sz="3200"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85004863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b="1" dirty="0">
                <a:solidFill>
                  <a:schemeClr val="bg1"/>
                </a:solidFill>
                <a:cs typeface="+mn-cs"/>
              </a:rPr>
              <a:t>خود-آزمون </a:t>
            </a:r>
            <a:r>
              <a:rPr lang="en-US" b="1" dirty="0">
                <a:solidFill>
                  <a:schemeClr val="bg1"/>
                </a:solidFill>
                <a:cs typeface="+mn-cs"/>
              </a:rPr>
              <a:t>HIV</a:t>
            </a:r>
            <a:endParaRPr lang="fa-IR"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38200" y="1895060"/>
            <a:ext cx="10515600" cy="47177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Nazanin" panose="00000400000000000000" pitchFamily="2" charset="-78"/>
              </a:rPr>
              <a:t>استفاده از “خود آزمون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به نوعی یک غربالگری اولیه خواهد بود و راهنمایی است که افراد واجد شرایط را به خدمات پیشگیرانه، مراقبت و درمان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متصل کند. </a:t>
            </a:r>
            <a:endParaRPr lang="en-US" sz="3200">
              <a:solidFill>
                <a:schemeClr val="accent1">
                  <a:lumMod val="50000"/>
                </a:schemeClr>
              </a:solidFill>
              <a:cs typeface="B Nazanin" panose="00000400000000000000" pitchFamily="2" charset="-78"/>
            </a:endParaRPr>
          </a:p>
          <a:p>
            <a:pPr algn="just" rtl="1"/>
            <a:endParaRPr lang="en-US" sz="3200">
              <a:solidFill>
                <a:schemeClr val="accent1">
                  <a:lumMod val="50000"/>
                </a:schemeClr>
              </a:solidFill>
              <a:cs typeface="B Nazanin" panose="00000400000000000000" pitchFamily="2" charset="-78"/>
            </a:endParaRPr>
          </a:p>
          <a:p>
            <a:pPr algn="just" rtl="1"/>
            <a:r>
              <a:rPr lang="fa-IR" sz="3200">
                <a:solidFill>
                  <a:schemeClr val="accent1">
                    <a:lumMod val="50000"/>
                  </a:schemeClr>
                </a:solidFill>
                <a:cs typeface="B Nazanin" panose="00000400000000000000" pitchFamily="2" charset="-78"/>
              </a:rPr>
              <a:t>مطالعات مختلف نشان داده است که این روش از طرف بسیاری از افراد قابل قبول بوده و توان انجام آن را دارند. نتایج این مطالعات نشان می دهد که گروه هایی چون مردان در معرض بیشترین آسیب ابتلا به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جوانان، پرسنل بهداشتی، جمعیت عمومی جامعه و بعضا گروههای دیگر در کشورهای مختلف می توانند از این روش استفاده نمایند</a:t>
            </a:r>
            <a:endParaRPr lang="en-US" sz="3200"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247237110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200" b="1" dirty="0">
                <a:solidFill>
                  <a:schemeClr val="bg1"/>
                </a:solidFill>
                <a:cs typeface="+mn-cs"/>
              </a:rPr>
              <a:t>آسیب ها و زیان های احتمالی ناشی از خود-آزمون </a:t>
            </a:r>
            <a:r>
              <a:rPr lang="en-US" sz="3200" b="1" dirty="0">
                <a:solidFill>
                  <a:schemeClr val="bg1"/>
                </a:solidFill>
                <a:cs typeface="+mn-cs"/>
              </a:rPr>
              <a:t>HIV</a:t>
            </a:r>
            <a:endParaRPr lang="fa-IR" sz="32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38200" y="1825624"/>
            <a:ext cx="10515600" cy="47607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Nazanin" panose="00000400000000000000" pitchFamily="2" charset="-78"/>
              </a:rPr>
              <a:t>به نظر می رسد در صورتی که اطلاعات کافی و متناسب در اختیار فرد قرار نگیرد   “خود آزمون </a:t>
            </a:r>
            <a:r>
              <a:rPr lang="en-US" sz="3200">
                <a:solidFill>
                  <a:schemeClr val="accent1">
                    <a:lumMod val="50000"/>
                  </a:schemeClr>
                </a:solidFill>
                <a:cs typeface="B Nazanin" panose="00000400000000000000" pitchFamily="2" charset="-78"/>
              </a:rPr>
              <a:t>HIV</a:t>
            </a:r>
            <a:r>
              <a:rPr lang="fa-IR" sz="3200">
                <a:solidFill>
                  <a:schemeClr val="accent1">
                    <a:lumMod val="50000"/>
                  </a:schemeClr>
                </a:solidFill>
                <a:cs typeface="B Nazanin" panose="00000400000000000000" pitchFamily="2" charset="-78"/>
              </a:rPr>
              <a:t>”  می تواند منجر به بروز تبعات فردی و اجتماعی نامطلوب و حتی خطرناک شود.  مانند سایر انواع تست اچ آی وی درصورتی که فرد اطلاعات کافی نداشته باشد :</a:t>
            </a:r>
            <a:endParaRPr lang="en-US" sz="3200">
              <a:solidFill>
                <a:schemeClr val="accent1">
                  <a:lumMod val="50000"/>
                </a:schemeClr>
              </a:solidFill>
              <a:cs typeface="B Nazanin" panose="00000400000000000000" pitchFamily="2" charset="-78"/>
            </a:endParaRPr>
          </a:p>
          <a:p>
            <a:pPr lvl="1" algn="just" rtl="1"/>
            <a:r>
              <a:rPr lang="fa-IR" sz="2800">
                <a:solidFill>
                  <a:schemeClr val="accent1">
                    <a:lumMod val="50000"/>
                  </a:schemeClr>
                </a:solidFill>
                <a:cs typeface="B Nazanin" panose="00000400000000000000" pitchFamily="2" charset="-78"/>
              </a:rPr>
              <a:t>یک نتیجه تست مثبت می تواند باعث یاس شدید ، اقدام به خودکشی ، اقدام به خشونت علیه دیگران، انزوا و... شود . احتمال بروز این موارد در مناطقی با استیگمای بالای بیماری، بیشتر است. </a:t>
            </a:r>
            <a:endParaRPr lang="en-US" sz="2800">
              <a:solidFill>
                <a:schemeClr val="accent1">
                  <a:lumMod val="50000"/>
                </a:schemeClr>
              </a:solidFill>
              <a:cs typeface="B Nazanin" panose="00000400000000000000" pitchFamily="2" charset="-78"/>
            </a:endParaRPr>
          </a:p>
          <a:p>
            <a:pPr lvl="1" algn="just" rtl="1"/>
            <a:r>
              <a:rPr lang="fa-IR" sz="2800">
                <a:solidFill>
                  <a:schemeClr val="accent1">
                    <a:lumMod val="50000"/>
                  </a:schemeClr>
                </a:solidFill>
                <a:cs typeface="B Nazanin" panose="00000400000000000000" pitchFamily="2" charset="-78"/>
              </a:rPr>
              <a:t>یک نتیجه منفی می تواند منجر به اطمینان کاذب وی و تشدید رفتارهای پرخطر باشد .</a:t>
            </a:r>
            <a:endParaRPr lang="en-US" sz="2800" dirty="0">
              <a:solidFill>
                <a:schemeClr val="accent1">
                  <a:lumMod val="50000"/>
                </a:schemeClr>
              </a:solidFill>
              <a:cs typeface="B Nazanin" panose="00000400000000000000" pitchFamily="2" charset="-78"/>
            </a:endParaRPr>
          </a:p>
        </p:txBody>
      </p:sp>
    </p:spTree>
    <p:extLst>
      <p:ext uri="{BB962C8B-B14F-4D97-AF65-F5344CB8AC3E}">
        <p14:creationId xmlns:p14="http://schemas.microsoft.com/office/powerpoint/2010/main" val="2384301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4495875-2044-4C44-95AA-0555ADC0CA7D}"/>
              </a:ext>
            </a:extLst>
          </p:cNvPr>
          <p:cNvPicPr>
            <a:picLocks noChangeAspect="1"/>
          </p:cNvPicPr>
          <p:nvPr/>
        </p:nvPicPr>
        <p:blipFill rotWithShape="1">
          <a:blip r:embed="rId2"/>
          <a:srcRect l="3587" r="45761" b="20179"/>
          <a:stretch/>
        </p:blipFill>
        <p:spPr>
          <a:xfrm>
            <a:off x="675861" y="693262"/>
            <a:ext cx="6175513" cy="5471475"/>
          </a:xfrm>
          <a:prstGeom prst="ellipse">
            <a:avLst/>
          </a:prstGeom>
          <a:ln>
            <a:noFill/>
          </a:ln>
          <a:effectLst>
            <a:softEdge rad="112500"/>
          </a:effectLst>
        </p:spPr>
      </p:pic>
      <p:sp>
        <p:nvSpPr>
          <p:cNvPr id="8" name="Arrow: Notched Right 7">
            <a:extLst>
              <a:ext uri="{FF2B5EF4-FFF2-40B4-BE49-F238E27FC236}">
                <a16:creationId xmlns:a16="http://schemas.microsoft.com/office/drawing/2014/main" id="{D3DDB44C-5990-469A-80C1-9B47B665BD21}"/>
              </a:ext>
            </a:extLst>
          </p:cNvPr>
          <p:cNvSpPr/>
          <p:nvPr/>
        </p:nvSpPr>
        <p:spPr>
          <a:xfrm rot="3910802">
            <a:off x="4306956" y="1883046"/>
            <a:ext cx="1033669" cy="795130"/>
          </a:xfrm>
          <a:prstGeom prst="notch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Curved Up 8">
            <a:extLst>
              <a:ext uri="{FF2B5EF4-FFF2-40B4-BE49-F238E27FC236}">
                <a16:creationId xmlns:a16="http://schemas.microsoft.com/office/drawing/2014/main" id="{D44D9E22-8A4A-46F2-B80E-293868370C4D}"/>
              </a:ext>
            </a:extLst>
          </p:cNvPr>
          <p:cNvSpPr/>
          <p:nvPr/>
        </p:nvSpPr>
        <p:spPr>
          <a:xfrm rot="19313431">
            <a:off x="5455323" y="2565409"/>
            <a:ext cx="1529305" cy="702365"/>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1" name="Picture 10">
            <a:extLst>
              <a:ext uri="{FF2B5EF4-FFF2-40B4-BE49-F238E27FC236}">
                <a16:creationId xmlns:a16="http://schemas.microsoft.com/office/drawing/2014/main" id="{056BB5A3-C0A4-4DF9-B055-76F7D95A5CC9}"/>
              </a:ext>
            </a:extLst>
          </p:cNvPr>
          <p:cNvPicPr>
            <a:picLocks noChangeAspect="1"/>
          </p:cNvPicPr>
          <p:nvPr/>
        </p:nvPicPr>
        <p:blipFill rotWithShape="1">
          <a:blip r:embed="rId3">
            <a:extLst>
              <a:ext uri="{28A0092B-C50C-407E-A947-70E740481C1C}">
                <a14:useLocalDpi xmlns:a14="http://schemas.microsoft.com/office/drawing/2010/main" val="0"/>
              </a:ext>
            </a:extLst>
          </a:blip>
          <a:srcRect l="47449" b="4261"/>
          <a:stretch/>
        </p:blipFill>
        <p:spPr>
          <a:xfrm>
            <a:off x="8269357" y="681420"/>
            <a:ext cx="3003274" cy="5471475"/>
          </a:xfrm>
          <a:prstGeom prst="rect">
            <a:avLst/>
          </a:prstGeom>
        </p:spPr>
      </p:pic>
      <p:sp>
        <p:nvSpPr>
          <p:cNvPr id="13" name="TextBox 12">
            <a:extLst>
              <a:ext uri="{FF2B5EF4-FFF2-40B4-BE49-F238E27FC236}">
                <a16:creationId xmlns:a16="http://schemas.microsoft.com/office/drawing/2014/main" id="{398646B8-823F-4C62-AA1D-F64D6CF5D03A}"/>
              </a:ext>
            </a:extLst>
          </p:cNvPr>
          <p:cNvSpPr txBox="1"/>
          <p:nvPr/>
        </p:nvSpPr>
        <p:spPr>
          <a:xfrm>
            <a:off x="8456351" y="2547259"/>
            <a:ext cx="2166589" cy="369332"/>
          </a:xfrm>
          <a:prstGeom prst="rect">
            <a:avLst/>
          </a:prstGeom>
          <a:noFill/>
        </p:spPr>
        <p:txBody>
          <a:bodyPr wrap="square">
            <a:spAutoFit/>
          </a:bodyPr>
          <a:lstStyle/>
          <a:p>
            <a:r>
              <a:rPr lang="fa-IR" b="1" dirty="0"/>
              <a:t>آمپرناویر </a:t>
            </a:r>
            <a:r>
              <a:rPr lang="en-US" b="1" dirty="0"/>
              <a:t>Amprenavir</a:t>
            </a:r>
          </a:p>
        </p:txBody>
      </p:sp>
      <p:sp>
        <p:nvSpPr>
          <p:cNvPr id="14" name="Arrow: Left 13">
            <a:extLst>
              <a:ext uri="{FF2B5EF4-FFF2-40B4-BE49-F238E27FC236}">
                <a16:creationId xmlns:a16="http://schemas.microsoft.com/office/drawing/2014/main" id="{CA046767-E543-4AF9-BF09-4D214E3F29E8}"/>
              </a:ext>
            </a:extLst>
          </p:cNvPr>
          <p:cNvSpPr/>
          <p:nvPr/>
        </p:nvSpPr>
        <p:spPr>
          <a:xfrm>
            <a:off x="6722236" y="2709526"/>
            <a:ext cx="1708067" cy="41413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775346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D8417-546E-16CA-1096-C180EB49FB93}"/>
            </a:ext>
          </a:extLst>
        </p:cNvPr>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98B450AB-91EC-2A71-C521-348F7E941C0D}"/>
              </a:ext>
            </a:extLst>
          </p:cNvPr>
          <p:cNvSpPr/>
          <p:nvPr/>
        </p:nvSpPr>
        <p:spPr>
          <a:xfrm>
            <a:off x="209498" y="2092822"/>
            <a:ext cx="6664623" cy="1836431"/>
          </a:xfrm>
          <a:prstGeom prst="roundRect">
            <a:avLst/>
          </a:prstGeom>
          <a:solidFill>
            <a:srgbClr val="002060"/>
          </a:solidFill>
          <a:ln>
            <a:noFill/>
          </a:ln>
          <a:effectLst>
            <a:outerShdw blurRad="149987" dist="250190" dir="8460000" algn="ctr">
              <a:srgbClr val="00000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sz="4400" b="1" dirty="0">
                <a:solidFill>
                  <a:schemeClr val="bg1"/>
                </a:solidFill>
                <a:effectLst>
                  <a:outerShdw blurRad="38100" dist="38100" dir="2700000" algn="tl">
                    <a:srgbClr val="000000">
                      <a:alpha val="43137"/>
                    </a:srgbClr>
                  </a:outerShdw>
                </a:effectLst>
              </a:rPr>
              <a:t>مدیریت پیشگیری قبل و پس از تماس با </a:t>
            </a:r>
            <a:r>
              <a:rPr lang="en-US" sz="4400" b="1" dirty="0">
                <a:solidFill>
                  <a:schemeClr val="bg1"/>
                </a:solidFill>
                <a:effectLst>
                  <a:outerShdw blurRad="38100" dist="38100" dir="2700000" algn="tl">
                    <a:srgbClr val="000000">
                      <a:alpha val="43137"/>
                    </a:srgbClr>
                  </a:outerShdw>
                </a:effectLst>
                <a:latin typeface="Times New Roman" panose="02020603050405020304" pitchFamily="18" charset="0"/>
              </a:rPr>
              <a:t>HIV</a:t>
            </a:r>
            <a:endParaRPr lang="fa-IR" sz="4400" b="1" dirty="0">
              <a:solidFill>
                <a:schemeClr val="bg1"/>
              </a:solidFill>
              <a:effectLst>
                <a:outerShdw blurRad="38100" dist="38100" dir="2700000" algn="tl">
                  <a:srgbClr val="000000">
                    <a:alpha val="43137"/>
                  </a:srgbClr>
                </a:outerShdw>
              </a:effectLst>
              <a:latin typeface="Times New Roman" panose="02020603050405020304" pitchFamily="18" charset="0"/>
            </a:endParaRPr>
          </a:p>
        </p:txBody>
      </p:sp>
      <p:pic>
        <p:nvPicPr>
          <p:cNvPr id="2" name="Picture 1">
            <a:extLst>
              <a:ext uri="{FF2B5EF4-FFF2-40B4-BE49-F238E27FC236}">
                <a16:creationId xmlns:a16="http://schemas.microsoft.com/office/drawing/2014/main" id="{2887AFA2-4BDF-CE88-6746-B524E1E498E9}"/>
              </a:ext>
            </a:extLst>
          </p:cNvPr>
          <p:cNvPicPr>
            <a:picLocks noChangeAspect="1"/>
          </p:cNvPicPr>
          <p:nvPr/>
        </p:nvPicPr>
        <p:blipFill>
          <a:blip r:embed="rId2" cstate="print">
            <a:extLst>
              <a:ext uri="{28A0092B-C50C-407E-A947-70E740481C1C}">
                <a14:useLocalDpi xmlns:a14="http://schemas.microsoft.com/office/drawing/2010/main" val="0"/>
              </a:ext>
            </a:extLst>
          </a:blip>
          <a:srcRect l="7304" r="7304"/>
          <a:stretch/>
        </p:blipFill>
        <p:spPr>
          <a:xfrm>
            <a:off x="7507642" y="1474105"/>
            <a:ext cx="3861839" cy="30738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6670986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905001"/>
            <a:ext cx="7543800" cy="1740024"/>
          </a:xfrm>
        </p:spPr>
        <p:txBody>
          <a:bodyPr/>
          <a:lstStyle/>
          <a:p>
            <a:pPr algn="ctr" rtl="1"/>
            <a:r>
              <a:rPr lang="fa-IR" sz="5400" b="1" dirty="0">
                <a:cs typeface="B Titr" panose="00000700000000000000" pitchFamily="2" charset="-78"/>
              </a:rPr>
              <a:t>مدیریت مواجهه شغلی با </a:t>
            </a:r>
            <a:r>
              <a:rPr lang="en-US" sz="5400" b="1" dirty="0">
                <a:cs typeface="B Titr" panose="00000700000000000000" pitchFamily="2" charset="-78"/>
              </a:rPr>
              <a:t>HIV</a:t>
            </a:r>
            <a:r>
              <a:rPr lang="fa-IR" sz="5400" b="1" dirty="0">
                <a:cs typeface="B Titr" panose="00000700000000000000" pitchFamily="2" charset="-78"/>
              </a:rPr>
              <a:t> و </a:t>
            </a:r>
            <a:r>
              <a:rPr lang="en-US" sz="5400" b="1" dirty="0">
                <a:cs typeface="B Titr" panose="00000700000000000000" pitchFamily="2" charset="-78"/>
              </a:rPr>
              <a:t>HBV</a:t>
            </a:r>
            <a:r>
              <a:rPr lang="fa-IR" sz="5400" b="1" dirty="0">
                <a:cs typeface="B Titr" panose="00000700000000000000" pitchFamily="2" charset="-78"/>
              </a:rPr>
              <a:t> و </a:t>
            </a:r>
            <a:r>
              <a:rPr lang="en-US" sz="5400" b="1" dirty="0">
                <a:cs typeface="B Titr" panose="00000700000000000000" pitchFamily="2" charset="-78"/>
              </a:rPr>
              <a:t>HCV</a:t>
            </a:r>
            <a:endParaRPr lang="fa-IR" sz="5400" b="1" dirty="0">
              <a:cs typeface="B Titr" panose="00000700000000000000" pitchFamily="2" charset="-78"/>
            </a:endParaRPr>
          </a:p>
        </p:txBody>
      </p:sp>
      <p:sp>
        <p:nvSpPr>
          <p:cNvPr id="3" name="Subtitle 2"/>
          <p:cNvSpPr>
            <a:spLocks noGrp="1"/>
          </p:cNvSpPr>
          <p:nvPr>
            <p:ph type="subTitle" idx="1"/>
          </p:nvPr>
        </p:nvSpPr>
        <p:spPr>
          <a:xfrm>
            <a:off x="2855640" y="4077072"/>
            <a:ext cx="6461760" cy="1066800"/>
          </a:xfrm>
        </p:spPr>
        <p:txBody>
          <a:bodyPr>
            <a:normAutofit/>
          </a:bodyPr>
          <a:lstStyle/>
          <a:p>
            <a:pPr algn="ctr"/>
            <a:endParaRPr lang="fa-IR" dirty="0"/>
          </a:p>
        </p:txBody>
      </p:sp>
      <p:sp>
        <p:nvSpPr>
          <p:cNvPr id="4" name="Slide Number Placeholder 3"/>
          <p:cNvSpPr>
            <a:spLocks noGrp="1"/>
          </p:cNvSpPr>
          <p:nvPr>
            <p:ph type="sldNum" sz="quarter" idx="12"/>
          </p:nvPr>
        </p:nvSpPr>
        <p:spPr>
          <a:xfrm>
            <a:off x="9329530" y="6223828"/>
            <a:ext cx="170621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39E3586D-F393-4AD9-998C-1AD6BDFB3B86}" type="slidenum">
              <a:rPr lang="fa-IR" smtClean="0"/>
              <a:pPr marL="0" marR="0" lvl="0" indent="0" algn="r" defTabSz="457200" rtl="0" eaLnBrk="1" fontAlgn="auto" latinLnBrk="0" hangingPunct="1">
                <a:lnSpc>
                  <a:spcPct val="100000"/>
                </a:lnSpc>
                <a:spcBef>
                  <a:spcPts val="0"/>
                </a:spcBef>
                <a:spcAft>
                  <a:spcPts val="0"/>
                </a:spcAft>
                <a:buClrTx/>
                <a:buSzTx/>
                <a:buFontTx/>
                <a:buNone/>
                <a:tabLst/>
                <a:defRPr/>
              </a:pPr>
              <a:t>141</a:t>
            </a:fld>
            <a:endParaRPr kumimoji="0" lang="fa-IR" sz="1200" b="0" i="0" u="none" strike="noStrike" kern="1200" cap="none" spc="0" normalizeH="0" baseline="0" noProof="0">
              <a:ln>
                <a:noFill/>
              </a:ln>
              <a:solidFill>
                <a:prstClr val="white"/>
              </a:solidFill>
              <a:effectLst/>
              <a:uLnTx/>
              <a:uFillTx/>
              <a:latin typeface="Century Gothic" panose="020B0502020202020204"/>
              <a:ea typeface="+mn-ea"/>
              <a:cs typeface="Arial" panose="020B0604020202020204" pitchFamily="34" charset="0"/>
            </a:endParaRPr>
          </a:p>
        </p:txBody>
      </p:sp>
    </p:spTree>
    <p:extLst>
      <p:ext uri="{BB962C8B-B14F-4D97-AF65-F5344CB8AC3E}">
        <p14:creationId xmlns:p14="http://schemas.microsoft.com/office/powerpoint/2010/main" val="402537096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5"/>
          <p:cNvPicPr>
            <a:picLocks noChangeAspect="1"/>
          </p:cNvPicPr>
          <p:nvPr/>
        </p:nvPicPr>
        <p:blipFill>
          <a:blip r:embed="rId2"/>
          <a:stretch>
            <a:fillRect/>
          </a:stretch>
        </p:blipFill>
        <p:spPr>
          <a:xfrm>
            <a:off x="2479431" y="-1"/>
            <a:ext cx="7086599" cy="7227278"/>
          </a:xfrm>
          <a:prstGeom prst="rect">
            <a:avLst/>
          </a:prstGeom>
        </p:spPr>
      </p:pic>
    </p:spTree>
    <p:extLst>
      <p:ext uri="{BB962C8B-B14F-4D97-AF65-F5344CB8AC3E}">
        <p14:creationId xmlns:p14="http://schemas.microsoft.com/office/powerpoint/2010/main" val="126372343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400" b="0"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تعاریف</a:t>
            </a:r>
            <a:endParaRPr kumimoji="0" lang="fa-IR"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731521" y="1745293"/>
            <a:ext cx="10814942" cy="479079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کارکنان مراقبت سلامت </a:t>
            </a:r>
            <a:r>
              <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(HCP)</a:t>
            </a:r>
            <a:endPar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ا</a:t>
            </a: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فرادی که با یا بدون دستمزد مراقبت بهداشتی ارائه می نمایند و احتمال مواجهه با مواد عفونی برای آنها وجود دارد</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endPar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مواجهه</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تماس با خون، بافت یا سایر مایعات بالقوه عفونی بدن از طریق فرو رفتن سوزن در پوست یا بریدگی با شیء تیز یا تماس این مواد با غشای مخاطی یا پوست آسیب دیده که می تواند </a:t>
            </a:r>
            <a:r>
              <a:rPr kumimoji="0" lang="en-US"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HCP</a:t>
            </a: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را در معرض عفونت </a:t>
            </a:r>
            <a:r>
              <a:rPr kumimoji="0" lang="en-US"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a:t>
            </a: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a:t>
            </a:r>
            <a:r>
              <a:rPr kumimoji="0" lang="en-US"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HBV</a:t>
            </a: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و یا </a:t>
            </a:r>
            <a:r>
              <a:rPr kumimoji="0" lang="en-US"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HCV </a:t>
            </a: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قرار دهد</a:t>
            </a:r>
            <a:endParaRPr kumimoji="0" lang="fa-IR" sz="2800" b="0"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157531014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998220" y="1164270"/>
            <a:ext cx="10037527" cy="48995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مایعات بالقوه عفونت‌زا: </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خون، مایع مغزی نخاعی، مایع سینوویال، مایع پلور، مایع صفاقی، مایع پریکارد و مایع آمنیوتیک، ترشحات جنسی (منی، واژینال و مقعدی) و شیر مادر</a:t>
            </a:r>
          </a:p>
          <a:p>
            <a:pPr marL="11430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endPar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ادرار، بزاق، خلط، مدفوع، مواد استفراغی، ترشحات بینی، اشک و عرق عفونت‌زا نیستند، مگر اینکه خون در آنها مشاهده شود</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2400" b="0" i="0" u="none" strike="noStrike" kern="1200" cap="none" spc="0" normalizeH="0" baseline="0" noProof="0">
              <a:ln>
                <a:noFill/>
              </a:ln>
              <a:solidFill>
                <a:srgbClr val="5B9BD5">
                  <a:lumMod val="50000"/>
                </a:srgbClr>
              </a:solidFill>
              <a:effectLst/>
              <a:uLnTx/>
              <a:uFillTx/>
              <a:latin typeface="Calibri" panose="020F0502020204030204"/>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2400" b="0" i="0" u="none" strike="noStrike" kern="1200" cap="none" spc="0" normalizeH="0" baseline="0" noProof="0" dirty="0">
              <a:ln>
                <a:noFill/>
              </a:ln>
              <a:solidFill>
                <a:srgbClr val="5B9BD5">
                  <a:lumMod val="50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6335762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خطر انتقال شغلی </a:t>
            </a:r>
            <a:r>
              <a:rPr kumimoji="0" lang="en-US" sz="40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HBV</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7" name="Content Placeholder 2"/>
          <p:cNvSpPr txBox="1">
            <a:spLocks/>
          </p:cNvSpPr>
          <p:nvPr/>
        </p:nvSpPr>
        <p:spPr>
          <a:xfrm>
            <a:off x="687559" y="2227971"/>
            <a:ext cx="10652760" cy="44178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1"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تحت شرایط مناسب و با داشتن بیماری فعال در فرد مبدأ، تا بیش از یک سوم موارد ممکن است بدنبال تماس شغلی منتقل شود</a:t>
            </a:r>
          </a:p>
          <a:p>
            <a:pPr marL="228600" marR="0" lvl="0" indent="-228600" algn="l" defTabSz="914400" rtl="0" eaLnBrk="1" fontAlgn="auto" latinLnBrk="0" hangingPunct="1">
              <a:lnSpc>
                <a:spcPct val="90000"/>
              </a:lnSpc>
              <a:spcBef>
                <a:spcPts val="1000"/>
              </a:spcBef>
              <a:spcAft>
                <a:spcPts val="0"/>
              </a:spcAft>
              <a:buClrTx/>
              <a:buSzTx/>
              <a:buFont typeface="Wingdings" pitchFamily="2" charset="2"/>
              <a:buChar char="ü"/>
              <a:tabLst/>
              <a:defRPr/>
            </a:pPr>
            <a:endParaRPr kumimoji="0" lang="fa-IR" sz="3200" b="1"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1"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HBV</a:t>
            </a:r>
            <a:r>
              <a:rPr kumimoji="0" lang="fa-IR" sz="3200" b="1"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در خون خشک شده در دمای اتاق روی سطوح محیط به مدت حداقل یک هفته زنده باقی می ماند و شاید توجیه گر برخی از موارد ابتلا </a:t>
            </a:r>
            <a:r>
              <a:rPr kumimoji="0" lang="en-US" sz="3200" b="1"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HCP</a:t>
            </a:r>
            <a:r>
              <a:rPr kumimoji="0" lang="fa-IR" sz="3200" b="1"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به </a:t>
            </a:r>
            <a:r>
              <a:rPr kumimoji="0" lang="en-US" sz="3200" b="1"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HBV</a:t>
            </a:r>
            <a:r>
              <a:rPr kumimoji="0" lang="fa-IR" sz="3200" b="1"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بدون سابقه مشخصی از مواجهه باشد</a:t>
            </a:r>
            <a:endParaRPr kumimoji="0" lang="fa-IR" sz="3200" b="1"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2948975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Effect transition="in" filter="fade">
                                      <p:cBhvr>
                                        <p:cTn id="14" dur="1000"/>
                                        <p:tgtEl>
                                          <p:spTgt spid="7">
                                            <p:txEl>
                                              <p:pRg st="2" end="2"/>
                                            </p:txEl>
                                          </p:spTgt>
                                        </p:tgtEl>
                                      </p:cBhvr>
                                    </p:animEffect>
                                    <p:anim calcmode="lin" valueType="num">
                                      <p:cBhvr>
                                        <p:cTn id="15"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415490"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خطر انتقال شغلی </a:t>
            </a:r>
            <a:r>
              <a:rPr kumimoji="0" lang="en-US" sz="40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HCV </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525780" y="1981964"/>
            <a:ext cx="11041380" cy="487603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احتمال انتقال از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HBV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کمتر است، متوسط حدود 1/8%</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انتقال به ندرت در اثر مواجهه غشاهای مخاطی با خون صورت می گیرد</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هیچ انتقالی در اثر تماس پوست سالم یا غیر سالم با خون در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HCP</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به اثبات نرسیده است</a:t>
            </a:r>
          </a:p>
          <a:p>
            <a:pPr marL="11430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اگر چه ممکن است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تا 16 ساعت در خون خشک باقی بماند، داده های اپیدمیولوژیک حاکی از آن است که آلودگی محیطی با خون حاوی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خطر قابل توجهی برای انتقال این ویروس در محیط های بهداشتی – درمانی بجز در مراکز همودیالیز محسوب نمی شود</a:t>
            </a:r>
            <a:endPar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2800" b="0" i="0" u="none" strike="noStrike" kern="1200" cap="none" spc="0" normalizeH="0" baseline="0" noProof="0" dirty="0">
              <a:ln>
                <a:noFill/>
              </a:ln>
              <a:solidFill>
                <a:srgbClr val="5B9BD5">
                  <a:lumMod val="50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21692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1000"/>
                                        <p:tgtEl>
                                          <p:spTgt spid="6">
                                            <p:txEl>
                                              <p:pRg st="2" end="2"/>
                                            </p:txEl>
                                          </p:spTgt>
                                        </p:tgtEl>
                                      </p:cBhvr>
                                    </p:animEffect>
                                    <p:anim calcmode="lin" valueType="num">
                                      <p:cBhvr>
                                        <p:cTn id="20"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
                                            <p:txEl>
                                              <p:pRg st="4" end="4"/>
                                            </p:txEl>
                                          </p:spTgt>
                                        </p:tgtEl>
                                        <p:attrNameLst>
                                          <p:attrName>style.visibility</p:attrName>
                                        </p:attrNameLst>
                                      </p:cBhvr>
                                      <p:to>
                                        <p:strVal val="visible"/>
                                      </p:to>
                                    </p:set>
                                    <p:animEffect transition="in" filter="fade">
                                      <p:cBhvr>
                                        <p:cTn id="26" dur="1000"/>
                                        <p:tgtEl>
                                          <p:spTgt spid="6">
                                            <p:txEl>
                                              <p:pRg st="4" end="4"/>
                                            </p:txEl>
                                          </p:spTgt>
                                        </p:tgtEl>
                                      </p:cBhvr>
                                    </p:animEffect>
                                    <p:anim calcmode="lin" valueType="num">
                                      <p:cBhvr>
                                        <p:cTn id="2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4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خطر انتقال شغلی</a:t>
            </a:r>
            <a:r>
              <a:rPr kumimoji="0" lang="en-US" sz="44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HIV</a:t>
            </a:r>
            <a:endParaRPr kumimoji="0" lang="fa-IR"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685800" y="1697588"/>
            <a:ext cx="10927080" cy="45262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بستگی به نوع و شدت مواجهه دارد</a:t>
            </a:r>
            <a:endPar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خطر متوسط برای انتقال:</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بعد از مواجهه پوستی با خون آلوده حدود 0/3% (0/5-0/2%)</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بعد از مواجهه غشای مخاطی حدود 0/09% (0/5-0/006%) </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endPar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خطر انتقال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بعد از مواجهه پوست ناسالم وجود ندارد، خطر متوسط انتقال از این راه به طور دقیق نشان داده نشده اما این رقم کمتر از خطر مواجهه غشاهای مخاطی بر آورد می شود </a:t>
            </a:r>
            <a:endParaRPr kumimoji="0" lang="fa-IR" sz="3200" b="0"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993900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Effect transition="in" filter="fade">
                                      <p:cBhvr>
                                        <p:cTn id="35" dur="1000"/>
                                        <p:tgtEl>
                                          <p:spTgt spid="6">
                                            <p:txEl>
                                              <p:pRg st="5" end="5"/>
                                            </p:txEl>
                                          </p:spTgt>
                                        </p:tgtEl>
                                      </p:cBhvr>
                                    </p:animEffect>
                                    <p:anim calcmode="lin" valueType="num">
                                      <p:cBhvr>
                                        <p:cTn id="3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3200" b="1" i="0" u="none" strike="noStrike" kern="1200" cap="none" spc="0" normalizeH="0" baseline="0" noProof="0" dirty="0">
                <a:ln>
                  <a:noFill/>
                </a:ln>
                <a:solidFill>
                  <a:prstClr val="white"/>
                </a:solidFill>
                <a:effectLst/>
                <a:uLnTx/>
                <a:uFillTx/>
                <a:latin typeface="Calibri Light" panose="020F0302020204030204"/>
                <a:ea typeface="+mj-ea"/>
                <a:cs typeface="+mn-cs"/>
              </a:rPr>
              <a:t>عوامل مؤثر در افزایش خطر انتقال </a:t>
            </a:r>
            <a:r>
              <a:rPr kumimoji="0" lang="en-US" sz="3200" b="1" i="0" u="none" strike="noStrike" kern="1200" cap="none" spc="0" normalizeH="0" baseline="0" noProof="0" dirty="0">
                <a:ln>
                  <a:noFill/>
                </a:ln>
                <a:solidFill>
                  <a:prstClr val="white"/>
                </a:solidFill>
                <a:effectLst/>
                <a:uLnTx/>
                <a:uFillTx/>
                <a:latin typeface="Calibri Light" panose="020F0302020204030204"/>
                <a:ea typeface="+mj-ea"/>
                <a:cs typeface="+mn-cs"/>
              </a:rPr>
              <a:t>HIV</a:t>
            </a:r>
            <a:r>
              <a:rPr kumimoji="0" lang="fa-IR" sz="3200" b="1" i="0" u="none" strike="noStrike" kern="1200" cap="none" spc="0" normalizeH="0" baseline="0" noProof="0" dirty="0">
                <a:ln>
                  <a:noFill/>
                </a:ln>
                <a:solidFill>
                  <a:prstClr val="white"/>
                </a:solidFill>
                <a:effectLst/>
                <a:uLnTx/>
                <a:uFillTx/>
                <a:latin typeface="Calibri Light" panose="020F0302020204030204"/>
                <a:ea typeface="+mj-ea"/>
                <a:cs typeface="+mn-cs"/>
              </a:rPr>
              <a:t> پس از مواجهه</a:t>
            </a:r>
            <a:endParaRPr kumimoji="0" lang="fa-IR"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710420" y="1582410"/>
            <a:ext cx="10629899" cy="424167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وجود خون واضح بر روی وسایل</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فرو رفتن مستقیم سوزن در شریان یا ورید</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جراحت عمیق</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بیماری پیشرفته یا با بار ویروسی بالا در فرد منبع</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فرو رفتن سوزنهای توخالی (سوزن تزریق، آنژیوکت، ...) در مقایسه با سوزنهای تو پر (سوزن بخیه، ...)  </a:t>
            </a:r>
            <a:endPar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11430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a-IR" sz="2400" b="0" i="0" u="none" strike="noStrike" kern="1200" cap="none" spc="0" normalizeH="0" baseline="0" noProof="0">
              <a:ln>
                <a:noFill/>
              </a:ln>
              <a:solidFill>
                <a:srgbClr val="5B9BD5">
                  <a:lumMod val="50000"/>
                </a:srgbClr>
              </a:solidFill>
              <a:effectLst/>
              <a:uLnTx/>
              <a:uFillTx/>
              <a:latin typeface="Calibri" panose="020F0502020204030204"/>
              <a:ea typeface="+mn-ea"/>
              <a:cs typeface="Arial" panose="020B0604020202020204" pitchFamily="34" charset="0"/>
            </a:endParaRPr>
          </a:p>
          <a:p>
            <a:pPr marL="11430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a-IR" sz="2400" b="0" i="0" u="none" strike="noStrike" kern="1200" cap="none" spc="0" normalizeH="0" baseline="0" noProof="0" dirty="0">
              <a:ln>
                <a:noFill/>
              </a:ln>
              <a:solidFill>
                <a:srgbClr val="5B9BD5">
                  <a:lumMod val="50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72896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1000"/>
                                        <p:tgtEl>
                                          <p:spTgt spid="6">
                                            <p:txEl>
                                              <p:pRg st="1" end="1"/>
                                            </p:txEl>
                                          </p:spTgt>
                                        </p:tgtEl>
                                      </p:cBhvr>
                                    </p:animEffect>
                                    <p:anim calcmode="lin" valueType="num">
                                      <p:cBhvr>
                                        <p:cTn id="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1000"/>
                                        <p:tgtEl>
                                          <p:spTgt spid="6">
                                            <p:txEl>
                                              <p:pRg st="2" end="2"/>
                                            </p:txEl>
                                          </p:spTgt>
                                        </p:tgtEl>
                                      </p:cBhvr>
                                    </p:animEffect>
                                    <p:anim calcmode="lin" valueType="num">
                                      <p:cBhvr>
                                        <p:cTn id="1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1000"/>
                                        <p:tgtEl>
                                          <p:spTgt spid="6">
                                            <p:txEl>
                                              <p:pRg st="3" end="3"/>
                                            </p:txEl>
                                          </p:spTgt>
                                        </p:tgtEl>
                                      </p:cBhvr>
                                    </p:animEffect>
                                    <p:anim calcmode="lin" valueType="num">
                                      <p:cBhvr>
                                        <p:cTn id="18"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1000"/>
                                        <p:tgtEl>
                                          <p:spTgt spid="6">
                                            <p:txEl>
                                              <p:pRg st="4" end="4"/>
                                            </p:txEl>
                                          </p:spTgt>
                                        </p:tgtEl>
                                      </p:cBhvr>
                                    </p:animEffect>
                                    <p:anim calcmode="lin" valueType="num">
                                      <p:cBhvr>
                                        <p:cTn id="23"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1000"/>
                                        <p:tgtEl>
                                          <p:spTgt spid="6">
                                            <p:txEl>
                                              <p:pRg st="5" end="5"/>
                                            </p:txEl>
                                          </p:spTgt>
                                        </p:tgtEl>
                                      </p:cBhvr>
                                    </p:animEffect>
                                    <p:anim calcmode="lin" valueType="num">
                                      <p:cBhvr>
                                        <p:cTn id="2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محافظت نخستین اقدام پیشگیری</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794101" y="1217554"/>
            <a:ext cx="10052766" cy="48006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احتیاطات استاندارد</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شستن دستها قبل وبعد ازمراقبت بیمار</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استفاده ازوسایل حفاظت فردی مناسب</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دورانداختن وسایل نوک تیز استفاده شده در </a:t>
            </a:r>
            <a:r>
              <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Safety Box</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عدم سرپوش گذاری مجدد سوزنها</a:t>
            </a:r>
            <a:endPar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فضای مناسب و امن برای فعالیت</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واکسیناسیون هپاتیت </a:t>
            </a:r>
            <a:r>
              <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B</a:t>
            </a:r>
            <a:endParaRPr kumimoji="0" lang="fa-IR" sz="3600" b="0"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412402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1000"/>
                                        <p:tgtEl>
                                          <p:spTgt spid="6">
                                            <p:txEl>
                                              <p:pRg st="1" end="1"/>
                                            </p:txEl>
                                          </p:spTgt>
                                        </p:tgtEl>
                                      </p:cBhvr>
                                    </p:animEffect>
                                    <p:anim calcmode="lin" valueType="num">
                                      <p:cBhvr>
                                        <p:cTn id="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1000"/>
                                        <p:tgtEl>
                                          <p:spTgt spid="6">
                                            <p:txEl>
                                              <p:pRg st="2" end="2"/>
                                            </p:txEl>
                                          </p:spTgt>
                                        </p:tgtEl>
                                      </p:cBhvr>
                                    </p:animEffect>
                                    <p:anim calcmode="lin" valueType="num">
                                      <p:cBhvr>
                                        <p:cTn id="1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Effect transition="in" filter="fade">
                                      <p:cBhvr>
                                        <p:cTn id="21" dur="1000"/>
                                        <p:tgtEl>
                                          <p:spTgt spid="6">
                                            <p:txEl>
                                              <p:pRg st="3" end="3"/>
                                            </p:txEl>
                                          </p:spTgt>
                                        </p:tgtEl>
                                      </p:cBhvr>
                                    </p:animEffect>
                                    <p:anim calcmode="lin" valueType="num">
                                      <p:cBhvr>
                                        <p:cTn id="22"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4" end="4"/>
                                            </p:txEl>
                                          </p:spTgt>
                                        </p:tgtEl>
                                        <p:attrNameLst>
                                          <p:attrName>style.visibility</p:attrName>
                                        </p:attrNameLst>
                                      </p:cBhvr>
                                      <p:to>
                                        <p:strVal val="visible"/>
                                      </p:to>
                                    </p:set>
                                    <p:animEffect transition="in" filter="fade">
                                      <p:cBhvr>
                                        <p:cTn id="28" dur="1000"/>
                                        <p:tgtEl>
                                          <p:spTgt spid="6">
                                            <p:txEl>
                                              <p:pRg st="4" end="4"/>
                                            </p:txEl>
                                          </p:spTgt>
                                        </p:tgtEl>
                                      </p:cBhvr>
                                    </p:animEffect>
                                    <p:anim calcmode="lin" valueType="num">
                                      <p:cBhvr>
                                        <p:cTn id="2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Effect transition="in" filter="fade">
                                      <p:cBhvr>
                                        <p:cTn id="35" dur="1000"/>
                                        <p:tgtEl>
                                          <p:spTgt spid="6">
                                            <p:txEl>
                                              <p:pRg st="5" end="5"/>
                                            </p:txEl>
                                          </p:spTgt>
                                        </p:tgtEl>
                                      </p:cBhvr>
                                    </p:animEffect>
                                    <p:anim calcmode="lin" valueType="num">
                                      <p:cBhvr>
                                        <p:cTn id="3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6" end="6"/>
                                            </p:txEl>
                                          </p:spTgt>
                                        </p:tgtEl>
                                        <p:attrNameLst>
                                          <p:attrName>style.visibility</p:attrName>
                                        </p:attrNameLst>
                                      </p:cBhvr>
                                      <p:to>
                                        <p:strVal val="visible"/>
                                      </p:to>
                                    </p:set>
                                    <p:animEffect transition="in" filter="fade">
                                      <p:cBhvr>
                                        <p:cTn id="42" dur="1000"/>
                                        <p:tgtEl>
                                          <p:spTgt spid="6">
                                            <p:txEl>
                                              <p:pRg st="6" end="6"/>
                                            </p:txEl>
                                          </p:spTgt>
                                        </p:tgtEl>
                                      </p:cBhvr>
                                    </p:animEffect>
                                    <p:anim calcmode="lin" valueType="num">
                                      <p:cBhvr>
                                        <p:cTn id="4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Effect transition="in" filter="fade">
                                      <p:cBhvr>
                                        <p:cTn id="49" dur="1000"/>
                                        <p:tgtEl>
                                          <p:spTgt spid="6">
                                            <p:txEl>
                                              <p:pRg st="7" end="7"/>
                                            </p:txEl>
                                          </p:spTgt>
                                        </p:tgtEl>
                                      </p:cBhvr>
                                    </p:animEffect>
                                    <p:anim calcmode="lin" valueType="num">
                                      <p:cBhvr>
                                        <p:cTn id="5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C14EDC7-2C9B-4616-86F6-4F8CE72776F5}"/>
              </a:ext>
            </a:extLst>
          </p:cNvPr>
          <p:cNvPicPr>
            <a:picLocks noChangeAspect="1"/>
          </p:cNvPicPr>
          <p:nvPr/>
        </p:nvPicPr>
        <p:blipFill rotWithShape="1">
          <a:blip r:embed="rId2"/>
          <a:srcRect l="10543" r="20870"/>
          <a:stretch/>
        </p:blipFill>
        <p:spPr>
          <a:xfrm>
            <a:off x="6346209" y="116000"/>
            <a:ext cx="5845791" cy="3432146"/>
          </a:xfrm>
          <a:prstGeom prst="rect">
            <a:avLst/>
          </a:prstGeom>
          <a:ln>
            <a:noFill/>
          </a:ln>
          <a:effectLst>
            <a:softEdge rad="112500"/>
          </a:effectLst>
        </p:spPr>
      </p:pic>
      <p:pic>
        <p:nvPicPr>
          <p:cNvPr id="7" name="Picture 6">
            <a:extLst>
              <a:ext uri="{FF2B5EF4-FFF2-40B4-BE49-F238E27FC236}">
                <a16:creationId xmlns:a16="http://schemas.microsoft.com/office/drawing/2014/main" id="{8F7BEEFB-7560-4C85-82E5-8F0E67B926BE}"/>
              </a:ext>
            </a:extLst>
          </p:cNvPr>
          <p:cNvPicPr>
            <a:picLocks noChangeAspect="1"/>
          </p:cNvPicPr>
          <p:nvPr/>
        </p:nvPicPr>
        <p:blipFill>
          <a:blip r:embed="rId3"/>
          <a:stretch>
            <a:fillRect/>
          </a:stretch>
        </p:blipFill>
        <p:spPr>
          <a:xfrm>
            <a:off x="6393851" y="3596460"/>
            <a:ext cx="5798149" cy="3259868"/>
          </a:xfrm>
          <a:prstGeom prst="rect">
            <a:avLst/>
          </a:prstGeom>
          <a:ln>
            <a:noFill/>
          </a:ln>
          <a:effectLst>
            <a:softEdge rad="112500"/>
          </a:effectLst>
        </p:spPr>
      </p:pic>
      <p:sp>
        <p:nvSpPr>
          <p:cNvPr id="25" name="TextBox 24">
            <a:extLst>
              <a:ext uri="{FF2B5EF4-FFF2-40B4-BE49-F238E27FC236}">
                <a16:creationId xmlns:a16="http://schemas.microsoft.com/office/drawing/2014/main" id="{394A489A-B2B5-4D56-AAE8-B60E71436CD5}"/>
              </a:ext>
            </a:extLst>
          </p:cNvPr>
          <p:cNvSpPr txBox="1"/>
          <p:nvPr/>
        </p:nvSpPr>
        <p:spPr>
          <a:xfrm>
            <a:off x="395784" y="135488"/>
            <a:ext cx="5700215" cy="7294305"/>
          </a:xfrm>
          <a:prstGeom prst="rect">
            <a:avLst/>
          </a:prstGeom>
          <a:noFill/>
        </p:spPr>
        <p:txBody>
          <a:bodyPr wrap="square">
            <a:spAutoFit/>
          </a:bodyPr>
          <a:lstStyle/>
          <a:p>
            <a:r>
              <a:rPr lang="en-US" dirty="0"/>
              <a:t>Abacavir + dolutegravir + lamivudine, or ABC/DTG/3TC (</a:t>
            </a:r>
            <a:r>
              <a:rPr lang="en-US" dirty="0" err="1"/>
              <a:t>Triumeq</a:t>
            </a:r>
            <a:r>
              <a:rPr lang="en-US" dirty="0"/>
              <a:t>)</a:t>
            </a:r>
          </a:p>
          <a:p>
            <a:r>
              <a:rPr lang="en-US" dirty="0"/>
              <a:t>Abacavir + lamivudine, or ABC/3TC (</a:t>
            </a:r>
            <a:r>
              <a:rPr lang="en-US" dirty="0" err="1"/>
              <a:t>Epzicom</a:t>
            </a:r>
            <a:r>
              <a:rPr lang="en-US" dirty="0"/>
              <a:t>)</a:t>
            </a:r>
          </a:p>
          <a:p>
            <a:r>
              <a:rPr lang="en-US" dirty="0"/>
              <a:t>Abacavir + lamivudine + zidovudine, or ABC/3TC/ZDV (</a:t>
            </a:r>
            <a:r>
              <a:rPr lang="en-US" dirty="0" err="1"/>
              <a:t>Trizivir</a:t>
            </a:r>
            <a:r>
              <a:rPr lang="en-US" dirty="0"/>
              <a:t>)</a:t>
            </a:r>
          </a:p>
          <a:p>
            <a:r>
              <a:rPr lang="en-US" dirty="0"/>
              <a:t>Atazanavir + cobicistat, or ATV/c (</a:t>
            </a:r>
            <a:r>
              <a:rPr lang="en-US" dirty="0" err="1"/>
              <a:t>Evotaz</a:t>
            </a:r>
            <a:r>
              <a:rPr lang="en-US" dirty="0"/>
              <a:t>)</a:t>
            </a:r>
          </a:p>
          <a:p>
            <a:r>
              <a:rPr lang="en-US" dirty="0"/>
              <a:t>Atazanavir + cobicistat, or ATV/c (</a:t>
            </a:r>
            <a:r>
              <a:rPr lang="en-US" dirty="0" err="1"/>
              <a:t>Evotaz</a:t>
            </a:r>
            <a:r>
              <a:rPr lang="en-US" dirty="0"/>
              <a:t>)</a:t>
            </a:r>
          </a:p>
          <a:p>
            <a:r>
              <a:rPr lang="en-US" dirty="0" err="1"/>
              <a:t>Bictegravir</a:t>
            </a:r>
            <a:r>
              <a:rPr lang="en-US" dirty="0"/>
              <a:t> +   emtricitabine + tenofovir alafenamide, or BIC/FTC/TAF (</a:t>
            </a:r>
            <a:r>
              <a:rPr lang="en-US" dirty="0" err="1"/>
              <a:t>Biktarvy</a:t>
            </a:r>
            <a:r>
              <a:rPr lang="en-US" dirty="0"/>
              <a:t>)</a:t>
            </a:r>
          </a:p>
          <a:p>
            <a:r>
              <a:rPr lang="en-US" dirty="0"/>
              <a:t>Dolutegravir + </a:t>
            </a:r>
            <a:r>
              <a:rPr lang="en-US" dirty="0" err="1"/>
              <a:t>rilpivirine</a:t>
            </a:r>
            <a:r>
              <a:rPr lang="en-US" dirty="0"/>
              <a:t>, or DTG/RPV (</a:t>
            </a:r>
            <a:r>
              <a:rPr lang="en-US" dirty="0" err="1"/>
              <a:t>Juluca</a:t>
            </a:r>
            <a:r>
              <a:rPr lang="en-US" dirty="0"/>
              <a:t>)</a:t>
            </a:r>
          </a:p>
          <a:p>
            <a:r>
              <a:rPr lang="en-US" dirty="0" err="1"/>
              <a:t>Durunavir</a:t>
            </a:r>
            <a:r>
              <a:rPr lang="en-US" dirty="0"/>
              <a:t> + cobicistat, or DRV/c (</a:t>
            </a:r>
            <a:r>
              <a:rPr lang="en-US" dirty="0" err="1"/>
              <a:t>Prezcobix</a:t>
            </a:r>
            <a:r>
              <a:rPr lang="en-US" dirty="0"/>
              <a:t>)</a:t>
            </a:r>
          </a:p>
          <a:p>
            <a:r>
              <a:rPr lang="en-US" dirty="0"/>
              <a:t>Efavirenz + emtricitabine + tenofovir, or EFV/FTC/TDF (</a:t>
            </a:r>
            <a:r>
              <a:rPr lang="en-US" dirty="0" err="1"/>
              <a:t>Atripla</a:t>
            </a:r>
            <a:r>
              <a:rPr lang="en-US" dirty="0"/>
              <a:t>)</a:t>
            </a:r>
          </a:p>
          <a:p>
            <a:r>
              <a:rPr lang="en-US" dirty="0"/>
              <a:t>Elvitegravir + cobicistat + emtricitabine + tenofovir, or EVG/c/FTC/TAF  (</a:t>
            </a:r>
            <a:r>
              <a:rPr lang="en-US" dirty="0" err="1"/>
              <a:t>Genvoya</a:t>
            </a:r>
            <a:r>
              <a:rPr lang="en-US" dirty="0"/>
              <a:t>)</a:t>
            </a:r>
          </a:p>
          <a:p>
            <a:r>
              <a:rPr lang="en-US" dirty="0"/>
              <a:t>Elvitegravir + cobicistat + emtricitabine + tenofovir, or EVG/COBI/FTC/TDF or ECF/TDF (</a:t>
            </a:r>
            <a:r>
              <a:rPr lang="en-US" dirty="0" err="1"/>
              <a:t>Stribild</a:t>
            </a:r>
            <a:r>
              <a:rPr lang="en-US" dirty="0"/>
              <a:t>)</a:t>
            </a:r>
          </a:p>
          <a:p>
            <a:r>
              <a:rPr lang="en-US" dirty="0"/>
              <a:t>Emtricitabine + </a:t>
            </a:r>
            <a:r>
              <a:rPr lang="en-US" dirty="0" err="1"/>
              <a:t>rilpivirine</a:t>
            </a:r>
            <a:r>
              <a:rPr lang="en-US" dirty="0"/>
              <a:t> + tenofovir, or FTC/RPV/TAF (</a:t>
            </a:r>
            <a:r>
              <a:rPr lang="en-US" dirty="0" err="1"/>
              <a:t>Odefsey</a:t>
            </a:r>
            <a:r>
              <a:rPr lang="en-US" dirty="0"/>
              <a:t>)</a:t>
            </a:r>
          </a:p>
          <a:p>
            <a:r>
              <a:rPr lang="en-US" dirty="0"/>
              <a:t>Emtricitabine + </a:t>
            </a:r>
            <a:r>
              <a:rPr lang="en-US" dirty="0" err="1"/>
              <a:t>rilpivirine</a:t>
            </a:r>
            <a:r>
              <a:rPr lang="en-US" dirty="0"/>
              <a:t> + tenofovir, or FTC/RPV/TDF (</a:t>
            </a:r>
            <a:r>
              <a:rPr lang="en-US" dirty="0" err="1"/>
              <a:t>Complera</a:t>
            </a:r>
            <a:r>
              <a:rPr lang="en-US" dirty="0"/>
              <a:t>)</a:t>
            </a:r>
          </a:p>
          <a:p>
            <a:r>
              <a:rPr lang="en-US" dirty="0"/>
              <a:t>Emtricitabine + tenofovir, or TAF/FTC (</a:t>
            </a:r>
            <a:r>
              <a:rPr lang="en-US" dirty="0" err="1"/>
              <a:t>Descovy</a:t>
            </a:r>
            <a:r>
              <a:rPr lang="en-US" dirty="0"/>
              <a:t>)</a:t>
            </a:r>
          </a:p>
          <a:p>
            <a:r>
              <a:rPr lang="en-US" dirty="0"/>
              <a:t>Emtricitabine + tenofovir, or TDF/FTC (Truvada)</a:t>
            </a:r>
          </a:p>
          <a:p>
            <a:endParaRPr lang="en-US" dirty="0"/>
          </a:p>
          <a:p>
            <a:endParaRPr lang="en-US" dirty="0"/>
          </a:p>
          <a:p>
            <a:endParaRPr lang="en-US" dirty="0"/>
          </a:p>
        </p:txBody>
      </p:sp>
    </p:spTree>
    <p:extLst>
      <p:ext uri="{BB962C8B-B14F-4D97-AF65-F5344CB8AC3E}">
        <p14:creationId xmlns:p14="http://schemas.microsoft.com/office/powerpoint/2010/main" val="29526788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4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مراحل </a:t>
            </a:r>
            <a:r>
              <a:rPr kumimoji="0" lang="en-US" sz="4400" b="1" i="0" u="none" strike="noStrike" kern="1200" cap="none" spc="0" normalizeH="0" baseline="0" noProof="0">
                <a:ln>
                  <a:noFill/>
                </a:ln>
                <a:solidFill>
                  <a:prstClr val="white"/>
                </a:solidFill>
                <a:effectLst/>
                <a:uLnTx/>
                <a:uFillTx/>
                <a:latin typeface="Calibri Light" panose="020F0302020204030204"/>
                <a:ea typeface="+mj-ea"/>
                <a:cs typeface="+mj-cs"/>
              </a:rPr>
              <a:t>PEP</a:t>
            </a:r>
            <a:endParaRPr kumimoji="0" lang="fa-IR"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2060793" y="1645920"/>
            <a:ext cx="8074388" cy="444056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مداوای محل مواجهه</a:t>
            </a:r>
            <a:endParaRPr kumimoji="0" lang="fa-IR" sz="3600" b="1"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ثبت و گزارش دهی</a:t>
            </a:r>
            <a:endParaRPr kumimoji="0" lang="fa-IR" sz="3600" b="1"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ارزیابی خطرمواجهه</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ارزیابی منبع مواجهه</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ارزیابی فرد مواجهه یافته</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پیشگیری ازعفونت ها </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پیگیری و مشاوره </a:t>
            </a:r>
            <a:endParaRPr kumimoji="0" lang="fa-IR" sz="3600" b="0"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3547123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1000"/>
                                        <p:tgtEl>
                                          <p:spTgt spid="6">
                                            <p:txEl>
                                              <p:pRg st="6" end="6"/>
                                            </p:txEl>
                                          </p:spTgt>
                                        </p:tgtEl>
                                      </p:cBhvr>
                                    </p:animEffect>
                                    <p:anim calcmode="lin" valueType="num">
                                      <p:cBhvr>
                                        <p:cTn id="5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0"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مداوای محل مواجهه</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1846510" y="1937410"/>
            <a:ext cx="9000357" cy="4653136"/>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بريدگی پوست با سر سوزن يا شئ تيز و برنده: </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29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شستن فوری محل آسيب با آب و صابون </a:t>
            </a:r>
          </a:p>
          <a:p>
            <a:pPr marL="342900" marR="0" lvl="1"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29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قرار دادن محل آسیب زير آب روان تا توقف خونريزی</a:t>
            </a:r>
          </a:p>
          <a:p>
            <a:pPr marL="342900" marR="0" lvl="1"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29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استفاده ازمحلولها يا ژل شوينده دست در صورت در دسترس نبودن آب روان</a:t>
            </a:r>
          </a:p>
          <a:p>
            <a:pPr marL="342900" marR="0" lvl="1"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29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عدم استفاده از محلول های سفید کننده</a:t>
            </a:r>
          </a:p>
          <a:p>
            <a:pPr marL="342900" marR="0" lvl="1"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29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خود داری از فشردن يا مكيدن محل آسيب </a:t>
            </a:r>
          </a:p>
          <a:p>
            <a:pPr marL="342900" marR="0" lvl="1"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endParaRPr kumimoji="0" lang="fa-IR" sz="29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457200" marR="0" lvl="1" indent="-342900" algn="r" defTabSz="914400" rtl="1"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پاشيدن مايعات عفونی به مخاطات يا پوست ناسالم:</a:t>
            </a:r>
          </a:p>
          <a:p>
            <a:pPr marL="457200" marR="0" lvl="1" indent="-3429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29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شستن فوری محل با آب روان</a:t>
            </a:r>
          </a:p>
          <a:p>
            <a:pPr marL="457200" marR="0" lvl="1" indent="-3429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29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استفاده ازمواد شوينده ضد عفونی كننده ضعيف مثل محلول كلرهگزيدين %4-2 در صورت عدم دسترسی به آب روان</a:t>
            </a:r>
          </a:p>
          <a:p>
            <a:pPr marL="457200" marR="0" lvl="1" indent="-3429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29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خودداری از پانسمان </a:t>
            </a:r>
          </a:p>
          <a:p>
            <a:pPr marL="342900" marR="0" lvl="1"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endParaRPr kumimoji="0" lang="fa-IR" sz="2400" b="0" i="0" u="none" strike="noStrike" kern="1200" cap="none" spc="0" normalizeH="0" baseline="0" noProof="0">
              <a:ln>
                <a:noFill/>
              </a:ln>
              <a:solidFill>
                <a:srgbClr val="5B9BD5">
                  <a:lumMod val="50000"/>
                </a:srgbClr>
              </a:solidFill>
              <a:effectLst/>
              <a:uLnTx/>
              <a:uFillTx/>
              <a:latin typeface="Calibri" panose="020F0502020204030204"/>
              <a:ea typeface="+mn-ea"/>
              <a:cs typeface="Arial" panose="020B0604020202020204" pitchFamily="34" charset="0"/>
            </a:endParaRPr>
          </a:p>
          <a:p>
            <a:pPr marL="457200" marR="0" lvl="1" indent="-342900" algn="r" defTabSz="914400" rtl="1"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a:ln>
                <a:noFill/>
              </a:ln>
              <a:solidFill>
                <a:srgbClr val="5B9BD5">
                  <a:lumMod val="50000"/>
                </a:srgbClr>
              </a:solidFill>
              <a:effectLst/>
              <a:uLnTx/>
              <a:uFillTx/>
              <a:latin typeface="Calibri" panose="020F0502020204030204"/>
              <a:ea typeface="+mn-ea"/>
              <a:cs typeface="+mn-cs"/>
            </a:endParaRPr>
          </a:p>
          <a:p>
            <a:pPr marL="342900" marR="0" lvl="1"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endParaRPr kumimoji="0" lang="en-US" sz="2400" b="0" i="0" u="none" strike="noStrike" kern="1200" cap="none" spc="0" normalizeH="0" baseline="0" noProof="0">
              <a:ln>
                <a:noFill/>
              </a:ln>
              <a:solidFill>
                <a:srgbClr val="5B9BD5">
                  <a:lumMod val="50000"/>
                </a:srgbClr>
              </a:solidFill>
              <a:effectLst/>
              <a:uLnTx/>
              <a:uFillTx/>
              <a:latin typeface="Calibri" panose="020F0502020204030204"/>
              <a:ea typeface="+mn-ea"/>
              <a:cs typeface="+mn-cs"/>
            </a:endParaRP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endParaRPr kumimoji="0" lang="fa-IR" sz="2800" b="0" i="0" u="none" strike="noStrike" kern="1200" cap="none" spc="0" normalizeH="0" baseline="0" noProof="0" dirty="0">
              <a:ln>
                <a:noFill/>
              </a:ln>
              <a:solidFill>
                <a:srgbClr val="5B9BD5">
                  <a:lumMod val="50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10964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anim calcmode="lin" valueType="num">
                                      <p:cBhvr>
                                        <p:cTn id="13"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1000"/>
                                        <p:tgtEl>
                                          <p:spTgt spid="6">
                                            <p:txEl>
                                              <p:pRg st="2" end="2"/>
                                            </p:txEl>
                                          </p:spTgt>
                                        </p:tgtEl>
                                      </p:cBhvr>
                                    </p:animEffect>
                                    <p:anim calcmode="lin" valueType="num">
                                      <p:cBhvr>
                                        <p:cTn id="18"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anim calcmode="lin" valueType="num">
                                      <p:cBhvr>
                                        <p:cTn id="2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1000"/>
                                        <p:tgtEl>
                                          <p:spTgt spid="6">
                                            <p:txEl>
                                              <p:pRg st="4" end="4"/>
                                            </p:txEl>
                                          </p:spTgt>
                                        </p:tgtEl>
                                      </p:cBhvr>
                                    </p:animEffect>
                                    <p:anim calcmode="lin" valueType="num">
                                      <p:cBhvr>
                                        <p:cTn id="2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1000"/>
                                        <p:tgtEl>
                                          <p:spTgt spid="6">
                                            <p:txEl>
                                              <p:pRg st="5" end="5"/>
                                            </p:txEl>
                                          </p:spTgt>
                                        </p:tgtEl>
                                      </p:cBhvr>
                                    </p:animEffect>
                                    <p:anim calcmode="lin" valueType="num">
                                      <p:cBhvr>
                                        <p:cTn id="3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6">
                                            <p:txEl>
                                              <p:pRg st="7" end="7"/>
                                            </p:txEl>
                                          </p:spTgt>
                                        </p:tgtEl>
                                        <p:attrNameLst>
                                          <p:attrName>style.visibility</p:attrName>
                                        </p:attrNameLst>
                                      </p:cBhvr>
                                      <p:to>
                                        <p:strVal val="visible"/>
                                      </p:to>
                                    </p:set>
                                    <p:animEffect transition="in" filter="fade">
                                      <p:cBhvr>
                                        <p:cTn id="39" dur="1000"/>
                                        <p:tgtEl>
                                          <p:spTgt spid="6">
                                            <p:txEl>
                                              <p:pRg st="7" end="7"/>
                                            </p:txEl>
                                          </p:spTgt>
                                        </p:tgtEl>
                                      </p:cBhvr>
                                    </p:animEffect>
                                    <p:anim calcmode="lin" valueType="num">
                                      <p:cBhvr>
                                        <p:cTn id="4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41" dur="1000" fill="hold"/>
                                        <p:tgtEl>
                                          <p:spTgt spid="6">
                                            <p:txEl>
                                              <p:pRg st="7" end="7"/>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6">
                                            <p:txEl>
                                              <p:pRg st="8" end="8"/>
                                            </p:txEl>
                                          </p:spTgt>
                                        </p:tgtEl>
                                        <p:attrNameLst>
                                          <p:attrName>style.visibility</p:attrName>
                                        </p:attrNameLst>
                                      </p:cBhvr>
                                      <p:to>
                                        <p:strVal val="visible"/>
                                      </p:to>
                                    </p:set>
                                    <p:animEffect transition="in" filter="fade">
                                      <p:cBhvr>
                                        <p:cTn id="44" dur="1000"/>
                                        <p:tgtEl>
                                          <p:spTgt spid="6">
                                            <p:txEl>
                                              <p:pRg st="8" end="8"/>
                                            </p:txEl>
                                          </p:spTgt>
                                        </p:tgtEl>
                                      </p:cBhvr>
                                    </p:animEffect>
                                    <p:anim calcmode="lin" valueType="num">
                                      <p:cBhvr>
                                        <p:cTn id="4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8" end="8"/>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6">
                                            <p:txEl>
                                              <p:pRg st="9" end="9"/>
                                            </p:txEl>
                                          </p:spTgt>
                                        </p:tgtEl>
                                        <p:attrNameLst>
                                          <p:attrName>style.visibility</p:attrName>
                                        </p:attrNameLst>
                                      </p:cBhvr>
                                      <p:to>
                                        <p:strVal val="visible"/>
                                      </p:to>
                                    </p:set>
                                    <p:animEffect transition="in" filter="fade">
                                      <p:cBhvr>
                                        <p:cTn id="49" dur="1000"/>
                                        <p:tgtEl>
                                          <p:spTgt spid="6">
                                            <p:txEl>
                                              <p:pRg st="9" end="9"/>
                                            </p:txEl>
                                          </p:spTgt>
                                        </p:tgtEl>
                                      </p:cBhvr>
                                    </p:animEffect>
                                    <p:anim calcmode="lin" valueType="num">
                                      <p:cBhvr>
                                        <p:cTn id="50"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9" end="9"/>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6">
                                            <p:txEl>
                                              <p:pRg st="10" end="10"/>
                                            </p:txEl>
                                          </p:spTgt>
                                        </p:tgtEl>
                                        <p:attrNameLst>
                                          <p:attrName>style.visibility</p:attrName>
                                        </p:attrNameLst>
                                      </p:cBhvr>
                                      <p:to>
                                        <p:strVal val="visible"/>
                                      </p:to>
                                    </p:set>
                                    <p:animEffect transition="in" filter="fade">
                                      <p:cBhvr>
                                        <p:cTn id="54" dur="1000"/>
                                        <p:tgtEl>
                                          <p:spTgt spid="6">
                                            <p:txEl>
                                              <p:pRg st="10" end="10"/>
                                            </p:txEl>
                                          </p:spTgt>
                                        </p:tgtEl>
                                      </p:cBhvr>
                                    </p:animEffect>
                                    <p:anim calcmode="lin" valueType="num">
                                      <p:cBhvr>
                                        <p:cTn id="55"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56"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529862" y="773723"/>
            <a:ext cx="8652776" cy="49020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پاشيدن مایعات عفونی به چشم :</a:t>
            </a:r>
          </a:p>
          <a:p>
            <a:pPr marL="342900" marR="0" lvl="1"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شستن فوری با آب یا نرمال سالین</a:t>
            </a:r>
          </a:p>
          <a:p>
            <a:pPr marL="342900" marR="0" lvl="1"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خارج کردن لنز و شستن آنها</a:t>
            </a:r>
          </a:p>
          <a:p>
            <a:pPr marL="342900" marR="0" lvl="1"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عدم استفاده از صابون یا مواد ضد عفونی کننده</a:t>
            </a:r>
          </a:p>
          <a:p>
            <a:pPr marL="342900" marR="0" lvl="1"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endPar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457200" marR="0" lvl="1" indent="-342900" algn="r" defTabSz="914400" rtl="1"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پاشيدن مایعات عفونی به دهان:</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خروج فوری مایع عفونی از دهان</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شست شوی دهان با آب یا نرمال سالین چندین نوبت</a:t>
            </a:r>
          </a:p>
          <a:p>
            <a:pPr marL="342900" marR="0" lvl="1"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عدم استفاده از صابون یا مواد ضد عفونی کننده</a:t>
            </a:r>
          </a:p>
          <a:p>
            <a:pPr marL="11430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a-IR" sz="2400" b="0" i="0" u="none" strike="noStrike" kern="1200" cap="none" spc="0" normalizeH="0" baseline="0" noProof="0" dirty="0">
              <a:ln>
                <a:noFill/>
              </a:ln>
              <a:solidFill>
                <a:srgbClr val="5B9BD5">
                  <a:lumMod val="50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22846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000"/>
                                        <p:tgtEl>
                                          <p:spTgt spid="2">
                                            <p:txEl>
                                              <p:pRg st="3" end="3"/>
                                            </p:txEl>
                                          </p:spTgt>
                                        </p:tgtEl>
                                      </p:cBhvr>
                                    </p:animEffect>
                                    <p:anim calcmode="lin" valueType="num">
                                      <p:cBhvr>
                                        <p:cTn id="23"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fade">
                                      <p:cBhvr>
                                        <p:cTn id="29" dur="1000"/>
                                        <p:tgtEl>
                                          <p:spTgt spid="2">
                                            <p:txEl>
                                              <p:pRg st="6" end="6"/>
                                            </p:txEl>
                                          </p:spTgt>
                                        </p:tgtEl>
                                      </p:cBhvr>
                                    </p:animEffect>
                                    <p:anim calcmode="lin" valueType="num">
                                      <p:cBhvr>
                                        <p:cTn id="3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2">
                                            <p:txEl>
                                              <p:pRg st="6" end="6"/>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
                                            <p:txEl>
                                              <p:pRg st="7" end="7"/>
                                            </p:txEl>
                                          </p:spTgt>
                                        </p:tgtEl>
                                        <p:attrNameLst>
                                          <p:attrName>style.visibility</p:attrName>
                                        </p:attrNameLst>
                                      </p:cBhvr>
                                      <p:to>
                                        <p:strVal val="visible"/>
                                      </p:to>
                                    </p:set>
                                    <p:animEffect transition="in" filter="fade">
                                      <p:cBhvr>
                                        <p:cTn id="34" dur="1000"/>
                                        <p:tgtEl>
                                          <p:spTgt spid="2">
                                            <p:txEl>
                                              <p:pRg st="7" end="7"/>
                                            </p:txEl>
                                          </p:spTgt>
                                        </p:tgtEl>
                                      </p:cBhvr>
                                    </p:animEffect>
                                    <p:anim calcmode="lin" valueType="num">
                                      <p:cBhvr>
                                        <p:cTn id="35"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7" end="7"/>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animEffect transition="in" filter="fade">
                                      <p:cBhvr>
                                        <p:cTn id="39" dur="1000"/>
                                        <p:tgtEl>
                                          <p:spTgt spid="2">
                                            <p:txEl>
                                              <p:pRg st="8" end="8"/>
                                            </p:txEl>
                                          </p:spTgt>
                                        </p:tgtEl>
                                      </p:cBhvr>
                                    </p:animEffect>
                                    <p:anim calcmode="lin" valueType="num">
                                      <p:cBhvr>
                                        <p:cTn id="40"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41" dur="1000" fill="hold"/>
                                        <p:tgtEl>
                                          <p:spTgt spid="2">
                                            <p:txEl>
                                              <p:pRg st="8" end="8"/>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
                                            <p:txEl>
                                              <p:pRg st="9" end="9"/>
                                            </p:txEl>
                                          </p:spTgt>
                                        </p:tgtEl>
                                        <p:attrNameLst>
                                          <p:attrName>style.visibility</p:attrName>
                                        </p:attrNameLst>
                                      </p:cBhvr>
                                      <p:to>
                                        <p:strVal val="visible"/>
                                      </p:to>
                                    </p:set>
                                    <p:animEffect transition="in" filter="fade">
                                      <p:cBhvr>
                                        <p:cTn id="44" dur="1000"/>
                                        <p:tgtEl>
                                          <p:spTgt spid="2">
                                            <p:txEl>
                                              <p:pRg st="9" end="9"/>
                                            </p:txEl>
                                          </p:spTgt>
                                        </p:tgtEl>
                                      </p:cBhvr>
                                    </p:animEffect>
                                    <p:anim calcmode="lin" valueType="num">
                                      <p:cBhvr>
                                        <p:cTn id="45" dur="1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46" dur="1000" fill="hold"/>
                                        <p:tgtEl>
                                          <p:spTgt spid="2">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0"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ثبت وگزارش دهی</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2396784" y="1869976"/>
            <a:ext cx="7620000" cy="498802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گزارش به کمیته کنترل عفونت های بیمارستانی</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تاریخ و زمان مواجهه</a:t>
            </a:r>
            <a:endPar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جزئیات مواجهه</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وضعیت منبع مواجهه</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وضعیت وسوابق </a:t>
            </a:r>
            <a:r>
              <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HCP</a:t>
            </a: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مواجهه یافته</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ثبت اقدامات انجام گرفته برای فرد مواجهه یافته</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توجه به محرمانه بودن اطلاعات</a:t>
            </a:r>
            <a:endParaRPr kumimoji="0" lang="fa-IR" sz="3600" b="0"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55640018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0"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ارزیابی مواجهه</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1920403" y="2329594"/>
            <a:ext cx="8681004" cy="35306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ارزیابی احتمال انتقال </a:t>
            </a:r>
            <a:r>
              <a:rPr kumimoji="0" lang="en-US"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a:t>
            </a:r>
            <a:r>
              <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a:t>
            </a:r>
            <a:r>
              <a:rPr kumimoji="0" lang="en-US"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HBV</a:t>
            </a:r>
            <a:r>
              <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یا</a:t>
            </a:r>
            <a:r>
              <a:rPr kumimoji="0" lang="en-US"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HCV </a:t>
            </a:r>
            <a:r>
              <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با توجه به:</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نوع مواجهه</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نوع مایع یا بافت</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شدت مواجهه</a:t>
            </a:r>
            <a:endParaRPr kumimoji="0" lang="fa-IR" sz="4000" b="0"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383635731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400" b="0"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ارزیابی منبع مواجهه</a:t>
            </a:r>
            <a:endParaRPr kumimoji="0" lang="fa-IR"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662940" y="1528921"/>
            <a:ext cx="10372807" cy="506003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44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منبع مواجهه مشخص است:</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بررسی بیمار از نظر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HBs Ag, HBsAb , HBc Ab</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HCV Ab</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و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 Ab</a:t>
            </a:r>
            <a:endPar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عدم استفاده از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 PCR</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برای غربالگری روتین</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در صورتی منفی بودن منبع مواجهه از نظر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HBV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و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 آزمایش پایه، تجویز رژیم پیشگیری و یا پیگیری بعدی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HCP</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ضرورت ندارد</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رازداری</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درصورتیکه به هر علتی نتوانید آزمایشات مورد نیاز را برای منبع مواجهه انجام دهید، تشخیص طبی، علائم بالینی و سابقه رفتارهای پر خطر را در نظر بگیرید</a:t>
            </a:r>
            <a:endParaRPr kumimoji="0" lang="fa-IR" sz="3200" b="0"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903632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0"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گروههای پرخطر</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00100" y="1669936"/>
            <a:ext cx="10629900" cy="586611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مصرف کنندگان مواد تزریقی</a:t>
            </a:r>
          </a:p>
          <a:p>
            <a:pPr marL="342900" marR="0" lvl="2"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افرادیکه سابقه زندان داشته اند</a:t>
            </a:r>
            <a:endPar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342900" marR="0" lvl="2"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افرادیکه سابقه رفتارهای جنسی پرخطر دارند</a:t>
            </a:r>
          </a:p>
          <a:p>
            <a:pPr marL="731520" marR="0" lvl="3" indent="-342900" algn="r" defTabSz="914400" rtl="1" eaLnBrk="1" fontAlgn="auto" latinLnBrk="0" hangingPunct="1">
              <a:lnSpc>
                <a:spcPct val="90000"/>
              </a:lnSpc>
              <a:spcBef>
                <a:spcPts val="500"/>
              </a:spcBef>
              <a:spcAft>
                <a:spcPts val="0"/>
              </a:spcAft>
              <a:buClrTx/>
              <a:buSzTx/>
              <a:buFont typeface="Wingdings" pitchFamily="2" charset="2"/>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افراد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sex-worker</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 یعنی کسانی که در ازای ارتباط جنسی مبادرت به دریافت پول یا کالا می نمایند)</a:t>
            </a:r>
          </a:p>
          <a:p>
            <a:pPr marL="731520" marR="0" lvl="3" indent="-342900" algn="r" defTabSz="914400" rtl="1" eaLnBrk="1" fontAlgn="auto" latinLnBrk="0" hangingPunct="1">
              <a:lnSpc>
                <a:spcPct val="90000"/>
              </a:lnSpc>
              <a:spcBef>
                <a:spcPts val="500"/>
              </a:spcBef>
              <a:spcAft>
                <a:spcPts val="0"/>
              </a:spcAft>
              <a:buClrTx/>
              <a:buSzTx/>
              <a:buFont typeface="Wingdings" pitchFamily="2" charset="2"/>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افراد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MSM (Men who have Sex with Men) </a:t>
            </a:r>
          </a:p>
          <a:p>
            <a:pPr marL="731520" marR="0" lvl="3" indent="-342900" algn="r" defTabSz="914400" rtl="1" eaLnBrk="1" fontAlgn="auto" latinLnBrk="0" hangingPunct="1">
              <a:lnSpc>
                <a:spcPct val="90000"/>
              </a:lnSpc>
              <a:spcBef>
                <a:spcPts val="500"/>
              </a:spcBef>
              <a:spcAft>
                <a:spcPts val="0"/>
              </a:spcAft>
              <a:buClrTx/>
              <a:buSzTx/>
              <a:buFont typeface="Wingdings" pitchFamily="2" charset="2"/>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افراد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Transsexual </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و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Bisexual</a:t>
            </a:r>
            <a:endPar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342900" marR="0" lvl="2" indent="-228600" algn="r" defTabSz="914400" rtl="1" eaLnBrk="1" fontAlgn="auto" latinLnBrk="0" hangingPunct="1">
              <a:lnSpc>
                <a:spcPct val="90000"/>
              </a:lnSpc>
              <a:spcBef>
                <a:spcPts val="500"/>
              </a:spcBef>
              <a:spcAft>
                <a:spcPts val="0"/>
              </a:spcAft>
              <a:buClrTx/>
              <a:buSzTx/>
              <a:buFont typeface="Wingdings" pitchFamily="2" charset="2"/>
              <a:buChar char="ü"/>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همسر یا شریک جنسی هر یک از گروههای فوق</a:t>
            </a:r>
            <a:endPar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114300" marR="0" lvl="2" indent="0" algn="r" defTabSz="914400" rtl="1"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US" sz="2800" b="0" i="0" u="none" strike="noStrike" kern="1200" cap="none" spc="0" normalizeH="0" baseline="0" noProof="0">
              <a:ln>
                <a:noFill/>
              </a:ln>
              <a:solidFill>
                <a:srgbClr val="5B9BD5">
                  <a:lumMod val="50000"/>
                </a:srgbClr>
              </a:solidFill>
              <a:effectLst/>
              <a:uLnTx/>
              <a:uFillTx/>
              <a:latin typeface="Calibri" panose="020F0502020204030204"/>
              <a:ea typeface="+mn-ea"/>
              <a:cs typeface="+mn-cs"/>
            </a:endParaRP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endParaRPr kumimoji="0" lang="fa-IR" sz="2800" b="0" i="0" u="none" strike="noStrike" kern="1200" cap="none" spc="0" normalizeH="0" baseline="0" noProof="0" dirty="0">
              <a:ln>
                <a:noFill/>
              </a:ln>
              <a:solidFill>
                <a:srgbClr val="5B9BD5">
                  <a:lumMod val="50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249580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1000"/>
                                        <p:tgtEl>
                                          <p:spTgt spid="6">
                                            <p:txEl>
                                              <p:pRg st="6" end="6"/>
                                            </p:txEl>
                                          </p:spTgt>
                                        </p:tgtEl>
                                      </p:cBhvr>
                                    </p:animEffect>
                                    <p:anim calcmode="lin" valueType="num">
                                      <p:cBhvr>
                                        <p:cTn id="5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708660" y="1310598"/>
            <a:ext cx="10698480" cy="429532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Titr" panose="00000700000000000000" pitchFamily="2" charset="-78"/>
              </a:rPr>
              <a:t>منبع مواجهه مشخص نیست</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Arial" panose="020B0604020202020204" pitchFamily="34" charset="0"/>
              </a:rPr>
              <a:t> </a:t>
            </a:r>
            <a:r>
              <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با توجه به شیوع پاتوژن های منتقل شونده از راه خون در جمعیتی که فرد منبع از آن جمعیت بوده، خطر مواجهه با این پاتوژن ها را ارزیابی کنید. </a:t>
            </a:r>
            <a:endParaRPr kumimoji="0" lang="en-US"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endPar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آزمایش سوزنهای دور ریخته شده برای پاتوژنهای خونی توصیه نمی شود</a:t>
            </a:r>
            <a:endParaRPr kumimoji="0" lang="fa-IR" sz="4000" b="0"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1012230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fade">
                                      <p:cBhvr>
                                        <p:cTn id="14" dur="1000"/>
                                        <p:tgtEl>
                                          <p:spTgt spid="2">
                                            <p:txEl>
                                              <p:pRg st="3" end="3"/>
                                            </p:txEl>
                                          </p:spTgt>
                                        </p:tgtEl>
                                      </p:cBhvr>
                                    </p:animEffect>
                                    <p:anim calcmode="lin" valueType="num">
                                      <p:cBhvr>
                                        <p:cTn id="1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0"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ارزیابی فرد مواجهه یافته</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1128741" y="1943150"/>
            <a:ext cx="10211578" cy="450927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سابقه ابتلا به  عفونت</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HCV </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HBV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یا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 </a:t>
            </a:r>
            <a:endPar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سابقه واکسیناسیون هپاتیت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B</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و وضعیت پاسخ به آن</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آزمایش پایه برای</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HBs Ag </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HBs Ab </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HBc Ab</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HCV Ab </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و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 Ab</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در اسرع وقت و با موافقت فرد مواجهه یافته در صورت نامشخص بودن وضعیت وی (ترجیحا طی 72 ساعت)</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سابقه بیماری خاص یا حساسیت دارویی</a:t>
            </a:r>
            <a:endPar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شیردهی یا حاملگی</a:t>
            </a:r>
            <a:endParaRPr kumimoji="0" lang="fa-IR" sz="3200" b="0"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1781486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4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مواجهه با </a:t>
            </a:r>
            <a:r>
              <a:rPr kumimoji="0" lang="en-US" sz="44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HCV </a:t>
            </a:r>
            <a:endParaRPr kumimoji="0" lang="fa-IR"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91540" y="1797968"/>
            <a:ext cx="9966960" cy="506003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در حال حاضر هیچ توصیه ای برای پروفیلاکسی دارویی بعد از  تماس برای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وجود ندارد</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ایمونوگلوبولین مؤثر نیست</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واکسن وجود ندارد</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داروهای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DAA</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در حال حاضر توصیه نمی شوند</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انجام مشاوره مناسب، آزمایش و پیگیری </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در صورت ابتلا به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فرد مواحهه یافته، کاندید درمان است</a:t>
            </a:r>
            <a:endParaRPr kumimoji="0" lang="fa-IR" sz="3200" b="0"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23873130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a:srcRect l="12673" t="11684" r="5538"/>
          <a:stretch/>
        </p:blipFill>
        <p:spPr>
          <a:xfrm>
            <a:off x="2038959" y="0"/>
            <a:ext cx="8260080" cy="6069516"/>
          </a:xfrm>
          <a:prstGeom prst="rect">
            <a:avLst/>
          </a:prstGeom>
        </p:spPr>
      </p:pic>
    </p:spTree>
    <p:extLst>
      <p:ext uri="{BB962C8B-B14F-4D97-AF65-F5344CB8AC3E}">
        <p14:creationId xmlns:p14="http://schemas.microsoft.com/office/powerpoint/2010/main" val="3918933144"/>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4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مواجهه با </a:t>
            </a:r>
            <a:r>
              <a:rPr kumimoji="0" lang="en-US" sz="44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HIV </a:t>
            </a:r>
            <a:endParaRPr kumimoji="0" lang="fa-IR" sz="4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45820" y="2016956"/>
            <a:ext cx="10355580" cy="44577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4000" b="1"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معیارهای شروع پروفیلاکسی</a:t>
            </a:r>
            <a:endParaRPr kumimoji="0" lang="en-US" sz="40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مواجهه در 72 ساعت اخیر </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فرد مواجهه یافته مبتلا به عفونت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نیست یا در زمان تصمیم گیری وضعیت نامشخص دارد</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تماس مخاط و یا پوست آسیب دیده با مایعات بالقوه عفونی بدن</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منبع مبتلا به عفونت</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 </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است و یا جزء گروههای پر خطر قرار دارد</a:t>
            </a:r>
            <a:endPar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11430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a-IR" sz="2800" b="0" i="0" u="none" strike="noStrike" kern="1200" cap="none" spc="0" normalizeH="0" baseline="0" noProof="0" dirty="0">
              <a:ln>
                <a:noFill/>
              </a:ln>
              <a:solidFill>
                <a:srgbClr val="5B9BD5">
                  <a:lumMod val="50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7659221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85800" y="609600"/>
            <a:ext cx="10698480" cy="57717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نامشخص بودن وضعیت</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 </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در فردی که دچار مواجهه شده، مانعی برای شروع پروفیلاکسی با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ARV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نیست. نتیجه آزمایش تصمیم برای ادامه درمان را مشخص خواهد کرد.</a:t>
            </a:r>
          </a:p>
          <a:p>
            <a:pPr marL="11430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پروفیلاکسی بعد از تماس با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باید "بلافاصله" شروع شود</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شروع درمان پس از 72 ساعت توصیه نمیشود، اما درمواردی ممکن است شروع پروفیلاکسی تا یک هفته مد نظر قرار گیرد</a:t>
            </a:r>
          </a:p>
          <a:p>
            <a:pPr marL="11430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در صورت وجود ترديد درباره ميزان خطر بعد از مواجهه، شروع درمان پروفیلاکسی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ARV</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بهتر از تاخير در تجويز است. اما فرد را ظرف 48 ساعت به مرکزی که تجربه بیشتری در این زمینه دارد، ارجاع دهید تا درمورد ادامه یا قطع آن تصمیم گیری شود</a:t>
            </a:r>
            <a:endPar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a:ln>
                <a:noFill/>
              </a:ln>
              <a:solidFill>
                <a:srgbClr val="5B9BD5">
                  <a:lumMod val="50000"/>
                </a:srgbClr>
              </a:solidFill>
              <a:effectLst/>
              <a:uLnTx/>
              <a:uFillTx/>
              <a:latin typeface="Calibri" panose="020F0502020204030204"/>
              <a:ea typeface="+mn-ea"/>
              <a:cs typeface="+mn-cs"/>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2400" b="0" i="0" u="none" strike="noStrike" kern="1200" cap="none" spc="0" normalizeH="0" baseline="0" noProof="0" dirty="0">
              <a:ln>
                <a:noFill/>
              </a:ln>
              <a:solidFill>
                <a:srgbClr val="5B9BD5">
                  <a:lumMod val="50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88104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1000"/>
                                        <p:tgtEl>
                                          <p:spTgt spid="2">
                                            <p:txEl>
                                              <p:pRg st="4" end="4"/>
                                            </p:txEl>
                                          </p:spTgt>
                                        </p:tgtEl>
                                      </p:cBhvr>
                                    </p:animEffect>
                                    <p:anim calcmode="lin" valueType="num">
                                      <p:cBhvr>
                                        <p:cTn id="22"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989131" y="1051560"/>
            <a:ext cx="10046615" cy="496062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در صورتیکه تصمیم گیری برای شروع درمان پروفیلاکسی بدون در دست داشتن نتیجه آزمایشات و براساس عوامل خطر بوده، باید تصمیم گیری برای ادامه درمان بر اساس نتیجه آزمایش صورت گیرد:</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در صورت منفی بودن فرد منبع از نظر </a:t>
            </a:r>
            <a:r>
              <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a:t>
            </a: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 بايد </a:t>
            </a:r>
            <a:r>
              <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PEP</a:t>
            </a: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متوقف شود</a:t>
            </a:r>
          </a:p>
          <a:p>
            <a:pPr marL="228600" marR="0" lvl="0" indent="-228600" algn="r" defTabSz="914400" rtl="1" eaLnBrk="1" fontAlgn="auto" latinLnBrk="0" hangingPunct="1">
              <a:lnSpc>
                <a:spcPct val="90000"/>
              </a:lnSpc>
              <a:spcBef>
                <a:spcPts val="1000"/>
              </a:spcBef>
              <a:spcAft>
                <a:spcPts val="0"/>
              </a:spcAft>
              <a:buClrTx/>
              <a:buSzTx/>
              <a:buFont typeface="Wingdings" pitchFamily="2" charset="2"/>
              <a:buChar char="ü"/>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در صورتیکه دسترسی به منبع وجود ندارد دوره درمان تکمیل شود</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در صورت مواجهه رژیم </a:t>
            </a:r>
            <a:r>
              <a:rPr kumimoji="0" lang="fa-IR" sz="44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سه دارویی </a:t>
            </a: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توصیه می شود</a:t>
            </a:r>
            <a:endPar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2800" b="0" i="0" u="none" strike="noStrike" kern="1200" cap="none" spc="0" normalizeH="0" baseline="0" noProof="0" dirty="0">
              <a:ln>
                <a:noFill/>
              </a:ln>
              <a:solidFill>
                <a:srgbClr val="5B9BD5">
                  <a:lumMod val="50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2199620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رژیم دارویی انتخابی</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pic>
        <p:nvPicPr>
          <p:cNvPr id="6" name="Content Placeholder 6"/>
          <p:cNvPicPr>
            <a:picLocks noChangeAspect="1"/>
          </p:cNvPicPr>
          <p:nvPr/>
        </p:nvPicPr>
        <p:blipFill rotWithShape="1">
          <a:blip r:embed="rId3">
            <a:extLst>
              <a:ext uri="{28A0092B-C50C-407E-A947-70E740481C1C}">
                <a14:useLocalDpi xmlns:a14="http://schemas.microsoft.com/office/drawing/2010/main" val="0"/>
              </a:ext>
            </a:extLst>
          </a:blip>
          <a:srcRect l="3590" t="9504" b="3378"/>
          <a:stretch/>
        </p:blipFill>
        <p:spPr>
          <a:xfrm>
            <a:off x="492370" y="1435152"/>
            <a:ext cx="11109960" cy="4853354"/>
          </a:xfrm>
          <a:prstGeom prst="rect">
            <a:avLst/>
          </a:prstGeom>
        </p:spPr>
      </p:pic>
    </p:spTree>
    <p:extLst>
      <p:ext uri="{BB962C8B-B14F-4D97-AF65-F5344CB8AC3E}">
        <p14:creationId xmlns:p14="http://schemas.microsoft.com/office/powerpoint/2010/main" val="208163104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91540" y="982980"/>
            <a:ext cx="10561320" cy="556183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دوره درمان 28 روز است</a:t>
            </a:r>
          </a:p>
          <a:p>
            <a:pPr marL="11430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a-IR" sz="4000" b="0" i="0" u="none" strike="noStrike" kern="1200" cap="none" spc="0" normalizeH="0" baseline="0" noProof="0">
              <a:ln>
                <a:noFill/>
              </a:ln>
              <a:solidFill>
                <a:srgbClr val="5B9BD5">
                  <a:lumMod val="50000"/>
                </a:srgbClr>
              </a:solidFill>
              <a:effectLst/>
              <a:uLnTx/>
              <a:uFillTx/>
              <a:latin typeface="Times New Roman"/>
              <a:ea typeface="Times New Roman"/>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4000" b="0" i="0" u="none" strike="noStrike" kern="1200" cap="none" spc="0" normalizeH="0" baseline="0" noProof="0">
                <a:ln>
                  <a:noFill/>
                </a:ln>
                <a:solidFill>
                  <a:srgbClr val="5B9BD5">
                    <a:lumMod val="50000"/>
                  </a:srgbClr>
                </a:solidFill>
                <a:effectLst/>
                <a:uLnTx/>
                <a:uFillTx/>
                <a:latin typeface="Times New Roman"/>
                <a:ea typeface="+mn-ea"/>
                <a:cs typeface="B Zar" panose="00000400000000000000" pitchFamily="2" charset="-78"/>
              </a:rPr>
              <a:t>پیش گیری تماس در خانم باردار با فرد عادی تفاوتی ندارد</a:t>
            </a:r>
          </a:p>
          <a:p>
            <a:pPr marL="11430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a-IR" sz="4000" b="0" i="0" u="none" strike="noStrike" kern="1200" cap="none" spc="0" normalizeH="0" baseline="0" noProof="0">
              <a:ln>
                <a:noFill/>
              </a:ln>
              <a:solidFill>
                <a:srgbClr val="5B9BD5">
                  <a:lumMod val="50000"/>
                </a:srgbClr>
              </a:solidFill>
              <a:effectLst/>
              <a:uLnTx/>
              <a:uFillTx/>
              <a:latin typeface="Times New Roman"/>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4000" b="0" i="0" u="none" strike="noStrike" kern="1200" cap="none" spc="0" normalizeH="0" baseline="0" noProof="0">
                <a:ln>
                  <a:noFill/>
                </a:ln>
                <a:solidFill>
                  <a:srgbClr val="5B9BD5">
                    <a:lumMod val="50000"/>
                  </a:srgbClr>
                </a:solidFill>
                <a:effectLst/>
                <a:uLnTx/>
                <a:uFillTx/>
                <a:latin typeface="Times New Roman"/>
                <a:ea typeface="+mn-ea"/>
                <a:cs typeface="B Zar" panose="00000400000000000000" pitchFamily="2" charset="-78"/>
              </a:rPr>
              <a:t>اگر فرد مواجهه یافته مادر شیرده باشد در طول دوره پی گیری باید شیر دهی متوقف شود</a:t>
            </a:r>
          </a:p>
          <a:p>
            <a:pPr marL="114300" marR="0" lvl="0" indent="0" algn="r" defTabSz="914400" rtl="1"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fa-IR" sz="2800" b="0" i="0" u="none" strike="noStrike" kern="1200" cap="none" spc="0" normalizeH="0" baseline="0" noProof="0" dirty="0">
              <a:ln>
                <a:noFill/>
              </a:ln>
              <a:solidFill>
                <a:srgbClr val="5B9BD5">
                  <a:lumMod val="50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809440674"/>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مشاوره بعد از مواجهه با</a:t>
            </a:r>
            <a:r>
              <a:rPr kumimoji="0" lang="en-US" sz="4000" b="1" i="0" u="none" strike="noStrike" kern="1200" cap="none" spc="0" normalizeH="0" baseline="0" noProof="0">
                <a:ln>
                  <a:noFill/>
                </a:ln>
                <a:solidFill>
                  <a:prstClr val="white"/>
                </a:solidFill>
                <a:effectLst/>
                <a:uLnTx/>
                <a:uFillTx/>
                <a:latin typeface="Calibri Light" panose="020F0302020204030204"/>
                <a:ea typeface="+mj-ea"/>
                <a:cs typeface="+mj-cs"/>
              </a:rPr>
              <a:t>HIV</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358228" y="1846020"/>
            <a:ext cx="11155680" cy="501198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میزان خطراحتمالی ابتلا به  </a:t>
            </a:r>
            <a:r>
              <a:rPr kumimoji="0" lang="en-US"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a:t>
            </a: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پس از مواجهه</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میزان دانسته ها و ندانسته های ما از تاثیر رژیم درمانی پیشگیری</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اهمیت پیگیری آزمایش </a:t>
            </a:r>
            <a:r>
              <a:rPr kumimoji="0" lang="en-US"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a:t>
            </a: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و مشاوره پس از آزمایش و پایبندی به درمان</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عوارض دارویی شایع</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خودداری از اهدای خون، پلاسما، اعضا، بافت و منی و شير دهی در دوره پیگیری </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استفاده صحیح از کاندوم برای نزدیکی در دوره پی گیری</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استفاده از سایر روشهای پيشگيری از بارداری در کنار کاندوم در صورت امکان</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28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خودداری از اشتراک وسايل تزريق و سایر وسایل برنده مثل تیغ ریش تراشی و سایر رفتارهای پرخطر</a:t>
            </a:r>
            <a:endParaRPr kumimoji="0" lang="fa-IR" sz="2800" b="0"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241940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1000"/>
                                        <p:tgtEl>
                                          <p:spTgt spid="6">
                                            <p:txEl>
                                              <p:pRg st="6" end="6"/>
                                            </p:txEl>
                                          </p:spTgt>
                                        </p:tgtEl>
                                      </p:cBhvr>
                                    </p:animEffect>
                                    <p:anim calcmode="lin" valueType="num">
                                      <p:cBhvr>
                                        <p:cTn id="5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xEl>
                                              <p:pRg st="7" end="7"/>
                                            </p:txEl>
                                          </p:spTgt>
                                        </p:tgtEl>
                                        <p:attrNameLst>
                                          <p:attrName>style.visibility</p:attrName>
                                        </p:attrNameLst>
                                      </p:cBhvr>
                                      <p:to>
                                        <p:strVal val="visible"/>
                                      </p:to>
                                    </p:set>
                                    <p:animEffect transition="in" filter="fade">
                                      <p:cBhvr>
                                        <p:cTn id="56" dur="1000"/>
                                        <p:tgtEl>
                                          <p:spTgt spid="6">
                                            <p:txEl>
                                              <p:pRg st="7" end="7"/>
                                            </p:txEl>
                                          </p:spTgt>
                                        </p:tgtEl>
                                      </p:cBhvr>
                                    </p:animEffect>
                                    <p:anim calcmode="lin" valueType="num">
                                      <p:cBhvr>
                                        <p:cTn id="57"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پیگیری مواجهه با هپاتيت </a:t>
            </a:r>
            <a:r>
              <a:rPr kumimoji="0" lang="en-US" sz="4000" b="1" i="0" u="none" strike="noStrike" kern="1200" cap="none" spc="0" normalizeH="0" baseline="0" noProof="0">
                <a:ln>
                  <a:noFill/>
                </a:ln>
                <a:solidFill>
                  <a:prstClr val="white"/>
                </a:solidFill>
                <a:effectLst/>
                <a:uLnTx/>
                <a:uFillTx/>
                <a:latin typeface="Calibri Light" panose="020F0302020204030204"/>
                <a:ea typeface="+mj-ea"/>
                <a:cs typeface="+mj-cs"/>
              </a:rPr>
              <a:t>B</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388620" y="2027892"/>
            <a:ext cx="10910751" cy="419593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انجام آزمایشات پیگیری </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خود داری از اهدای خون ، پلاسما ،اعضا، بافت يا منی و استفاده از روش های كاهش خطر از جمله كاندوم و پرهیز از استفاده از وسايل تیز ( وسایل تزریق، اصلاح ...) مشترك</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انجام آزمايش </a:t>
            </a:r>
            <a:r>
              <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anti HBS</a:t>
            </a: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 2-1 ماه بعد از آخرين نوبت واكسن</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ارائه مشاوره بهداشت روانی بر حسب لزوم</a:t>
            </a:r>
            <a:endPar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2400" b="0" i="0" u="none" strike="noStrike" kern="1200" cap="none" spc="0" normalizeH="0" baseline="0" noProof="0">
              <a:ln>
                <a:noFill/>
              </a:ln>
              <a:solidFill>
                <a:srgbClr val="5B9BD5">
                  <a:lumMod val="50000"/>
                </a:srgbClr>
              </a:solidFill>
              <a:effectLst/>
              <a:uLnTx/>
              <a:uFillTx/>
              <a:latin typeface="Calibri" panose="020F0502020204030204"/>
              <a:ea typeface="+mn-ea"/>
              <a:cs typeface="Arial" panose="020B0604020202020204" pitchFamily="34" charset="0"/>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a:ln>
                <a:noFill/>
              </a:ln>
              <a:solidFill>
                <a:srgbClr val="5B9BD5">
                  <a:lumMod val="50000"/>
                </a:srgbClr>
              </a:solidFill>
              <a:effectLst/>
              <a:uLnTx/>
              <a:uFillTx/>
              <a:latin typeface="Calibri" panose="020F0502020204030204"/>
              <a:ea typeface="+mn-ea"/>
              <a:cs typeface="+mn-cs"/>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2400" b="0" i="0" u="none" strike="noStrike" kern="1200" cap="none" spc="0" normalizeH="0" baseline="0" noProof="0" dirty="0">
              <a:ln>
                <a:noFill/>
              </a:ln>
              <a:solidFill>
                <a:srgbClr val="5B9BD5">
                  <a:lumMod val="50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5049215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SA" sz="4000" b="0" i="0" u="none" strike="noStrike" kern="1200" cap="none" spc="0" normalizeH="0" baseline="0" noProof="0">
                <a:ln>
                  <a:noFill/>
                </a:ln>
                <a:solidFill>
                  <a:prstClr val="white"/>
                </a:solidFill>
                <a:effectLst/>
                <a:uLnTx/>
                <a:uFillTx/>
                <a:latin typeface="Calibri Light" panose="020F0302020204030204"/>
                <a:ea typeface="+mj-ea"/>
                <a:cs typeface="2  Titr" panose="00000700000000000000" pitchFamily="2" charset="-78"/>
              </a:rPr>
              <a:t>چگونگی تفسیر تست های سرولوژی هپاتیت </a:t>
            </a:r>
            <a:r>
              <a:rPr kumimoji="0" lang="en-US" sz="4000" b="0" i="0" u="none" strike="noStrike" kern="1200" cap="none" spc="0" normalizeH="0" baseline="0" noProof="0">
                <a:ln>
                  <a:noFill/>
                </a:ln>
                <a:solidFill>
                  <a:prstClr val="white"/>
                </a:solidFill>
                <a:effectLst/>
                <a:uLnTx/>
                <a:uFillTx/>
                <a:latin typeface="Calibri Light" panose="020F0302020204030204"/>
                <a:ea typeface="+mj-ea"/>
                <a:cs typeface="2  Titr" panose="00000700000000000000" pitchFamily="2" charset="-78"/>
              </a:rPr>
              <a:t>B</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0" y="1435152"/>
            <a:ext cx="12192000" cy="5570220"/>
          </a:xfrm>
          <a:prstGeom prst="rect">
            <a:avLst/>
          </a:prstGeom>
          <a:noFill/>
          <a:ln>
            <a:noFill/>
          </a:ln>
          <a:effectLst/>
        </p:spPr>
      </p:pic>
    </p:spTree>
    <p:extLst>
      <p:ext uri="{BB962C8B-B14F-4D97-AF65-F5344CB8AC3E}">
        <p14:creationId xmlns:p14="http://schemas.microsoft.com/office/powerpoint/2010/main" val="827198351"/>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پیگیری مواجهه با هپاتيت </a:t>
            </a:r>
            <a:r>
              <a:rPr kumimoji="0" lang="en-US" sz="4000" b="1" i="0" u="none" strike="noStrike" kern="1200" cap="none" spc="0" normalizeH="0" baseline="0" noProof="0">
                <a:ln>
                  <a:noFill/>
                </a:ln>
                <a:solidFill>
                  <a:prstClr val="white"/>
                </a:solidFill>
                <a:effectLst/>
                <a:uLnTx/>
                <a:uFillTx/>
                <a:latin typeface="Calibri Light" panose="020F0302020204030204"/>
                <a:ea typeface="+mj-ea"/>
                <a:cs typeface="+mj-cs"/>
              </a:rPr>
              <a:t>C</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987807" y="1904983"/>
            <a:ext cx="10390658" cy="468812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انجام آزمایشات پیگیری </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اثبات نتايج مثبت </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Anti-HCV Ab</a:t>
            </a: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با آزمايش های تكميلی در صورت بروز تغییرات سرولوژیک</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خود داری از اهدای خون ، پلاسما ، اعضا ، بافت و يا منی طی دوره پيگيری </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در حال حاضر توصيه ای برای تغيير در فعاليت جنسی ، بارداری، شيردهی و يا فعاليتهای حرفه ای وجود ندارد</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ارجاع بیماردر صورت بروز علائم بالینی ویا آزمایشگاهی حاکی از هپاتیت حاد</a:t>
            </a:r>
            <a:r>
              <a:rPr kumimoji="0" lang="en-US"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C </a:t>
            </a:r>
            <a:endPar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پيشنهاد مشاوره بهداشت روانی بر حسب لزوم</a:t>
            </a: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2400" b="0" i="0" u="none" strike="noStrike" kern="1200" cap="none" spc="0" normalizeH="0" baseline="0" noProof="0" dirty="0">
              <a:ln>
                <a:noFill/>
              </a:ln>
              <a:solidFill>
                <a:srgbClr val="5B9BD5">
                  <a:lumMod val="50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5597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68867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ounded Rectangle 5"/>
          <p:cNvSpPr/>
          <p:nvPr/>
        </p:nvSpPr>
        <p:spPr>
          <a:xfrm>
            <a:off x="109238" y="2798371"/>
            <a:ext cx="3952240" cy="1463040"/>
          </a:xfrm>
          <a:prstGeom prst="roundRect">
            <a:avLst/>
          </a:prstGeom>
          <a:solidFill>
            <a:schemeClr val="accent6">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dirty="0">
                <a:cs typeface="2  Titr" panose="00000700000000000000" pitchFamily="2" charset="-78"/>
              </a:rPr>
              <a:t>طول عمر نرمال بیمار</a:t>
            </a:r>
          </a:p>
        </p:txBody>
      </p:sp>
      <p:sp>
        <p:nvSpPr>
          <p:cNvPr id="7" name="Rounded Rectangle 6"/>
          <p:cNvSpPr/>
          <p:nvPr/>
        </p:nvSpPr>
        <p:spPr>
          <a:xfrm>
            <a:off x="7874000" y="2634207"/>
            <a:ext cx="4053840" cy="1442720"/>
          </a:xfrm>
          <a:prstGeom prst="roundRect">
            <a:avLst/>
          </a:prstGeom>
          <a:solidFill>
            <a:schemeClr val="accent6">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dirty="0">
                <a:cs typeface="2  Titr" panose="00000700000000000000" pitchFamily="2" charset="-78"/>
              </a:rPr>
              <a:t>کاهش خطر انتقال به دیگران</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393" y="4390798"/>
            <a:ext cx="1759281" cy="1627335"/>
          </a:xfrm>
          <a:prstGeom prst="rect">
            <a:avLst/>
          </a:prstGeom>
        </p:spPr>
      </p:pic>
      <p:pic>
        <p:nvPicPr>
          <p:cNvPr id="10" name="Picture 9"/>
          <p:cNvPicPr>
            <a:picLocks noChangeAspect="1"/>
          </p:cNvPicPr>
          <p:nvPr/>
        </p:nvPicPr>
        <p:blipFill>
          <a:blip r:embed="rId3" cstate="print">
            <a:extLst>
              <a:ext uri="{BEBA8EAE-BF5A-486C-A8C5-ECC9F3942E4B}">
                <a14:imgProps xmlns:a14="http://schemas.microsoft.com/office/drawing/2010/main">
                  <a14:imgLayer r:embed="rId4">
                    <a14:imgEffect>
                      <a14:backgroundRemoval t="870" b="86570" l="2462" r="94385">
                        <a14:backgroundMark x1="18692" y1="58551" x2="18692" y2="58551"/>
                        <a14:backgroundMark x1="18692" y1="58551" x2="19462" y2="58841"/>
                        <a14:backgroundMark x1="19462" y1="60483" x2="19462" y2="60483"/>
                        <a14:backgroundMark x1="50538" y1="78841" x2="50538" y2="78841"/>
                        <a14:backgroundMark x1="82846" y1="60773" x2="82846" y2="60773"/>
                        <a14:backgroundMark x1="69000" y1="42415" x2="69000" y2="42415"/>
                        <a14:backgroundMark x1="84846" y1="60193" x2="84846" y2="60193"/>
                        <a14:backgroundMark x1="24846" y1="70145" x2="24846" y2="70145"/>
                        <a14:backgroundMark x1="24615" y1="74976" x2="24615" y2="74976"/>
                        <a14:backgroundMark x1="30231" y1="41836" x2="30231" y2="41836"/>
                      </a14:backgroundRemoval>
                    </a14:imgEffect>
                  </a14:imgLayer>
                </a14:imgProps>
              </a:ext>
              <a:ext uri="{28A0092B-C50C-407E-A947-70E740481C1C}">
                <a14:useLocalDpi xmlns:a14="http://schemas.microsoft.com/office/drawing/2010/main" val="0"/>
              </a:ext>
            </a:extLst>
          </a:blip>
          <a:stretch>
            <a:fillRect/>
          </a:stretch>
        </p:blipFill>
        <p:spPr>
          <a:xfrm>
            <a:off x="8174346" y="3692453"/>
            <a:ext cx="3453147" cy="2749236"/>
          </a:xfrm>
          <a:prstGeom prst="rect">
            <a:avLst/>
          </a:prstGeom>
        </p:spPr>
      </p:pic>
      <p:sp>
        <p:nvSpPr>
          <p:cNvPr id="11" name="Right Brace 10"/>
          <p:cNvSpPr/>
          <p:nvPr/>
        </p:nvSpPr>
        <p:spPr>
          <a:xfrm rot="16200000">
            <a:off x="5470357" y="-2003031"/>
            <a:ext cx="1058245" cy="8544560"/>
          </a:xfrm>
          <a:prstGeom prst="rightBrace">
            <a:avLst>
              <a:gd name="adj1" fmla="val 65151"/>
              <a:gd name="adj2" fmla="val 50000"/>
            </a:avLst>
          </a:prstGeom>
          <a:ln w="571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pic>
        <p:nvPicPr>
          <p:cNvPr id="12" name="Picture 11"/>
          <p:cNvPicPr>
            <a:picLocks noChangeAspect="1"/>
          </p:cNvPicPr>
          <p:nvPr/>
        </p:nvPicPr>
        <p:blipFill>
          <a:blip r:embed="rId5"/>
          <a:stretch>
            <a:fillRect/>
          </a:stretch>
        </p:blipFill>
        <p:spPr>
          <a:xfrm>
            <a:off x="5197838" y="0"/>
            <a:ext cx="1538241" cy="2161166"/>
          </a:xfrm>
          <a:prstGeom prst="rect">
            <a:avLst/>
          </a:prstGeom>
        </p:spPr>
      </p:pic>
    </p:spTree>
    <p:extLst>
      <p:ext uri="{BB962C8B-B14F-4D97-AF65-F5344CB8AC3E}">
        <p14:creationId xmlns:p14="http://schemas.microsoft.com/office/powerpoint/2010/main" val="4197828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1"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پیگیری مواجهه با </a:t>
            </a:r>
            <a:r>
              <a:rPr kumimoji="0" lang="en-US" sz="4000" b="1" i="0" u="none" strike="noStrike" kern="1200" cap="none" spc="0" normalizeH="0" baseline="0" noProof="0">
                <a:ln>
                  <a:noFill/>
                </a:ln>
                <a:solidFill>
                  <a:prstClr val="white"/>
                </a:solidFill>
                <a:effectLst/>
                <a:uLnTx/>
                <a:uFillTx/>
                <a:latin typeface="Calibri Light" panose="020F0302020204030204"/>
                <a:ea typeface="+mj-ea"/>
                <a:cs typeface="+mj-cs"/>
              </a:rPr>
              <a:t>HIV</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786820" y="1709006"/>
            <a:ext cx="10620320" cy="451482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انجام آزمایش </a:t>
            </a:r>
            <a:r>
              <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HIV Ab</a:t>
            </a: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6 هفته بعد و سه ماه بعد</a:t>
            </a:r>
            <a:endPar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تکرار آزمایش </a:t>
            </a:r>
            <a:r>
              <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HIV Ab</a:t>
            </a: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6 ماه پس از مواجهه، در مواردی که فرد منبع یا مواجهه یافته مبتلا به </a:t>
            </a:r>
            <a:r>
              <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HCV</a:t>
            </a: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 باشند</a:t>
            </a:r>
            <a:endPar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endParaRPr>
          </a:p>
          <a:p>
            <a:pPr marL="228600" marR="0" lvl="0" indent="-228600" algn="r" defTabSz="914400" rtl="1"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ویزیت و مشاوره بیمار از نظر پای بندی و ارزیابی عوارض دارویی طی هفته اول و درپایان دوره پروفیلاکسی در صورت تجویز </a:t>
            </a:r>
            <a:r>
              <a:rPr kumimoji="0" lang="en-US" sz="3600" b="0" i="0" u="none" strike="noStrike" kern="1200" cap="none" spc="0" normalizeH="0" baseline="0" noProof="0">
                <a:ln>
                  <a:noFill/>
                </a:ln>
                <a:solidFill>
                  <a:srgbClr val="5B9BD5">
                    <a:lumMod val="50000"/>
                  </a:srgbClr>
                </a:solidFill>
                <a:effectLst/>
                <a:uLnTx/>
                <a:uFillTx/>
                <a:latin typeface="Calibri" panose="020F0502020204030204"/>
                <a:ea typeface="+mn-ea"/>
                <a:cs typeface="B Zar" panose="00000400000000000000" pitchFamily="2" charset="-78"/>
              </a:rPr>
              <a:t>PEP</a:t>
            </a:r>
            <a:endParaRPr kumimoji="0" lang="fa-IR" sz="3600" b="0" i="0" u="none" strike="noStrike" kern="1200" cap="none" spc="0" normalizeH="0" baseline="0" noProof="0" dirty="0">
              <a:ln>
                <a:noFill/>
              </a:ln>
              <a:solidFill>
                <a:srgbClr val="5B9BD5">
                  <a:lumMod val="50000"/>
                </a:srgbClr>
              </a:solidFill>
              <a:effectLst/>
              <a:uLnTx/>
              <a:uFillTx/>
              <a:latin typeface="Calibri" panose="020F0502020204030204"/>
              <a:ea typeface="+mn-ea"/>
              <a:cs typeface="B Zar" panose="00000400000000000000" pitchFamily="2" charset="-78"/>
            </a:endParaRPr>
          </a:p>
        </p:txBody>
      </p:sp>
    </p:spTree>
    <p:extLst>
      <p:ext uri="{BB962C8B-B14F-4D97-AF65-F5344CB8AC3E}">
        <p14:creationId xmlns:p14="http://schemas.microsoft.com/office/powerpoint/2010/main" val="3005978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1000"/>
                                        <p:tgtEl>
                                          <p:spTgt spid="6">
                                            <p:txEl>
                                              <p:pRg st="2" end="2"/>
                                            </p:txEl>
                                          </p:spTgt>
                                        </p:tgtEl>
                                      </p:cBhvr>
                                    </p:animEffect>
                                    <p:anim calcmode="lin" valueType="num">
                                      <p:cBhvr>
                                        <p:cTn id="1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fade">
                                      <p:cBhvr>
                                        <p:cTn id="21" dur="1000"/>
                                        <p:tgtEl>
                                          <p:spTgt spid="6">
                                            <p:txEl>
                                              <p:pRg st="4" end="4"/>
                                            </p:txEl>
                                          </p:spTgt>
                                        </p:tgtEl>
                                      </p:cBhvr>
                                    </p:animEffect>
                                    <p:anim calcmode="lin" valueType="num">
                                      <p:cBhvr>
                                        <p:cTn id="22"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1" eaLnBrk="1" fontAlgn="auto" latinLnBrk="0" hangingPunct="1">
              <a:lnSpc>
                <a:spcPct val="90000"/>
              </a:lnSpc>
              <a:spcBef>
                <a:spcPct val="0"/>
              </a:spcBef>
              <a:spcAft>
                <a:spcPts val="0"/>
              </a:spcAft>
              <a:buClrTx/>
              <a:buSzTx/>
              <a:buFontTx/>
              <a:buNone/>
              <a:tabLst/>
              <a:defRPr/>
            </a:pP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Times New Roman" panose="02020603050405020304" pitchFamily="18" charset="0"/>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fa-IR" sz="4000" b="0" i="0" u="none" strike="noStrike" kern="1200" cap="none" spc="0" normalizeH="0" baseline="0" noProof="0">
                <a:ln>
                  <a:noFill/>
                </a:ln>
                <a:solidFill>
                  <a:prstClr val="white"/>
                </a:solidFill>
                <a:effectLst/>
                <a:uLnTx/>
                <a:uFillTx/>
                <a:latin typeface="Calibri Light" panose="020F0302020204030204"/>
                <a:ea typeface="+mj-ea"/>
                <a:cs typeface="B Titr" panose="00000700000000000000" pitchFamily="2" charset="-78"/>
              </a:rPr>
              <a:t>جدول پی گیری</a:t>
            </a:r>
            <a:endParaRPr kumimoji="0" lang="fa-IR"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Light" panose="020F0302020204030204"/>
              <a:ea typeface="+mj-ea"/>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graphicFrame>
        <p:nvGraphicFramePr>
          <p:cNvPr id="6" name="Content Placeholder 3"/>
          <p:cNvGraphicFramePr>
            <a:graphicFrameLocks/>
          </p:cNvGraphicFramePr>
          <p:nvPr/>
        </p:nvGraphicFramePr>
        <p:xfrm>
          <a:off x="662944" y="1476695"/>
          <a:ext cx="10183923" cy="4808394"/>
        </p:xfrm>
        <a:graphic>
          <a:graphicData uri="http://schemas.openxmlformats.org/drawingml/2006/table">
            <a:tbl>
              <a:tblPr firstRow="1" firstCol="1" bandRow="1">
                <a:tableStyleId>{5C22544A-7EE6-4342-B048-85BDC9FD1C3A}</a:tableStyleId>
              </a:tblPr>
              <a:tblGrid>
                <a:gridCol w="2809783">
                  <a:extLst>
                    <a:ext uri="{9D8B030D-6E8A-4147-A177-3AD203B41FA5}">
                      <a16:colId xmlns:a16="http://schemas.microsoft.com/office/drawing/2014/main" val="1544402755"/>
                    </a:ext>
                  </a:extLst>
                </a:gridCol>
                <a:gridCol w="1244027">
                  <a:extLst>
                    <a:ext uri="{9D8B030D-6E8A-4147-A177-3AD203B41FA5}">
                      <a16:colId xmlns:a16="http://schemas.microsoft.com/office/drawing/2014/main" val="123439041"/>
                    </a:ext>
                  </a:extLst>
                </a:gridCol>
                <a:gridCol w="2476329">
                  <a:extLst>
                    <a:ext uri="{9D8B030D-6E8A-4147-A177-3AD203B41FA5}">
                      <a16:colId xmlns:a16="http://schemas.microsoft.com/office/drawing/2014/main" val="3138560747"/>
                    </a:ext>
                  </a:extLst>
                </a:gridCol>
                <a:gridCol w="1826892">
                  <a:extLst>
                    <a:ext uri="{9D8B030D-6E8A-4147-A177-3AD203B41FA5}">
                      <a16:colId xmlns:a16="http://schemas.microsoft.com/office/drawing/2014/main" val="4025648929"/>
                    </a:ext>
                  </a:extLst>
                </a:gridCol>
                <a:gridCol w="1826892">
                  <a:extLst>
                    <a:ext uri="{9D8B030D-6E8A-4147-A177-3AD203B41FA5}">
                      <a16:colId xmlns:a16="http://schemas.microsoft.com/office/drawing/2014/main" val="2489226010"/>
                    </a:ext>
                  </a:extLst>
                </a:gridCol>
              </a:tblGrid>
              <a:tr h="789998">
                <a:tc>
                  <a:txBody>
                    <a:bodyPr/>
                    <a:lstStyle/>
                    <a:p>
                      <a:pPr marL="0" marR="0" algn="ctr" rtl="1">
                        <a:spcBef>
                          <a:spcPts val="0"/>
                        </a:spcBef>
                        <a:spcAft>
                          <a:spcPts val="0"/>
                        </a:spcAft>
                      </a:pPr>
                      <a:r>
                        <a:rPr lang="fa-IR" sz="2400" dirty="0">
                          <a:effectLst/>
                          <a:cs typeface="2  Titr" panose="00000700000000000000" pitchFamily="2" charset="-78"/>
                        </a:rPr>
                        <a:t>آزمایش</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tc>
                <a:tc>
                  <a:txBody>
                    <a:bodyPr/>
                    <a:lstStyle/>
                    <a:p>
                      <a:pPr marL="0" marR="0" algn="ctr" rtl="1">
                        <a:spcBef>
                          <a:spcPts val="0"/>
                        </a:spcBef>
                        <a:spcAft>
                          <a:spcPts val="0"/>
                        </a:spcAft>
                      </a:pPr>
                      <a:r>
                        <a:rPr lang="ar-SA" sz="2400">
                          <a:effectLst/>
                          <a:cs typeface="2  Titr" panose="00000700000000000000" pitchFamily="2" charset="-78"/>
                        </a:rPr>
                        <a:t>پایه</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tc>
                <a:tc>
                  <a:txBody>
                    <a:bodyPr/>
                    <a:lstStyle/>
                    <a:p>
                      <a:pPr marL="0" marR="0" algn="ctr" rtl="1">
                        <a:spcBef>
                          <a:spcPts val="0"/>
                        </a:spcBef>
                        <a:spcAft>
                          <a:spcPts val="0"/>
                        </a:spcAft>
                      </a:pPr>
                      <a:r>
                        <a:rPr lang="fa-IR" sz="2400">
                          <a:effectLst/>
                          <a:cs typeface="2  Titr" panose="00000700000000000000" pitchFamily="2" charset="-78"/>
                        </a:rPr>
                        <a:t>6 هفته پس از تماس</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tc>
                <a:tc>
                  <a:txBody>
                    <a:bodyPr/>
                    <a:lstStyle/>
                    <a:p>
                      <a:pPr marL="0" marR="0" algn="ctr" rtl="1">
                        <a:spcBef>
                          <a:spcPts val="0"/>
                        </a:spcBef>
                        <a:spcAft>
                          <a:spcPts val="0"/>
                        </a:spcAft>
                      </a:pPr>
                      <a:r>
                        <a:rPr lang="ar-SA" sz="2400">
                          <a:effectLst/>
                          <a:cs typeface="2  Titr" panose="00000700000000000000" pitchFamily="2" charset="-78"/>
                        </a:rPr>
                        <a:t>3 ماه پس از تماس</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tc>
                <a:tc>
                  <a:txBody>
                    <a:bodyPr/>
                    <a:lstStyle/>
                    <a:p>
                      <a:pPr marL="0" marR="0" algn="ctr" rtl="1">
                        <a:spcBef>
                          <a:spcPts val="0"/>
                        </a:spcBef>
                        <a:spcAft>
                          <a:spcPts val="0"/>
                        </a:spcAft>
                      </a:pPr>
                      <a:r>
                        <a:rPr lang="ar-SA" sz="2400">
                          <a:effectLst/>
                          <a:cs typeface="2  Titr" panose="00000700000000000000" pitchFamily="2" charset="-78"/>
                        </a:rPr>
                        <a:t>6 ماه پس از تماس</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tc>
                <a:extLst>
                  <a:ext uri="{0D108BD9-81ED-4DB2-BD59-A6C34878D82A}">
                    <a16:rowId xmlns:a16="http://schemas.microsoft.com/office/drawing/2014/main" val="1379555165"/>
                  </a:ext>
                </a:extLst>
              </a:tr>
              <a:tr h="789998">
                <a:tc>
                  <a:txBody>
                    <a:bodyPr/>
                    <a:lstStyle/>
                    <a:p>
                      <a:pPr marL="0" marR="0" algn="l" rtl="0">
                        <a:spcBef>
                          <a:spcPts val="0"/>
                        </a:spcBef>
                        <a:spcAft>
                          <a:spcPts val="0"/>
                        </a:spcAft>
                      </a:pPr>
                      <a:r>
                        <a:rPr lang="en-US" sz="2400">
                          <a:effectLst/>
                          <a:cs typeface="2  Titr" panose="00000700000000000000" pitchFamily="2" charset="-78"/>
                        </a:rPr>
                        <a:t>HIV Ag/Ab testing </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tc>
                <a:tc>
                  <a:txBody>
                    <a:bodyPr/>
                    <a:lstStyle/>
                    <a:p>
                      <a:pPr marL="0" marR="0" algn="ctr" rtl="0">
                        <a:spcBef>
                          <a:spcPts val="0"/>
                        </a:spcBef>
                        <a:spcAft>
                          <a:spcPts val="0"/>
                        </a:spcAft>
                      </a:pPr>
                      <a:r>
                        <a:rPr lang="en-US" sz="3200">
                          <a:effectLst/>
                          <a:cs typeface="2  Titr" panose="00000700000000000000" pitchFamily="2" charset="-78"/>
                        </a:rPr>
                        <a:t>●</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b"/>
                </a:tc>
                <a:tc>
                  <a:txBody>
                    <a:bodyPr/>
                    <a:lstStyle/>
                    <a:p>
                      <a:pPr marL="0" marR="0" algn="ctr" rtl="0">
                        <a:spcBef>
                          <a:spcPts val="0"/>
                        </a:spcBef>
                        <a:spcAft>
                          <a:spcPts val="0"/>
                        </a:spcAft>
                      </a:pPr>
                      <a:r>
                        <a:rPr lang="en-US" sz="3200" dirty="0">
                          <a:effectLst/>
                          <a:cs typeface="2  Titr" panose="00000700000000000000" pitchFamily="2" charset="-78"/>
                        </a:rPr>
                        <a:t>●</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3200" dirty="0">
                          <a:effectLst/>
                          <a:cs typeface="2  Titr" panose="00000700000000000000" pitchFamily="2" charset="-78"/>
                        </a:rPr>
                        <a:t>●</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extLst>
                  <a:ext uri="{0D108BD9-81ED-4DB2-BD59-A6C34878D82A}">
                    <a16:rowId xmlns:a16="http://schemas.microsoft.com/office/drawing/2014/main" val="2553380859"/>
                  </a:ext>
                </a:extLst>
              </a:tr>
              <a:tr h="789998">
                <a:tc>
                  <a:txBody>
                    <a:bodyPr/>
                    <a:lstStyle/>
                    <a:p>
                      <a:pPr marL="0" marR="0" algn="l" rtl="0">
                        <a:spcBef>
                          <a:spcPts val="0"/>
                        </a:spcBef>
                        <a:spcAft>
                          <a:spcPts val="0"/>
                        </a:spcAft>
                      </a:pPr>
                      <a:r>
                        <a:rPr lang="en-US" sz="2400" dirty="0">
                          <a:effectLst/>
                          <a:cs typeface="2  Titr" panose="00000700000000000000" pitchFamily="2" charset="-78"/>
                        </a:rPr>
                        <a:t>HBs Ag, HBs Ab, </a:t>
                      </a:r>
                      <a:r>
                        <a:rPr lang="en-US" sz="2400" dirty="0" err="1">
                          <a:effectLst/>
                          <a:cs typeface="2  Titr" panose="00000700000000000000" pitchFamily="2" charset="-78"/>
                        </a:rPr>
                        <a:t>HBc</a:t>
                      </a:r>
                      <a:r>
                        <a:rPr lang="en-US" sz="2400" dirty="0">
                          <a:effectLst/>
                          <a:cs typeface="2  Titr" panose="00000700000000000000" pitchFamily="2" charset="-78"/>
                        </a:rPr>
                        <a:t> Ab</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tc>
                <a:tc>
                  <a:txBody>
                    <a:bodyPr/>
                    <a:lstStyle/>
                    <a:p>
                      <a:pPr marL="0" marR="0" algn="ctr" rtl="0">
                        <a:spcBef>
                          <a:spcPts val="0"/>
                        </a:spcBef>
                        <a:spcAft>
                          <a:spcPts val="0"/>
                        </a:spcAft>
                      </a:pPr>
                      <a:r>
                        <a:rPr lang="en-US" sz="3200" dirty="0">
                          <a:effectLst/>
                          <a:cs typeface="2  Titr" panose="00000700000000000000" pitchFamily="2" charset="-78"/>
                        </a:rPr>
                        <a:t>●</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4000">
                          <a:effectLst/>
                          <a:cs typeface="2  Titr" panose="00000700000000000000" pitchFamily="2" charset="-78"/>
                          <a:sym typeface="Symbol" panose="05050102010706020507" pitchFamily="18" charset="2"/>
                        </a:rPr>
                        <a:t></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4000">
                          <a:effectLst/>
                          <a:cs typeface="2  Titr" panose="00000700000000000000" pitchFamily="2" charset="-78"/>
                          <a:sym typeface="Symbol" panose="05050102010706020507" pitchFamily="18" charset="2"/>
                        </a:rPr>
                        <a:t></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3200" dirty="0">
                          <a:effectLst/>
                          <a:cs typeface="2  Titr" panose="00000700000000000000" pitchFamily="2" charset="-78"/>
                        </a:rPr>
                        <a:t>●</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extLst>
                  <a:ext uri="{0D108BD9-81ED-4DB2-BD59-A6C34878D82A}">
                    <a16:rowId xmlns:a16="http://schemas.microsoft.com/office/drawing/2014/main" val="2589846269"/>
                  </a:ext>
                </a:extLst>
              </a:tr>
              <a:tr h="535316">
                <a:tc>
                  <a:txBody>
                    <a:bodyPr/>
                    <a:lstStyle/>
                    <a:p>
                      <a:pPr marL="0" marR="0" algn="l" rtl="0">
                        <a:spcBef>
                          <a:spcPts val="0"/>
                        </a:spcBef>
                        <a:spcAft>
                          <a:spcPts val="0"/>
                        </a:spcAft>
                      </a:pPr>
                      <a:r>
                        <a:rPr lang="en-US" sz="2400" dirty="0">
                          <a:effectLst/>
                          <a:cs typeface="2  Titr" panose="00000700000000000000" pitchFamily="2" charset="-78"/>
                        </a:rPr>
                        <a:t>HCV Ab</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tc>
                <a:tc>
                  <a:txBody>
                    <a:bodyPr/>
                    <a:lstStyle/>
                    <a:p>
                      <a:pPr marL="0" marR="0" algn="ctr" rtl="0">
                        <a:spcBef>
                          <a:spcPts val="0"/>
                        </a:spcBef>
                        <a:spcAft>
                          <a:spcPts val="0"/>
                        </a:spcAft>
                      </a:pPr>
                      <a:r>
                        <a:rPr lang="en-US" sz="3200">
                          <a:effectLst/>
                          <a:cs typeface="2  Titr" panose="00000700000000000000" pitchFamily="2" charset="-78"/>
                        </a:rPr>
                        <a:t>●</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4000">
                          <a:effectLst/>
                          <a:cs typeface="2  Titr" panose="00000700000000000000" pitchFamily="2" charset="-78"/>
                          <a:sym typeface="Symbol" panose="05050102010706020507" pitchFamily="18" charset="2"/>
                        </a:rPr>
                        <a:t></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4000">
                          <a:effectLst/>
                          <a:cs typeface="2  Titr" panose="00000700000000000000" pitchFamily="2" charset="-78"/>
                          <a:sym typeface="Symbol" panose="05050102010706020507" pitchFamily="18" charset="2"/>
                        </a:rPr>
                        <a:t></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3200" dirty="0">
                          <a:effectLst/>
                          <a:cs typeface="2  Titr" panose="00000700000000000000" pitchFamily="2" charset="-78"/>
                        </a:rPr>
                        <a:t>●</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extLst>
                  <a:ext uri="{0D108BD9-81ED-4DB2-BD59-A6C34878D82A}">
                    <a16:rowId xmlns:a16="http://schemas.microsoft.com/office/drawing/2014/main" val="377677199"/>
                  </a:ext>
                </a:extLst>
              </a:tr>
              <a:tr h="535316">
                <a:tc>
                  <a:txBody>
                    <a:bodyPr/>
                    <a:lstStyle/>
                    <a:p>
                      <a:pPr marL="0" marR="0" algn="l" rtl="0">
                        <a:spcBef>
                          <a:spcPts val="0"/>
                        </a:spcBef>
                        <a:spcAft>
                          <a:spcPts val="0"/>
                        </a:spcAft>
                      </a:pPr>
                      <a:r>
                        <a:rPr lang="en-US" sz="2400" dirty="0">
                          <a:effectLst/>
                          <a:cs typeface="2  Titr" panose="00000700000000000000" pitchFamily="2" charset="-78"/>
                        </a:rPr>
                        <a:t>CBC</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tc>
                <a:tc>
                  <a:txBody>
                    <a:bodyPr/>
                    <a:lstStyle/>
                    <a:p>
                      <a:pPr marL="0" marR="0" algn="ctr" rtl="0">
                        <a:spcBef>
                          <a:spcPts val="0"/>
                        </a:spcBef>
                        <a:spcAft>
                          <a:spcPts val="0"/>
                        </a:spcAft>
                      </a:pPr>
                      <a:r>
                        <a:rPr lang="en-US" sz="3200">
                          <a:effectLst/>
                          <a:cs typeface="2  Titr" panose="00000700000000000000" pitchFamily="2" charset="-78"/>
                        </a:rPr>
                        <a:t>●</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1">
                        <a:spcBef>
                          <a:spcPts val="0"/>
                        </a:spcBef>
                        <a:spcAft>
                          <a:spcPts val="0"/>
                        </a:spcAft>
                      </a:pPr>
                      <a:r>
                        <a:rPr lang="ar-SA" sz="3200">
                          <a:effectLst/>
                          <a:cs typeface="2  Titr" panose="00000700000000000000" pitchFamily="2" charset="-78"/>
                        </a:rPr>
                        <a:t>_</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4000">
                          <a:effectLst/>
                          <a:cs typeface="2  Titr" panose="00000700000000000000" pitchFamily="2" charset="-78"/>
                          <a:sym typeface="Symbol" panose="05050102010706020507" pitchFamily="18" charset="2"/>
                        </a:rPr>
                        <a:t></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4000">
                          <a:effectLst/>
                          <a:cs typeface="2  Titr" panose="00000700000000000000" pitchFamily="2" charset="-78"/>
                          <a:sym typeface="Symbol" panose="05050102010706020507" pitchFamily="18" charset="2"/>
                        </a:rPr>
                        <a:t></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extLst>
                  <a:ext uri="{0D108BD9-81ED-4DB2-BD59-A6C34878D82A}">
                    <a16:rowId xmlns:a16="http://schemas.microsoft.com/office/drawing/2014/main" val="892970133"/>
                  </a:ext>
                </a:extLst>
              </a:tr>
              <a:tr h="535316">
                <a:tc>
                  <a:txBody>
                    <a:bodyPr/>
                    <a:lstStyle/>
                    <a:p>
                      <a:pPr marL="0" marR="0" algn="l" rtl="0">
                        <a:spcBef>
                          <a:spcPts val="0"/>
                        </a:spcBef>
                        <a:spcAft>
                          <a:spcPts val="0"/>
                        </a:spcAft>
                      </a:pPr>
                      <a:r>
                        <a:rPr lang="en-US" sz="2400" dirty="0">
                          <a:effectLst/>
                          <a:cs typeface="2  Titr" panose="00000700000000000000" pitchFamily="2" charset="-78"/>
                        </a:rPr>
                        <a:t>Serum Cr</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tc>
                <a:tc>
                  <a:txBody>
                    <a:bodyPr/>
                    <a:lstStyle/>
                    <a:p>
                      <a:pPr marL="0" marR="0" algn="ctr" rtl="0">
                        <a:spcBef>
                          <a:spcPts val="0"/>
                        </a:spcBef>
                        <a:spcAft>
                          <a:spcPts val="0"/>
                        </a:spcAft>
                      </a:pPr>
                      <a:r>
                        <a:rPr lang="en-US" sz="3200">
                          <a:effectLst/>
                          <a:cs typeface="2  Titr" panose="00000700000000000000" pitchFamily="2" charset="-78"/>
                        </a:rPr>
                        <a:t>●</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1">
                        <a:spcBef>
                          <a:spcPts val="0"/>
                        </a:spcBef>
                        <a:spcAft>
                          <a:spcPts val="0"/>
                        </a:spcAft>
                      </a:pPr>
                      <a:r>
                        <a:rPr lang="ar-SA" sz="3200">
                          <a:effectLst/>
                          <a:cs typeface="2  Titr" panose="00000700000000000000" pitchFamily="2" charset="-78"/>
                        </a:rPr>
                        <a:t>_</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4000">
                          <a:effectLst/>
                          <a:cs typeface="2  Titr" panose="00000700000000000000" pitchFamily="2" charset="-78"/>
                          <a:sym typeface="Symbol" panose="05050102010706020507" pitchFamily="18" charset="2"/>
                        </a:rPr>
                        <a:t></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4000">
                          <a:effectLst/>
                          <a:cs typeface="2  Titr" panose="00000700000000000000" pitchFamily="2" charset="-78"/>
                          <a:sym typeface="Symbol" panose="05050102010706020507" pitchFamily="18" charset="2"/>
                        </a:rPr>
                        <a:t></a:t>
                      </a:r>
                      <a:endParaRPr lang="en-US" sz="240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extLst>
                  <a:ext uri="{0D108BD9-81ED-4DB2-BD59-A6C34878D82A}">
                    <a16:rowId xmlns:a16="http://schemas.microsoft.com/office/drawing/2014/main" val="3008426664"/>
                  </a:ext>
                </a:extLst>
              </a:tr>
              <a:tr h="535316">
                <a:tc>
                  <a:txBody>
                    <a:bodyPr/>
                    <a:lstStyle/>
                    <a:p>
                      <a:pPr marL="0" marR="0" algn="l" rtl="0">
                        <a:spcBef>
                          <a:spcPts val="0"/>
                        </a:spcBef>
                        <a:spcAft>
                          <a:spcPts val="0"/>
                        </a:spcAft>
                      </a:pPr>
                      <a:r>
                        <a:rPr lang="en-US" sz="2400" dirty="0">
                          <a:effectLst/>
                          <a:cs typeface="2  Titr" panose="00000700000000000000" pitchFamily="2" charset="-78"/>
                        </a:rPr>
                        <a:t>ALT &amp; AST</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tc>
                <a:tc>
                  <a:txBody>
                    <a:bodyPr/>
                    <a:lstStyle/>
                    <a:p>
                      <a:pPr marL="0" marR="0" algn="ctr" rtl="0">
                        <a:spcBef>
                          <a:spcPts val="0"/>
                        </a:spcBef>
                        <a:spcAft>
                          <a:spcPts val="0"/>
                        </a:spcAft>
                      </a:pPr>
                      <a:r>
                        <a:rPr lang="en-US" sz="3200" dirty="0">
                          <a:effectLst/>
                          <a:cs typeface="2  Titr" panose="00000700000000000000" pitchFamily="2" charset="-78"/>
                        </a:rPr>
                        <a:t>●</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3200" dirty="0">
                          <a:effectLst/>
                          <a:cs typeface="2  Titr" panose="00000700000000000000" pitchFamily="2" charset="-78"/>
                        </a:rPr>
                        <a:t>●</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4000" dirty="0">
                          <a:effectLst/>
                          <a:cs typeface="2  Titr" panose="00000700000000000000" pitchFamily="2" charset="-78"/>
                        </a:rPr>
                        <a:t>_</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tc>
                  <a:txBody>
                    <a:bodyPr/>
                    <a:lstStyle/>
                    <a:p>
                      <a:pPr marL="0" marR="0" algn="ctr" rtl="0">
                        <a:spcBef>
                          <a:spcPts val="0"/>
                        </a:spcBef>
                        <a:spcAft>
                          <a:spcPts val="0"/>
                        </a:spcAft>
                      </a:pPr>
                      <a:r>
                        <a:rPr lang="en-US" sz="4000" dirty="0">
                          <a:effectLst/>
                          <a:cs typeface="2  Titr" panose="00000700000000000000" pitchFamily="2" charset="-78"/>
                          <a:sym typeface="Symbol" panose="05050102010706020507" pitchFamily="18" charset="2"/>
                        </a:rPr>
                        <a:t></a:t>
                      </a:r>
                      <a:endParaRPr lang="en-US" sz="2400" dirty="0">
                        <a:effectLst/>
                        <a:latin typeface="Times New Roman" panose="02020603050405020304" pitchFamily="18" charset="0"/>
                        <a:ea typeface="Calibri" panose="020F0502020204030204" pitchFamily="34" charset="0"/>
                        <a:cs typeface="2  Titr" panose="00000700000000000000" pitchFamily="2" charset="-78"/>
                      </a:endParaRPr>
                    </a:p>
                  </a:txBody>
                  <a:tcPr marL="68580" marR="68580" marT="0" marB="0" anchor="ctr"/>
                </a:tc>
                <a:extLst>
                  <a:ext uri="{0D108BD9-81ED-4DB2-BD59-A6C34878D82A}">
                    <a16:rowId xmlns:a16="http://schemas.microsoft.com/office/drawing/2014/main" val="1341741809"/>
                  </a:ext>
                </a:extLst>
              </a:tr>
            </a:tbl>
          </a:graphicData>
        </a:graphic>
      </p:graphicFrame>
    </p:spTree>
    <p:extLst>
      <p:ext uri="{BB962C8B-B14F-4D97-AF65-F5344CB8AC3E}">
        <p14:creationId xmlns:p14="http://schemas.microsoft.com/office/powerpoint/2010/main" val="262483777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905001"/>
            <a:ext cx="7543800" cy="1740024"/>
          </a:xfrm>
        </p:spPr>
        <p:txBody>
          <a:bodyPr/>
          <a:lstStyle/>
          <a:p>
            <a:pPr algn="ctr" rtl="1"/>
            <a:r>
              <a:rPr lang="fa-IR" sz="5400" b="1" dirty="0">
                <a:cs typeface="B Titr" panose="00000700000000000000" pitchFamily="2" charset="-78"/>
              </a:rPr>
              <a:t>مدیریت مواجهه </a:t>
            </a:r>
            <a:r>
              <a:rPr lang="fa-IR" sz="5400" dirty="0">
                <a:cs typeface="B Titr" panose="00000700000000000000" pitchFamily="2" charset="-78"/>
              </a:rPr>
              <a:t>غیر </a:t>
            </a:r>
            <a:r>
              <a:rPr lang="fa-IR" sz="5400" b="1" dirty="0">
                <a:cs typeface="B Titr" panose="00000700000000000000" pitchFamily="2" charset="-78"/>
              </a:rPr>
              <a:t>شغلی با </a:t>
            </a:r>
            <a:r>
              <a:rPr lang="en-US" sz="5400" b="1" dirty="0">
                <a:cs typeface="B Titr" panose="00000700000000000000" pitchFamily="2" charset="-78"/>
              </a:rPr>
              <a:t>HIV</a:t>
            </a:r>
            <a:r>
              <a:rPr lang="fa-IR" sz="5400" b="1" dirty="0">
                <a:cs typeface="B Titr" panose="00000700000000000000" pitchFamily="2" charset="-78"/>
              </a:rPr>
              <a:t> و </a:t>
            </a:r>
            <a:r>
              <a:rPr lang="en-US" sz="5400" b="1" dirty="0">
                <a:cs typeface="B Titr" panose="00000700000000000000" pitchFamily="2" charset="-78"/>
              </a:rPr>
              <a:t>HBV</a:t>
            </a:r>
            <a:r>
              <a:rPr lang="fa-IR" sz="5400" b="1" dirty="0">
                <a:cs typeface="B Titr" panose="00000700000000000000" pitchFamily="2" charset="-78"/>
              </a:rPr>
              <a:t> و </a:t>
            </a:r>
            <a:r>
              <a:rPr lang="en-US" sz="5400" b="1" dirty="0">
                <a:cs typeface="B Titr" panose="00000700000000000000" pitchFamily="2" charset="-78"/>
              </a:rPr>
              <a:t>HCV</a:t>
            </a:r>
            <a:endParaRPr lang="fa-IR" sz="5400" b="1" dirty="0">
              <a:cs typeface="B Titr" panose="00000700000000000000" pitchFamily="2" charset="-78"/>
            </a:endParaRPr>
          </a:p>
        </p:txBody>
      </p:sp>
      <p:sp>
        <p:nvSpPr>
          <p:cNvPr id="3" name="Subtitle 2"/>
          <p:cNvSpPr>
            <a:spLocks noGrp="1"/>
          </p:cNvSpPr>
          <p:nvPr>
            <p:ph type="subTitle" idx="1"/>
          </p:nvPr>
        </p:nvSpPr>
        <p:spPr>
          <a:xfrm>
            <a:off x="2855640" y="4077072"/>
            <a:ext cx="6461760" cy="1066800"/>
          </a:xfrm>
        </p:spPr>
        <p:txBody>
          <a:bodyPr>
            <a:normAutofit/>
          </a:bodyPr>
          <a:lstStyle/>
          <a:p>
            <a:pPr algn="ctr"/>
            <a:endParaRPr lang="fa-IR" dirty="0"/>
          </a:p>
        </p:txBody>
      </p:sp>
      <p:sp>
        <p:nvSpPr>
          <p:cNvPr id="4" name="Slide Number Placeholder 3"/>
          <p:cNvSpPr>
            <a:spLocks noGrp="1"/>
          </p:cNvSpPr>
          <p:nvPr>
            <p:ph type="sldNum" sz="quarter" idx="12"/>
          </p:nvPr>
        </p:nvSpPr>
        <p:spPr>
          <a:xfrm>
            <a:off x="9329530" y="6223828"/>
            <a:ext cx="170621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39E3586D-F393-4AD9-998C-1AD6BDFB3B86}" type="slidenum">
              <a:rPr lang="fa-IR" smtClean="0"/>
              <a:pPr marL="0" marR="0" lvl="0" indent="0" algn="r" defTabSz="457200" rtl="0" eaLnBrk="1" fontAlgn="auto" latinLnBrk="0" hangingPunct="1">
                <a:lnSpc>
                  <a:spcPct val="100000"/>
                </a:lnSpc>
                <a:spcBef>
                  <a:spcPts val="0"/>
                </a:spcBef>
                <a:spcAft>
                  <a:spcPts val="0"/>
                </a:spcAft>
                <a:buClrTx/>
                <a:buSzTx/>
                <a:buFontTx/>
                <a:buNone/>
                <a:tabLst/>
                <a:defRPr/>
              </a:pPr>
              <a:t>172</a:t>
            </a:fld>
            <a:endParaRPr kumimoji="0" lang="fa-IR" sz="1200" b="0" i="0" u="none" strike="noStrike" kern="1200" cap="none" spc="0" normalizeH="0" baseline="0" noProof="0">
              <a:ln>
                <a:noFill/>
              </a:ln>
              <a:solidFill>
                <a:prstClr val="white"/>
              </a:solidFill>
              <a:effectLst/>
              <a:uLnTx/>
              <a:uFillTx/>
              <a:latin typeface="Century Gothic" panose="020B0502020202020204"/>
              <a:ea typeface="+mn-ea"/>
              <a:cs typeface="Arial" panose="020B0604020202020204" pitchFamily="34" charset="0"/>
            </a:endParaRPr>
          </a:p>
        </p:txBody>
      </p:sp>
    </p:spTree>
    <p:extLst>
      <p:ext uri="{BB962C8B-B14F-4D97-AF65-F5344CB8AC3E}">
        <p14:creationId xmlns:p14="http://schemas.microsoft.com/office/powerpoint/2010/main" val="1551279167"/>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a:solidFill>
                  <a:schemeClr val="bg1"/>
                </a:solidFill>
                <a:cs typeface="2  Titr" panose="00000700000000000000" pitchFamily="2" charset="-78"/>
              </a:rPr>
              <a:t>تعریف مواجهه های غیرشغلی با</a:t>
            </a:r>
            <a:r>
              <a:rPr lang="x-none" sz="4000" b="1">
                <a:solidFill>
                  <a:schemeClr val="bg1"/>
                </a:solidFill>
                <a:latin typeface="Times New Roman" panose="02020603050405020304" pitchFamily="18" charset="0"/>
                <a:cs typeface="Times New Roman" panose="02020603050405020304" pitchFamily="18" charset="0"/>
              </a:rPr>
              <a:t>HIV</a:t>
            </a:r>
            <a:r>
              <a:rPr lang="x-none" sz="4000" b="1">
                <a:solidFill>
                  <a:schemeClr val="bg1"/>
                </a:solidFill>
                <a:cs typeface="2  Titr" panose="00000700000000000000" pitchFamily="2" charset="-78"/>
              </a:rPr>
              <a:t> </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24719" y="1962283"/>
            <a:ext cx="10515600" cy="3605357"/>
          </a:xfrm>
          <a:prstGeom prst="rect">
            <a:avLst/>
          </a:prstGeom>
          <a:no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fa-IR" sz="4000">
              <a:solidFill>
                <a:schemeClr val="accent1">
                  <a:lumMod val="50000"/>
                </a:schemeClr>
              </a:solidFill>
              <a:cs typeface="B Zar" panose="00000400000000000000" pitchFamily="2" charset="-78"/>
            </a:endParaRPr>
          </a:p>
          <a:p>
            <a:pPr algn="just" rtl="1"/>
            <a:r>
              <a:rPr lang="fa-IR" sz="4000">
                <a:solidFill>
                  <a:schemeClr val="accent1">
                    <a:lumMod val="50000"/>
                  </a:schemeClr>
                </a:solidFill>
                <a:cs typeface="B Zar" panose="00000400000000000000" pitchFamily="2" charset="-78"/>
              </a:rPr>
              <a:t>مواجهه غير شغلي عبارت</a:t>
            </a:r>
            <a:r>
              <a:rPr lang="en-US" sz="4000">
                <a:solidFill>
                  <a:schemeClr val="accent1">
                    <a:lumMod val="50000"/>
                  </a:schemeClr>
                </a:solidFill>
                <a:cs typeface="B Zar" panose="00000400000000000000" pitchFamily="2" charset="-78"/>
              </a:rPr>
              <a:t> </a:t>
            </a:r>
            <a:r>
              <a:rPr lang="fa-IR" sz="4000">
                <a:solidFill>
                  <a:schemeClr val="accent1">
                    <a:lumMod val="50000"/>
                  </a:schemeClr>
                </a:solidFill>
                <a:cs typeface="B Zar" panose="00000400000000000000" pitchFamily="2" charset="-78"/>
              </a:rPr>
              <a:t>است از تماس مستقيم مخاطي، نفوذ از طريق پوست (پرکوتانئوس) یا گازگرفتگی توسط انسان و يا تماس داخل وريدي با مايعات بالقوه عفونی آلوده به</a:t>
            </a:r>
            <a:r>
              <a:rPr lang="en-US" sz="4000">
                <a:solidFill>
                  <a:schemeClr val="accent1">
                    <a:lumMod val="50000"/>
                  </a:schemeClr>
                </a:solidFill>
                <a:cs typeface="B Zar" panose="00000400000000000000" pitchFamily="2" charset="-78"/>
              </a:rPr>
              <a:t>HIV</a:t>
            </a:r>
            <a:r>
              <a:rPr lang="fa-IR" sz="4000">
                <a:solidFill>
                  <a:schemeClr val="accent1">
                    <a:lumMod val="50000"/>
                  </a:schemeClr>
                </a:solidFill>
                <a:cs typeface="B Zar" panose="00000400000000000000" pitchFamily="2" charset="-78"/>
              </a:rPr>
              <a:t>، در مواردی که ناشی از تماس های شغلي يا پري ناتال نباشد.</a:t>
            </a:r>
            <a:endParaRPr lang="en-US" sz="40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09901922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600" b="1">
                <a:solidFill>
                  <a:schemeClr val="bg1"/>
                </a:solidFill>
                <a:cs typeface="2  Titr" panose="00000700000000000000" pitchFamily="2" charset="-78"/>
              </a:rPr>
              <a:t>تعریف مواجهه های غیرشغلی با</a:t>
            </a:r>
            <a:r>
              <a:rPr lang="x-none" sz="3600" b="1">
                <a:solidFill>
                  <a:schemeClr val="bg1"/>
                </a:solidFill>
                <a:latin typeface="Times New Roman" panose="02020603050405020304" pitchFamily="18" charset="0"/>
                <a:cs typeface="Times New Roman" panose="02020603050405020304" pitchFamily="18" charset="0"/>
              </a:rPr>
              <a:t>HIV</a:t>
            </a:r>
            <a:r>
              <a:rPr lang="x-none" sz="3600" b="1">
                <a:solidFill>
                  <a:schemeClr val="bg1"/>
                </a:solidFill>
                <a:cs typeface="2  Titr" panose="00000700000000000000" pitchFamily="2" charset="-78"/>
              </a:rPr>
              <a:t> </a:t>
            </a:r>
            <a:endParaRPr lang="fa-IR" sz="36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38200" y="1495490"/>
            <a:ext cx="10515600" cy="5016146"/>
          </a:xfrm>
          <a:prstGeom prst="rect">
            <a:avLst/>
          </a:prstGeom>
          <a:noFill/>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انواع مواجهه های غیر شغلی را می توان به اشکال زیر تقسیم بندی نمود:</a:t>
            </a:r>
            <a:endParaRPr lang="en-US" sz="3600">
              <a:solidFill>
                <a:schemeClr val="accent1">
                  <a:lumMod val="50000"/>
                </a:schemeClr>
              </a:solidFill>
              <a:cs typeface="B Zar" panose="00000400000000000000" pitchFamily="2" charset="-78"/>
            </a:endParaRPr>
          </a:p>
          <a:p>
            <a:pPr algn="just" rtl="1"/>
            <a:endParaRPr lang="en-US" sz="3600">
              <a:solidFill>
                <a:schemeClr val="accent1">
                  <a:lumMod val="50000"/>
                </a:schemeClr>
              </a:solidFill>
              <a:cs typeface="B Zar" panose="00000400000000000000" pitchFamily="2" charset="-78"/>
            </a:endParaRPr>
          </a:p>
          <a:p>
            <a:pPr lvl="1" algn="just" rtl="1"/>
            <a:r>
              <a:rPr lang="fa-IR" sz="3200">
                <a:solidFill>
                  <a:schemeClr val="accent1">
                    <a:lumMod val="50000"/>
                  </a:schemeClr>
                </a:solidFill>
                <a:cs typeface="B Zar" panose="00000400000000000000" pitchFamily="2" charset="-78"/>
              </a:rPr>
              <a:t>تماس غیر شغلی با خون و ساير مايعات بالقوه عفونی مانند مني، ترشحات واژينال و ... كه خطر انتقال </a:t>
            </a:r>
            <a:r>
              <a:rPr lang="en-US" sz="3200">
                <a:solidFill>
                  <a:schemeClr val="accent1">
                    <a:lumMod val="50000"/>
                  </a:schemeClr>
                </a:solidFill>
                <a:cs typeface="B Zar" panose="00000400000000000000" pitchFamily="2" charset="-78"/>
              </a:rPr>
              <a:t>HIV</a:t>
            </a:r>
            <a:r>
              <a:rPr lang="fa-IR" sz="3200">
                <a:solidFill>
                  <a:schemeClr val="accent1">
                    <a:lumMod val="50000"/>
                  </a:schemeClr>
                </a:solidFill>
                <a:cs typeface="B Zar" panose="00000400000000000000" pitchFamily="2" charset="-78"/>
              </a:rPr>
              <a:t> را به همراه دارند؛ شامل تماس جنسي بدون کاندوم، تماس جنسي همراه با پاره شدن كاندوم، تزريق با وسايل مشترك، فرو رفتن تصادفي سر سوزن آلوده (مانند فرو رفتن سوزن و سرنگ در پارکها و معابر)، گاز گرفتگي انسان و تماس مخاطات با مایعات آلوده به ویروس </a:t>
            </a:r>
          </a:p>
          <a:p>
            <a:pPr lvl="1" algn="just" rtl="1"/>
            <a:endParaRPr lang="en-US" sz="3200">
              <a:solidFill>
                <a:schemeClr val="accent1">
                  <a:lumMod val="50000"/>
                </a:schemeClr>
              </a:solidFill>
              <a:cs typeface="B Zar" panose="00000400000000000000" pitchFamily="2" charset="-78"/>
            </a:endParaRPr>
          </a:p>
          <a:p>
            <a:pPr lvl="1" algn="just" rtl="1"/>
            <a:r>
              <a:rPr lang="fa-IR" sz="3200">
                <a:solidFill>
                  <a:schemeClr val="accent1">
                    <a:lumMod val="50000"/>
                  </a:schemeClr>
                </a:solidFill>
                <a:cs typeface="B Zar" panose="00000400000000000000" pitchFamily="2" charset="-78"/>
              </a:rPr>
              <a:t>مواجهه هاي غير شغلي در محیط های بيمارستاني که می تواند شامل تماس بيماران با پرسنل مبتلا به </a:t>
            </a:r>
            <a:r>
              <a:rPr lang="en-US" sz="3200">
                <a:solidFill>
                  <a:schemeClr val="accent1">
                    <a:lumMod val="50000"/>
                  </a:schemeClr>
                </a:solidFill>
                <a:cs typeface="B Zar" panose="00000400000000000000" pitchFamily="2" charset="-78"/>
              </a:rPr>
              <a:t>HIV</a:t>
            </a:r>
            <a:r>
              <a:rPr lang="fa-IR" sz="3200">
                <a:solidFill>
                  <a:schemeClr val="accent1">
                    <a:lumMod val="50000"/>
                  </a:schemeClr>
                </a:solidFill>
                <a:cs typeface="B Zar" panose="00000400000000000000" pitchFamily="2" charset="-78"/>
              </a:rPr>
              <a:t>‌ در زمان انجام اعمال تهاجمي و همچنین استفاده اشتباه از وسيله بيماران مبتلا به </a:t>
            </a:r>
            <a:r>
              <a:rPr lang="en-US" sz="3200">
                <a:solidFill>
                  <a:schemeClr val="accent1">
                    <a:lumMod val="50000"/>
                  </a:schemeClr>
                </a:solidFill>
                <a:cs typeface="B Zar" panose="00000400000000000000" pitchFamily="2" charset="-78"/>
              </a:rPr>
              <a:t>HIV</a:t>
            </a:r>
            <a:r>
              <a:rPr lang="fa-IR" sz="3200">
                <a:solidFill>
                  <a:schemeClr val="accent1">
                    <a:lumMod val="50000"/>
                  </a:schemeClr>
                </a:solidFill>
                <a:cs typeface="B Zar" panose="00000400000000000000" pitchFamily="2" charset="-78"/>
              </a:rPr>
              <a:t>‌ براي بيمار ديگر باشد.</a:t>
            </a:r>
            <a:endParaRPr lang="en-US" sz="32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1207937374"/>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a:solidFill>
                  <a:schemeClr val="bg1"/>
                </a:solidFill>
                <a:cs typeface="2  Titr" panose="00000700000000000000" pitchFamily="2" charset="-78"/>
              </a:rPr>
              <a:t>مراحل </a:t>
            </a:r>
            <a:r>
              <a:rPr lang="x-none" sz="4000" b="1">
                <a:solidFill>
                  <a:schemeClr val="bg1"/>
                </a:solidFill>
                <a:latin typeface="Times New Roman" panose="02020603050405020304" pitchFamily="18" charset="0"/>
                <a:cs typeface="Times New Roman" panose="02020603050405020304" pitchFamily="18" charset="0"/>
              </a:rPr>
              <a:t>PEP </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1136073" y="1524434"/>
            <a:ext cx="10217727" cy="4769139"/>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rtl="1"/>
            <a:endParaRPr lang="fa-IR" sz="4000">
              <a:solidFill>
                <a:schemeClr val="accent1">
                  <a:lumMod val="50000"/>
                </a:schemeClr>
              </a:solidFill>
              <a:cs typeface="B Zar" panose="00000400000000000000" pitchFamily="2" charset="-78"/>
            </a:endParaRPr>
          </a:p>
          <a:p>
            <a:pPr lvl="1" algn="just" rtl="1"/>
            <a:r>
              <a:rPr lang="fa-IR" sz="4000">
                <a:solidFill>
                  <a:schemeClr val="accent1">
                    <a:lumMod val="50000"/>
                  </a:schemeClr>
                </a:solidFill>
                <a:cs typeface="B Zar" panose="00000400000000000000" pitchFamily="2" charset="-78"/>
              </a:rPr>
              <a:t>مداوای محل مواجهه</a:t>
            </a:r>
          </a:p>
          <a:p>
            <a:pPr lvl="1" algn="just" rtl="1"/>
            <a:r>
              <a:rPr lang="fa-IR" sz="4000">
                <a:solidFill>
                  <a:schemeClr val="accent1">
                    <a:lumMod val="50000"/>
                  </a:schemeClr>
                </a:solidFill>
                <a:cs typeface="B Zar" panose="00000400000000000000" pitchFamily="2" charset="-78"/>
              </a:rPr>
              <a:t> ثبت مواجهه</a:t>
            </a:r>
          </a:p>
          <a:p>
            <a:pPr lvl="1" algn="just" rtl="1"/>
            <a:r>
              <a:rPr lang="fa-IR" sz="4000">
                <a:solidFill>
                  <a:schemeClr val="accent1">
                    <a:lumMod val="50000"/>
                  </a:schemeClr>
                </a:solidFill>
                <a:cs typeface="B Zar" panose="00000400000000000000" pitchFamily="2" charset="-78"/>
              </a:rPr>
              <a:t>ارزیابی میزان خطر مواجهه</a:t>
            </a:r>
          </a:p>
          <a:p>
            <a:pPr lvl="1" algn="just" rtl="1"/>
            <a:r>
              <a:rPr lang="fa-IR" sz="4000">
                <a:solidFill>
                  <a:schemeClr val="accent1">
                    <a:lumMod val="50000"/>
                  </a:schemeClr>
                </a:solidFill>
                <a:cs typeface="B Zar" panose="00000400000000000000" pitchFamily="2" charset="-78"/>
              </a:rPr>
              <a:t>ارزيابي فرد مواجهه یافته</a:t>
            </a:r>
          </a:p>
          <a:p>
            <a:pPr lvl="1" algn="just" rtl="1"/>
            <a:r>
              <a:rPr lang="fa-IR" sz="4000">
                <a:solidFill>
                  <a:schemeClr val="accent1">
                    <a:lumMod val="50000"/>
                  </a:schemeClr>
                </a:solidFill>
                <a:cs typeface="B Zar" panose="00000400000000000000" pitchFamily="2" charset="-78"/>
              </a:rPr>
              <a:t>ارزيابي منبع مواجهه </a:t>
            </a:r>
          </a:p>
          <a:p>
            <a:pPr lvl="1" algn="just" rtl="1"/>
            <a:r>
              <a:rPr lang="fa-IR" sz="4000">
                <a:solidFill>
                  <a:schemeClr val="accent1">
                    <a:lumMod val="50000"/>
                  </a:schemeClr>
                </a:solidFill>
                <a:cs typeface="B Zar" panose="00000400000000000000" pitchFamily="2" charset="-78"/>
              </a:rPr>
              <a:t>مدیریت مواجهه</a:t>
            </a:r>
            <a:endParaRPr lang="en-US" sz="40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1279643440"/>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a:solidFill>
                  <a:schemeClr val="bg1"/>
                </a:solidFill>
                <a:cs typeface="2  Titr" panose="00000700000000000000" pitchFamily="2" charset="-78"/>
              </a:rPr>
              <a:t>ارزیابی میزان خطر مواجهه</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24719" y="1582410"/>
            <a:ext cx="10515600" cy="4851400"/>
          </a:xfrm>
          <a:prstGeom prst="rect">
            <a:avLst/>
          </a:prstGeom>
          <a:no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buFont typeface="Arial" panose="020B0604020202020204" pitchFamily="34" charset="0"/>
              <a:buNone/>
            </a:pPr>
            <a:r>
              <a:rPr lang="fa-IR" sz="3600">
                <a:solidFill>
                  <a:schemeClr val="accent1">
                    <a:lumMod val="50000"/>
                  </a:schemeClr>
                </a:solidFill>
                <a:cs typeface="B Zar" panose="00000400000000000000" pitchFamily="2" charset="-78"/>
              </a:rPr>
              <a:t>خطر عفونت در مواجهه هاي زير بالاتر است:</a:t>
            </a:r>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مواجهه با مقادير بيشتر خون يا ساير مايعات عفوني </a:t>
            </a:r>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مواجهه با خون و يا مايعات عفوني بدن يك منبع مبتلا به بيماري پيشرفته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یا مرحله حاد</a:t>
            </a:r>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آسيب عميق از طريق پوست </a:t>
            </a:r>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مواجهه با منبع مبتلا به عفونت هم زمان هپاتيت </a:t>
            </a:r>
            <a:r>
              <a:rPr lang="en-US" sz="3500">
                <a:solidFill>
                  <a:schemeClr val="accent1">
                    <a:lumMod val="50000"/>
                  </a:schemeClr>
                </a:solidFill>
                <a:latin typeface="Times New Roman" panose="02020603050405020304" pitchFamily="18" charset="0"/>
                <a:cs typeface="Times New Roman" panose="02020603050405020304" pitchFamily="18" charset="0"/>
              </a:rPr>
              <a:t>C</a:t>
            </a:r>
            <a:r>
              <a:rPr lang="fa-IR" sz="3600">
                <a:solidFill>
                  <a:schemeClr val="accent1">
                    <a:lumMod val="50000"/>
                  </a:schemeClr>
                </a:solidFill>
                <a:cs typeface="B Zar" panose="00000400000000000000" pitchFamily="2" charset="-78"/>
              </a:rPr>
              <a:t> در مواجهه های با خون</a:t>
            </a:r>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وجود عفونت آميزشي در هر يك افراد منبع يا مواجهه يافته </a:t>
            </a:r>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تجاوز جنسي به دليل آسيب مخاطي بيشتر، تعداد مهاجمان و يا مقاربت تروماتيك و سن کم فرد مواجهه یافته </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1058214782"/>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920262" y="443420"/>
            <a:ext cx="10515600" cy="5446421"/>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بيشترين ميزان تخميني خطر انتقال</a:t>
            </a:r>
            <a:r>
              <a:rPr lang="en-US" sz="3600">
                <a:solidFill>
                  <a:schemeClr val="accent1">
                    <a:lumMod val="50000"/>
                  </a:schemeClr>
                </a:solidFill>
                <a:cs typeface="B Zar" panose="00000400000000000000" pitchFamily="2" charset="-78"/>
              </a:rPr>
              <a:t> HIV</a:t>
            </a:r>
            <a:r>
              <a:rPr lang="fa-IR" sz="3600">
                <a:solidFill>
                  <a:schemeClr val="accent1">
                    <a:lumMod val="50000"/>
                  </a:schemeClr>
                </a:solidFill>
                <a:cs typeface="B Zar" panose="00000400000000000000" pitchFamily="2" charset="-78"/>
              </a:rPr>
              <a:t>در هر نوبت مواجهه به ترتیب در تزريق خون، ‌استفاده از سوزن مشترك در مصرف كنندگان تزريقي مواد، مفعول بودن در یک آمیزش مقعدي و جراحت هاي ناشي از فرورفتن سوزن در پوست مشاهده شده است</a:t>
            </a:r>
          </a:p>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میزان خطر انتقال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در هر یک از اشکال تماس جنسی بدون استفاده از کاندوم تخمین زده شده است.</a:t>
            </a:r>
          </a:p>
          <a:p>
            <a:pPr lvl="1" algn="just" rtl="1"/>
            <a:r>
              <a:rPr lang="fa-IR" sz="3600">
                <a:solidFill>
                  <a:schemeClr val="accent1">
                    <a:lumMod val="50000"/>
                  </a:schemeClr>
                </a:solidFill>
                <a:cs typeface="B Zar" panose="00000400000000000000" pitchFamily="2" charset="-78"/>
              </a:rPr>
              <a:t>استفاده از کاندوم، خطر هر مواجهه جنسي را 20 برابر کم می کند.</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1825256092"/>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79436" y="738981"/>
            <a:ext cx="10515600" cy="5290272"/>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آسيب هاي ناشي از فرورفتن سوزن هاي دور ريخته شده از طريق پوست در محيط هاي عمومي (مانند پاركها، اتوبوس ها) باعث نگرانی از انتقال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میشود.  </a:t>
            </a:r>
          </a:p>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هيچ مورد عفونت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بدنبال اين آسيب ها به اثبات نرسيده است و نیازی به پروفیلاکسی از نظر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در این موارد وجود ندارد؛ مگر آنکه سر سوزن به همراه سرنگ </a:t>
            </a:r>
            <a:r>
              <a:rPr lang="fa-IR" sz="3600" b="1">
                <a:solidFill>
                  <a:srgbClr val="FF0000"/>
                </a:solidFill>
                <a:cs typeface="B Zar" panose="00000400000000000000" pitchFamily="2" charset="-78"/>
              </a:rPr>
              <a:t>حاوی خون تازه </a:t>
            </a:r>
            <a:r>
              <a:rPr lang="fa-IR" sz="3600">
                <a:solidFill>
                  <a:schemeClr val="accent1">
                    <a:lumMod val="50000"/>
                  </a:schemeClr>
                </a:solidFill>
                <a:cs typeface="B Zar" panose="00000400000000000000" pitchFamily="2" charset="-78"/>
              </a:rPr>
              <a:t>باشد.</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4800194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13718" y="337577"/>
            <a:ext cx="10515600" cy="5597237"/>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آسيب هاي ناشي از گاز گرفتگي از راههاي احتمالي ديگر براي انتقال </a:t>
            </a:r>
            <a:r>
              <a:rPr lang="az-Latn-AZ"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محسوب مي شوند که به ندرت گزارش شده است. </a:t>
            </a:r>
          </a:p>
          <a:p>
            <a:pPr algn="just" rtl="1"/>
            <a:r>
              <a:rPr lang="fa-IR" sz="3600">
                <a:solidFill>
                  <a:schemeClr val="accent1">
                    <a:lumMod val="50000"/>
                  </a:schemeClr>
                </a:solidFill>
                <a:cs typeface="B Zar" panose="00000400000000000000" pitchFamily="2" charset="-78"/>
              </a:rPr>
              <a:t>گاز گرفتن فرد مبتلا به </a:t>
            </a:r>
            <a:r>
              <a:rPr lang="az-Latn-AZ"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منجر به شكاف پوستي و تماس غشاهاي مخاطي دهان با خون آلوده ميشود </a:t>
            </a:r>
          </a:p>
          <a:p>
            <a:pPr algn="just" rtl="1"/>
            <a:r>
              <a:rPr lang="fa-IR" sz="3600">
                <a:solidFill>
                  <a:schemeClr val="accent1">
                    <a:lumMod val="50000"/>
                  </a:schemeClr>
                </a:solidFill>
                <a:cs typeface="B Zar" panose="00000400000000000000" pitchFamily="2" charset="-78"/>
              </a:rPr>
              <a:t>گاز گرفتگي توسط فرد مبتلا به </a:t>
            </a:r>
            <a:r>
              <a:rPr lang="az-Latn-AZ"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پوست آسیب دیده را در معرض بزاق قرار ميدهد. </a:t>
            </a:r>
          </a:p>
          <a:p>
            <a:pPr algn="just" rtl="1"/>
            <a:r>
              <a:rPr lang="fa-IR" sz="3600">
                <a:solidFill>
                  <a:schemeClr val="accent1">
                    <a:lumMod val="50000"/>
                  </a:schemeClr>
                </a:solidFill>
                <a:cs typeface="B Zar" panose="00000400000000000000" pitchFamily="2" charset="-78"/>
              </a:rPr>
              <a:t>خطر انتقال در تماس با بزاق غير آلوده به خون ناچيز بوده و قابل اعتنا نیست. خطر انتقال با بزاق آلوده به خون بیشتر است .</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42038918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18A8338-327A-2C6C-8857-B40C6D29A2F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7644869F-58D4-E85D-88EB-A51396B8A930}"/>
              </a:ext>
            </a:extLst>
          </p:cNvPr>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a:extLst>
              <a:ext uri="{FF2B5EF4-FFF2-40B4-BE49-F238E27FC236}">
                <a16:creationId xmlns:a16="http://schemas.microsoft.com/office/drawing/2014/main" id="{236DA3DE-07EA-286B-2C7D-16C7E1B0FA98}"/>
              </a:ext>
            </a:extLst>
          </p:cNvPr>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6000" b="1" dirty="0">
                <a:solidFill>
                  <a:schemeClr val="bg1"/>
                </a:solidFill>
                <a:effectLst>
                  <a:outerShdw blurRad="38100" dist="38100" dir="2700000" algn="tl">
                    <a:srgbClr val="000000">
                      <a:alpha val="43137"/>
                    </a:srgbClr>
                  </a:outerShdw>
                </a:effectLst>
                <a:cs typeface="B Nazanin" panose="00000400000000000000" pitchFamily="2" charset="-78"/>
              </a:rPr>
              <a:t>سیاست های کلی بیماریابی اچ آی وی</a:t>
            </a:r>
            <a:endParaRPr lang="fa-IR" sz="8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6" name="Folded Corner 98" descr="images">
            <a:extLst>
              <a:ext uri="{FF2B5EF4-FFF2-40B4-BE49-F238E27FC236}">
                <a16:creationId xmlns:a16="http://schemas.microsoft.com/office/drawing/2014/main" id="{06EEBD2D-E5EB-920C-ABE4-3AB254CDE6EA}"/>
              </a:ext>
            </a:extLst>
          </p:cNvPr>
          <p:cNvSpPr>
            <a:spLocks noChangeArrowheads="1"/>
          </p:cNvSpPr>
          <p:nvPr/>
        </p:nvSpPr>
        <p:spPr bwMode="auto">
          <a:xfrm>
            <a:off x="358228" y="2268977"/>
            <a:ext cx="2266301" cy="2654123"/>
          </a:xfrm>
          <a:prstGeom prst="foldedCorner">
            <a:avLst>
              <a:gd name="adj" fmla="val 26995"/>
            </a:avLst>
          </a:prstGeom>
          <a:blipFill dpi="0" rotWithShape="0">
            <a:blip r:embed="rId2"/>
            <a:srcRect/>
            <a:stretch>
              <a:fillRect/>
            </a:stretch>
          </a:blipFill>
          <a:ln w="9525">
            <a:solidFill>
              <a:srgbClr val="000000"/>
            </a:solidFill>
            <a:round/>
            <a:headEnd/>
            <a:tailEnd/>
          </a:ln>
        </p:spPr>
        <p:txBody>
          <a:bodyPr rot="0" vert="horz" wrap="square" lIns="91440" tIns="45720" rIns="91440" bIns="45720" anchor="t" anchorCtr="0" upright="1">
            <a:noAutofit/>
          </a:bodyPr>
          <a:lstStyle/>
          <a:p>
            <a:endParaRPr lang="en-US" dirty="0"/>
          </a:p>
        </p:txBody>
      </p:sp>
      <p:sp>
        <p:nvSpPr>
          <p:cNvPr id="7" name="Rectangle 3">
            <a:extLst>
              <a:ext uri="{FF2B5EF4-FFF2-40B4-BE49-F238E27FC236}">
                <a16:creationId xmlns:a16="http://schemas.microsoft.com/office/drawing/2014/main" id="{7BA1B8BC-D183-E52D-9634-BE64876A5696}"/>
              </a:ext>
            </a:extLst>
          </p:cNvPr>
          <p:cNvSpPr>
            <a:spLocks noChangeArrowheads="1"/>
          </p:cNvSpPr>
          <p:nvPr/>
        </p:nvSpPr>
        <p:spPr bwMode="auto">
          <a:xfrm>
            <a:off x="2877835" y="2268977"/>
            <a:ext cx="8790582"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571500" marR="0" lvl="0" indent="-571500" algn="justLow" defTabSz="914400" rtl="1" eaLnBrk="0" fontAlgn="base" latinLnBrk="0" hangingPunct="0">
              <a:lnSpc>
                <a:spcPct val="100000"/>
              </a:lnSpc>
              <a:spcBef>
                <a:spcPct val="0"/>
              </a:spcBef>
              <a:spcAft>
                <a:spcPct val="0"/>
              </a:spcAft>
              <a:buClrTx/>
              <a:buSzTx/>
              <a:buFont typeface="Arial" panose="020B0604020202020204" pitchFamily="34" charset="0"/>
              <a:buChar char="•"/>
              <a:tabLst/>
            </a:pPr>
            <a:r>
              <a:rPr kumimoji="0" lang="fa-IR" altLang="en-US" sz="3600" b="0" i="0" u="none" strike="noStrike" cap="none" normalizeH="0" baseline="0" dirty="0">
                <a:ln>
                  <a:noFill/>
                </a:ln>
                <a:solidFill>
                  <a:srgbClr val="002060"/>
                </a:solidFill>
                <a:effectLst/>
                <a:latin typeface="Calibri" panose="020F0502020204030204" pitchFamily="34" charset="0"/>
                <a:ea typeface="Calibri" panose="020F0502020204030204" pitchFamily="34" charset="0"/>
                <a:cs typeface="B Nazanin" panose="00000400000000000000" pitchFamily="2" charset="-78"/>
              </a:rPr>
              <a:t>ساده ترین روش, اطلاع رسانی به گروه های جمعیتی مختلف است که بدانند برای انجام تست باید به کجا مراجعه کنند.</a:t>
            </a:r>
          </a:p>
          <a:p>
            <a:pPr marL="571500" marR="0" lvl="0" indent="-571500" algn="justLow" defTabSz="914400" rtl="1" eaLnBrk="0" fontAlgn="base" latinLnBrk="0" hangingPunct="0">
              <a:lnSpc>
                <a:spcPct val="100000"/>
              </a:lnSpc>
              <a:spcBef>
                <a:spcPct val="0"/>
              </a:spcBef>
              <a:spcAft>
                <a:spcPct val="0"/>
              </a:spcAft>
              <a:buClrTx/>
              <a:buSzTx/>
              <a:buFont typeface="Arial" panose="020B0604020202020204" pitchFamily="34" charset="0"/>
              <a:buChar char="•"/>
              <a:tabLst/>
            </a:pPr>
            <a:r>
              <a:rPr kumimoji="0" lang="fa-IR" altLang="en-US" sz="3600" b="0" i="0" u="none" strike="noStrike" cap="none" normalizeH="0" baseline="0" dirty="0">
                <a:ln>
                  <a:noFill/>
                </a:ln>
                <a:solidFill>
                  <a:srgbClr val="002060"/>
                </a:solidFill>
                <a:effectLst/>
                <a:latin typeface="Calibri" panose="020F0502020204030204" pitchFamily="34" charset="0"/>
                <a:ea typeface="Calibri" panose="020F0502020204030204" pitchFamily="34" charset="0"/>
                <a:cs typeface="B Nazanin" panose="00000400000000000000" pitchFamily="2" charset="-78"/>
              </a:rPr>
              <a:t>این روش معمولا برای جمعیت عمومی مناسب است </a:t>
            </a:r>
          </a:p>
          <a:p>
            <a:pPr marL="571500" marR="0" lvl="0" indent="-571500" algn="justLow" defTabSz="914400" rtl="1" eaLnBrk="0" fontAlgn="base" latinLnBrk="0" hangingPunct="0">
              <a:lnSpc>
                <a:spcPct val="100000"/>
              </a:lnSpc>
              <a:spcBef>
                <a:spcPct val="0"/>
              </a:spcBef>
              <a:spcAft>
                <a:spcPct val="0"/>
              </a:spcAft>
              <a:buClrTx/>
              <a:buSzTx/>
              <a:buFont typeface="Arial" panose="020B0604020202020204" pitchFamily="34" charset="0"/>
              <a:buChar char="•"/>
              <a:tabLst/>
            </a:pPr>
            <a:r>
              <a:rPr kumimoji="0" lang="fa-IR" altLang="en-US" sz="3600" b="0" i="0" u="none" strike="noStrike" cap="none" normalizeH="0" baseline="0" dirty="0">
                <a:ln>
                  <a:noFill/>
                </a:ln>
                <a:solidFill>
                  <a:srgbClr val="002060"/>
                </a:solidFill>
                <a:effectLst/>
                <a:latin typeface="Calibri" panose="020F0502020204030204" pitchFamily="34" charset="0"/>
                <a:ea typeface="Calibri" panose="020F0502020204030204" pitchFamily="34" charset="0"/>
                <a:cs typeface="B Nazanin" panose="00000400000000000000" pitchFamily="2" charset="-78"/>
              </a:rPr>
              <a:t> در کمپین ها مورد استفاده قرار می گیرد .</a:t>
            </a:r>
          </a:p>
          <a:p>
            <a:pPr marL="571500" marR="0" lvl="0" indent="-571500" algn="justLow" defTabSz="914400" rtl="1" eaLnBrk="0" fontAlgn="base" latinLnBrk="0" hangingPunct="0">
              <a:lnSpc>
                <a:spcPct val="100000"/>
              </a:lnSpc>
              <a:spcBef>
                <a:spcPct val="0"/>
              </a:spcBef>
              <a:spcAft>
                <a:spcPct val="0"/>
              </a:spcAft>
              <a:buClrTx/>
              <a:buSzTx/>
              <a:buFont typeface="Arial" panose="020B0604020202020204" pitchFamily="34" charset="0"/>
              <a:buChar char="•"/>
              <a:tabLst/>
            </a:pPr>
            <a:r>
              <a:rPr kumimoji="0" lang="fa-IR" altLang="en-US" sz="3600" b="0" i="0" u="none" strike="noStrike" cap="none" normalizeH="0" baseline="0" dirty="0">
                <a:ln>
                  <a:noFill/>
                </a:ln>
                <a:solidFill>
                  <a:srgbClr val="002060"/>
                </a:solidFill>
                <a:effectLst/>
                <a:latin typeface="Calibri" panose="020F0502020204030204" pitchFamily="34" charset="0"/>
                <a:ea typeface="Calibri" panose="020F0502020204030204" pitchFamily="34" charset="0"/>
                <a:cs typeface="B Nazanin" panose="00000400000000000000" pitchFamily="2" charset="-78"/>
              </a:rPr>
              <a:t> این روش بسیار وابسته به میزان تاثیر گذاری برنامه اطلاع رسانی  است. </a:t>
            </a:r>
            <a:endParaRPr kumimoji="0" lang="fa-IR" altLang="en-US" sz="4400" b="1"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7EFFB74C-9762-296E-6107-8AA9BED2F3EA}"/>
              </a:ext>
            </a:extLst>
          </p:cNvPr>
          <p:cNvSpPr txBox="1"/>
          <p:nvPr/>
        </p:nvSpPr>
        <p:spPr>
          <a:xfrm>
            <a:off x="475300" y="5004414"/>
            <a:ext cx="2032155" cy="369332"/>
          </a:xfrm>
          <a:prstGeom prst="rect">
            <a:avLst/>
          </a:prstGeom>
          <a:noFill/>
        </p:spPr>
        <p:txBody>
          <a:bodyPr wrap="square">
            <a:spAutoFit/>
          </a:bodyPr>
          <a:lstStyle/>
          <a:p>
            <a:r>
              <a:rPr kumimoji="0" lang="fa-IR" altLang="en-US" sz="1800" b="1" i="0" u="none" strike="noStrike" cap="none" normalizeH="0" baseline="0" dirty="0">
                <a:ln>
                  <a:noFill/>
                </a:ln>
                <a:solidFill>
                  <a:srgbClr val="002060"/>
                </a:solidFill>
                <a:effectLst/>
                <a:latin typeface="Calibri" panose="020F0502020204030204" pitchFamily="34" charset="0"/>
                <a:ea typeface="Calibri" panose="020F0502020204030204" pitchFamily="34" charset="0"/>
                <a:cs typeface="B Nazanin" panose="00000400000000000000" pitchFamily="2" charset="-78"/>
              </a:rPr>
              <a:t>(بیماریابی غیر فعال)</a:t>
            </a:r>
            <a:endParaRPr lang="en-US" dirty="0"/>
          </a:p>
        </p:txBody>
      </p:sp>
      <p:sp>
        <p:nvSpPr>
          <p:cNvPr id="12" name="TextBox 11">
            <a:extLst>
              <a:ext uri="{FF2B5EF4-FFF2-40B4-BE49-F238E27FC236}">
                <a16:creationId xmlns:a16="http://schemas.microsoft.com/office/drawing/2014/main" id="{B6602BCF-FCDC-C60A-91E5-ED441C668239}"/>
              </a:ext>
            </a:extLst>
          </p:cNvPr>
          <p:cNvSpPr txBox="1"/>
          <p:nvPr/>
        </p:nvSpPr>
        <p:spPr>
          <a:xfrm>
            <a:off x="4750112" y="1564354"/>
            <a:ext cx="6100674" cy="769441"/>
          </a:xfrm>
          <a:prstGeom prst="rect">
            <a:avLst/>
          </a:prstGeom>
          <a:noFill/>
        </p:spPr>
        <p:txBody>
          <a:bodyPr wrap="square">
            <a:spAutoFit/>
          </a:bodyPr>
          <a:lstStyle/>
          <a:p>
            <a:pPr algn="r" rtl="1"/>
            <a:r>
              <a:rPr kumimoji="0" lang="ar-SA" altLang="en-US" sz="4400" b="1" i="0" u="none" strike="noStrike" cap="none" normalizeH="0" baseline="0" dirty="0">
                <a:ln>
                  <a:noFill/>
                </a:ln>
                <a:solidFill>
                  <a:srgbClr val="002060"/>
                </a:solidFill>
                <a:effectLst/>
                <a:latin typeface="Calibri Light" panose="020F0302020204030204" pitchFamily="34" charset="0"/>
                <a:ea typeface="Times New Roman" panose="02020603050405020304" pitchFamily="18" charset="0"/>
                <a:cs typeface="B Nazanin" panose="00000400000000000000" pitchFamily="2" charset="-78"/>
              </a:rPr>
              <a:t>ا</a:t>
            </a:r>
            <a:r>
              <a:rPr kumimoji="0" lang="ar-SA" altLang="en-US" sz="4400" b="1" i="0" u="none" strike="noStrike" cap="none" normalizeH="0" baseline="0" dirty="0" bmk="">
                <a:ln>
                  <a:noFill/>
                </a:ln>
                <a:solidFill>
                  <a:srgbClr val="002060"/>
                </a:solidFill>
                <a:effectLst/>
                <a:latin typeface="Calibri Light" panose="020F0302020204030204" pitchFamily="34" charset="0"/>
                <a:ea typeface="Times New Roman" panose="02020603050405020304" pitchFamily="18" charset="0"/>
                <a:cs typeface="B Nazanin" panose="00000400000000000000" pitchFamily="2" charset="-78"/>
              </a:rPr>
              <a:t>طلاع رسانی </a:t>
            </a:r>
            <a:r>
              <a:rPr kumimoji="0" lang="en-US" altLang="en-US" sz="4400" b="1" i="0" u="none" strike="noStrike" cap="none" normalizeH="0" baseline="0" dirty="0" bmk="_Toc180439678">
                <a:ln>
                  <a:noFill/>
                </a:ln>
                <a:solidFill>
                  <a:srgbClr val="002060"/>
                </a:solidFill>
                <a:effectLst/>
                <a:latin typeface="Calibri Light" panose="020F0302020204030204" pitchFamily="34" charset="0"/>
                <a:ea typeface="Times New Roman" panose="02020603050405020304" pitchFamily="18" charset="0"/>
                <a:cs typeface="B Nazanin" panose="00000400000000000000" pitchFamily="2" charset="-78"/>
              </a:rPr>
              <a:t>Information</a:t>
            </a:r>
            <a:r>
              <a:rPr lang="fa-IR" sz="4400" b="1" dirty="0">
                <a:solidFill>
                  <a:srgbClr val="002060"/>
                </a:solidFill>
                <a:effectLst>
                  <a:outerShdw blurRad="38100" dist="38100" dir="2700000" algn="tl">
                    <a:srgbClr val="000000">
                      <a:alpha val="43137"/>
                    </a:srgbClr>
                  </a:outerShdw>
                </a:effectLst>
                <a:cs typeface="B Nazanin" panose="00000400000000000000" pitchFamily="2" charset="-78"/>
              </a:rPr>
              <a:t> </a:t>
            </a:r>
            <a:endParaRPr lang="en-US" sz="4400" dirty="0">
              <a:solidFill>
                <a:srgbClr val="002060"/>
              </a:solidFill>
            </a:endParaRPr>
          </a:p>
        </p:txBody>
      </p:sp>
      <p:pic>
        <p:nvPicPr>
          <p:cNvPr id="13" name="Picture 12">
            <a:extLst>
              <a:ext uri="{FF2B5EF4-FFF2-40B4-BE49-F238E27FC236}">
                <a16:creationId xmlns:a16="http://schemas.microsoft.com/office/drawing/2014/main" id="{531F4647-0C21-A625-8507-40DCDB4A84F9}"/>
              </a:ext>
            </a:extLst>
          </p:cNvPr>
          <p:cNvPicPr>
            <a:picLocks noChangeAspect="1"/>
          </p:cNvPicPr>
          <p:nvPr/>
        </p:nvPicPr>
        <p:blipFill>
          <a:blip r:embed="rId3"/>
          <a:stretch>
            <a:fillRect/>
          </a:stretch>
        </p:blipFill>
        <p:spPr>
          <a:xfrm>
            <a:off x="10891977" y="283687"/>
            <a:ext cx="972975" cy="866325"/>
          </a:xfrm>
          <a:prstGeom prst="rect">
            <a:avLst/>
          </a:prstGeom>
        </p:spPr>
      </p:pic>
      <p:sp>
        <p:nvSpPr>
          <p:cNvPr id="14" name="Oval 13">
            <a:extLst>
              <a:ext uri="{FF2B5EF4-FFF2-40B4-BE49-F238E27FC236}">
                <a16:creationId xmlns:a16="http://schemas.microsoft.com/office/drawing/2014/main" id="{461241B8-6045-6DE5-B2D2-A2D2660AA542}"/>
              </a:ext>
            </a:extLst>
          </p:cNvPr>
          <p:cNvSpPr/>
          <p:nvPr/>
        </p:nvSpPr>
        <p:spPr>
          <a:xfrm>
            <a:off x="10995239" y="1483480"/>
            <a:ext cx="729277" cy="701999"/>
          </a:xfrm>
          <a:prstGeom prst="ellipse">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4000" b="1" dirty="0">
                <a:cs typeface="B Nazanin" panose="00000400000000000000" pitchFamily="2" charset="-78"/>
              </a:rPr>
              <a:t>1</a:t>
            </a:r>
            <a:endParaRPr lang="en-US" sz="4000" b="1" dirty="0">
              <a:cs typeface="B Nazanin" panose="00000400000000000000" pitchFamily="2" charset="-78"/>
            </a:endParaRPr>
          </a:p>
        </p:txBody>
      </p:sp>
    </p:spTree>
    <p:extLst>
      <p:ext uri="{BB962C8B-B14F-4D97-AF65-F5344CB8AC3E}">
        <p14:creationId xmlns:p14="http://schemas.microsoft.com/office/powerpoint/2010/main" val="3263953404"/>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a:solidFill>
                  <a:schemeClr val="bg1"/>
                </a:solidFill>
                <a:cs typeface="2  Titr" panose="00000700000000000000" pitchFamily="2" charset="-78"/>
              </a:rPr>
              <a:t>راههای مواجهه و احتمال انتقال</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graphicFrame>
        <p:nvGraphicFramePr>
          <p:cNvPr id="6" name="Content Placeholder 4"/>
          <p:cNvGraphicFramePr>
            <a:graphicFrameLocks/>
          </p:cNvGraphicFramePr>
          <p:nvPr/>
        </p:nvGraphicFramePr>
        <p:xfrm>
          <a:off x="358228" y="1199969"/>
          <a:ext cx="10258146" cy="5218430"/>
        </p:xfrm>
        <a:graphic>
          <a:graphicData uri="http://schemas.openxmlformats.org/drawingml/2006/table">
            <a:tbl>
              <a:tblPr/>
              <a:tblGrid>
                <a:gridCol w="4095042">
                  <a:extLst>
                    <a:ext uri="{9D8B030D-6E8A-4147-A177-3AD203B41FA5}">
                      <a16:colId xmlns:a16="http://schemas.microsoft.com/office/drawing/2014/main" val="1966360494"/>
                    </a:ext>
                  </a:extLst>
                </a:gridCol>
                <a:gridCol w="6163104">
                  <a:extLst>
                    <a:ext uri="{9D8B030D-6E8A-4147-A177-3AD203B41FA5}">
                      <a16:colId xmlns:a16="http://schemas.microsoft.com/office/drawing/2014/main" val="472790677"/>
                    </a:ext>
                  </a:extLst>
                </a:gridCol>
              </a:tblGrid>
              <a:tr h="458559">
                <a:tc>
                  <a:txBody>
                    <a:bodyPr/>
                    <a:lstStyle/>
                    <a:p>
                      <a:pPr marL="0" marR="0" algn="ctr" rtl="1">
                        <a:lnSpc>
                          <a:spcPct val="107000"/>
                        </a:lnSpc>
                        <a:spcBef>
                          <a:spcPts val="0"/>
                        </a:spcBef>
                        <a:spcAft>
                          <a:spcPts val="0"/>
                        </a:spcAft>
                      </a:pPr>
                      <a:r>
                        <a:rPr lang="ar-SA" sz="3200" b="1">
                          <a:effectLst/>
                          <a:latin typeface="Tiepolo"/>
                          <a:ea typeface="Times New Roman" panose="02020603050405020304" pitchFamily="18" charset="0"/>
                          <a:cs typeface="B Zar" panose="00000400000000000000" pitchFamily="2" charset="-78"/>
                        </a:rPr>
                        <a:t>خطر انتقال (%)</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marL="0" marR="0" algn="just" rtl="1">
                        <a:lnSpc>
                          <a:spcPct val="107000"/>
                        </a:lnSpc>
                        <a:spcBef>
                          <a:spcPts val="0"/>
                        </a:spcBef>
                        <a:spcAft>
                          <a:spcPts val="0"/>
                        </a:spcAft>
                      </a:pPr>
                      <a:r>
                        <a:rPr lang="ar-SA" sz="3200" b="1" dirty="0">
                          <a:effectLst/>
                          <a:latin typeface="Tiepolo"/>
                          <a:ea typeface="Times New Roman" panose="02020603050405020304" pitchFamily="18" charset="0"/>
                          <a:cs typeface="B Zar" panose="00000400000000000000" pitchFamily="2" charset="-78"/>
                        </a:rPr>
                        <a:t>راه مواجهه</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1896027911"/>
                  </a:ext>
                </a:extLst>
              </a:tr>
              <a:tr h="458559">
                <a:tc>
                  <a:txBody>
                    <a:bodyPr/>
                    <a:lstStyle/>
                    <a:p>
                      <a:pPr marL="0" marR="0" algn="ctr" rtl="1">
                        <a:lnSpc>
                          <a:spcPct val="107000"/>
                        </a:lnSpc>
                        <a:spcBef>
                          <a:spcPts val="0"/>
                        </a:spcBef>
                        <a:spcAft>
                          <a:spcPts val="0"/>
                        </a:spcAft>
                      </a:pPr>
                      <a:r>
                        <a:rPr lang="en-US" sz="3200" kern="1200">
                          <a:solidFill>
                            <a:srgbClr val="000000"/>
                          </a:solidFill>
                          <a:effectLst/>
                          <a:latin typeface="Cambria" panose="02040503050406030204" pitchFamily="18" charset="0"/>
                          <a:ea typeface="Times New Roman" panose="02020603050405020304" pitchFamily="18" charset="0"/>
                          <a:cs typeface="B Zar" panose="00000400000000000000" pitchFamily="2" charset="-78"/>
                        </a:rPr>
                        <a:t>92.5</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07000"/>
                        </a:lnSpc>
                        <a:spcBef>
                          <a:spcPts val="0"/>
                        </a:spcBef>
                        <a:spcAft>
                          <a:spcPts val="0"/>
                        </a:spcAft>
                      </a:pPr>
                      <a:r>
                        <a:rPr lang="ar-SA" sz="3200" dirty="0">
                          <a:effectLst/>
                          <a:latin typeface="Tiepolo"/>
                          <a:ea typeface="Times New Roman" panose="02020603050405020304" pitchFamily="18" charset="0"/>
                          <a:cs typeface="B Zar" panose="00000400000000000000" pitchFamily="2" charset="-78"/>
                        </a:rPr>
                        <a:t>انتقال خون</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3580566"/>
                  </a:ext>
                </a:extLst>
              </a:tr>
              <a:tr h="458559">
                <a:tc>
                  <a:txBody>
                    <a:bodyPr/>
                    <a:lstStyle/>
                    <a:p>
                      <a:pPr marL="0" marR="0" algn="ctr" rtl="1">
                        <a:lnSpc>
                          <a:spcPct val="107000"/>
                        </a:lnSpc>
                        <a:spcBef>
                          <a:spcPts val="0"/>
                        </a:spcBef>
                        <a:spcAft>
                          <a:spcPts val="0"/>
                        </a:spcAft>
                        <a:tabLst>
                          <a:tab pos="1047115" algn="l"/>
                          <a:tab pos="1350645" algn="ctr"/>
                        </a:tabLst>
                      </a:pPr>
                      <a:r>
                        <a:rPr lang="en-US" sz="3200" kern="1200">
                          <a:solidFill>
                            <a:srgbClr val="000000"/>
                          </a:solidFill>
                          <a:effectLst/>
                          <a:latin typeface="Cambria" panose="02040503050406030204" pitchFamily="18" charset="0"/>
                          <a:ea typeface="Times New Roman" panose="02020603050405020304" pitchFamily="18" charset="0"/>
                          <a:cs typeface="B Zar" panose="00000400000000000000" pitchFamily="2" charset="-78"/>
                        </a:rPr>
                        <a:t>0.63</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07000"/>
                        </a:lnSpc>
                        <a:spcBef>
                          <a:spcPts val="0"/>
                        </a:spcBef>
                        <a:spcAft>
                          <a:spcPts val="0"/>
                        </a:spcAft>
                      </a:pPr>
                      <a:r>
                        <a:rPr lang="ar-SA" sz="3200" dirty="0">
                          <a:effectLst/>
                          <a:latin typeface="Tiepolo"/>
                          <a:ea typeface="Times New Roman" panose="02020603050405020304" pitchFamily="18" charset="0"/>
                          <a:cs typeface="B Zar" panose="00000400000000000000" pitchFamily="2" charset="-78"/>
                        </a:rPr>
                        <a:t>اشتراک سوزن در مصرف تزریقی مواد</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1262038"/>
                  </a:ext>
                </a:extLst>
              </a:tr>
              <a:tr h="458559">
                <a:tc>
                  <a:txBody>
                    <a:bodyPr/>
                    <a:lstStyle/>
                    <a:p>
                      <a:pPr marL="0" marR="0" algn="ctr" rtl="1">
                        <a:lnSpc>
                          <a:spcPct val="107000"/>
                        </a:lnSpc>
                        <a:spcBef>
                          <a:spcPts val="0"/>
                        </a:spcBef>
                        <a:spcAft>
                          <a:spcPts val="0"/>
                        </a:spcAft>
                      </a:pPr>
                      <a:r>
                        <a:rPr lang="en-US" sz="3200" kern="1200">
                          <a:solidFill>
                            <a:srgbClr val="000000"/>
                          </a:solidFill>
                          <a:effectLst/>
                          <a:latin typeface="Cambria" panose="02040503050406030204" pitchFamily="18" charset="0"/>
                          <a:ea typeface="Times New Roman" panose="02020603050405020304" pitchFamily="18" charset="0"/>
                          <a:cs typeface="B Zar" panose="00000400000000000000" pitchFamily="2" charset="-78"/>
                        </a:rPr>
                        <a:t>1.38</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07000"/>
                        </a:lnSpc>
                        <a:spcBef>
                          <a:spcPts val="0"/>
                        </a:spcBef>
                        <a:spcAft>
                          <a:spcPts val="0"/>
                        </a:spcAft>
                      </a:pPr>
                      <a:r>
                        <a:rPr lang="ar-SA" sz="3200" dirty="0">
                          <a:effectLst/>
                          <a:latin typeface="Tiepolo"/>
                          <a:ea typeface="Times New Roman" panose="02020603050405020304" pitchFamily="18" charset="0"/>
                          <a:cs typeface="B Zar" panose="00000400000000000000" pitchFamily="2" charset="-78"/>
                        </a:rPr>
                        <a:t>مفعول آمیزش مقعدی</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8710003"/>
                  </a:ext>
                </a:extLst>
              </a:tr>
              <a:tr h="458559">
                <a:tc>
                  <a:txBody>
                    <a:bodyPr/>
                    <a:lstStyle/>
                    <a:p>
                      <a:pPr marL="0" marR="0" algn="ctr" rtl="1">
                        <a:lnSpc>
                          <a:spcPct val="107000"/>
                        </a:lnSpc>
                        <a:spcBef>
                          <a:spcPts val="0"/>
                        </a:spcBef>
                        <a:spcAft>
                          <a:spcPts val="0"/>
                        </a:spcAft>
                      </a:pPr>
                      <a:r>
                        <a:rPr lang="en-US" sz="3200" kern="1200">
                          <a:solidFill>
                            <a:srgbClr val="000000"/>
                          </a:solidFill>
                          <a:effectLst/>
                          <a:latin typeface="Cambria" panose="02040503050406030204" pitchFamily="18" charset="0"/>
                          <a:ea typeface="Times New Roman" panose="02020603050405020304" pitchFamily="18" charset="0"/>
                          <a:cs typeface="B Zar" panose="00000400000000000000" pitchFamily="2" charset="-78"/>
                        </a:rPr>
                        <a:t>0.23</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07000"/>
                        </a:lnSpc>
                        <a:spcBef>
                          <a:spcPts val="0"/>
                        </a:spcBef>
                        <a:spcAft>
                          <a:spcPts val="0"/>
                        </a:spcAft>
                      </a:pPr>
                      <a:r>
                        <a:rPr lang="ar-SA" sz="3200" dirty="0">
                          <a:effectLst/>
                          <a:latin typeface="Tiepolo"/>
                          <a:ea typeface="Times New Roman" panose="02020603050405020304" pitchFamily="18" charset="0"/>
                          <a:cs typeface="B Zar" panose="00000400000000000000" pitchFamily="2" charset="-78"/>
                        </a:rPr>
                        <a:t>فرورفتن سوزن در پوست</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2891034"/>
                  </a:ext>
                </a:extLst>
              </a:tr>
              <a:tr h="458559">
                <a:tc>
                  <a:txBody>
                    <a:bodyPr/>
                    <a:lstStyle/>
                    <a:p>
                      <a:pPr marL="0" marR="0" algn="ctr" rtl="1">
                        <a:lnSpc>
                          <a:spcPct val="107000"/>
                        </a:lnSpc>
                        <a:spcBef>
                          <a:spcPts val="0"/>
                        </a:spcBef>
                        <a:spcAft>
                          <a:spcPts val="0"/>
                        </a:spcAft>
                      </a:pPr>
                      <a:r>
                        <a:rPr lang="en-US" sz="3200" kern="1200" dirty="0">
                          <a:solidFill>
                            <a:srgbClr val="000000"/>
                          </a:solidFill>
                          <a:effectLst/>
                          <a:latin typeface="Cambria" panose="02040503050406030204" pitchFamily="18" charset="0"/>
                          <a:ea typeface="Times New Roman" panose="02020603050405020304" pitchFamily="18" charset="0"/>
                          <a:cs typeface="B Zar" panose="00000400000000000000" pitchFamily="2" charset="-78"/>
                        </a:rPr>
                        <a:t>0.08</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07000"/>
                        </a:lnSpc>
                        <a:spcBef>
                          <a:spcPts val="0"/>
                        </a:spcBef>
                        <a:spcAft>
                          <a:spcPts val="0"/>
                        </a:spcAft>
                      </a:pPr>
                      <a:r>
                        <a:rPr lang="ar-SA" sz="3200" dirty="0">
                          <a:effectLst/>
                          <a:latin typeface="Tiepolo"/>
                          <a:ea typeface="Times New Roman" panose="02020603050405020304" pitchFamily="18" charset="0"/>
                          <a:cs typeface="B Zar" panose="00000400000000000000" pitchFamily="2" charset="-78"/>
                        </a:rPr>
                        <a:t>مفعول آمیزش واژنی</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0968823"/>
                  </a:ext>
                </a:extLst>
              </a:tr>
              <a:tr h="458559">
                <a:tc>
                  <a:txBody>
                    <a:bodyPr/>
                    <a:lstStyle/>
                    <a:p>
                      <a:pPr marL="0" marR="0" algn="ctr" rtl="1">
                        <a:lnSpc>
                          <a:spcPct val="107000"/>
                        </a:lnSpc>
                        <a:spcBef>
                          <a:spcPts val="0"/>
                        </a:spcBef>
                        <a:spcAft>
                          <a:spcPts val="0"/>
                        </a:spcAft>
                      </a:pPr>
                      <a:r>
                        <a:rPr lang="en-US" sz="3200" kern="1200">
                          <a:solidFill>
                            <a:srgbClr val="000000"/>
                          </a:solidFill>
                          <a:effectLst/>
                          <a:latin typeface="Cambria" panose="02040503050406030204" pitchFamily="18" charset="0"/>
                          <a:ea typeface="Times New Roman" panose="02020603050405020304" pitchFamily="18" charset="0"/>
                          <a:cs typeface="B Zar" panose="00000400000000000000" pitchFamily="2" charset="-78"/>
                        </a:rPr>
                        <a:t>0.11</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07000"/>
                        </a:lnSpc>
                        <a:spcBef>
                          <a:spcPts val="0"/>
                        </a:spcBef>
                        <a:spcAft>
                          <a:spcPts val="0"/>
                        </a:spcAft>
                      </a:pPr>
                      <a:r>
                        <a:rPr lang="ar-SA" sz="3200" dirty="0">
                          <a:effectLst/>
                          <a:latin typeface="Tiepolo"/>
                          <a:ea typeface="Times New Roman" panose="02020603050405020304" pitchFamily="18" charset="0"/>
                          <a:cs typeface="B Zar" panose="00000400000000000000" pitchFamily="2" charset="-78"/>
                        </a:rPr>
                        <a:t>فاعل آمیزش مقعدی</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4479051"/>
                  </a:ext>
                </a:extLst>
              </a:tr>
              <a:tr h="458559">
                <a:tc>
                  <a:txBody>
                    <a:bodyPr/>
                    <a:lstStyle/>
                    <a:p>
                      <a:pPr marL="0" marR="0" algn="ctr" rtl="1">
                        <a:lnSpc>
                          <a:spcPct val="107000"/>
                        </a:lnSpc>
                        <a:spcBef>
                          <a:spcPts val="0"/>
                        </a:spcBef>
                        <a:spcAft>
                          <a:spcPts val="0"/>
                        </a:spcAft>
                      </a:pPr>
                      <a:r>
                        <a:rPr lang="en-US" sz="3200" kern="1200">
                          <a:solidFill>
                            <a:srgbClr val="000000"/>
                          </a:solidFill>
                          <a:effectLst/>
                          <a:latin typeface="Cambria" panose="02040503050406030204" pitchFamily="18" charset="0"/>
                          <a:ea typeface="Times New Roman" panose="02020603050405020304" pitchFamily="18" charset="0"/>
                          <a:cs typeface="B Zar" panose="00000400000000000000" pitchFamily="2" charset="-78"/>
                        </a:rPr>
                        <a:t>0.04</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07000"/>
                        </a:lnSpc>
                        <a:spcBef>
                          <a:spcPts val="0"/>
                        </a:spcBef>
                        <a:spcAft>
                          <a:spcPts val="0"/>
                        </a:spcAft>
                      </a:pPr>
                      <a:r>
                        <a:rPr lang="ar-SA" sz="3200" dirty="0">
                          <a:effectLst/>
                          <a:latin typeface="Tiepolo"/>
                          <a:ea typeface="Times New Roman" panose="02020603050405020304" pitchFamily="18" charset="0"/>
                          <a:cs typeface="B Zar" panose="00000400000000000000" pitchFamily="2" charset="-78"/>
                        </a:rPr>
                        <a:t>فاعل آمیزش واژنی</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357927"/>
                  </a:ext>
                </a:extLst>
              </a:tr>
              <a:tr h="458559">
                <a:tc>
                  <a:txBody>
                    <a:bodyPr/>
                    <a:lstStyle/>
                    <a:p>
                      <a:pPr marL="0" marR="0" algn="ctr" rtl="1">
                        <a:lnSpc>
                          <a:spcPct val="107000"/>
                        </a:lnSpc>
                        <a:spcBef>
                          <a:spcPts val="0"/>
                        </a:spcBef>
                        <a:spcAft>
                          <a:spcPts val="0"/>
                        </a:spcAft>
                      </a:pPr>
                      <a:r>
                        <a:rPr lang="ar-SA" sz="3200" kern="1200">
                          <a:solidFill>
                            <a:srgbClr val="000000"/>
                          </a:solidFill>
                          <a:effectLst/>
                          <a:latin typeface="Cambria" panose="02040503050406030204" pitchFamily="18" charset="0"/>
                          <a:ea typeface="Times New Roman" panose="02020603050405020304" pitchFamily="18" charset="0"/>
                          <a:cs typeface="B Zar" panose="00000400000000000000" pitchFamily="2" charset="-78"/>
                        </a:rPr>
                        <a:t>کمتر از 0.0001</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07000"/>
                        </a:lnSpc>
                        <a:spcBef>
                          <a:spcPts val="0"/>
                        </a:spcBef>
                        <a:spcAft>
                          <a:spcPts val="0"/>
                        </a:spcAft>
                      </a:pPr>
                      <a:r>
                        <a:rPr lang="ar-SA" sz="3200" dirty="0">
                          <a:effectLst/>
                          <a:latin typeface="Tiepolo"/>
                          <a:ea typeface="Times New Roman" panose="02020603050405020304" pitchFamily="18" charset="0"/>
                          <a:cs typeface="B Zar" panose="00000400000000000000" pitchFamily="2" charset="-78"/>
                        </a:rPr>
                        <a:t>مفعول آمیزش دهانی</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9921270"/>
                  </a:ext>
                </a:extLst>
              </a:tr>
              <a:tr h="458559">
                <a:tc>
                  <a:txBody>
                    <a:bodyPr/>
                    <a:lstStyle/>
                    <a:p>
                      <a:pPr marL="0" marR="0" algn="ctr" rtl="1">
                        <a:lnSpc>
                          <a:spcPct val="107000"/>
                        </a:lnSpc>
                        <a:spcBef>
                          <a:spcPts val="0"/>
                        </a:spcBef>
                        <a:spcAft>
                          <a:spcPts val="0"/>
                        </a:spcAft>
                      </a:pPr>
                      <a:r>
                        <a:rPr lang="ar-SA" sz="3200" kern="1200">
                          <a:solidFill>
                            <a:srgbClr val="000000"/>
                          </a:solidFill>
                          <a:effectLst/>
                          <a:latin typeface="Cambria" panose="02040503050406030204" pitchFamily="18" charset="0"/>
                          <a:ea typeface="Times New Roman" panose="02020603050405020304" pitchFamily="18" charset="0"/>
                          <a:cs typeface="B Zar" panose="00000400000000000000" pitchFamily="2" charset="-78"/>
                        </a:rPr>
                        <a:t>کمتر از 0.0001</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07000"/>
                        </a:lnSpc>
                        <a:spcBef>
                          <a:spcPts val="0"/>
                        </a:spcBef>
                        <a:spcAft>
                          <a:spcPts val="0"/>
                        </a:spcAft>
                      </a:pPr>
                      <a:r>
                        <a:rPr lang="ar-SA" sz="3200" dirty="0">
                          <a:effectLst/>
                          <a:latin typeface="Tiepolo"/>
                          <a:ea typeface="Times New Roman" panose="02020603050405020304" pitchFamily="18" charset="0"/>
                          <a:cs typeface="B Zar" panose="00000400000000000000" pitchFamily="2" charset="-78"/>
                        </a:rPr>
                        <a:t>فاعل آمیزش دهانی</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5311"/>
                  </a:ext>
                </a:extLst>
              </a:tr>
            </a:tbl>
          </a:graphicData>
        </a:graphic>
      </p:graphicFrame>
    </p:spTree>
    <p:extLst>
      <p:ext uri="{BB962C8B-B14F-4D97-AF65-F5344CB8AC3E}">
        <p14:creationId xmlns:p14="http://schemas.microsoft.com/office/powerpoint/2010/main" val="3267541081"/>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38200" y="1350842"/>
            <a:ext cx="10515600" cy="2926484"/>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fa-IR" sz="4000">
              <a:solidFill>
                <a:schemeClr val="accent1">
                  <a:lumMod val="50000"/>
                </a:schemeClr>
              </a:solidFill>
              <a:cs typeface="B Zar" panose="00000400000000000000" pitchFamily="2" charset="-78"/>
            </a:endParaRPr>
          </a:p>
          <a:p>
            <a:pPr algn="just" rtl="1"/>
            <a:r>
              <a:rPr lang="fa-IR" sz="4000">
                <a:solidFill>
                  <a:schemeClr val="accent1">
                    <a:lumMod val="50000"/>
                  </a:schemeClr>
                </a:solidFill>
                <a:cs typeface="B Zar" panose="00000400000000000000" pitchFamily="2" charset="-78"/>
              </a:rPr>
              <a:t>خطر انتقال از طریق گاز گرفتگی بدون خونریزی، پرتاب آب دهان، پاشیده شدن ترشحات بدن مانند منی و ترشح واژینال و اشتراک اشیاء جنسی بسیار ناچیز بوده و قابل اغماض است. </a:t>
            </a:r>
            <a:endParaRPr lang="en-US" sz="40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923971191"/>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dirty="0">
                <a:solidFill>
                  <a:schemeClr val="bg1"/>
                </a:solidFill>
                <a:cs typeface="+mn-cs"/>
              </a:rPr>
              <a:t>ارزيابي فرد مواجهه یافته</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38200" y="1634958"/>
            <a:ext cx="10515600" cy="4646389"/>
          </a:xfrm>
          <a:prstGeom prst="rect">
            <a:avLst/>
          </a:prstGeom>
          <a:noFill/>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buFont typeface="Arial" panose="020B0604020202020204" pitchFamily="34" charset="0"/>
              <a:buNone/>
            </a:pPr>
            <a:r>
              <a:rPr lang="fa-IR" sz="3600">
                <a:solidFill>
                  <a:schemeClr val="accent1">
                    <a:lumMod val="50000"/>
                  </a:schemeClr>
                </a:solidFill>
                <a:cs typeface="B Zar" panose="00000400000000000000" pitchFamily="2" charset="-78"/>
              </a:rPr>
              <a:t>تعيین وضعيت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a:t>
            </a:r>
            <a:r>
              <a:rPr lang="en-US" sz="3600">
                <a:solidFill>
                  <a:schemeClr val="accent1">
                    <a:lumMod val="50000"/>
                  </a:schemeClr>
                </a:solidFill>
                <a:cs typeface="B Zar" panose="00000400000000000000" pitchFamily="2" charset="-78"/>
              </a:rPr>
              <a:t>HBV</a:t>
            </a:r>
            <a:r>
              <a:rPr lang="fa-IR" sz="3600">
                <a:solidFill>
                  <a:schemeClr val="accent1">
                    <a:lumMod val="50000"/>
                  </a:schemeClr>
                </a:solidFill>
                <a:cs typeface="B Zar" panose="00000400000000000000" pitchFamily="2" charset="-78"/>
              </a:rPr>
              <a:t> یا </a:t>
            </a:r>
            <a:r>
              <a:rPr lang="en-US" sz="3600">
                <a:solidFill>
                  <a:schemeClr val="accent1">
                    <a:lumMod val="50000"/>
                  </a:schemeClr>
                </a:solidFill>
                <a:cs typeface="B Zar" panose="00000400000000000000" pitchFamily="2" charset="-78"/>
              </a:rPr>
              <a:t>HCV</a:t>
            </a:r>
            <a:r>
              <a:rPr lang="fa-IR" sz="3600">
                <a:solidFill>
                  <a:schemeClr val="accent1">
                    <a:lumMod val="50000"/>
                  </a:schemeClr>
                </a:solidFill>
                <a:cs typeface="B Zar" panose="00000400000000000000" pitchFamily="2" charset="-78"/>
              </a:rPr>
              <a:t> در فرد مواجهه يافته:</a:t>
            </a:r>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ارزيابي فرد مواجهه يافته صرف نظر از نوع تماس بايد در عرض چند ساعت اول پس از تماس انجام شود. </a:t>
            </a:r>
            <a:endParaRPr lang="en-US" sz="3600">
              <a:solidFill>
                <a:schemeClr val="accent1">
                  <a:lumMod val="50000"/>
                </a:schemeClr>
              </a:solidFill>
              <a:cs typeface="B Zar" panose="00000400000000000000" pitchFamily="2" charset="-78"/>
            </a:endParaRPr>
          </a:p>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در اين موارد توصيه مي شود تست پايه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بر اساس پروتکل کشوری تشخیص همراه با رضايت شخصي و انجام مشاوره صورت پذيرد. </a:t>
            </a:r>
            <a:endParaRPr lang="en-US" sz="3600">
              <a:solidFill>
                <a:schemeClr val="accent1">
                  <a:lumMod val="50000"/>
                </a:schemeClr>
              </a:solidFill>
              <a:cs typeface="B Zar" panose="00000400000000000000" pitchFamily="2" charset="-78"/>
            </a:endParaRPr>
          </a:p>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اگر آزمايشهاي سريع در دسترس نباشد و شروع پروفیلاکسی </a:t>
            </a:r>
            <a:r>
              <a:rPr lang="fa-IR" sz="3600" b="1">
                <a:solidFill>
                  <a:schemeClr val="accent1">
                    <a:lumMod val="50000"/>
                  </a:schemeClr>
                </a:solidFill>
                <a:cs typeface="B Zar" panose="00000400000000000000" pitchFamily="2" charset="-78"/>
              </a:rPr>
              <a:t>اندیکاسیون</a:t>
            </a:r>
            <a:r>
              <a:rPr lang="fa-IR" sz="3600">
                <a:solidFill>
                  <a:schemeClr val="accent1">
                    <a:lumMod val="50000"/>
                  </a:schemeClr>
                </a:solidFill>
                <a:cs typeface="B Zar" panose="00000400000000000000" pitchFamily="2" charset="-78"/>
              </a:rPr>
              <a:t> داشته باشد، می توان درمان پیشگیرانه را شروع کرد و متعاقبا با بررسی های بعدی در مورد ادامه یا قطع آن تصمیم گیری نمود.  </a:t>
            </a:r>
            <a:endParaRPr lang="en-US" sz="3600">
              <a:solidFill>
                <a:schemeClr val="accent1">
                  <a:lumMod val="50000"/>
                </a:schemeClr>
              </a:solidFill>
              <a:cs typeface="B Zar" panose="00000400000000000000" pitchFamily="2" charset="-78"/>
            </a:endParaRPr>
          </a:p>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انجام </a:t>
            </a:r>
            <a:r>
              <a:rPr lang="en-US" sz="3600">
                <a:solidFill>
                  <a:schemeClr val="accent1">
                    <a:lumMod val="50000"/>
                  </a:schemeClr>
                </a:solidFill>
                <a:latin typeface="Times New Roman" panose="02020603050405020304" pitchFamily="18" charset="0"/>
                <a:cs typeface="Times New Roman" panose="02020603050405020304" pitchFamily="18" charset="0"/>
              </a:rPr>
              <a:t>HBs Ag</a:t>
            </a:r>
            <a:r>
              <a:rPr lang="fa-IR" sz="3600">
                <a:solidFill>
                  <a:schemeClr val="accent1">
                    <a:lumMod val="50000"/>
                  </a:schemeClr>
                </a:solidFill>
                <a:latin typeface="Times New Roman" panose="02020603050405020304" pitchFamily="18" charset="0"/>
                <a:cs typeface="Times New Roman" panose="02020603050405020304" pitchFamily="18" charset="0"/>
              </a:rPr>
              <a:t>، </a:t>
            </a:r>
            <a:r>
              <a:rPr lang="en-US" sz="3600">
                <a:solidFill>
                  <a:schemeClr val="accent1">
                    <a:lumMod val="50000"/>
                  </a:schemeClr>
                </a:solidFill>
                <a:latin typeface="Times New Roman" panose="02020603050405020304" pitchFamily="18" charset="0"/>
                <a:cs typeface="Times New Roman" panose="02020603050405020304" pitchFamily="18" charset="0"/>
              </a:rPr>
              <a:t>HBs Ab</a:t>
            </a:r>
            <a:r>
              <a:rPr lang="fa-IR" sz="3600">
                <a:solidFill>
                  <a:schemeClr val="accent1">
                    <a:lumMod val="50000"/>
                  </a:schemeClr>
                </a:solidFill>
                <a:latin typeface="Times New Roman" panose="02020603050405020304" pitchFamily="18" charset="0"/>
                <a:cs typeface="Times New Roman" panose="02020603050405020304" pitchFamily="18" charset="0"/>
              </a:rPr>
              <a:t>، </a:t>
            </a:r>
            <a:r>
              <a:rPr lang="en-US" sz="3600">
                <a:solidFill>
                  <a:schemeClr val="accent1">
                    <a:lumMod val="50000"/>
                  </a:schemeClr>
                </a:solidFill>
                <a:latin typeface="Times New Roman" panose="02020603050405020304" pitchFamily="18" charset="0"/>
                <a:cs typeface="Times New Roman" panose="02020603050405020304" pitchFamily="18" charset="0"/>
              </a:rPr>
              <a:t>HBcAb</a:t>
            </a:r>
            <a:r>
              <a:rPr lang="fa-IR" sz="3600">
                <a:solidFill>
                  <a:schemeClr val="accent1">
                    <a:lumMod val="50000"/>
                  </a:schemeClr>
                </a:solidFill>
                <a:cs typeface="B Zar" panose="00000400000000000000" pitchFamily="2" charset="-78"/>
              </a:rPr>
              <a:t> و </a:t>
            </a:r>
            <a:r>
              <a:rPr lang="en-US" sz="3600">
                <a:solidFill>
                  <a:schemeClr val="accent1">
                    <a:lumMod val="50000"/>
                  </a:schemeClr>
                </a:solidFill>
                <a:latin typeface="Times New Roman" panose="02020603050405020304" pitchFamily="18" charset="0"/>
                <a:cs typeface="Times New Roman" panose="02020603050405020304" pitchFamily="18" charset="0"/>
              </a:rPr>
              <a:t>HCV Ab</a:t>
            </a:r>
            <a:r>
              <a:rPr lang="fa-IR" sz="3600">
                <a:solidFill>
                  <a:schemeClr val="accent1">
                    <a:lumMod val="50000"/>
                  </a:schemeClr>
                </a:solidFill>
                <a:latin typeface="Times New Roman" panose="02020603050405020304" pitchFamily="18" charset="0"/>
                <a:cs typeface="Times New Roman" panose="02020603050405020304" pitchFamily="18" charset="0"/>
              </a:rPr>
              <a:t> </a:t>
            </a:r>
            <a:r>
              <a:rPr lang="fa-IR" sz="3600">
                <a:solidFill>
                  <a:schemeClr val="accent1">
                    <a:lumMod val="50000"/>
                  </a:schemeClr>
                </a:solidFill>
                <a:cs typeface="B Zar" panose="00000400000000000000" pitchFamily="2" charset="-78"/>
              </a:rPr>
              <a:t>را باید در نظر داشت.</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650047970"/>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dirty="0">
                <a:solidFill>
                  <a:schemeClr val="bg1"/>
                </a:solidFill>
                <a:cs typeface="+mn-cs"/>
              </a:rPr>
              <a:t>ارزيابي فرد مواجهه یافته</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685800" y="1582410"/>
            <a:ext cx="10820400" cy="4024125"/>
          </a:xfrm>
          <a:prstGeom prst="rect">
            <a:avLst/>
          </a:prstGeom>
          <a:noFill/>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buFont typeface="Arial" panose="020B0604020202020204" pitchFamily="34" charset="0"/>
              <a:buNone/>
            </a:pPr>
            <a:endParaRPr lang="en-US" sz="3600">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ar-SA" sz="3600">
                <a:solidFill>
                  <a:schemeClr val="accent1">
                    <a:lumMod val="50000"/>
                  </a:schemeClr>
                </a:solidFill>
                <a:cs typeface="B Zar" panose="00000400000000000000" pitchFamily="2" charset="-78"/>
              </a:rPr>
              <a:t>گرفتن شرح حال درباره سابقه قبلی عفونت </a:t>
            </a:r>
            <a:r>
              <a:rPr lang="en-US" sz="3600">
                <a:solidFill>
                  <a:schemeClr val="accent1">
                    <a:lumMod val="50000"/>
                  </a:schemeClr>
                </a:solidFill>
                <a:cs typeface="B Zar" panose="00000400000000000000" pitchFamily="2" charset="-78"/>
              </a:rPr>
              <a:t>HIV</a:t>
            </a:r>
            <a:r>
              <a:rPr lang="ar-SA" sz="3600">
                <a:solidFill>
                  <a:schemeClr val="accent1">
                    <a:lumMod val="50000"/>
                  </a:schemeClr>
                </a:solidFill>
                <a:cs typeface="B Zar" panose="00000400000000000000" pitchFamily="2" charset="-78"/>
              </a:rPr>
              <a:t>، </a:t>
            </a:r>
            <a:r>
              <a:rPr lang="en-US" sz="3600">
                <a:solidFill>
                  <a:schemeClr val="accent1">
                    <a:lumMod val="50000"/>
                  </a:schemeClr>
                </a:solidFill>
                <a:cs typeface="B Zar" panose="00000400000000000000" pitchFamily="2" charset="-78"/>
              </a:rPr>
              <a:t>HBV</a:t>
            </a:r>
            <a:r>
              <a:rPr lang="ar-SA" sz="3600">
                <a:solidFill>
                  <a:schemeClr val="accent1">
                    <a:lumMod val="50000"/>
                  </a:schemeClr>
                </a:solidFill>
                <a:cs typeface="B Zar" panose="00000400000000000000" pitchFamily="2" charset="-78"/>
              </a:rPr>
              <a:t> یا </a:t>
            </a:r>
            <a:r>
              <a:rPr lang="en-US" sz="3600">
                <a:solidFill>
                  <a:schemeClr val="accent1">
                    <a:lumMod val="50000"/>
                  </a:schemeClr>
                </a:solidFill>
                <a:cs typeface="B Zar" panose="00000400000000000000" pitchFamily="2" charset="-78"/>
              </a:rPr>
              <a:t>HCV</a:t>
            </a:r>
            <a:r>
              <a:rPr lang="ar-SA" sz="3600">
                <a:solidFill>
                  <a:schemeClr val="accent1">
                    <a:lumMod val="50000"/>
                  </a:schemeClr>
                </a:solidFill>
                <a:cs typeface="B Zar" panose="00000400000000000000" pitchFamily="2" charset="-78"/>
              </a:rPr>
              <a:t> و سایر بیماریها،  رفتارهاي جنسي و سابقه مصرف مواد و همچنین ارزیابی های آزمایشگاهی پایه، ارزيابي وضعیت های همراه مانند حاملگي، شيردهي و يا مصرف داروهاي ديگر كه ممكن است در انتخاب داروي براي </a:t>
            </a:r>
            <a:r>
              <a:rPr lang="en-US" sz="3600">
                <a:solidFill>
                  <a:schemeClr val="accent1">
                    <a:lumMod val="50000"/>
                  </a:schemeClr>
                </a:solidFill>
                <a:cs typeface="B Zar" panose="00000400000000000000" pitchFamily="2" charset="-78"/>
              </a:rPr>
              <a:t>PEP</a:t>
            </a:r>
            <a:r>
              <a:rPr lang="ar-SA" sz="3600">
                <a:solidFill>
                  <a:schemeClr val="accent1">
                    <a:lumMod val="50000"/>
                  </a:schemeClr>
                </a:solidFill>
                <a:cs typeface="B Zar" panose="00000400000000000000" pitchFamily="2" charset="-78"/>
              </a:rPr>
              <a:t> موثر باشد، از موارد مورد نیاز است.</a:t>
            </a:r>
            <a:endParaRPr lang="fa-IR" sz="3600">
              <a:solidFill>
                <a:schemeClr val="accent1">
                  <a:lumMod val="50000"/>
                </a:schemeClr>
              </a:solidFill>
              <a:cs typeface="B Zar" panose="00000400000000000000" pitchFamily="2" charset="-78"/>
            </a:endParaRPr>
          </a:p>
          <a:p>
            <a:pPr marL="0" indent="0" algn="just" rtl="1">
              <a:buFont typeface="Arial" panose="020B0604020202020204" pitchFamily="34" charset="0"/>
              <a:buNone/>
            </a:pPr>
            <a:endParaRPr lang="en-US" sz="3600">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fa-IR" sz="3600">
                <a:solidFill>
                  <a:schemeClr val="accent1">
                    <a:lumMod val="50000"/>
                  </a:schemeClr>
                </a:solidFill>
                <a:cs typeface="B Zar" panose="00000400000000000000" pitchFamily="2" charset="-78"/>
              </a:rPr>
              <a:t>وضعیت واکسیناسیون هپاتیت </a:t>
            </a:r>
            <a:r>
              <a:rPr lang="en-US" sz="3600">
                <a:solidFill>
                  <a:schemeClr val="accent1">
                    <a:lumMod val="50000"/>
                  </a:schemeClr>
                </a:solidFill>
                <a:cs typeface="B Zar" panose="00000400000000000000" pitchFamily="2" charset="-78"/>
              </a:rPr>
              <a:t>B</a:t>
            </a:r>
            <a:r>
              <a:rPr lang="fa-IR" sz="3600">
                <a:solidFill>
                  <a:schemeClr val="accent1">
                    <a:lumMod val="50000"/>
                  </a:schemeClr>
                </a:solidFill>
                <a:cs typeface="B Zar" panose="00000400000000000000" pitchFamily="2" charset="-78"/>
              </a:rPr>
              <a:t> و پاسخ به واکسن باید بررسی شود</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937028674"/>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dirty="0">
                <a:solidFill>
                  <a:schemeClr val="bg1"/>
                </a:solidFill>
                <a:cs typeface="+mn-cs"/>
              </a:rPr>
              <a:t>ارزيابي منبع مواجهه </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24719" y="1772871"/>
            <a:ext cx="10515600" cy="4533611"/>
          </a:xfrm>
          <a:prstGeom prst="rect">
            <a:avLst/>
          </a:prstGeom>
          <a:no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Font typeface="Arial" panose="020B0604020202020204" pitchFamily="34" charset="0"/>
              <a:buNone/>
            </a:pPr>
            <a:r>
              <a:rPr lang="fa-IR" sz="3900" b="1">
                <a:solidFill>
                  <a:schemeClr val="accent1">
                    <a:lumMod val="50000"/>
                  </a:schemeClr>
                </a:solidFill>
                <a:cs typeface="B Zar" panose="00000400000000000000" pitchFamily="2" charset="-78"/>
              </a:rPr>
              <a:t>زمانی که منبع مواجهه مشخص است</a:t>
            </a:r>
          </a:p>
          <a:p>
            <a:pPr marL="0" indent="0" algn="ctr" rtl="1">
              <a:buFont typeface="Arial" panose="020B0604020202020204" pitchFamily="34" charset="0"/>
              <a:buNone/>
            </a:pPr>
            <a:endParaRPr lang="en-US" sz="3600" b="1">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fa-IR" sz="3600">
                <a:solidFill>
                  <a:schemeClr val="accent1">
                    <a:lumMod val="50000"/>
                  </a:schemeClr>
                </a:solidFill>
                <a:cs typeface="B Zar" panose="00000400000000000000" pitchFamily="2" charset="-78"/>
              </a:rPr>
              <a:t>فرد منبع مبتلا به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a:t>
            </a:r>
            <a:r>
              <a:rPr lang="en-US" sz="3600">
                <a:solidFill>
                  <a:schemeClr val="accent1">
                    <a:lumMod val="50000"/>
                  </a:schemeClr>
                </a:solidFill>
                <a:cs typeface="B Zar" panose="00000400000000000000" pitchFamily="2" charset="-78"/>
              </a:rPr>
              <a:t> HBV</a:t>
            </a:r>
            <a:r>
              <a:rPr lang="fa-IR" sz="3600">
                <a:solidFill>
                  <a:schemeClr val="accent1">
                    <a:lumMod val="50000"/>
                  </a:schemeClr>
                </a:solidFill>
                <a:cs typeface="B Zar" panose="00000400000000000000" pitchFamily="2" charset="-78"/>
              </a:rPr>
              <a:t> و</a:t>
            </a:r>
            <a:r>
              <a:rPr lang="en-US" sz="3600">
                <a:solidFill>
                  <a:schemeClr val="accent1">
                    <a:lumMod val="50000"/>
                  </a:schemeClr>
                </a:solidFill>
                <a:cs typeface="B Zar" panose="00000400000000000000" pitchFamily="2" charset="-78"/>
              </a:rPr>
              <a:t>HCV</a:t>
            </a:r>
            <a:r>
              <a:rPr lang="fa-IR" sz="3600">
                <a:solidFill>
                  <a:schemeClr val="accent1">
                    <a:lumMod val="50000"/>
                  </a:schemeClr>
                </a:solidFill>
                <a:cs typeface="B Zar" panose="00000400000000000000" pitchFamily="2" charset="-78"/>
              </a:rPr>
              <a:t> است:</a:t>
            </a:r>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اگر فرد منبع مبتلا به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باشد، مرحله بیماری، تعداد سلولهای </a:t>
            </a:r>
            <a:r>
              <a:rPr lang="en-US" sz="3600">
                <a:solidFill>
                  <a:schemeClr val="accent1">
                    <a:lumMod val="50000"/>
                  </a:schemeClr>
                </a:solidFill>
                <a:cs typeface="B Zar" panose="00000400000000000000" pitchFamily="2" charset="-78"/>
              </a:rPr>
              <a:t>CD4</a:t>
            </a:r>
            <a:r>
              <a:rPr lang="fa-IR" sz="3600">
                <a:solidFill>
                  <a:schemeClr val="accent1">
                    <a:lumMod val="50000"/>
                  </a:schemeClr>
                </a:solidFill>
                <a:cs typeface="B Zar" panose="00000400000000000000" pitchFamily="2" charset="-78"/>
              </a:rPr>
              <a:t>، تاریخچه درمان ضد رتروویروسی، مدت درمان، موفقيت يا شکست درمان، نوع دارو و پايبندي و در صورت دسترسی، اطلاعاتی در باره مقاومت به داروهای ضد رتروویروسی را در او مشخص کنید. </a:t>
            </a:r>
          </a:p>
          <a:p>
            <a:pPr algn="just" rtl="1"/>
            <a:r>
              <a:rPr lang="fa-IR" sz="3600">
                <a:solidFill>
                  <a:schemeClr val="accent1">
                    <a:lumMod val="50000"/>
                  </a:schemeClr>
                </a:solidFill>
                <a:cs typeface="B Zar" panose="00000400000000000000" pitchFamily="2" charset="-78"/>
              </a:rPr>
              <a:t>برای این منظور با مرکز متولی مراقبت بیمار تماس گرفته شود و در صورت وجود مقاومت دارویی قبلی، در انتخاب داروهای پیشگیری تجدید نظر شود. </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407883111"/>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600" b="1">
                <a:solidFill>
                  <a:schemeClr val="bg1"/>
                </a:solidFill>
                <a:cs typeface="B Zar" panose="00000400000000000000" pitchFamily="2" charset="-78"/>
              </a:rPr>
              <a:t>وضعیت عفونت </a:t>
            </a:r>
            <a:r>
              <a:rPr lang="en-US" sz="3600" b="1">
                <a:solidFill>
                  <a:schemeClr val="bg1"/>
                </a:solidFill>
                <a:cs typeface="B Zar" panose="00000400000000000000" pitchFamily="2" charset="-78"/>
              </a:rPr>
              <a:t>HIV</a:t>
            </a:r>
            <a:r>
              <a:rPr lang="fa-IR" sz="3600" b="1">
                <a:solidFill>
                  <a:schemeClr val="bg1"/>
                </a:solidFill>
                <a:cs typeface="B Zar" panose="00000400000000000000" pitchFamily="2" charset="-78"/>
              </a:rPr>
              <a:t>، </a:t>
            </a:r>
            <a:r>
              <a:rPr lang="en-US" sz="3600" b="1">
                <a:solidFill>
                  <a:schemeClr val="bg1"/>
                </a:solidFill>
                <a:cs typeface="B Zar" panose="00000400000000000000" pitchFamily="2" charset="-78"/>
              </a:rPr>
              <a:t>HBV</a:t>
            </a:r>
            <a:r>
              <a:rPr lang="fa-IR" sz="3600" b="1">
                <a:solidFill>
                  <a:schemeClr val="bg1"/>
                </a:solidFill>
                <a:cs typeface="B Zar" panose="00000400000000000000" pitchFamily="2" charset="-78"/>
              </a:rPr>
              <a:t> و </a:t>
            </a:r>
            <a:r>
              <a:rPr lang="en-US" sz="3600" b="1">
                <a:solidFill>
                  <a:schemeClr val="bg1"/>
                </a:solidFill>
                <a:cs typeface="B Zar" panose="00000400000000000000" pitchFamily="2" charset="-78"/>
              </a:rPr>
              <a:t>HCV</a:t>
            </a:r>
            <a:r>
              <a:rPr lang="fa-IR" sz="3600" b="1">
                <a:solidFill>
                  <a:schemeClr val="bg1"/>
                </a:solidFill>
                <a:cs typeface="B Zar" panose="00000400000000000000" pitchFamily="2" charset="-78"/>
              </a:rPr>
              <a:t> منبع نامشخص است</a:t>
            </a:r>
            <a:endParaRPr lang="fa-IR" sz="36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685800" y="1881554"/>
            <a:ext cx="10820400" cy="4337131"/>
          </a:xfrm>
          <a:prstGeom prst="rect">
            <a:avLst/>
          </a:prstGeom>
          <a:noFill/>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r>
              <a:rPr lang="fa-IR" sz="3900">
                <a:solidFill>
                  <a:schemeClr val="accent1">
                    <a:lumMod val="50000"/>
                  </a:schemeClr>
                </a:solidFill>
                <a:cs typeface="B Zar" panose="00000400000000000000" pitchFamily="2" charset="-78"/>
              </a:rPr>
              <a:t>توصيه مي شود تست پايه </a:t>
            </a:r>
            <a:r>
              <a:rPr lang="en-US" sz="3900">
                <a:solidFill>
                  <a:schemeClr val="accent1">
                    <a:lumMod val="50000"/>
                  </a:schemeClr>
                </a:solidFill>
                <a:cs typeface="B Zar" panose="00000400000000000000" pitchFamily="2" charset="-78"/>
              </a:rPr>
              <a:t>HIV</a:t>
            </a:r>
            <a:r>
              <a:rPr lang="fa-IR" sz="3900">
                <a:solidFill>
                  <a:schemeClr val="accent1">
                    <a:lumMod val="50000"/>
                  </a:schemeClr>
                </a:solidFill>
                <a:cs typeface="B Zar" panose="00000400000000000000" pitchFamily="2" charset="-78"/>
              </a:rPr>
              <a:t> بر اساس پروتکل کشوری تشخیص همراه با رضايت شخصي و انجام مشاوره صورت پذيرد. </a:t>
            </a:r>
          </a:p>
          <a:p>
            <a:pPr algn="r" rtl="1"/>
            <a:endParaRPr lang="en-US" sz="3900">
              <a:solidFill>
                <a:schemeClr val="accent1">
                  <a:lumMod val="50000"/>
                </a:schemeClr>
              </a:solidFill>
              <a:cs typeface="B Zar" panose="00000400000000000000" pitchFamily="2" charset="-78"/>
            </a:endParaRPr>
          </a:p>
          <a:p>
            <a:pPr lvl="1" algn="r" rtl="1"/>
            <a:r>
              <a:rPr lang="fa-IR" sz="3500">
                <a:solidFill>
                  <a:schemeClr val="accent1">
                    <a:lumMod val="50000"/>
                  </a:schemeClr>
                </a:solidFill>
                <a:cs typeface="B Zar" panose="00000400000000000000" pitchFamily="2" charset="-78"/>
              </a:rPr>
              <a:t>تاکید بر استفاده از روش های تشخیص سریع می باشد </a:t>
            </a:r>
          </a:p>
          <a:p>
            <a:pPr lvl="1" algn="r" rtl="1"/>
            <a:r>
              <a:rPr lang="fa-IR" sz="3500">
                <a:solidFill>
                  <a:schemeClr val="accent1">
                    <a:lumMod val="50000"/>
                  </a:schemeClr>
                </a:solidFill>
                <a:cs typeface="B Zar" panose="00000400000000000000" pitchFamily="2" charset="-78"/>
              </a:rPr>
              <a:t>اگر انجام تست هاي تشخيصي سریع</a:t>
            </a:r>
            <a:r>
              <a:rPr lang="en-US" sz="3500">
                <a:solidFill>
                  <a:schemeClr val="accent1">
                    <a:lumMod val="50000"/>
                  </a:schemeClr>
                </a:solidFill>
                <a:cs typeface="B Zar" panose="00000400000000000000" pitchFamily="2" charset="-78"/>
              </a:rPr>
              <a:t>HIV </a:t>
            </a:r>
            <a:r>
              <a:rPr lang="fa-IR" sz="3500">
                <a:solidFill>
                  <a:schemeClr val="accent1">
                    <a:lumMod val="50000"/>
                  </a:schemeClr>
                </a:solidFill>
                <a:cs typeface="B Zar" panose="00000400000000000000" pitchFamily="2" charset="-78"/>
              </a:rPr>
              <a:t> امکان پذیر نیست، از آزمایش الایزای </a:t>
            </a:r>
            <a:r>
              <a:rPr lang="en-US" sz="3500">
                <a:solidFill>
                  <a:schemeClr val="accent1">
                    <a:lumMod val="50000"/>
                  </a:schemeClr>
                </a:solidFill>
                <a:cs typeface="B Zar" panose="00000400000000000000" pitchFamily="2" charset="-78"/>
              </a:rPr>
              <a:t>HIV</a:t>
            </a:r>
            <a:r>
              <a:rPr lang="fa-IR" sz="3500">
                <a:solidFill>
                  <a:schemeClr val="accent1">
                    <a:lumMod val="50000"/>
                  </a:schemeClr>
                </a:solidFill>
                <a:cs typeface="B Zar" panose="00000400000000000000" pitchFamily="2" charset="-78"/>
              </a:rPr>
              <a:t> استفاده شود. </a:t>
            </a:r>
          </a:p>
          <a:p>
            <a:pPr lvl="1" algn="r" rtl="1"/>
            <a:r>
              <a:rPr lang="fa-IR" sz="3500">
                <a:solidFill>
                  <a:schemeClr val="accent1">
                    <a:lumMod val="50000"/>
                  </a:schemeClr>
                </a:solidFill>
                <a:cs typeface="B Zar" panose="00000400000000000000" pitchFamily="2" charset="-78"/>
              </a:rPr>
              <a:t>به هر حال در صورت مواجهه با فردی از گروه های پر خطر مانند معتادین تزریقی صورت گرفته، پروفیلاکسی هرچه سریعتر شروع شود و نباید منتظر جواب آزمایش بود.</a:t>
            </a:r>
            <a:endParaRPr lang="en-US" sz="35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4230205268"/>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754799" y="591805"/>
            <a:ext cx="10515600" cy="5317981"/>
          </a:xfrm>
          <a:prstGeom prst="rect">
            <a:avLst/>
          </a:prstGeom>
          <a:noFill/>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900">
                <a:solidFill>
                  <a:schemeClr val="accent1">
                    <a:lumMod val="50000"/>
                  </a:schemeClr>
                </a:solidFill>
                <a:cs typeface="B Zar" panose="00000400000000000000" pitchFamily="2" charset="-78"/>
              </a:rPr>
              <a:t>تست </a:t>
            </a:r>
            <a:r>
              <a:rPr lang="en-US" sz="3200">
                <a:solidFill>
                  <a:schemeClr val="accent1">
                    <a:lumMod val="50000"/>
                  </a:schemeClr>
                </a:solidFill>
                <a:latin typeface="Times New Roman" panose="02020603050405020304" pitchFamily="18" charset="0"/>
                <a:cs typeface="Times New Roman" panose="02020603050405020304" pitchFamily="18" charset="0"/>
              </a:rPr>
              <a:t>HIV Elisa</a:t>
            </a:r>
            <a:r>
              <a:rPr lang="fa-IR" sz="3200">
                <a:solidFill>
                  <a:schemeClr val="accent1">
                    <a:lumMod val="50000"/>
                  </a:schemeClr>
                </a:solidFill>
                <a:latin typeface="Times New Roman" panose="02020603050405020304" pitchFamily="18" charset="0"/>
                <a:cs typeface="Times New Roman" panose="02020603050405020304" pitchFamily="18" charset="0"/>
              </a:rPr>
              <a:t> </a:t>
            </a:r>
            <a:r>
              <a:rPr lang="fa-IR" sz="3900">
                <a:solidFill>
                  <a:schemeClr val="accent1">
                    <a:lumMod val="50000"/>
                  </a:schemeClr>
                </a:solidFill>
                <a:cs typeface="B Zar" panose="00000400000000000000" pitchFamily="2" charset="-78"/>
              </a:rPr>
              <a:t>مثبت يا تست سریع مثبت، پيشنهاد كننده شروع پروفیلاکسی در صورت رخداد تماس با مایعات بالقوه عفونی می باشد. </a:t>
            </a:r>
            <a:endParaRPr lang="en-US" sz="3900">
              <a:solidFill>
                <a:schemeClr val="accent1">
                  <a:lumMod val="50000"/>
                </a:schemeClr>
              </a:solidFill>
              <a:cs typeface="B Zar" panose="00000400000000000000" pitchFamily="2" charset="-78"/>
            </a:endParaRPr>
          </a:p>
          <a:p>
            <a:pPr algn="just" rtl="1"/>
            <a:endParaRPr lang="en-US" sz="3900">
              <a:solidFill>
                <a:schemeClr val="accent1">
                  <a:lumMod val="50000"/>
                </a:schemeClr>
              </a:solidFill>
              <a:cs typeface="B Zar" panose="00000400000000000000" pitchFamily="2" charset="-78"/>
            </a:endParaRPr>
          </a:p>
          <a:p>
            <a:pPr algn="just" rtl="1"/>
            <a:r>
              <a:rPr lang="fa-IR" sz="3900">
                <a:solidFill>
                  <a:schemeClr val="accent1">
                    <a:lumMod val="50000"/>
                  </a:schemeClr>
                </a:solidFill>
                <a:cs typeface="B Zar" panose="00000400000000000000" pitchFamily="2" charset="-78"/>
              </a:rPr>
              <a:t>منبع از نظر </a:t>
            </a:r>
            <a:r>
              <a:rPr lang="en-US" sz="3200">
                <a:solidFill>
                  <a:schemeClr val="accent1">
                    <a:lumMod val="50000"/>
                  </a:schemeClr>
                </a:solidFill>
                <a:latin typeface="Times New Roman" panose="02020603050405020304" pitchFamily="18" charset="0"/>
                <a:cs typeface="Times New Roman" panose="02020603050405020304" pitchFamily="18" charset="0"/>
              </a:rPr>
              <a:t>HBS Ag</a:t>
            </a:r>
            <a:r>
              <a:rPr lang="fa-IR" sz="3200">
                <a:solidFill>
                  <a:schemeClr val="accent1">
                    <a:lumMod val="50000"/>
                  </a:schemeClr>
                </a:solidFill>
                <a:latin typeface="Times New Roman" panose="02020603050405020304" pitchFamily="18" charset="0"/>
                <a:cs typeface="Times New Roman" panose="02020603050405020304" pitchFamily="18" charset="0"/>
              </a:rPr>
              <a:t> </a:t>
            </a:r>
            <a:r>
              <a:rPr lang="fa-IR" sz="3900">
                <a:solidFill>
                  <a:schemeClr val="accent1">
                    <a:lumMod val="50000"/>
                  </a:schemeClr>
                </a:solidFill>
                <a:cs typeface="B Zar" panose="00000400000000000000" pitchFamily="2" charset="-78"/>
              </a:rPr>
              <a:t>و </a:t>
            </a:r>
            <a:r>
              <a:rPr lang="en-US" sz="3200">
                <a:solidFill>
                  <a:schemeClr val="accent1">
                    <a:lumMod val="50000"/>
                  </a:schemeClr>
                </a:solidFill>
                <a:latin typeface="Times New Roman" panose="02020603050405020304" pitchFamily="18" charset="0"/>
                <a:cs typeface="Times New Roman" panose="02020603050405020304" pitchFamily="18" charset="0"/>
              </a:rPr>
              <a:t>HCV Ab</a:t>
            </a:r>
            <a:r>
              <a:rPr lang="fa-IR" sz="3200">
                <a:solidFill>
                  <a:schemeClr val="accent1">
                    <a:lumMod val="50000"/>
                  </a:schemeClr>
                </a:solidFill>
                <a:latin typeface="Times New Roman" panose="02020603050405020304" pitchFamily="18" charset="0"/>
                <a:cs typeface="Times New Roman" panose="02020603050405020304" pitchFamily="18" charset="0"/>
              </a:rPr>
              <a:t> </a:t>
            </a:r>
            <a:r>
              <a:rPr lang="fa-IR" sz="3900">
                <a:solidFill>
                  <a:schemeClr val="accent1">
                    <a:lumMod val="50000"/>
                  </a:schemeClr>
                </a:solidFill>
                <a:cs typeface="B Zar" panose="00000400000000000000" pitchFamily="2" charset="-78"/>
              </a:rPr>
              <a:t>نیز آزمایش شود</a:t>
            </a:r>
            <a:endParaRPr lang="en-US" sz="3900">
              <a:solidFill>
                <a:schemeClr val="accent1">
                  <a:lumMod val="50000"/>
                </a:schemeClr>
              </a:solidFill>
              <a:cs typeface="B Zar" panose="00000400000000000000" pitchFamily="2" charset="-78"/>
            </a:endParaRPr>
          </a:p>
          <a:p>
            <a:pPr algn="just" rtl="1"/>
            <a:endParaRPr lang="en-US" sz="3900">
              <a:solidFill>
                <a:schemeClr val="accent1">
                  <a:lumMod val="50000"/>
                </a:schemeClr>
              </a:solidFill>
              <a:cs typeface="B Zar" panose="00000400000000000000" pitchFamily="2" charset="-78"/>
            </a:endParaRPr>
          </a:p>
          <a:p>
            <a:pPr algn="just" rtl="1"/>
            <a:r>
              <a:rPr lang="fa-IR" sz="3900">
                <a:solidFill>
                  <a:schemeClr val="accent1">
                    <a:lumMod val="50000"/>
                  </a:schemeClr>
                </a:solidFill>
                <a:cs typeface="B Zar" panose="00000400000000000000" pitchFamily="2" charset="-78"/>
              </a:rPr>
              <a:t>در صورتی که منبع مواجهه، آلوده به یک پاتوژن خونی نباشد، آزمایش های پایه در فرد مواجهه یافته یا پیگیری بعدی ضرورت ندارد</a:t>
            </a:r>
            <a:endParaRPr lang="en-US" sz="3900">
              <a:solidFill>
                <a:schemeClr val="accent1">
                  <a:lumMod val="50000"/>
                </a:schemeClr>
              </a:solidFill>
              <a:cs typeface="B Zar" panose="00000400000000000000" pitchFamily="2" charset="-78"/>
            </a:endParaRPr>
          </a:p>
          <a:p>
            <a:pPr algn="just" rtl="1"/>
            <a:endParaRPr lang="en-US" sz="3900">
              <a:solidFill>
                <a:schemeClr val="accent1">
                  <a:lumMod val="50000"/>
                </a:schemeClr>
              </a:solidFill>
              <a:cs typeface="B Zar" panose="00000400000000000000" pitchFamily="2" charset="-78"/>
            </a:endParaRPr>
          </a:p>
          <a:p>
            <a:pPr algn="just" rtl="1"/>
            <a:r>
              <a:rPr lang="fa-IR" sz="3900">
                <a:solidFill>
                  <a:schemeClr val="accent1">
                    <a:lumMod val="50000"/>
                  </a:schemeClr>
                </a:solidFill>
                <a:cs typeface="B Zar" panose="00000400000000000000" pitchFamily="2" charset="-78"/>
              </a:rPr>
              <a:t>به هنگام درخواست آزمایش ها به راز داری در مورد نتایج آزمایش ها توجه شود.</a:t>
            </a:r>
            <a:endParaRPr lang="en-US" sz="39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1492775393"/>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746760" y="322067"/>
            <a:ext cx="10515600" cy="5581218"/>
          </a:xfrm>
          <a:prstGeom prst="rect">
            <a:avLst/>
          </a:prstGeom>
          <a:noFill/>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en-US" sz="3900">
              <a:solidFill>
                <a:schemeClr val="accent1">
                  <a:lumMod val="50000"/>
                </a:schemeClr>
              </a:solidFill>
              <a:cs typeface="B Zar" panose="00000400000000000000" pitchFamily="2" charset="-78"/>
            </a:endParaRPr>
          </a:p>
          <a:p>
            <a:pPr algn="just" rtl="1"/>
            <a:r>
              <a:rPr lang="fa-IR" sz="3900">
                <a:solidFill>
                  <a:schemeClr val="accent1">
                    <a:lumMod val="50000"/>
                  </a:schemeClr>
                </a:solidFill>
                <a:cs typeface="B Zar" panose="00000400000000000000" pitchFamily="2" charset="-78"/>
              </a:rPr>
              <a:t>هنگامی که به هر علتی نتوانید آزمایشهای مورد نیاز را برای منبع مواجهه انجام دهید، علائم بالینی و سابقه رفتارهای پر خطر را در نظر بگیرید. منبع پر خطر شامل موارد زیر است:</a:t>
            </a:r>
          </a:p>
          <a:p>
            <a:pPr algn="just" rtl="1"/>
            <a:endParaRPr lang="en-US" sz="3900">
              <a:solidFill>
                <a:schemeClr val="accent1">
                  <a:lumMod val="50000"/>
                </a:schemeClr>
              </a:solidFill>
              <a:cs typeface="B Zar" panose="00000400000000000000" pitchFamily="2" charset="-78"/>
            </a:endParaRPr>
          </a:p>
          <a:p>
            <a:pPr lvl="1" algn="r" rtl="1"/>
            <a:r>
              <a:rPr lang="fa-IR" sz="3900">
                <a:solidFill>
                  <a:schemeClr val="accent1">
                    <a:lumMod val="50000"/>
                  </a:schemeClr>
                </a:solidFill>
                <a:cs typeface="B Zar" panose="00000400000000000000" pitchFamily="2" charset="-78"/>
              </a:rPr>
              <a:t>مصرف کنندگان مواد مخدر تزریقی</a:t>
            </a:r>
            <a:endParaRPr lang="en-US" sz="3900">
              <a:solidFill>
                <a:schemeClr val="accent1">
                  <a:lumMod val="50000"/>
                </a:schemeClr>
              </a:solidFill>
              <a:cs typeface="B Zar" panose="00000400000000000000" pitchFamily="2" charset="-78"/>
            </a:endParaRPr>
          </a:p>
          <a:p>
            <a:pPr lvl="1" algn="r" rtl="1"/>
            <a:r>
              <a:rPr lang="fa-IR" sz="3900">
                <a:solidFill>
                  <a:schemeClr val="accent1">
                    <a:lumMod val="50000"/>
                  </a:schemeClr>
                </a:solidFill>
                <a:cs typeface="B Zar" panose="00000400000000000000" pitchFamily="2" charset="-78"/>
              </a:rPr>
              <a:t>افرادیکه سابقه زندان و یا بازپروری داشته اند</a:t>
            </a:r>
            <a:endParaRPr lang="en-US" sz="3900">
              <a:solidFill>
                <a:schemeClr val="accent1">
                  <a:lumMod val="50000"/>
                </a:schemeClr>
              </a:solidFill>
              <a:cs typeface="B Zar" panose="00000400000000000000" pitchFamily="2" charset="-78"/>
            </a:endParaRPr>
          </a:p>
          <a:p>
            <a:pPr lvl="1" algn="r" rtl="1"/>
            <a:r>
              <a:rPr lang="fa-IR" sz="3900">
                <a:solidFill>
                  <a:schemeClr val="accent1">
                    <a:lumMod val="50000"/>
                  </a:schemeClr>
                </a:solidFill>
                <a:cs typeface="B Zar" panose="00000400000000000000" pitchFamily="2" charset="-78"/>
              </a:rPr>
              <a:t>افرادیکه سابقه رفتارهای جنسی پرخطر دارند</a:t>
            </a:r>
            <a:endParaRPr lang="en-US" sz="3900">
              <a:solidFill>
                <a:schemeClr val="accent1">
                  <a:lumMod val="50000"/>
                </a:schemeClr>
              </a:solidFill>
              <a:cs typeface="B Zar" panose="00000400000000000000" pitchFamily="2" charset="-78"/>
            </a:endParaRPr>
          </a:p>
          <a:p>
            <a:pPr lvl="2" algn="r" rtl="1"/>
            <a:r>
              <a:rPr lang="en-US" sz="3100">
                <a:solidFill>
                  <a:schemeClr val="accent1">
                    <a:lumMod val="50000"/>
                  </a:schemeClr>
                </a:solidFill>
                <a:latin typeface="Times New Roman" panose="02020603050405020304" pitchFamily="18" charset="0"/>
                <a:cs typeface="Times New Roman" panose="02020603050405020304" pitchFamily="18" charset="0"/>
              </a:rPr>
              <a:t>sex-workers</a:t>
            </a:r>
            <a:r>
              <a:rPr lang="fa-IR" sz="3500">
                <a:solidFill>
                  <a:schemeClr val="accent1">
                    <a:lumMod val="50000"/>
                  </a:schemeClr>
                </a:solidFill>
                <a:cs typeface="B Zar" panose="00000400000000000000" pitchFamily="2" charset="-78"/>
              </a:rPr>
              <a:t> (یعنی کسانی که در ازای ارتباط جنسی مبادرت به دریافت پول یا کالا می نمایند)، </a:t>
            </a:r>
            <a:endParaRPr lang="en-US" sz="3500">
              <a:solidFill>
                <a:schemeClr val="accent1">
                  <a:lumMod val="50000"/>
                </a:schemeClr>
              </a:solidFill>
              <a:cs typeface="B Zar" panose="00000400000000000000" pitchFamily="2" charset="-78"/>
            </a:endParaRPr>
          </a:p>
          <a:p>
            <a:pPr lvl="2" algn="r" rtl="1"/>
            <a:r>
              <a:rPr lang="fa-IR" sz="3500">
                <a:solidFill>
                  <a:schemeClr val="accent1">
                    <a:lumMod val="50000"/>
                  </a:schemeClr>
                </a:solidFill>
                <a:cs typeface="B Zar" panose="00000400000000000000" pitchFamily="2" charset="-78"/>
              </a:rPr>
              <a:t>افراد </a:t>
            </a:r>
            <a:r>
              <a:rPr lang="en-US" sz="3300">
                <a:solidFill>
                  <a:schemeClr val="accent1">
                    <a:lumMod val="50000"/>
                  </a:schemeClr>
                </a:solidFill>
                <a:latin typeface="Times New Roman" panose="02020603050405020304" pitchFamily="18" charset="0"/>
                <a:cs typeface="Times New Roman" panose="02020603050405020304" pitchFamily="18" charset="0"/>
              </a:rPr>
              <a:t>MSM (Men who have Sex with Men)</a:t>
            </a:r>
            <a:r>
              <a:rPr lang="fa-IR" sz="3300">
                <a:solidFill>
                  <a:schemeClr val="accent1">
                    <a:lumMod val="50000"/>
                  </a:schemeClr>
                </a:solidFill>
                <a:latin typeface="Times New Roman" panose="02020603050405020304" pitchFamily="18" charset="0"/>
                <a:cs typeface="Times New Roman" panose="02020603050405020304" pitchFamily="18" charset="0"/>
              </a:rPr>
              <a:t> </a:t>
            </a:r>
            <a:endParaRPr lang="en-US" sz="3500">
              <a:solidFill>
                <a:schemeClr val="accent1">
                  <a:lumMod val="50000"/>
                </a:schemeClr>
              </a:solidFill>
              <a:latin typeface="Times New Roman" panose="02020603050405020304" pitchFamily="18" charset="0"/>
              <a:cs typeface="Times New Roman" panose="02020603050405020304" pitchFamily="18" charset="0"/>
            </a:endParaRPr>
          </a:p>
          <a:p>
            <a:pPr lvl="2" algn="r" rtl="1"/>
            <a:r>
              <a:rPr lang="fa-IR" sz="3500">
                <a:solidFill>
                  <a:schemeClr val="accent1">
                    <a:lumMod val="50000"/>
                  </a:schemeClr>
                </a:solidFill>
                <a:cs typeface="B Zar" panose="00000400000000000000" pitchFamily="2" charset="-78"/>
              </a:rPr>
              <a:t>افراد </a:t>
            </a:r>
            <a:r>
              <a:rPr lang="en-US" sz="3300">
                <a:solidFill>
                  <a:schemeClr val="accent1">
                    <a:lumMod val="50000"/>
                  </a:schemeClr>
                </a:solidFill>
                <a:latin typeface="Times New Roman" panose="02020603050405020304" pitchFamily="18" charset="0"/>
                <a:cs typeface="Times New Roman" panose="02020603050405020304" pitchFamily="18" charset="0"/>
              </a:rPr>
              <a:t>Transsexual</a:t>
            </a:r>
            <a:r>
              <a:rPr lang="fa-IR" sz="3500">
                <a:solidFill>
                  <a:schemeClr val="accent1">
                    <a:lumMod val="50000"/>
                  </a:schemeClr>
                </a:solidFill>
                <a:cs typeface="B Zar" panose="00000400000000000000" pitchFamily="2" charset="-78"/>
              </a:rPr>
              <a:t> و </a:t>
            </a:r>
            <a:r>
              <a:rPr lang="en-US" sz="3300">
                <a:solidFill>
                  <a:schemeClr val="accent1">
                    <a:lumMod val="50000"/>
                  </a:schemeClr>
                </a:solidFill>
                <a:latin typeface="Times New Roman" panose="02020603050405020304" pitchFamily="18" charset="0"/>
                <a:cs typeface="Times New Roman" panose="02020603050405020304" pitchFamily="18" charset="0"/>
              </a:rPr>
              <a:t>Bisexual</a:t>
            </a:r>
            <a:r>
              <a:rPr lang="fa-IR" sz="3500">
                <a:solidFill>
                  <a:schemeClr val="accent1">
                    <a:lumMod val="50000"/>
                  </a:schemeClr>
                </a:solidFill>
                <a:cs typeface="B Zar" panose="00000400000000000000" pitchFamily="2" charset="-78"/>
              </a:rPr>
              <a:t> می باشند.</a:t>
            </a:r>
            <a:endParaRPr lang="en-US" sz="3500">
              <a:solidFill>
                <a:schemeClr val="accent1">
                  <a:lumMod val="50000"/>
                </a:schemeClr>
              </a:solidFill>
              <a:cs typeface="B Zar" panose="00000400000000000000" pitchFamily="2" charset="-78"/>
            </a:endParaRPr>
          </a:p>
          <a:p>
            <a:pPr lvl="1" algn="r" rtl="1"/>
            <a:r>
              <a:rPr lang="fa-IR" sz="3900">
                <a:solidFill>
                  <a:schemeClr val="accent1">
                    <a:lumMod val="50000"/>
                  </a:schemeClr>
                </a:solidFill>
                <a:cs typeface="B Zar" panose="00000400000000000000" pitchFamily="2" charset="-78"/>
              </a:rPr>
              <a:t>همسر یا شریک جنسی هر یک از گروههای فوق</a:t>
            </a:r>
            <a:endParaRPr lang="en-US" sz="39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726810484"/>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a:solidFill>
                  <a:schemeClr val="bg1"/>
                </a:solidFill>
                <a:cs typeface="B Zar" panose="00000400000000000000" pitchFamily="2" charset="-78"/>
              </a:rPr>
              <a:t>زمانی که منبع مواجهه مشخص نیست</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38200" y="1690687"/>
            <a:ext cx="10515600" cy="4377603"/>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buFont typeface="Arial" panose="020B0604020202020204" pitchFamily="34" charset="0"/>
              <a:buNone/>
            </a:pPr>
            <a:endParaRPr lang="en-US" sz="3900" b="1">
              <a:solidFill>
                <a:schemeClr val="accent1">
                  <a:lumMod val="50000"/>
                </a:schemeClr>
              </a:solidFill>
              <a:cs typeface="B Zar" panose="00000400000000000000" pitchFamily="2" charset="-78"/>
            </a:endParaRPr>
          </a:p>
          <a:p>
            <a:pPr algn="just" rtl="1"/>
            <a:r>
              <a:rPr lang="fa-IR" sz="3900">
                <a:solidFill>
                  <a:schemeClr val="accent1">
                    <a:lumMod val="50000"/>
                  </a:schemeClr>
                </a:solidFill>
                <a:cs typeface="B Zar" panose="00000400000000000000" pitchFamily="2" charset="-78"/>
              </a:rPr>
              <a:t>احتمال مواجهه با عوامل منتقل شونده از راه خون را با توجه به شیوع این پاتوژن ها در جمعیتی که فرد منبع از آن جمعیت بوده، ارزیابی کنید. </a:t>
            </a:r>
            <a:endParaRPr lang="en-US" sz="3900">
              <a:solidFill>
                <a:schemeClr val="accent1">
                  <a:lumMod val="50000"/>
                </a:schemeClr>
              </a:solidFill>
              <a:cs typeface="B Zar" panose="00000400000000000000" pitchFamily="2" charset="-78"/>
            </a:endParaRPr>
          </a:p>
          <a:p>
            <a:pPr algn="just" rtl="1"/>
            <a:endParaRPr lang="en-US" sz="3900">
              <a:solidFill>
                <a:schemeClr val="accent1">
                  <a:lumMod val="50000"/>
                </a:schemeClr>
              </a:solidFill>
              <a:cs typeface="B Zar" panose="00000400000000000000" pitchFamily="2" charset="-78"/>
            </a:endParaRPr>
          </a:p>
          <a:p>
            <a:pPr algn="just" rtl="1"/>
            <a:r>
              <a:rPr lang="fa-IR" sz="3900">
                <a:solidFill>
                  <a:schemeClr val="accent1">
                    <a:lumMod val="50000"/>
                  </a:schemeClr>
                </a:solidFill>
                <a:cs typeface="B Zar" panose="00000400000000000000" pitchFamily="2" charset="-78"/>
              </a:rPr>
              <a:t>آزمایش سوزنهای دور ریخته شده برای پاتوژنهای خونی ممنوع است.</a:t>
            </a:r>
            <a:endParaRPr lang="en-US" sz="39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3791463608"/>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a:solidFill>
                  <a:schemeClr val="bg1"/>
                </a:solidFill>
                <a:cs typeface="B Zar" panose="00000400000000000000" pitchFamily="2" charset="-78"/>
              </a:rPr>
              <a:t>در صورت وقوع تجاوز جنسی</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38200" y="1693358"/>
            <a:ext cx="10515600" cy="4351338"/>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buFont typeface="Arial" panose="020B0604020202020204" pitchFamily="34" charset="0"/>
              <a:buNone/>
            </a:pPr>
            <a:endParaRPr lang="en-US" sz="3900" b="1">
              <a:solidFill>
                <a:schemeClr val="accent1">
                  <a:lumMod val="50000"/>
                </a:schemeClr>
              </a:solidFill>
              <a:cs typeface="B Zar" panose="00000400000000000000" pitchFamily="2" charset="-78"/>
            </a:endParaRPr>
          </a:p>
          <a:p>
            <a:pPr lvl="1" algn="r" rtl="1"/>
            <a:r>
              <a:rPr lang="fa-IR" sz="3300">
                <a:solidFill>
                  <a:schemeClr val="accent1">
                    <a:lumMod val="50000"/>
                  </a:schemeClr>
                </a:solidFill>
                <a:cs typeface="B Zar" panose="00000400000000000000" pitchFamily="2" charset="-78"/>
              </a:rPr>
              <a:t> پروفیلاکسی </a:t>
            </a:r>
            <a:r>
              <a:rPr lang="en-US" sz="3300">
                <a:solidFill>
                  <a:schemeClr val="accent1">
                    <a:lumMod val="50000"/>
                  </a:schemeClr>
                </a:solidFill>
                <a:latin typeface="Times New Roman" panose="02020603050405020304" pitchFamily="18" charset="0"/>
                <a:cs typeface="Times New Roman" panose="02020603050405020304" pitchFamily="18" charset="0"/>
              </a:rPr>
              <a:t>STI</a:t>
            </a:r>
            <a:r>
              <a:rPr lang="fa-IR" sz="3300">
                <a:solidFill>
                  <a:schemeClr val="accent1">
                    <a:lumMod val="50000"/>
                  </a:schemeClr>
                </a:solidFill>
                <a:cs typeface="B Zar" panose="00000400000000000000" pitchFamily="2" charset="-78"/>
              </a:rPr>
              <a:t> در تمامی موارد جنسی به صورت ذیل، توصیه می شود:</a:t>
            </a:r>
            <a:endParaRPr lang="en-US" sz="3300">
              <a:solidFill>
                <a:schemeClr val="accent1">
                  <a:lumMod val="50000"/>
                </a:schemeClr>
              </a:solidFill>
              <a:cs typeface="B Zar" panose="00000400000000000000" pitchFamily="2" charset="-78"/>
            </a:endParaRPr>
          </a:p>
          <a:p>
            <a:pPr lvl="2" algn="r" rtl="1"/>
            <a:r>
              <a:rPr lang="fa-IR" sz="3300">
                <a:solidFill>
                  <a:schemeClr val="accent1">
                    <a:lumMod val="50000"/>
                  </a:schemeClr>
                </a:solidFill>
                <a:cs typeface="B Zar" panose="00000400000000000000" pitchFamily="2" charset="-78"/>
              </a:rPr>
              <a:t>گونوره: سفتریاکسون </a:t>
            </a:r>
            <a:r>
              <a:rPr lang="en-US" sz="3300">
                <a:solidFill>
                  <a:schemeClr val="accent1">
                    <a:lumMod val="50000"/>
                  </a:schemeClr>
                </a:solidFill>
                <a:cs typeface="B Zar" panose="00000400000000000000" pitchFamily="2" charset="-78"/>
              </a:rPr>
              <a:t>500</a:t>
            </a:r>
            <a:r>
              <a:rPr lang="en-US" sz="3300">
                <a:solidFill>
                  <a:schemeClr val="accent1">
                    <a:lumMod val="50000"/>
                  </a:schemeClr>
                </a:solidFill>
                <a:latin typeface="Times New Roman" panose="02020603050405020304" pitchFamily="18" charset="0"/>
                <a:cs typeface="Times New Roman" panose="02020603050405020304" pitchFamily="18" charset="0"/>
              </a:rPr>
              <a:t>mg</a:t>
            </a:r>
            <a:r>
              <a:rPr lang="fa-IR" sz="3300">
                <a:solidFill>
                  <a:schemeClr val="accent1">
                    <a:lumMod val="50000"/>
                  </a:schemeClr>
                </a:solidFill>
                <a:cs typeface="B Zar" panose="00000400000000000000" pitchFamily="2" charset="-78"/>
              </a:rPr>
              <a:t> تک دوز عضلانی + آزیترومایسین </a:t>
            </a:r>
            <a:r>
              <a:rPr lang="en-US" sz="3300">
                <a:solidFill>
                  <a:schemeClr val="accent1">
                    <a:lumMod val="50000"/>
                  </a:schemeClr>
                </a:solidFill>
                <a:cs typeface="B Zar" panose="00000400000000000000" pitchFamily="2" charset="-78"/>
              </a:rPr>
              <a:t>1g</a:t>
            </a:r>
            <a:r>
              <a:rPr lang="fa-IR" sz="3300">
                <a:solidFill>
                  <a:schemeClr val="accent1">
                    <a:lumMod val="50000"/>
                  </a:schemeClr>
                </a:solidFill>
                <a:cs typeface="B Zar" panose="00000400000000000000" pitchFamily="2" charset="-78"/>
              </a:rPr>
              <a:t> تک دوز </a:t>
            </a:r>
            <a:endParaRPr lang="en-US" sz="3300">
              <a:solidFill>
                <a:schemeClr val="accent1">
                  <a:lumMod val="50000"/>
                </a:schemeClr>
              </a:solidFill>
              <a:cs typeface="B Zar" panose="00000400000000000000" pitchFamily="2" charset="-78"/>
            </a:endParaRPr>
          </a:p>
          <a:p>
            <a:pPr lvl="2" algn="r" rtl="1"/>
            <a:r>
              <a:rPr lang="fa-IR" sz="3300">
                <a:solidFill>
                  <a:schemeClr val="accent1">
                    <a:lumMod val="50000"/>
                  </a:schemeClr>
                </a:solidFill>
                <a:cs typeface="B Zar" panose="00000400000000000000" pitchFamily="2" charset="-78"/>
              </a:rPr>
              <a:t>کلامیدیا: آزیترومایسین تک دوز یا داکسی سیکلین دو بار در روز به مدت 7 روز</a:t>
            </a:r>
            <a:endParaRPr lang="en-US" sz="3300">
              <a:solidFill>
                <a:schemeClr val="accent1">
                  <a:lumMod val="50000"/>
                </a:schemeClr>
              </a:solidFill>
              <a:cs typeface="B Zar" panose="00000400000000000000" pitchFamily="2" charset="-78"/>
            </a:endParaRPr>
          </a:p>
          <a:p>
            <a:pPr lvl="2" algn="r" rtl="1"/>
            <a:r>
              <a:rPr lang="fa-IR" sz="3300">
                <a:solidFill>
                  <a:schemeClr val="accent1">
                    <a:lumMod val="50000"/>
                  </a:schemeClr>
                </a:solidFill>
                <a:cs typeface="B Zar" panose="00000400000000000000" pitchFamily="2" charset="-78"/>
              </a:rPr>
              <a:t>تریکوموناس: مترونیدازول دو گرم تک دوز یا تینیدازول دو گرم تک دوز</a:t>
            </a:r>
            <a:endParaRPr lang="en-US" sz="33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6534134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621B08C-859A-3891-B991-03DA9382825D}"/>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E1B64AE9-D5F5-8F81-C8A3-4E463970FF85}"/>
              </a:ext>
            </a:extLst>
          </p:cNvPr>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a:extLst>
              <a:ext uri="{FF2B5EF4-FFF2-40B4-BE49-F238E27FC236}">
                <a16:creationId xmlns:a16="http://schemas.microsoft.com/office/drawing/2014/main" id="{7A35E024-E85D-CC43-D1B4-AF4E33A92138}"/>
              </a:ext>
            </a:extLst>
          </p:cNvPr>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6000" b="1" dirty="0">
                <a:solidFill>
                  <a:schemeClr val="bg1"/>
                </a:solidFill>
                <a:effectLst>
                  <a:outerShdw blurRad="38100" dist="38100" dir="2700000" algn="tl">
                    <a:srgbClr val="000000">
                      <a:alpha val="43137"/>
                    </a:srgbClr>
                  </a:outerShdw>
                </a:effectLst>
                <a:cs typeface="B Nazanin" panose="00000400000000000000" pitchFamily="2" charset="-78"/>
              </a:rPr>
              <a:t>سیاست های کلی بیماریابی اچ آی وی</a:t>
            </a:r>
            <a:endParaRPr lang="fa-IR" sz="8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7" name="Rectangle 3">
            <a:extLst>
              <a:ext uri="{FF2B5EF4-FFF2-40B4-BE49-F238E27FC236}">
                <a16:creationId xmlns:a16="http://schemas.microsoft.com/office/drawing/2014/main" id="{7B92E97A-4DBF-FE6E-8717-BF109D90ED23}"/>
              </a:ext>
            </a:extLst>
          </p:cNvPr>
          <p:cNvSpPr>
            <a:spLocks noChangeArrowheads="1"/>
          </p:cNvSpPr>
          <p:nvPr/>
        </p:nvSpPr>
        <p:spPr bwMode="auto">
          <a:xfrm>
            <a:off x="2384172" y="2361310"/>
            <a:ext cx="9284245"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57200" marR="0" indent="-457200" algn="just" rtl="1">
              <a:spcBef>
                <a:spcPts val="0"/>
              </a:spcBef>
              <a:spcAft>
                <a:spcPts val="0"/>
              </a:spcAft>
              <a:buFont typeface="Arial" panose="020B0604020202020204" pitchFamily="34" charset="0"/>
              <a:buChar char="•"/>
            </a:pPr>
            <a:r>
              <a:rPr lang="fa-IR" sz="3200" b="1" dirty="0">
                <a:solidFill>
                  <a:srgbClr val="002060"/>
                </a:solidFill>
                <a:latin typeface="Calibri" panose="020F0502020204030204" pitchFamily="34" charset="0"/>
                <a:ea typeface="Calibri" panose="020F0502020204030204" pitchFamily="34" charset="0"/>
                <a:cs typeface="B Nazanin" panose="00000400000000000000" pitchFamily="2" charset="-78"/>
              </a:rPr>
              <a:t>در این حالت غربالگری ارزیابی خطر در گروه جمعیتی خاصی اتفاق می افتد. </a:t>
            </a:r>
            <a:r>
              <a:rPr lang="fa-IR" sz="2400" dirty="0">
                <a:solidFill>
                  <a:srgbClr val="002060"/>
                </a:solidFill>
                <a:latin typeface="Calibri" panose="020F0502020204030204" pitchFamily="34" charset="0"/>
                <a:ea typeface="Calibri" panose="020F0502020204030204" pitchFamily="34" charset="0"/>
                <a:cs typeface="B Nazanin" panose="00000400000000000000" pitchFamily="2" charset="-78"/>
              </a:rPr>
              <a:t>ابتدا افرادی که دارای یکی از عوامل خطر ( اعتیاد ، روابط جنسی محافظت نشده ، وجود عامل خطردر همسر و.... ) هستند شناسائی می شوند و آن افراد برای انجام آزمایش ارجاع می شوند. </a:t>
            </a:r>
          </a:p>
          <a:p>
            <a:pPr marL="457200" marR="0" indent="-457200" algn="just" rtl="1">
              <a:spcBef>
                <a:spcPts val="0"/>
              </a:spcBef>
              <a:spcAft>
                <a:spcPts val="0"/>
              </a:spcAft>
              <a:buFont typeface="Arial" panose="020B0604020202020204" pitchFamily="34" charset="0"/>
              <a:buChar char="•"/>
            </a:pPr>
            <a:r>
              <a:rPr lang="fa-IR" sz="2800" b="1" dirty="0">
                <a:solidFill>
                  <a:srgbClr val="002060"/>
                </a:solidFill>
                <a:latin typeface="Calibri" panose="020F0502020204030204" pitchFamily="34" charset="0"/>
                <a:ea typeface="Calibri" panose="020F0502020204030204" pitchFamily="34" charset="0"/>
                <a:cs typeface="B Nazanin" panose="00000400000000000000" pitchFamily="2" charset="-78"/>
              </a:rPr>
              <a:t>ارائه دهندگان خدمت مبتنی بر پاسخ بیمار انتخاب می کنند چه کسی را ارجاع دهند  . </a:t>
            </a:r>
            <a:r>
              <a:rPr lang="fa-IR" sz="2400" dirty="0">
                <a:solidFill>
                  <a:srgbClr val="002060"/>
                </a:solidFill>
                <a:latin typeface="Calibri" panose="020F0502020204030204" pitchFamily="34" charset="0"/>
                <a:ea typeface="Calibri" panose="020F0502020204030204" pitchFamily="34" charset="0"/>
                <a:cs typeface="B Nazanin" panose="00000400000000000000" pitchFamily="2" charset="-78"/>
              </a:rPr>
              <a:t>اشکال این روش این است که اغلب افراد راحت از عوامل خطر مرتبط با اچ آی وی صحبت نمی کنند و بهمین علت ، عده ای که واجد شرایط بوده و احتمال ابتلایشان بالاست   در تور غربالگری نمی افتند .</a:t>
            </a:r>
          </a:p>
          <a:p>
            <a:pPr marL="0" marR="0" algn="just" rtl="1">
              <a:spcBef>
                <a:spcPts val="0"/>
              </a:spcBef>
              <a:spcAft>
                <a:spcPts val="0"/>
              </a:spcAft>
            </a:pPr>
            <a:r>
              <a:rPr lang="fa-IR" sz="2400" dirty="0">
                <a:solidFill>
                  <a:srgbClr val="002060"/>
                </a:solidFill>
                <a:latin typeface="Calibri" panose="020F0502020204030204" pitchFamily="34" charset="0"/>
                <a:ea typeface="Calibri" panose="020F0502020204030204" pitchFamily="34" charset="0"/>
                <a:cs typeface="B Nazanin" panose="00000400000000000000" pitchFamily="2" charset="-78"/>
              </a:rPr>
              <a:t> </a:t>
            </a:r>
            <a:endParaRPr kumimoji="0" lang="fa-IR" altLang="en-US" sz="3200" b="1"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DAFD3261-8A3A-C032-F037-A42B90B88D07}"/>
              </a:ext>
            </a:extLst>
          </p:cNvPr>
          <p:cNvSpPr txBox="1"/>
          <p:nvPr/>
        </p:nvSpPr>
        <p:spPr>
          <a:xfrm>
            <a:off x="272578" y="4796392"/>
            <a:ext cx="1448867" cy="369332"/>
          </a:xfrm>
          <a:prstGeom prst="rect">
            <a:avLst/>
          </a:prstGeom>
          <a:noFill/>
        </p:spPr>
        <p:txBody>
          <a:bodyPr wrap="square">
            <a:spAutoFit/>
          </a:bodyPr>
          <a:lstStyle/>
          <a:p>
            <a:r>
              <a:rPr kumimoji="0" lang="fa-IR" altLang="en-US" sz="1800" b="1" i="0" u="none" strike="noStrike" cap="none" normalizeH="0" baseline="0" dirty="0">
                <a:ln>
                  <a:noFill/>
                </a:ln>
                <a:solidFill>
                  <a:srgbClr val="C00000"/>
                </a:solidFill>
                <a:effectLst/>
                <a:latin typeface="Calibri" panose="020F0502020204030204" pitchFamily="34" charset="0"/>
                <a:ea typeface="Calibri" panose="020F0502020204030204" pitchFamily="34" charset="0"/>
                <a:cs typeface="B Nazanin" panose="00000400000000000000" pitchFamily="2" charset="-78"/>
              </a:rPr>
              <a:t>(بیماریابی فعال)</a:t>
            </a:r>
            <a:endParaRPr lang="en-US" dirty="0">
              <a:solidFill>
                <a:srgbClr val="C00000"/>
              </a:solidFill>
            </a:endParaRPr>
          </a:p>
        </p:txBody>
      </p:sp>
      <p:sp>
        <p:nvSpPr>
          <p:cNvPr id="12" name="TextBox 11">
            <a:extLst>
              <a:ext uri="{FF2B5EF4-FFF2-40B4-BE49-F238E27FC236}">
                <a16:creationId xmlns:a16="http://schemas.microsoft.com/office/drawing/2014/main" id="{A66C791E-87BB-3DB2-360E-F6BD81CA7B21}"/>
              </a:ext>
            </a:extLst>
          </p:cNvPr>
          <p:cNvSpPr txBox="1"/>
          <p:nvPr/>
        </p:nvSpPr>
        <p:spPr>
          <a:xfrm>
            <a:off x="2922714" y="1483480"/>
            <a:ext cx="7712689" cy="871008"/>
          </a:xfrm>
          <a:prstGeom prst="rect">
            <a:avLst/>
          </a:prstGeom>
          <a:noFill/>
        </p:spPr>
        <p:txBody>
          <a:bodyPr wrap="square">
            <a:spAutoFit/>
          </a:bodyPr>
          <a:lstStyle/>
          <a:p>
            <a:pPr marL="0" marR="0" algn="r" rtl="1">
              <a:lnSpc>
                <a:spcPct val="115000"/>
              </a:lnSpc>
              <a:spcBef>
                <a:spcPts val="0"/>
              </a:spcBef>
              <a:spcAft>
                <a:spcPts val="0"/>
              </a:spcAft>
            </a:pPr>
            <a:r>
              <a:rPr lang="ar-SA" sz="4400" b="1" dirty="0">
                <a:solidFill>
                  <a:srgbClr val="002060"/>
                </a:solidFill>
                <a:latin typeface="Calibri Light" panose="020F0302020204030204" pitchFamily="34" charset="0"/>
                <a:cs typeface="B Nazanin" panose="00000400000000000000" pitchFamily="2" charset="-78"/>
              </a:rPr>
              <a:t>ارزیابی خطر</a:t>
            </a:r>
            <a:r>
              <a:rPr lang="en-US" sz="4400" b="1" dirty="0">
                <a:solidFill>
                  <a:srgbClr val="002060"/>
                </a:solidFill>
                <a:latin typeface="Calibri Light" panose="020F0302020204030204" pitchFamily="34" charset="0"/>
                <a:cs typeface="B Nazanin" panose="00000400000000000000" pitchFamily="2" charset="-78"/>
              </a:rPr>
              <a:t> Risk assessment</a:t>
            </a:r>
          </a:p>
        </p:txBody>
      </p:sp>
      <p:pic>
        <p:nvPicPr>
          <p:cNvPr id="13" name="Picture 12">
            <a:extLst>
              <a:ext uri="{FF2B5EF4-FFF2-40B4-BE49-F238E27FC236}">
                <a16:creationId xmlns:a16="http://schemas.microsoft.com/office/drawing/2014/main" id="{0D09E7DF-CC2A-4252-D999-969F0E0CCBDC}"/>
              </a:ext>
            </a:extLst>
          </p:cNvPr>
          <p:cNvPicPr>
            <a:picLocks noChangeAspect="1"/>
          </p:cNvPicPr>
          <p:nvPr/>
        </p:nvPicPr>
        <p:blipFill>
          <a:blip r:embed="rId2"/>
          <a:stretch>
            <a:fillRect/>
          </a:stretch>
        </p:blipFill>
        <p:spPr>
          <a:xfrm>
            <a:off x="10891977" y="283687"/>
            <a:ext cx="972975" cy="866325"/>
          </a:xfrm>
          <a:prstGeom prst="rect">
            <a:avLst/>
          </a:prstGeom>
        </p:spPr>
      </p:pic>
      <p:sp>
        <p:nvSpPr>
          <p:cNvPr id="14" name="Oval 13">
            <a:extLst>
              <a:ext uri="{FF2B5EF4-FFF2-40B4-BE49-F238E27FC236}">
                <a16:creationId xmlns:a16="http://schemas.microsoft.com/office/drawing/2014/main" id="{E9F1D948-ADC0-96B3-E71F-2C0A88EF7DF4}"/>
              </a:ext>
            </a:extLst>
          </p:cNvPr>
          <p:cNvSpPr/>
          <p:nvPr/>
        </p:nvSpPr>
        <p:spPr>
          <a:xfrm>
            <a:off x="10995239" y="1483480"/>
            <a:ext cx="729277" cy="701999"/>
          </a:xfrm>
          <a:prstGeom prst="ellipse">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4000" b="1" dirty="0">
                <a:cs typeface="B Nazanin" panose="00000400000000000000" pitchFamily="2" charset="-78"/>
              </a:rPr>
              <a:t>2</a:t>
            </a:r>
            <a:endParaRPr lang="en-US" sz="4000" b="1" dirty="0">
              <a:cs typeface="B Nazanin" panose="00000400000000000000" pitchFamily="2" charset="-78"/>
            </a:endParaRPr>
          </a:p>
        </p:txBody>
      </p:sp>
      <p:sp>
        <p:nvSpPr>
          <p:cNvPr id="2" name="Folded Corner 97" descr="images">
            <a:extLst>
              <a:ext uri="{FF2B5EF4-FFF2-40B4-BE49-F238E27FC236}">
                <a16:creationId xmlns:a16="http://schemas.microsoft.com/office/drawing/2014/main" id="{7CA10C54-1054-04BA-CC66-BCE800BB5C9A}"/>
              </a:ext>
            </a:extLst>
          </p:cNvPr>
          <p:cNvSpPr>
            <a:spLocks noChangeArrowheads="1"/>
          </p:cNvSpPr>
          <p:nvPr/>
        </p:nvSpPr>
        <p:spPr bwMode="auto">
          <a:xfrm>
            <a:off x="166893" y="2288805"/>
            <a:ext cx="2093861" cy="2507587"/>
          </a:xfrm>
          <a:prstGeom prst="foldedCorner">
            <a:avLst>
              <a:gd name="adj" fmla="val 26995"/>
            </a:avLst>
          </a:prstGeom>
          <a:blipFill dpi="0" rotWithShape="0">
            <a:blip r:embed="rId3"/>
            <a:srcRect/>
            <a:stretch>
              <a:fillRect/>
            </a:stretch>
          </a:blipFill>
          <a:ln w="9525">
            <a:solidFill>
              <a:srgbClr val="000000"/>
            </a:solidFill>
            <a:round/>
            <a:headEnd/>
            <a:tailEnd/>
          </a:ln>
        </p:spPr>
        <p:txBody>
          <a:bodyPr rot="0" vert="horz" wrap="square" lIns="91440" tIns="45720" rIns="91440" bIns="45720" anchor="t" anchorCtr="0" upright="1">
            <a:noAutofit/>
          </a:bodyPr>
          <a:lstStyle/>
          <a:p>
            <a:endParaRPr lang="en-US"/>
          </a:p>
        </p:txBody>
      </p:sp>
      <p:sp>
        <p:nvSpPr>
          <p:cNvPr id="4" name="TextBox 3">
            <a:extLst>
              <a:ext uri="{FF2B5EF4-FFF2-40B4-BE49-F238E27FC236}">
                <a16:creationId xmlns:a16="http://schemas.microsoft.com/office/drawing/2014/main" id="{E7E0D519-4EC8-D1B3-6514-E0B28E40D868}"/>
              </a:ext>
            </a:extLst>
          </p:cNvPr>
          <p:cNvSpPr txBox="1"/>
          <p:nvPr/>
        </p:nvSpPr>
        <p:spPr>
          <a:xfrm>
            <a:off x="53927" y="5220926"/>
            <a:ext cx="2178009" cy="923330"/>
          </a:xfrm>
          <a:prstGeom prst="rect">
            <a:avLst/>
          </a:prstGeom>
          <a:solidFill>
            <a:schemeClr val="accent4">
              <a:lumMod val="20000"/>
              <a:lumOff val="80000"/>
            </a:schemeClr>
          </a:solidFill>
        </p:spPr>
        <p:txBody>
          <a:bodyPr wrap="square">
            <a:spAutoFit/>
          </a:bodyPr>
          <a:lstStyle/>
          <a:p>
            <a:pPr algn="ctr"/>
            <a:r>
              <a:rPr lang="fa-IR" sz="1800" dirty="0">
                <a:solidFill>
                  <a:srgbClr val="FF0000"/>
                </a:solidFill>
                <a:latin typeface="Calibri" panose="020F0502020204030204" pitchFamily="34" charset="0"/>
                <a:ea typeface="Calibri" panose="020F0502020204030204" pitchFamily="34" charset="0"/>
                <a:cs typeface="B Nazanin" panose="00000400000000000000" pitchFamily="2" charset="-78"/>
              </a:rPr>
              <a:t>تا سال 1393 کشور ما نیز از همین سیاست تبعیت می کرد</a:t>
            </a:r>
            <a:endParaRPr lang="en-US" dirty="0">
              <a:solidFill>
                <a:srgbClr val="FF0000"/>
              </a:solidFill>
            </a:endParaRPr>
          </a:p>
        </p:txBody>
      </p:sp>
    </p:spTree>
    <p:extLst>
      <p:ext uri="{BB962C8B-B14F-4D97-AF65-F5344CB8AC3E}">
        <p14:creationId xmlns:p14="http://schemas.microsoft.com/office/powerpoint/2010/main" val="3066815510"/>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600" b="1" dirty="0">
                <a:solidFill>
                  <a:schemeClr val="bg1"/>
                </a:solidFill>
                <a:cs typeface="+mn-cs"/>
              </a:rPr>
              <a:t>مواردي كه </a:t>
            </a:r>
            <a:r>
              <a:rPr lang="en-US" sz="3600" b="1" dirty="0">
                <a:solidFill>
                  <a:schemeClr val="bg1"/>
                </a:solidFill>
                <a:latin typeface="Times New Roman" panose="02020603050405020304" pitchFamily="18" charset="0"/>
                <a:cs typeface="+mn-cs"/>
              </a:rPr>
              <a:t>PEP</a:t>
            </a:r>
            <a:r>
              <a:rPr lang="fa-IR" sz="3600" b="1" dirty="0">
                <a:solidFill>
                  <a:schemeClr val="bg1"/>
                </a:solidFill>
                <a:cs typeface="+mn-cs"/>
              </a:rPr>
              <a:t> انديكاسيون ندارد</a:t>
            </a:r>
            <a:endParaRPr lang="fa-IR" sz="36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7" name="Content Placeholder 2"/>
          <p:cNvSpPr txBox="1">
            <a:spLocks/>
          </p:cNvSpPr>
          <p:nvPr/>
        </p:nvSpPr>
        <p:spPr>
          <a:xfrm>
            <a:off x="838200" y="1936462"/>
            <a:ext cx="10515600" cy="4351338"/>
          </a:xfrm>
          <a:prstGeom prst="rect">
            <a:avLst/>
          </a:prstGeom>
          <a:no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endParaRPr lang="fa-IR"/>
          </a:p>
          <a:p>
            <a:pPr algn="r" rtl="1"/>
            <a:r>
              <a:rPr lang="ar-SA" sz="3600">
                <a:solidFill>
                  <a:schemeClr val="accent1">
                    <a:lumMod val="50000"/>
                  </a:schemeClr>
                </a:solidFill>
                <a:cs typeface="B Zar" panose="00000400000000000000" pitchFamily="2" charset="-78"/>
              </a:rPr>
              <a:t> مواجهه يافته </a:t>
            </a:r>
            <a:r>
              <a:rPr lang="en-US" sz="3600">
                <a:solidFill>
                  <a:schemeClr val="accent1">
                    <a:lumMod val="50000"/>
                  </a:schemeClr>
                </a:solidFill>
                <a:cs typeface="B Zar" panose="00000400000000000000" pitchFamily="2" charset="-78"/>
              </a:rPr>
              <a:t>HIV</a:t>
            </a:r>
            <a:r>
              <a:rPr lang="ar-SA" sz="3600">
                <a:solidFill>
                  <a:schemeClr val="accent1">
                    <a:lumMod val="50000"/>
                  </a:schemeClr>
                </a:solidFill>
                <a:cs typeface="B Zar" panose="00000400000000000000" pitchFamily="2" charset="-78"/>
              </a:rPr>
              <a:t> مثبت باشد.</a:t>
            </a:r>
            <a:endParaRPr lang="fa-IR" sz="3600">
              <a:solidFill>
                <a:schemeClr val="accent1">
                  <a:lumMod val="50000"/>
                </a:schemeClr>
              </a:solidFill>
              <a:cs typeface="B Zar" panose="00000400000000000000" pitchFamily="2" charset="-78"/>
            </a:endParaRPr>
          </a:p>
          <a:p>
            <a:pPr algn="r" rtl="1"/>
            <a:endParaRPr lang="en-US" sz="3600">
              <a:solidFill>
                <a:schemeClr val="accent1">
                  <a:lumMod val="50000"/>
                </a:schemeClr>
              </a:solidFill>
              <a:cs typeface="B Zar" panose="00000400000000000000" pitchFamily="2" charset="-78"/>
            </a:endParaRPr>
          </a:p>
          <a:p>
            <a:pPr algn="r" rtl="1"/>
            <a:r>
              <a:rPr lang="ar-SA" sz="3600">
                <a:solidFill>
                  <a:schemeClr val="accent1">
                    <a:lumMod val="50000"/>
                  </a:schemeClr>
                </a:solidFill>
                <a:cs typeface="B Zar" panose="00000400000000000000" pitchFamily="2" charset="-78"/>
              </a:rPr>
              <a:t>فرد مبدأ مبتلا به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می باشد ولی تحت درمان </a:t>
            </a:r>
            <a:r>
              <a:rPr lang="en-US" sz="3600">
                <a:solidFill>
                  <a:schemeClr val="accent1">
                    <a:lumMod val="50000"/>
                  </a:schemeClr>
                </a:solidFill>
                <a:cs typeface="B Zar" panose="00000400000000000000" pitchFamily="2" charset="-78"/>
              </a:rPr>
              <a:t>ARV </a:t>
            </a:r>
            <a:r>
              <a:rPr lang="fa-IR" sz="3600">
                <a:solidFill>
                  <a:schemeClr val="accent1">
                    <a:lumMod val="50000"/>
                  </a:schemeClr>
                </a:solidFill>
                <a:cs typeface="B Zar" panose="00000400000000000000" pitchFamily="2" charset="-78"/>
              </a:rPr>
              <a:t> قرار داشته, در طی 6 ماه گذشته بار ویروسی چک شده و </a:t>
            </a:r>
            <a:r>
              <a:rPr lang="en-US" sz="3600">
                <a:solidFill>
                  <a:schemeClr val="accent1">
                    <a:lumMod val="50000"/>
                  </a:schemeClr>
                </a:solidFill>
                <a:latin typeface="Times New Roman" panose="02020603050405020304" pitchFamily="18" charset="0"/>
                <a:cs typeface="Times New Roman" panose="02020603050405020304" pitchFamily="18" charset="0"/>
              </a:rPr>
              <a:t>undetectable</a:t>
            </a:r>
            <a:r>
              <a:rPr lang="fa-IR" sz="3600">
                <a:solidFill>
                  <a:schemeClr val="accent1">
                    <a:lumMod val="50000"/>
                  </a:schemeClr>
                </a:solidFill>
                <a:cs typeface="B Zar" panose="00000400000000000000" pitchFamily="2" charset="-78"/>
              </a:rPr>
              <a:t> بوده و پایبندی به درمان نیز مطلوب می باشد (</a:t>
            </a:r>
            <a:r>
              <a:rPr lang="fa-IR" sz="3600" b="1">
                <a:solidFill>
                  <a:schemeClr val="accent1">
                    <a:lumMod val="50000"/>
                  </a:schemeClr>
                </a:solidFill>
                <a:cs typeface="B Zar" panose="00000400000000000000" pitchFamily="2" charset="-78"/>
              </a:rPr>
              <a:t>فقط در تماس های جنسی</a:t>
            </a:r>
            <a:r>
              <a:rPr lang="fa-IR" sz="3600">
                <a:solidFill>
                  <a:schemeClr val="accent1">
                    <a:lumMod val="50000"/>
                  </a:schemeClr>
                </a:solidFill>
                <a:cs typeface="B Zar" panose="00000400000000000000" pitchFamily="2" charset="-78"/>
              </a:rPr>
              <a:t>)</a:t>
            </a:r>
            <a:endParaRPr lang="en-US" sz="3600">
              <a:solidFill>
                <a:schemeClr val="accent1">
                  <a:lumMod val="50000"/>
                </a:schemeClr>
              </a:solidFill>
              <a:cs typeface="B Zar" panose="00000400000000000000" pitchFamily="2" charset="-78"/>
            </a:endParaRPr>
          </a:p>
          <a:p>
            <a:pPr rtl="1"/>
            <a:endParaRPr lang="en-US" dirty="0"/>
          </a:p>
        </p:txBody>
      </p:sp>
    </p:spTree>
    <p:extLst>
      <p:ext uri="{BB962C8B-B14F-4D97-AF65-F5344CB8AC3E}">
        <p14:creationId xmlns:p14="http://schemas.microsoft.com/office/powerpoint/2010/main" val="4224309871"/>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ar-SA" sz="3200" b="1">
                <a:solidFill>
                  <a:schemeClr val="bg1"/>
                </a:solidFill>
                <a:cs typeface="B Zar" panose="00000400000000000000" pitchFamily="2" charset="-78"/>
              </a:rPr>
              <a:t>مواجهه هايي كه واجد شرایط دریافت درمان پیشگیرانه نمی باشند</a:t>
            </a:r>
            <a:endParaRPr lang="fa-IR" sz="32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685800" y="2194560"/>
            <a:ext cx="10820400" cy="4024125"/>
          </a:xfrm>
          <a:prstGeom prst="rect">
            <a:avLst/>
          </a:prstGeom>
          <a:noFill/>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600">
                <a:solidFill>
                  <a:srgbClr val="5B9BD5">
                    <a:lumMod val="50000"/>
                  </a:srgbClr>
                </a:solidFill>
                <a:cs typeface="B Zar" panose="00000400000000000000" pitchFamily="2" charset="-78"/>
              </a:rPr>
              <a:t>تماس پوست سالم با مايعات عفوني</a:t>
            </a:r>
            <a:endParaRPr lang="en-US" sz="3600">
              <a:solidFill>
                <a:srgbClr val="5B9BD5">
                  <a:lumMod val="50000"/>
                </a:srgbClr>
              </a:solidFill>
              <a:cs typeface="B Zar" panose="00000400000000000000" pitchFamily="2" charset="-78"/>
            </a:endParaRPr>
          </a:p>
          <a:p>
            <a:pPr algn="just" rtl="1"/>
            <a:r>
              <a:rPr lang="fa-IR" sz="3600">
                <a:solidFill>
                  <a:srgbClr val="5B9BD5">
                    <a:lumMod val="50000"/>
                  </a:srgbClr>
                </a:solidFill>
                <a:cs typeface="B Zar" panose="00000400000000000000" pitchFamily="2" charset="-78"/>
              </a:rPr>
              <a:t>تماس جنسي با استفاده از كاندومي كه سالم بماند.</a:t>
            </a:r>
            <a:endParaRPr lang="en-US" sz="3600">
              <a:solidFill>
                <a:srgbClr val="5B9BD5">
                  <a:lumMod val="50000"/>
                </a:srgbClr>
              </a:solidFill>
              <a:cs typeface="B Zar" panose="00000400000000000000" pitchFamily="2" charset="-78"/>
            </a:endParaRPr>
          </a:p>
          <a:p>
            <a:pPr algn="just" rtl="1"/>
            <a:r>
              <a:rPr lang="fa-IR" sz="3600">
                <a:solidFill>
                  <a:srgbClr val="5B9BD5">
                    <a:lumMod val="50000"/>
                  </a:srgbClr>
                </a:solidFill>
                <a:cs typeface="B Zar" panose="00000400000000000000" pitchFamily="2" charset="-78"/>
              </a:rPr>
              <a:t>تماس با مايعات غير عفوني (مدفوع، بزاق، ‌ادرار، عرق، اشك) بدون آلودگي به خون.</a:t>
            </a:r>
            <a:endParaRPr lang="en-US" sz="3600">
              <a:solidFill>
                <a:srgbClr val="5B9BD5">
                  <a:lumMod val="50000"/>
                </a:srgbClr>
              </a:solidFill>
              <a:cs typeface="B Zar" panose="00000400000000000000" pitchFamily="2" charset="-78"/>
            </a:endParaRPr>
          </a:p>
          <a:p>
            <a:pPr algn="just" rtl="1"/>
            <a:r>
              <a:rPr lang="fa-IR" sz="3600">
                <a:solidFill>
                  <a:srgbClr val="5B9BD5">
                    <a:lumMod val="50000"/>
                  </a:srgbClr>
                </a:solidFill>
                <a:cs typeface="B Zar" panose="00000400000000000000" pitchFamily="2" charset="-78"/>
              </a:rPr>
              <a:t>تماس با مايعات بدن فرد شناخته شده </a:t>
            </a:r>
            <a:r>
              <a:rPr lang="en-US" sz="3600">
                <a:solidFill>
                  <a:srgbClr val="5B9BD5">
                    <a:lumMod val="50000"/>
                  </a:srgbClr>
                </a:solidFill>
                <a:cs typeface="B Zar" panose="00000400000000000000" pitchFamily="2" charset="-78"/>
              </a:rPr>
              <a:t>HIV</a:t>
            </a:r>
            <a:r>
              <a:rPr lang="fa-IR" sz="3600">
                <a:solidFill>
                  <a:srgbClr val="5B9BD5">
                    <a:lumMod val="50000"/>
                  </a:srgbClr>
                </a:solidFill>
                <a:cs typeface="B Zar" panose="00000400000000000000" pitchFamily="2" charset="-78"/>
              </a:rPr>
              <a:t> منفي </a:t>
            </a:r>
          </a:p>
          <a:p>
            <a:pPr algn="just" rtl="1"/>
            <a:r>
              <a:rPr lang="fa-IR" sz="3600">
                <a:solidFill>
                  <a:srgbClr val="5B9BD5">
                    <a:lumMod val="50000"/>
                  </a:srgbClr>
                </a:solidFill>
                <a:cs typeface="B Zar" panose="00000400000000000000" pitchFamily="2" charset="-78"/>
              </a:rPr>
              <a:t>از زمان مواجهه بيشتر از 72 ساعت گذشته باشد (جهت مشاوره، تست و پيگيري معرفي شوند).</a:t>
            </a:r>
            <a:endParaRPr lang="en-US" sz="3600" dirty="0">
              <a:solidFill>
                <a:srgbClr val="5B9BD5">
                  <a:lumMod val="50000"/>
                </a:srgbClr>
              </a:solidFill>
              <a:cs typeface="B Zar" panose="00000400000000000000" pitchFamily="2" charset="-78"/>
            </a:endParaRPr>
          </a:p>
        </p:txBody>
      </p:sp>
    </p:spTree>
    <p:extLst>
      <p:ext uri="{BB962C8B-B14F-4D97-AF65-F5344CB8AC3E}">
        <p14:creationId xmlns:p14="http://schemas.microsoft.com/office/powerpoint/2010/main" val="4131900514"/>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38200" y="775855"/>
            <a:ext cx="10515600" cy="5401108"/>
          </a:xfrm>
          <a:prstGeom prst="rect">
            <a:avLst/>
          </a:prstGeom>
          <a:no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buFont typeface="Arial" panose="020B0604020202020204" pitchFamily="34" charset="0"/>
              <a:buNone/>
            </a:pPr>
            <a:endParaRPr lang="fa-IR" sz="3600">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fa-IR" sz="3600">
                <a:solidFill>
                  <a:schemeClr val="accent1">
                    <a:lumMod val="50000"/>
                  </a:schemeClr>
                </a:solidFill>
                <a:cs typeface="B Zar" panose="00000400000000000000" pitchFamily="2" charset="-78"/>
              </a:rPr>
              <a:t>افرادي كه به دليل نوع رفتارهاي خود در معرض مواجهه هاي مكرر قرار مي گيرند و نيازمند مصرف دوره هاي پياپي و يا تقريبا مداوم داروهاي ضد رترو ويروسي هستند مانند زوجهايي که وضعیت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آنها یکسان نیست و بطور مداوم از كاندوم استفاده نمي كنند و يا مصرف كنندگان تزريقي مواد مخدر كه مکررا وسايل مشترك براي تزريق به كار مي برند، در اين موارد بايد تلاش نمود تا با رویکرد کاهش آسیب، فرد مواجهه يافته به رفتارهای کم خطرتری ترغیب شود؛ </a:t>
            </a:r>
            <a:r>
              <a:rPr lang="fa-IR" sz="3600" b="1">
                <a:solidFill>
                  <a:schemeClr val="accent1">
                    <a:lumMod val="50000"/>
                  </a:schemeClr>
                </a:solidFill>
                <a:cs typeface="B Zar" panose="00000400000000000000" pitchFamily="2" charset="-78"/>
              </a:rPr>
              <a:t>ولی هرگز منعی برای دریافت داروهای پیشگیری در صورت لزوم نیست. </a:t>
            </a:r>
            <a:endParaRPr lang="en-US" sz="3600" b="1"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015625037"/>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600" b="1">
                <a:solidFill>
                  <a:schemeClr val="bg1"/>
                </a:solidFill>
                <a:cs typeface="B Zar" panose="00000400000000000000" pitchFamily="2" charset="-78"/>
              </a:rPr>
              <a:t>مواردي كه </a:t>
            </a:r>
            <a:r>
              <a:rPr lang="en-US" sz="3600" b="1">
                <a:solidFill>
                  <a:schemeClr val="bg1"/>
                </a:solidFill>
                <a:latin typeface="Times New Roman" panose="02020603050405020304" pitchFamily="18" charset="0"/>
                <a:cs typeface="Times New Roman" panose="02020603050405020304" pitchFamily="18" charset="0"/>
              </a:rPr>
              <a:t>PEP</a:t>
            </a:r>
            <a:r>
              <a:rPr lang="fa-IR" sz="3600" b="1">
                <a:solidFill>
                  <a:schemeClr val="bg1"/>
                </a:solidFill>
                <a:cs typeface="B Zar" panose="00000400000000000000" pitchFamily="2" charset="-78"/>
              </a:rPr>
              <a:t> انديكاسيون دارد</a:t>
            </a:r>
            <a:endParaRPr lang="fa-IR" sz="36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7" name="Content Placeholder 2"/>
          <p:cNvSpPr txBox="1">
            <a:spLocks/>
          </p:cNvSpPr>
          <p:nvPr/>
        </p:nvSpPr>
        <p:spPr>
          <a:xfrm>
            <a:off x="486507" y="1582410"/>
            <a:ext cx="10515600" cy="4644448"/>
          </a:xfrm>
          <a:prstGeom prst="rect">
            <a:avLst/>
          </a:prstGeom>
          <a:solidFill>
            <a:srgbClr val="FFEFFF"/>
          </a:solidFill>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Font typeface="Arial" panose="020B0604020202020204" pitchFamily="34" charset="0"/>
              <a:buNone/>
            </a:pPr>
            <a:endParaRPr lang="en-US" b="1">
              <a:solidFill>
                <a:srgbClr val="C00000"/>
              </a:solidFill>
              <a:cs typeface="B Zar" panose="00000400000000000000" pitchFamily="2" charset="-78"/>
            </a:endParaRPr>
          </a:p>
          <a:p>
            <a:pPr marL="0" indent="0" algn="just" rtl="1">
              <a:buFont typeface="Arial" panose="020B0604020202020204" pitchFamily="34" charset="0"/>
              <a:buNone/>
            </a:pPr>
            <a:r>
              <a:rPr lang="ar-SA" sz="3200">
                <a:solidFill>
                  <a:schemeClr val="accent1">
                    <a:lumMod val="50000"/>
                  </a:schemeClr>
                </a:solidFill>
                <a:cs typeface="B Zar" panose="00000400000000000000" pitchFamily="2" charset="-78"/>
              </a:rPr>
              <a:t>مواجهه در 72 ساعت اخیر اتفاق افتاده باشد. </a:t>
            </a:r>
            <a:endParaRPr lang="en-US" sz="3200">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fa-IR" sz="3200">
                <a:solidFill>
                  <a:schemeClr val="accent1">
                    <a:lumMod val="50000"/>
                  </a:schemeClr>
                </a:solidFill>
                <a:cs typeface="B Zar" panose="00000400000000000000" pitchFamily="2" charset="-78"/>
              </a:rPr>
              <a:t>    </a:t>
            </a:r>
            <a:r>
              <a:rPr lang="ar-SA" sz="3200">
                <a:solidFill>
                  <a:schemeClr val="accent1">
                    <a:lumMod val="50000"/>
                  </a:schemeClr>
                </a:solidFill>
                <a:cs typeface="B Zar" panose="00000400000000000000" pitchFamily="2" charset="-78"/>
              </a:rPr>
              <a:t>و</a:t>
            </a:r>
            <a:endParaRPr lang="en-US" sz="3200">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ar-SA" sz="3200">
                <a:solidFill>
                  <a:schemeClr val="accent1">
                    <a:lumMod val="50000"/>
                  </a:schemeClr>
                </a:solidFill>
                <a:cs typeface="B Zar" panose="00000400000000000000" pitchFamily="2" charset="-78"/>
              </a:rPr>
              <a:t>فرد مواجهه یافته مبتلا به عفونت </a:t>
            </a:r>
            <a:r>
              <a:rPr lang="en-US" sz="3200">
                <a:solidFill>
                  <a:schemeClr val="accent1">
                    <a:lumMod val="50000"/>
                  </a:schemeClr>
                </a:solidFill>
                <a:cs typeface="B Zar" panose="00000400000000000000" pitchFamily="2" charset="-78"/>
              </a:rPr>
              <a:t>HIV</a:t>
            </a:r>
            <a:r>
              <a:rPr lang="ar-SA" sz="3200">
                <a:solidFill>
                  <a:schemeClr val="accent1">
                    <a:lumMod val="50000"/>
                  </a:schemeClr>
                </a:solidFill>
                <a:cs typeface="B Zar" panose="00000400000000000000" pitchFamily="2" charset="-78"/>
              </a:rPr>
              <a:t> نیست یا در زمان تصمیم گیری وضعیت نامشخص دارد</a:t>
            </a:r>
            <a:endParaRPr lang="en-US" sz="3200">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fa-IR" sz="3200">
                <a:solidFill>
                  <a:schemeClr val="accent1">
                    <a:lumMod val="50000"/>
                  </a:schemeClr>
                </a:solidFill>
                <a:cs typeface="B Zar" panose="00000400000000000000" pitchFamily="2" charset="-78"/>
              </a:rPr>
              <a:t>    </a:t>
            </a:r>
            <a:r>
              <a:rPr lang="ar-SA" sz="3200">
                <a:solidFill>
                  <a:schemeClr val="accent1">
                    <a:lumMod val="50000"/>
                  </a:schemeClr>
                </a:solidFill>
                <a:cs typeface="B Zar" panose="00000400000000000000" pitchFamily="2" charset="-78"/>
              </a:rPr>
              <a:t>و</a:t>
            </a:r>
            <a:endParaRPr lang="en-US" sz="3200">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ar-SA" sz="3200">
                <a:solidFill>
                  <a:schemeClr val="accent1">
                    <a:lumMod val="50000"/>
                  </a:schemeClr>
                </a:solidFill>
                <a:cs typeface="B Zar" panose="00000400000000000000" pitchFamily="2" charset="-78"/>
              </a:rPr>
              <a:t>مخاط و یا پوست آسیب دیده یا ناسالم در تماس با مایعات بالقوه عفونی بدن قرار گرفته اند</a:t>
            </a:r>
            <a:endParaRPr lang="en-US" sz="3200">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fa-IR" sz="3200">
                <a:solidFill>
                  <a:schemeClr val="accent1">
                    <a:lumMod val="50000"/>
                  </a:schemeClr>
                </a:solidFill>
                <a:cs typeface="B Zar" panose="00000400000000000000" pitchFamily="2" charset="-78"/>
              </a:rPr>
              <a:t>    </a:t>
            </a:r>
            <a:r>
              <a:rPr lang="ar-SA" sz="3200">
                <a:solidFill>
                  <a:schemeClr val="accent1">
                    <a:lumMod val="50000"/>
                  </a:schemeClr>
                </a:solidFill>
                <a:cs typeface="B Zar" panose="00000400000000000000" pitchFamily="2" charset="-78"/>
              </a:rPr>
              <a:t>و</a:t>
            </a:r>
            <a:endParaRPr lang="en-US" sz="3200">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fa-IR" sz="3200">
                <a:solidFill>
                  <a:schemeClr val="accent1">
                    <a:lumMod val="50000"/>
                  </a:schemeClr>
                </a:solidFill>
                <a:cs typeface="B Zar" panose="00000400000000000000" pitchFamily="2" charset="-78"/>
              </a:rPr>
              <a:t>منبع مبتلا به عفونت </a:t>
            </a:r>
            <a:r>
              <a:rPr lang="en-US" sz="3200">
                <a:solidFill>
                  <a:schemeClr val="accent1">
                    <a:lumMod val="50000"/>
                  </a:schemeClr>
                </a:solidFill>
                <a:cs typeface="B Zar" panose="00000400000000000000" pitchFamily="2" charset="-78"/>
              </a:rPr>
              <a:t>HIV</a:t>
            </a:r>
            <a:r>
              <a:rPr lang="fa-IR" sz="3200">
                <a:solidFill>
                  <a:schemeClr val="accent1">
                    <a:lumMod val="50000"/>
                  </a:schemeClr>
                </a:solidFill>
                <a:cs typeface="B Zar" panose="00000400000000000000" pitchFamily="2" charset="-78"/>
              </a:rPr>
              <a:t> است و یا جزء گروههای پر خطر قرار دارد </a:t>
            </a:r>
            <a:endParaRPr lang="en-US" sz="32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1382765737"/>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a:solidFill>
                  <a:schemeClr val="bg1"/>
                </a:solidFill>
                <a:cs typeface="B Zar" panose="00000400000000000000" pitchFamily="2" charset="-78"/>
              </a:rPr>
              <a:t>رژیم انتخابی</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pic>
        <p:nvPicPr>
          <p:cNvPr id="6" name="Content Placeholder 3"/>
          <p:cNvPicPr>
            <a:picLocks noChangeAspect="1"/>
          </p:cNvPicPr>
          <p:nvPr/>
        </p:nvPicPr>
        <p:blipFill>
          <a:blip r:embed="rId3"/>
          <a:stretch>
            <a:fillRect/>
          </a:stretch>
        </p:blipFill>
        <p:spPr>
          <a:xfrm>
            <a:off x="358228" y="1582410"/>
            <a:ext cx="11159695" cy="5356146"/>
          </a:xfrm>
          <a:prstGeom prst="rect">
            <a:avLst/>
          </a:prstGeom>
        </p:spPr>
      </p:pic>
    </p:spTree>
    <p:extLst>
      <p:ext uri="{BB962C8B-B14F-4D97-AF65-F5344CB8AC3E}">
        <p14:creationId xmlns:p14="http://schemas.microsoft.com/office/powerpoint/2010/main" val="1069744289"/>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799011" y="484605"/>
            <a:ext cx="10515600" cy="5802890"/>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endParaRPr lang="fa-IR" sz="24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در صورت تجویز داروناویر باید روزانه دو عدد قرص داروناویر </a:t>
            </a:r>
            <a:r>
              <a:rPr lang="en-US" sz="3600">
                <a:solidFill>
                  <a:schemeClr val="accent1">
                    <a:lumMod val="50000"/>
                  </a:schemeClr>
                </a:solidFill>
                <a:cs typeface="B Zar" panose="00000400000000000000" pitchFamily="2" charset="-78"/>
              </a:rPr>
              <a:t>600mg</a:t>
            </a:r>
            <a:r>
              <a:rPr lang="fa-IR" sz="3600">
                <a:solidFill>
                  <a:schemeClr val="accent1">
                    <a:lumMod val="50000"/>
                  </a:schemeClr>
                </a:solidFill>
                <a:cs typeface="B Zar" panose="00000400000000000000" pitchFamily="2" charset="-78"/>
              </a:rPr>
              <a:t> همراه با یک عدد ریتوناویر </a:t>
            </a:r>
            <a:r>
              <a:rPr lang="en-US" sz="3600">
                <a:solidFill>
                  <a:schemeClr val="accent1">
                    <a:lumMod val="50000"/>
                  </a:schemeClr>
                </a:solidFill>
                <a:cs typeface="B Zar" panose="00000400000000000000" pitchFamily="2" charset="-78"/>
              </a:rPr>
              <a:t>100mg</a:t>
            </a:r>
            <a:r>
              <a:rPr lang="fa-IR" sz="3600">
                <a:solidFill>
                  <a:schemeClr val="accent1">
                    <a:lumMod val="50000"/>
                  </a:schemeClr>
                </a:solidFill>
                <a:cs typeface="B Zar" panose="00000400000000000000" pitchFamily="2" charset="-78"/>
              </a:rPr>
              <a:t> تجویز شود. البته با توجه به احتمال عوارض گوارشی تجویز دارو باید با مانیتورعلائم بیمار صورت گیرد.</a:t>
            </a:r>
          </a:p>
          <a:p>
            <a:pPr algn="just" rtl="1"/>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داروهای تنوفوویر، امتریسیتابین، لامیوودین و زیدوودین در نارسایی کلیوی نیاز به تنظیم دوز دارند.</a:t>
            </a:r>
          </a:p>
          <a:p>
            <a:pPr algn="just" rtl="1"/>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در نارسایی کلیوی </a:t>
            </a:r>
            <a:r>
              <a:rPr lang="en-US" sz="3600">
                <a:solidFill>
                  <a:schemeClr val="accent1">
                    <a:lumMod val="50000"/>
                  </a:schemeClr>
                </a:solidFill>
                <a:cs typeface="B Zar" panose="00000400000000000000" pitchFamily="2" charset="-78"/>
              </a:rPr>
              <a:t>TAF</a:t>
            </a:r>
            <a:r>
              <a:rPr lang="fa-IR" sz="3600">
                <a:solidFill>
                  <a:schemeClr val="accent1">
                    <a:lumMod val="50000"/>
                  </a:schemeClr>
                </a:solidFill>
                <a:cs typeface="B Zar" panose="00000400000000000000" pitchFamily="2" charset="-78"/>
              </a:rPr>
              <a:t> به تنوفوویر ارجحیت دارد</a:t>
            </a:r>
          </a:p>
          <a:p>
            <a:pPr algn="r" rtl="1"/>
            <a:endParaRPr lang="en-US" sz="24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3063931969"/>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903515" y="190188"/>
            <a:ext cx="10515600" cy="5802890"/>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en-US"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مصرف تنوفوویر دیزوپروکسیل در بیمار با کلیرانس کراتینین کمتر از 60 میلی لیتر در دقیقه توصیه نمی‌شود.</a:t>
            </a:r>
          </a:p>
          <a:p>
            <a:pPr algn="just" rtl="1"/>
            <a:endParaRPr lang="en-US"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طول دوره پروفیلاکسی 28 روز است. درصورتيکه در زمان شروع پروفیلاکسی، وضعيت </a:t>
            </a:r>
            <a:r>
              <a:rPr lang="en-US" sz="3200">
                <a:solidFill>
                  <a:schemeClr val="accent1">
                    <a:lumMod val="50000"/>
                  </a:schemeClr>
                </a:solidFill>
                <a:cs typeface="B Zar" panose="00000400000000000000" pitchFamily="2" charset="-78"/>
              </a:rPr>
              <a:t>HIV</a:t>
            </a:r>
            <a:r>
              <a:rPr lang="fa-IR" sz="3200">
                <a:solidFill>
                  <a:schemeClr val="accent1">
                    <a:lumMod val="50000"/>
                  </a:schemeClr>
                </a:solidFill>
                <a:cs typeface="B Zar" panose="00000400000000000000" pitchFamily="2" charset="-78"/>
              </a:rPr>
              <a:t> منبع ناشناخته بوده و نتيجه آزمايش بعداً منفي گزارش شود، نياز به تکميل دوره درمان پيشگيري نيست و درمان دارويي قطع مي‌شود.</a:t>
            </a:r>
          </a:p>
          <a:p>
            <a:pPr algn="just" rtl="1"/>
            <a:endParaRPr lang="en-US"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در اولین زمان ممکن باید </a:t>
            </a:r>
            <a:r>
              <a:rPr lang="en-US" sz="3200">
                <a:solidFill>
                  <a:schemeClr val="accent1">
                    <a:lumMod val="50000"/>
                  </a:schemeClr>
                </a:solidFill>
                <a:cs typeface="B Zar" panose="00000400000000000000" pitchFamily="2" charset="-78"/>
              </a:rPr>
              <a:t>PEP</a:t>
            </a:r>
            <a:r>
              <a:rPr lang="fa-IR" sz="3200">
                <a:solidFill>
                  <a:schemeClr val="accent1">
                    <a:lumMod val="50000"/>
                  </a:schemeClr>
                </a:solidFill>
                <a:cs typeface="B Zar" panose="00000400000000000000" pitchFamily="2" charset="-78"/>
              </a:rPr>
              <a:t> برای افراد واجد شرایط شروع شود. در صورت نیاز می توان با فوکال پوینت عفونی مشورت نمود</a:t>
            </a:r>
            <a:r>
              <a:rPr lang="fa-IR" sz="2400" b="1">
                <a:solidFill>
                  <a:srgbClr val="C00000"/>
                </a:solidFill>
                <a:cs typeface="B Zar" panose="00000400000000000000" pitchFamily="2" charset="-78"/>
              </a:rPr>
              <a:t>.</a:t>
            </a:r>
            <a:endParaRPr lang="en-US" sz="2400" b="1" dirty="0">
              <a:solidFill>
                <a:srgbClr val="C00000"/>
              </a:solidFill>
              <a:cs typeface="B Zar" panose="00000400000000000000" pitchFamily="2" charset="-78"/>
            </a:endParaRPr>
          </a:p>
        </p:txBody>
      </p:sp>
    </p:spTree>
    <p:extLst>
      <p:ext uri="{BB962C8B-B14F-4D97-AF65-F5344CB8AC3E}">
        <p14:creationId xmlns:p14="http://schemas.microsoft.com/office/powerpoint/2010/main" val="1265751359"/>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415490"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a:solidFill>
                  <a:schemeClr val="bg1"/>
                </a:solidFill>
                <a:cs typeface="B Zar" panose="00000400000000000000" pitchFamily="2" charset="-78"/>
              </a:rPr>
              <a:t>پروفیلاکسی پس از تماس </a:t>
            </a:r>
            <a:r>
              <a:rPr lang="x-none" sz="4000" b="1">
                <a:solidFill>
                  <a:schemeClr val="bg1"/>
                </a:solidFill>
                <a:latin typeface="Times New Roman" panose="02020603050405020304" pitchFamily="18" charset="0"/>
                <a:cs typeface="Times New Roman" panose="02020603050405020304" pitchFamily="18" charset="0"/>
              </a:rPr>
              <a:t>HIV</a:t>
            </a:r>
            <a:r>
              <a:rPr lang="fa-IR" sz="4000" b="1">
                <a:solidFill>
                  <a:schemeClr val="bg1"/>
                </a:solidFill>
                <a:cs typeface="B Zar" panose="00000400000000000000" pitchFamily="2" charset="-78"/>
              </a:rPr>
              <a:t> در بارداري </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24719" y="1876247"/>
            <a:ext cx="10515600" cy="3411393"/>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اگر فرد مواجهه يافته باردار باشد، روش ارزيابي خطر عفونت و نياز </a:t>
            </a:r>
            <a:r>
              <a:rPr lang="en-US" sz="3600">
                <a:solidFill>
                  <a:schemeClr val="accent1">
                    <a:lumMod val="50000"/>
                  </a:schemeClr>
                </a:solidFill>
                <a:cs typeface="B Zar" panose="00000400000000000000" pitchFamily="2" charset="-78"/>
              </a:rPr>
              <a:t>PEP</a:t>
            </a:r>
            <a:r>
              <a:rPr lang="fa-IR" sz="3600">
                <a:solidFill>
                  <a:schemeClr val="accent1">
                    <a:lumMod val="50000"/>
                  </a:schemeClr>
                </a:solidFill>
                <a:cs typeface="B Zar" panose="00000400000000000000" pitchFamily="2" charset="-78"/>
              </a:rPr>
              <a:t> بايد مانند هر فرد ديگر مورد مواجهه با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باشد. </a:t>
            </a:r>
          </a:p>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رژیمهای درمان پیشگیری توصیه شده، ممنوعیتی برای مصرف در حاملگی ندارند. </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3008813807"/>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a:solidFill>
                  <a:schemeClr val="bg1"/>
                </a:solidFill>
                <a:cs typeface="B Zar" panose="00000400000000000000" pitchFamily="2" charset="-78"/>
              </a:rPr>
              <a:t>پروفیلاکسی در دوران شیردهی</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24719" y="1582410"/>
            <a:ext cx="10515600" cy="4351338"/>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buFont typeface="Arial" panose="020B0604020202020204" pitchFamily="34" charset="0"/>
              <a:buNone/>
            </a:pPr>
            <a:endParaRPr lang="en-US" sz="3600" b="1">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fa-IR" sz="3600">
                <a:solidFill>
                  <a:schemeClr val="accent1">
                    <a:lumMod val="50000"/>
                  </a:schemeClr>
                </a:solidFill>
                <a:cs typeface="B Zar" panose="00000400000000000000" pitchFamily="2" charset="-78"/>
              </a:rPr>
              <a:t>اگر فرد مواجهه يافته، مادر شیرده باشد، روش ارزيابي خطر عفونت و نياز </a:t>
            </a:r>
            <a:r>
              <a:rPr lang="en-US" sz="3600">
                <a:solidFill>
                  <a:schemeClr val="accent1">
                    <a:lumMod val="50000"/>
                  </a:schemeClr>
                </a:solidFill>
                <a:cs typeface="B Zar" panose="00000400000000000000" pitchFamily="2" charset="-78"/>
              </a:rPr>
              <a:t>PEP</a:t>
            </a:r>
            <a:r>
              <a:rPr lang="fa-IR" sz="3600">
                <a:solidFill>
                  <a:schemeClr val="accent1">
                    <a:lumMod val="50000"/>
                  </a:schemeClr>
                </a:solidFill>
                <a:cs typeface="B Zar" panose="00000400000000000000" pitchFamily="2" charset="-78"/>
              </a:rPr>
              <a:t> بايد مانند هر فرد ديگر مورد مواجهه با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باشد. </a:t>
            </a:r>
          </a:p>
          <a:p>
            <a:pPr marL="0" indent="0" algn="just" rtl="1">
              <a:buFont typeface="Arial" panose="020B0604020202020204" pitchFamily="34" charset="0"/>
              <a:buNone/>
            </a:pPr>
            <a:endParaRPr lang="fa-IR" sz="3600">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fa-IR" sz="3600">
                <a:solidFill>
                  <a:schemeClr val="accent1">
                    <a:lumMod val="50000"/>
                  </a:schemeClr>
                </a:solidFill>
                <a:cs typeface="B Zar" panose="00000400000000000000" pitchFamily="2" charset="-78"/>
              </a:rPr>
              <a:t>رژیمهای درمان پیشگیری توصیه شده در این راهنما، ممنوعیتی برای مصرف در دوران شیردهی ندارند. ولی اگر فرد مواجهه يافته، مادر شیرده باشد، در طی دوره مصرف دارو پی گیری شیردهی باید متوقف شود.</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877962333"/>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dirty="0">
                <a:solidFill>
                  <a:schemeClr val="bg1"/>
                </a:solidFill>
                <a:cs typeface="+mn-cs"/>
              </a:rPr>
              <a:t>مشاوره بعد از مواجهه با </a:t>
            </a:r>
            <a:r>
              <a:rPr lang="x-none" sz="4000" b="1" dirty="0">
                <a:solidFill>
                  <a:schemeClr val="bg1"/>
                </a:solidFill>
                <a:latin typeface="Times New Roman" panose="02020603050405020304" pitchFamily="18" charset="0"/>
                <a:cs typeface="+mn-cs"/>
              </a:rPr>
              <a:t>HIV</a:t>
            </a:r>
            <a:r>
              <a:rPr lang="x-none" sz="4000" b="1" dirty="0">
                <a:solidFill>
                  <a:schemeClr val="bg1"/>
                </a:solidFill>
                <a:cs typeface="+mn-cs"/>
              </a:rPr>
              <a:t> </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38200" y="1265505"/>
            <a:ext cx="10515600" cy="5239797"/>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fa-IR">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مواجهه های غیر شغلی معمولاً با نگرانی فراوانی همراهند باید در این مورد با فرد مواجهه یافته مشاوره نمود. </a:t>
            </a:r>
          </a:p>
          <a:p>
            <a:pPr algn="just" rtl="1"/>
            <a:endParaRPr lang="fa-IR"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غالبا خطر انتقال </a:t>
            </a:r>
            <a:r>
              <a:rPr lang="en-US" sz="3200">
                <a:solidFill>
                  <a:schemeClr val="accent1">
                    <a:lumMod val="50000"/>
                  </a:schemeClr>
                </a:solidFill>
                <a:cs typeface="B Zar" panose="00000400000000000000" pitchFamily="2" charset="-78"/>
              </a:rPr>
              <a:t>HIV</a:t>
            </a:r>
            <a:r>
              <a:rPr lang="fa-IR" sz="3200">
                <a:solidFill>
                  <a:schemeClr val="accent1">
                    <a:lumMod val="50000"/>
                  </a:schemeClr>
                </a:solidFill>
                <a:cs typeface="B Zar" panose="00000400000000000000" pitchFamily="2" charset="-78"/>
              </a:rPr>
              <a:t> در مواجهه های غیر شغلی، بسیار اندک است. با این وجود با توجه به اهمیت این عفونت، در صورتی که شروع </a:t>
            </a:r>
            <a:r>
              <a:rPr lang="en-US" sz="3200">
                <a:solidFill>
                  <a:schemeClr val="accent1">
                    <a:lumMod val="50000"/>
                  </a:schemeClr>
                </a:solidFill>
                <a:cs typeface="B Zar" panose="00000400000000000000" pitchFamily="2" charset="-78"/>
              </a:rPr>
              <a:t>PEP</a:t>
            </a:r>
            <a:r>
              <a:rPr lang="fa-IR" sz="3200">
                <a:solidFill>
                  <a:schemeClr val="accent1">
                    <a:lumMod val="50000"/>
                  </a:schemeClr>
                </a:solidFill>
                <a:cs typeface="B Zar" panose="00000400000000000000" pitchFamily="2" charset="-78"/>
              </a:rPr>
              <a:t> لازم باشد باید بر اهمیت آن تاکید نمود. </a:t>
            </a:r>
          </a:p>
          <a:p>
            <a:pPr algn="just" rtl="1"/>
            <a:endParaRPr lang="fa-IR"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باید اطلاعات لازم را در این مورد در اختیار فرد قرار داد تا بتواند به درستی تصمیم گیری کند.  </a:t>
            </a:r>
          </a:p>
          <a:p>
            <a:pPr marL="0" indent="0" algn="just" rtl="1">
              <a:buFont typeface="Arial" panose="020B0604020202020204" pitchFamily="34" charset="0"/>
              <a:buNone/>
            </a:pPr>
            <a:endParaRPr lang="en-US"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1021385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مقدمه </a:t>
            </a: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pic>
        <p:nvPicPr>
          <p:cNvPr id="3" name="Picture 2">
            <a:extLst>
              <a:ext uri="{FF2B5EF4-FFF2-40B4-BE49-F238E27FC236}">
                <a16:creationId xmlns:a16="http://schemas.microsoft.com/office/drawing/2014/main" id="{4BBE5427-EEB9-CE44-1E55-74B1BA683992}"/>
              </a:ext>
            </a:extLst>
          </p:cNvPr>
          <p:cNvPicPr>
            <a:picLocks noChangeAspect="1"/>
          </p:cNvPicPr>
          <p:nvPr/>
        </p:nvPicPr>
        <p:blipFill>
          <a:blip r:embed="rId3"/>
          <a:stretch>
            <a:fillRect/>
          </a:stretch>
        </p:blipFill>
        <p:spPr>
          <a:xfrm>
            <a:off x="477872" y="1675581"/>
            <a:ext cx="10900593" cy="4224894"/>
          </a:xfrm>
          <a:prstGeom prst="rect">
            <a:avLst/>
          </a:prstGeom>
        </p:spPr>
      </p:pic>
    </p:spTree>
    <p:extLst>
      <p:ext uri="{BB962C8B-B14F-4D97-AF65-F5344CB8AC3E}">
        <p14:creationId xmlns:p14="http://schemas.microsoft.com/office/powerpoint/2010/main" val="2634891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4870CD2-1150-3CDB-E9C6-86117ECB55C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853C7196-EB54-098D-E5D4-6E92F37EA905}"/>
              </a:ext>
            </a:extLst>
          </p:cNvPr>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a:extLst>
              <a:ext uri="{FF2B5EF4-FFF2-40B4-BE49-F238E27FC236}">
                <a16:creationId xmlns:a16="http://schemas.microsoft.com/office/drawing/2014/main" id="{F6D68EBF-E7F1-3A84-C50F-05E359C6CB6F}"/>
              </a:ext>
            </a:extLst>
          </p:cNvPr>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6000" b="1" dirty="0">
                <a:solidFill>
                  <a:schemeClr val="bg1"/>
                </a:solidFill>
                <a:effectLst>
                  <a:outerShdw blurRad="38100" dist="38100" dir="2700000" algn="tl">
                    <a:srgbClr val="000000">
                      <a:alpha val="43137"/>
                    </a:srgbClr>
                  </a:outerShdw>
                </a:effectLst>
                <a:cs typeface="B Nazanin" panose="00000400000000000000" pitchFamily="2" charset="-78"/>
              </a:rPr>
              <a:t>سیاست های کلی بیماریابی اچ آی وی</a:t>
            </a:r>
            <a:endParaRPr lang="fa-IR" sz="8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7" name="Rectangle 3">
            <a:extLst>
              <a:ext uri="{FF2B5EF4-FFF2-40B4-BE49-F238E27FC236}">
                <a16:creationId xmlns:a16="http://schemas.microsoft.com/office/drawing/2014/main" id="{417295A4-A094-BBE3-8DC0-61013CF306C7}"/>
              </a:ext>
            </a:extLst>
          </p:cNvPr>
          <p:cNvSpPr>
            <a:spLocks noChangeArrowheads="1"/>
          </p:cNvSpPr>
          <p:nvPr/>
        </p:nvSpPr>
        <p:spPr bwMode="auto">
          <a:xfrm>
            <a:off x="2424708" y="2411340"/>
            <a:ext cx="9316637"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571500" marR="0" lvl="0" indent="-571500" algn="justLow" defTabSz="914400" rtl="1" eaLnBrk="0" fontAlgn="base" latinLnBrk="0" hangingPunct="0">
              <a:lnSpc>
                <a:spcPct val="100000"/>
              </a:lnSpc>
              <a:spcBef>
                <a:spcPct val="0"/>
              </a:spcBef>
              <a:spcAft>
                <a:spcPct val="0"/>
              </a:spcAft>
              <a:buClrTx/>
              <a:buSzTx/>
              <a:buFont typeface="Arial" panose="020B0604020202020204" pitchFamily="34" charset="0"/>
              <a:buChar char="•"/>
              <a:tabLst/>
            </a:pPr>
            <a:r>
              <a:rPr lang="fa-IR" sz="3600" dirty="0">
                <a:solidFill>
                  <a:srgbClr val="002060"/>
                </a:solidFill>
                <a:latin typeface="Calibri" panose="020F0502020204030204" pitchFamily="34" charset="0"/>
                <a:ea typeface="Calibri" panose="020F0502020204030204" pitchFamily="34" charset="0"/>
                <a:cs typeface="B Nazanin" panose="00000400000000000000" pitchFamily="2" charset="-78"/>
              </a:rPr>
              <a:t>در این روش به همه افراد یک گروه جمعیتی صرفنظر از وجود یا عدم وجود عوامل خطر توصیه می شود تست بدهند.</a:t>
            </a:r>
          </a:p>
          <a:p>
            <a:pPr marL="571500" marR="0" lvl="0" indent="-571500" algn="justLow" defTabSz="914400" rtl="1" eaLnBrk="0" fontAlgn="base" latinLnBrk="0" hangingPunct="0">
              <a:lnSpc>
                <a:spcPct val="100000"/>
              </a:lnSpc>
              <a:spcBef>
                <a:spcPct val="0"/>
              </a:spcBef>
              <a:spcAft>
                <a:spcPct val="0"/>
              </a:spcAft>
              <a:buClrTx/>
              <a:buSzTx/>
              <a:buFont typeface="Arial" panose="020B0604020202020204" pitchFamily="34" charset="0"/>
              <a:buChar char="•"/>
              <a:tabLst/>
            </a:pPr>
            <a:r>
              <a:rPr lang="fa-IR" sz="3600" dirty="0">
                <a:solidFill>
                  <a:srgbClr val="002060"/>
                </a:solidFill>
                <a:latin typeface="Calibri" panose="020F0502020204030204" pitchFamily="34" charset="0"/>
                <a:ea typeface="Calibri" panose="020F0502020204030204" pitchFamily="34" charset="0"/>
                <a:cs typeface="B Nazanin" panose="00000400000000000000" pitchFamily="2" charset="-78"/>
              </a:rPr>
              <a:t> نتیجه این کار بسیار وابسته است به مهارت فردی که توصیه به انجام تست را انجام می دهد. </a:t>
            </a:r>
          </a:p>
          <a:p>
            <a:pPr marL="571500" marR="0" lvl="0" indent="-571500" algn="justLow" defTabSz="914400" rtl="1" eaLnBrk="0" fontAlgn="base" latinLnBrk="0" hangingPunct="0">
              <a:lnSpc>
                <a:spcPct val="100000"/>
              </a:lnSpc>
              <a:spcBef>
                <a:spcPct val="0"/>
              </a:spcBef>
              <a:spcAft>
                <a:spcPct val="0"/>
              </a:spcAft>
              <a:buClrTx/>
              <a:buSzTx/>
              <a:buFont typeface="Arial" panose="020B0604020202020204" pitchFamily="34" charset="0"/>
              <a:buChar char="•"/>
              <a:tabLst/>
            </a:pPr>
            <a:r>
              <a:rPr lang="fa-IR" sz="3600" dirty="0">
                <a:solidFill>
                  <a:srgbClr val="002060"/>
                </a:solidFill>
                <a:latin typeface="Calibri" panose="020F0502020204030204" pitchFamily="34" charset="0"/>
                <a:ea typeface="Calibri" panose="020F0502020204030204" pitchFamily="34" charset="0"/>
                <a:cs typeface="B Nazanin" panose="00000400000000000000" pitchFamily="2" charset="-78"/>
              </a:rPr>
              <a:t>لازم نیست فرد توصیه کننده حتما مشاور باشد اما فرد باید دوره های آموزشی مرتبط را گذرانده باشد.</a:t>
            </a:r>
            <a:r>
              <a:rPr lang="fa-IR" altLang="en-US" sz="3600" dirty="0">
                <a:solidFill>
                  <a:srgbClr val="002060"/>
                </a:solidFill>
                <a:latin typeface="Calibri" panose="020F0502020204030204" pitchFamily="34" charset="0"/>
                <a:ea typeface="Calibri" panose="020F0502020204030204" pitchFamily="34" charset="0"/>
                <a:cs typeface="B Nazanin" panose="00000400000000000000" pitchFamily="2" charset="-78"/>
              </a:rPr>
              <a:t> </a:t>
            </a:r>
            <a:endParaRPr kumimoji="0" lang="fa-IR" altLang="en-US" sz="4400" b="1"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A2A9DE88-7998-50A8-9A3E-33DA8B2CA45D}"/>
              </a:ext>
            </a:extLst>
          </p:cNvPr>
          <p:cNvSpPr txBox="1"/>
          <p:nvPr/>
        </p:nvSpPr>
        <p:spPr>
          <a:xfrm>
            <a:off x="246699" y="5031175"/>
            <a:ext cx="2032155" cy="461665"/>
          </a:xfrm>
          <a:prstGeom prst="rect">
            <a:avLst/>
          </a:prstGeom>
          <a:noFill/>
        </p:spPr>
        <p:txBody>
          <a:bodyPr wrap="square">
            <a:spAutoFit/>
          </a:bodyPr>
          <a:lstStyle/>
          <a:p>
            <a:r>
              <a:rPr kumimoji="0" lang="fa-IR" altLang="en-US" sz="2400" b="1" i="0" u="none" strike="noStrike" cap="none" normalizeH="0" baseline="0" dirty="0">
                <a:ln>
                  <a:noFill/>
                </a:ln>
                <a:solidFill>
                  <a:srgbClr val="C00000"/>
                </a:solidFill>
                <a:effectLst/>
                <a:latin typeface="Calibri" panose="020F0502020204030204" pitchFamily="34" charset="0"/>
                <a:ea typeface="Calibri" panose="020F0502020204030204" pitchFamily="34" charset="0"/>
                <a:cs typeface="B Nazanin" panose="00000400000000000000" pitchFamily="2" charset="-78"/>
              </a:rPr>
              <a:t>(بیماریابی فعال)</a:t>
            </a:r>
            <a:endParaRPr lang="en-US" sz="2400" dirty="0">
              <a:solidFill>
                <a:srgbClr val="C00000"/>
              </a:solidFill>
            </a:endParaRPr>
          </a:p>
        </p:txBody>
      </p:sp>
      <p:sp>
        <p:nvSpPr>
          <p:cNvPr id="12" name="TextBox 11">
            <a:extLst>
              <a:ext uri="{FF2B5EF4-FFF2-40B4-BE49-F238E27FC236}">
                <a16:creationId xmlns:a16="http://schemas.microsoft.com/office/drawing/2014/main" id="{EBE7183C-7E25-B969-B8EA-4ACA373AD5DE}"/>
              </a:ext>
            </a:extLst>
          </p:cNvPr>
          <p:cNvSpPr txBox="1"/>
          <p:nvPr/>
        </p:nvSpPr>
        <p:spPr>
          <a:xfrm>
            <a:off x="409517" y="1564354"/>
            <a:ext cx="10441269" cy="769441"/>
          </a:xfrm>
          <a:prstGeom prst="rect">
            <a:avLst/>
          </a:prstGeom>
          <a:noFill/>
        </p:spPr>
        <p:txBody>
          <a:bodyPr wrap="square">
            <a:spAutoFit/>
          </a:bodyPr>
          <a:lstStyle/>
          <a:p>
            <a:pPr algn="r" rtl="1"/>
            <a:r>
              <a:rPr lang="ar-SA" sz="4400" b="1" dirty="0">
                <a:solidFill>
                  <a:srgbClr val="002060"/>
                </a:solidFill>
                <a:latin typeface="Calibri Light" panose="020F0302020204030204" pitchFamily="34" charset="0"/>
                <a:cs typeface="B Nazanin" panose="00000400000000000000" pitchFamily="2" charset="-78"/>
              </a:rPr>
              <a:t>توصیه به انجام آزﻣﺎﻳﺶ توسط ﻣﺸاور </a:t>
            </a:r>
            <a:r>
              <a:rPr lang="en-US" sz="2400" b="1" dirty="0">
                <a:solidFill>
                  <a:srgbClr val="002060"/>
                </a:solidFill>
                <a:latin typeface="Calibri Light" panose="020F0302020204030204" pitchFamily="34" charset="0"/>
                <a:cs typeface="B Nazanin" panose="00000400000000000000" pitchFamily="2" charset="-78"/>
              </a:rPr>
              <a:t>Provider-Initiated Testing</a:t>
            </a:r>
            <a:r>
              <a:rPr lang="fa-IR" sz="4400" b="1" dirty="0">
                <a:solidFill>
                  <a:srgbClr val="002060"/>
                </a:solidFill>
                <a:latin typeface="Calibri Light" panose="020F0302020204030204" pitchFamily="34" charset="0"/>
                <a:cs typeface="B Nazanin" panose="00000400000000000000" pitchFamily="2" charset="-78"/>
              </a:rPr>
              <a:t> </a:t>
            </a:r>
            <a:endParaRPr lang="en-US" sz="4400" b="1" dirty="0">
              <a:solidFill>
                <a:srgbClr val="002060"/>
              </a:solidFill>
              <a:latin typeface="Calibri Light" panose="020F0302020204030204" pitchFamily="34" charset="0"/>
              <a:cs typeface="B Nazanin" panose="00000400000000000000" pitchFamily="2" charset="-78"/>
            </a:endParaRPr>
          </a:p>
        </p:txBody>
      </p:sp>
      <p:pic>
        <p:nvPicPr>
          <p:cNvPr id="13" name="Picture 12">
            <a:extLst>
              <a:ext uri="{FF2B5EF4-FFF2-40B4-BE49-F238E27FC236}">
                <a16:creationId xmlns:a16="http://schemas.microsoft.com/office/drawing/2014/main" id="{2A1A570F-06B4-D56E-62C1-E1CCC23A7521}"/>
              </a:ext>
            </a:extLst>
          </p:cNvPr>
          <p:cNvPicPr>
            <a:picLocks noChangeAspect="1"/>
          </p:cNvPicPr>
          <p:nvPr/>
        </p:nvPicPr>
        <p:blipFill>
          <a:blip r:embed="rId2"/>
          <a:stretch>
            <a:fillRect/>
          </a:stretch>
        </p:blipFill>
        <p:spPr>
          <a:xfrm>
            <a:off x="10891977" y="283687"/>
            <a:ext cx="972975" cy="866325"/>
          </a:xfrm>
          <a:prstGeom prst="rect">
            <a:avLst/>
          </a:prstGeom>
        </p:spPr>
      </p:pic>
      <p:sp>
        <p:nvSpPr>
          <p:cNvPr id="14" name="Oval 13">
            <a:extLst>
              <a:ext uri="{FF2B5EF4-FFF2-40B4-BE49-F238E27FC236}">
                <a16:creationId xmlns:a16="http://schemas.microsoft.com/office/drawing/2014/main" id="{29D421CB-E5B0-90E7-1E65-40035C75A047}"/>
              </a:ext>
            </a:extLst>
          </p:cNvPr>
          <p:cNvSpPr/>
          <p:nvPr/>
        </p:nvSpPr>
        <p:spPr>
          <a:xfrm>
            <a:off x="10995239" y="1483480"/>
            <a:ext cx="729277" cy="701999"/>
          </a:xfrm>
          <a:prstGeom prst="ellipse">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4000" b="1" dirty="0">
                <a:cs typeface="B Nazanin" panose="00000400000000000000" pitchFamily="2" charset="-78"/>
              </a:rPr>
              <a:t>3</a:t>
            </a:r>
            <a:endParaRPr lang="en-US" sz="4000" b="1" dirty="0">
              <a:cs typeface="B Nazanin" panose="00000400000000000000" pitchFamily="2" charset="-78"/>
            </a:endParaRPr>
          </a:p>
        </p:txBody>
      </p:sp>
      <p:sp>
        <p:nvSpPr>
          <p:cNvPr id="2" name="Folded Corner 96" descr="images">
            <a:extLst>
              <a:ext uri="{FF2B5EF4-FFF2-40B4-BE49-F238E27FC236}">
                <a16:creationId xmlns:a16="http://schemas.microsoft.com/office/drawing/2014/main" id="{6E0C0984-A6F9-59A4-2419-0F36928710B9}"/>
              </a:ext>
            </a:extLst>
          </p:cNvPr>
          <p:cNvSpPr>
            <a:spLocks noChangeArrowheads="1"/>
          </p:cNvSpPr>
          <p:nvPr/>
        </p:nvSpPr>
        <p:spPr bwMode="auto">
          <a:xfrm>
            <a:off x="409517" y="2690809"/>
            <a:ext cx="1817448" cy="2268268"/>
          </a:xfrm>
          <a:prstGeom prst="foldedCorner">
            <a:avLst>
              <a:gd name="adj" fmla="val 26995"/>
            </a:avLst>
          </a:prstGeom>
          <a:blipFill dpi="0" rotWithShape="0">
            <a:blip r:embed="rId3"/>
            <a:srcRect/>
            <a:stretch>
              <a:fillRect/>
            </a:stretch>
          </a:blipFill>
          <a:ln w="9525">
            <a:solidFill>
              <a:srgbClr val="000000"/>
            </a:solidFill>
            <a:round/>
            <a:headEnd/>
            <a:tailEnd/>
          </a:ln>
        </p:spPr>
        <p:txBody>
          <a:bodyPr rot="0" vert="horz" wrap="square" lIns="91440" tIns="45720" rIns="91440" bIns="45720" anchor="t" anchorCtr="0" upright="1">
            <a:noAutofit/>
          </a:bodyPr>
          <a:lstStyle/>
          <a:p>
            <a:endParaRPr lang="en-US" dirty="0"/>
          </a:p>
        </p:txBody>
      </p:sp>
      <p:sp>
        <p:nvSpPr>
          <p:cNvPr id="3" name="TextBox 2">
            <a:extLst>
              <a:ext uri="{FF2B5EF4-FFF2-40B4-BE49-F238E27FC236}">
                <a16:creationId xmlns:a16="http://schemas.microsoft.com/office/drawing/2014/main" id="{A0A0F5FC-6EAE-E229-82FF-F3E9C2B485EE}"/>
              </a:ext>
            </a:extLst>
          </p:cNvPr>
          <p:cNvSpPr txBox="1"/>
          <p:nvPr/>
        </p:nvSpPr>
        <p:spPr>
          <a:xfrm>
            <a:off x="173771" y="5487231"/>
            <a:ext cx="2178009" cy="830997"/>
          </a:xfrm>
          <a:prstGeom prst="rect">
            <a:avLst/>
          </a:prstGeom>
          <a:solidFill>
            <a:schemeClr val="accent4">
              <a:lumMod val="20000"/>
              <a:lumOff val="80000"/>
            </a:schemeClr>
          </a:solidFill>
        </p:spPr>
        <p:txBody>
          <a:bodyPr wrap="square">
            <a:spAutoFit/>
          </a:bodyPr>
          <a:lstStyle/>
          <a:p>
            <a:pPr algn="ctr"/>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سیاست کنونی کشور</a:t>
            </a:r>
            <a:endParaRPr lang="en-US" sz="2400" b="1" dirty="0">
              <a:solidFill>
                <a:srgbClr val="FF0000"/>
              </a:solidFill>
            </a:endParaRPr>
          </a:p>
        </p:txBody>
      </p:sp>
    </p:spTree>
    <p:extLst>
      <p:ext uri="{BB962C8B-B14F-4D97-AF65-F5344CB8AC3E}">
        <p14:creationId xmlns:p14="http://schemas.microsoft.com/office/powerpoint/2010/main" val="1267701875"/>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dirty="0">
                <a:solidFill>
                  <a:schemeClr val="bg1"/>
                </a:solidFill>
                <a:cs typeface="+mn-cs"/>
              </a:rPr>
              <a:t>مشاوره بعد از مواجهه با </a:t>
            </a:r>
            <a:r>
              <a:rPr lang="x-none" sz="4000" b="1" dirty="0">
                <a:solidFill>
                  <a:schemeClr val="bg1"/>
                </a:solidFill>
                <a:latin typeface="Times New Roman" panose="02020603050405020304" pitchFamily="18" charset="0"/>
                <a:cs typeface="+mn-cs"/>
              </a:rPr>
              <a:t>HIV</a:t>
            </a:r>
            <a:r>
              <a:rPr lang="x-none" sz="4000" b="1" dirty="0">
                <a:solidFill>
                  <a:schemeClr val="bg1"/>
                </a:solidFill>
                <a:cs typeface="+mn-cs"/>
              </a:rPr>
              <a:t> </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685800" y="1842868"/>
            <a:ext cx="10820400" cy="4024125"/>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Zar" panose="00000400000000000000" pitchFamily="2" charset="-78"/>
              </a:rPr>
              <a:t>به فرد مواجهه يافته باید توصیه نمود تا از اهداي خون، پلاسما، اعضا، بافت و مني و شير دهي در دوره پیگیری خودداری کند. </a:t>
            </a:r>
          </a:p>
          <a:p>
            <a:pPr algn="just" rtl="1"/>
            <a:r>
              <a:rPr lang="fa-IR" sz="3200">
                <a:solidFill>
                  <a:schemeClr val="accent1">
                    <a:lumMod val="50000"/>
                  </a:schemeClr>
                </a:solidFill>
                <a:cs typeface="B Zar" panose="00000400000000000000" pitchFamily="2" charset="-78"/>
              </a:rPr>
              <a:t>کلیه نزدیکی هایش با کاندوم باشد واز کاندوم به روش صحیح استفاده نماید. </a:t>
            </a:r>
          </a:p>
          <a:p>
            <a:pPr algn="just" rtl="1"/>
            <a:r>
              <a:rPr lang="fa-IR" sz="3200">
                <a:solidFill>
                  <a:schemeClr val="accent1">
                    <a:lumMod val="50000"/>
                  </a:schemeClr>
                </a:solidFill>
                <a:cs typeface="B Zar" panose="00000400000000000000" pitchFamily="2" charset="-78"/>
              </a:rPr>
              <a:t>استفاده از سایر روشهای پيشگيري از بارداري در کنار کاندوم نیز مطلوب است. </a:t>
            </a:r>
          </a:p>
          <a:p>
            <a:pPr algn="just" rtl="1"/>
            <a:r>
              <a:rPr lang="fa-IR" sz="3200">
                <a:solidFill>
                  <a:schemeClr val="accent1">
                    <a:lumMod val="50000"/>
                  </a:schemeClr>
                </a:solidFill>
                <a:cs typeface="B Zar" panose="00000400000000000000" pitchFamily="2" charset="-78"/>
              </a:rPr>
              <a:t>از اشتراک در وسايل تزريق و سایر وسایل برنده مثل تیغ ریش تراشی و مسواک و سایر رفتارهای پرخطر خودداری نماید. </a:t>
            </a:r>
            <a:endParaRPr lang="en-US"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علائم سندرم حاد رترو ویروسی به فرد مواجهه یافته، آموزش داده شود و ذکر شود در صورت بروز علائم مراجعه نماید.</a:t>
            </a:r>
            <a:endParaRPr lang="en-US" sz="32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084395121"/>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nvPr>
        </p:nvGraphicFramePr>
        <p:xfrm>
          <a:off x="0" y="-1"/>
          <a:ext cx="12191999" cy="6766560"/>
        </p:xfrm>
        <a:graphic>
          <a:graphicData uri="http://schemas.openxmlformats.org/drawingml/2006/table">
            <a:tbl>
              <a:tblPr firstRow="1" firstCol="1" bandRow="1">
                <a:tableStyleId>{5C22544A-7EE6-4342-B048-85BDC9FD1C3A}</a:tableStyleId>
              </a:tblPr>
              <a:tblGrid>
                <a:gridCol w="3370217">
                  <a:extLst>
                    <a:ext uri="{9D8B030D-6E8A-4147-A177-3AD203B41FA5}">
                      <a16:colId xmlns:a16="http://schemas.microsoft.com/office/drawing/2014/main" val="1121886953"/>
                    </a:ext>
                  </a:extLst>
                </a:gridCol>
                <a:gridCol w="1449977">
                  <a:extLst>
                    <a:ext uri="{9D8B030D-6E8A-4147-A177-3AD203B41FA5}">
                      <a16:colId xmlns:a16="http://schemas.microsoft.com/office/drawing/2014/main" val="1953981487"/>
                    </a:ext>
                  </a:extLst>
                </a:gridCol>
                <a:gridCol w="3108960">
                  <a:extLst>
                    <a:ext uri="{9D8B030D-6E8A-4147-A177-3AD203B41FA5}">
                      <a16:colId xmlns:a16="http://schemas.microsoft.com/office/drawing/2014/main" val="1549221010"/>
                    </a:ext>
                  </a:extLst>
                </a:gridCol>
                <a:gridCol w="2012171">
                  <a:extLst>
                    <a:ext uri="{9D8B030D-6E8A-4147-A177-3AD203B41FA5}">
                      <a16:colId xmlns:a16="http://schemas.microsoft.com/office/drawing/2014/main" val="4044370320"/>
                    </a:ext>
                  </a:extLst>
                </a:gridCol>
                <a:gridCol w="2250674">
                  <a:extLst>
                    <a:ext uri="{9D8B030D-6E8A-4147-A177-3AD203B41FA5}">
                      <a16:colId xmlns:a16="http://schemas.microsoft.com/office/drawing/2014/main" val="255112613"/>
                    </a:ext>
                  </a:extLst>
                </a:gridCol>
              </a:tblGrid>
              <a:tr h="1074101">
                <a:tc>
                  <a:txBody>
                    <a:bodyPr/>
                    <a:lstStyle/>
                    <a:p>
                      <a:pPr marL="0" marR="0" algn="ctr" rtl="1">
                        <a:lnSpc>
                          <a:spcPct val="107000"/>
                        </a:lnSpc>
                        <a:spcBef>
                          <a:spcPts val="0"/>
                        </a:spcBef>
                        <a:spcAft>
                          <a:spcPts val="0"/>
                        </a:spcAft>
                      </a:pPr>
                      <a:r>
                        <a:rPr lang="fa-IR" sz="2800" dirty="0">
                          <a:effectLst/>
                          <a:latin typeface="Times New Roman" panose="02020603050405020304" pitchFamily="18" charset="0"/>
                          <a:cs typeface="+mn-cs"/>
                        </a:rPr>
                        <a:t>آزمایش</a:t>
                      </a:r>
                      <a:endParaRPr lang="en-US" sz="1400" dirty="0">
                        <a:effectLst/>
                        <a:latin typeface="Times New Roman" panose="02020603050405020304" pitchFamily="18" charset="0"/>
                        <a:ea typeface="Calibri" panose="020F0502020204030204" pitchFamily="34" charset="0"/>
                        <a:cs typeface="+mn-cs"/>
                      </a:endParaRPr>
                    </a:p>
                  </a:txBody>
                  <a:tcPr marL="58645" marR="58645" marT="0" marB="0"/>
                </a:tc>
                <a:tc>
                  <a:txBody>
                    <a:bodyPr/>
                    <a:lstStyle/>
                    <a:p>
                      <a:pPr marL="0" marR="0" algn="ctr" rtl="1">
                        <a:lnSpc>
                          <a:spcPct val="107000"/>
                        </a:lnSpc>
                        <a:spcBef>
                          <a:spcPts val="0"/>
                        </a:spcBef>
                        <a:spcAft>
                          <a:spcPts val="0"/>
                        </a:spcAft>
                      </a:pPr>
                      <a:r>
                        <a:rPr lang="ar-SA" sz="2800">
                          <a:effectLst/>
                          <a:cs typeface="+mn-cs"/>
                        </a:rPr>
                        <a:t>پایه</a:t>
                      </a:r>
                      <a:endParaRPr lang="en-US" sz="1400">
                        <a:effectLst/>
                        <a:latin typeface="Calibri" panose="020F0502020204030204" pitchFamily="34" charset="0"/>
                        <a:ea typeface="Calibri" panose="020F0502020204030204" pitchFamily="34" charset="0"/>
                        <a:cs typeface="+mn-cs"/>
                      </a:endParaRPr>
                    </a:p>
                  </a:txBody>
                  <a:tcPr marL="58645" marR="58645" marT="0" marB="0"/>
                </a:tc>
                <a:tc>
                  <a:txBody>
                    <a:bodyPr/>
                    <a:lstStyle/>
                    <a:p>
                      <a:pPr marL="0" marR="0" algn="ctr" rtl="1">
                        <a:lnSpc>
                          <a:spcPct val="107000"/>
                        </a:lnSpc>
                        <a:spcBef>
                          <a:spcPts val="0"/>
                        </a:spcBef>
                        <a:spcAft>
                          <a:spcPts val="0"/>
                        </a:spcAft>
                      </a:pPr>
                      <a:r>
                        <a:rPr lang="fa-IR" sz="2800">
                          <a:effectLst/>
                          <a:cs typeface="+mn-cs"/>
                        </a:rPr>
                        <a:t>6 هفته پس از تماس</a:t>
                      </a:r>
                      <a:endParaRPr lang="en-US" sz="1400">
                        <a:effectLst/>
                        <a:latin typeface="Calibri" panose="020F0502020204030204" pitchFamily="34" charset="0"/>
                        <a:ea typeface="Calibri" panose="020F0502020204030204" pitchFamily="34" charset="0"/>
                        <a:cs typeface="+mn-cs"/>
                      </a:endParaRPr>
                    </a:p>
                  </a:txBody>
                  <a:tcPr marL="58645" marR="58645" marT="0" marB="0"/>
                </a:tc>
                <a:tc>
                  <a:txBody>
                    <a:bodyPr/>
                    <a:lstStyle/>
                    <a:p>
                      <a:pPr marL="0" marR="0" algn="ctr" rtl="1">
                        <a:lnSpc>
                          <a:spcPct val="107000"/>
                        </a:lnSpc>
                        <a:spcBef>
                          <a:spcPts val="0"/>
                        </a:spcBef>
                        <a:spcAft>
                          <a:spcPts val="0"/>
                        </a:spcAft>
                      </a:pPr>
                      <a:r>
                        <a:rPr lang="ar-SA" sz="2800">
                          <a:effectLst/>
                          <a:cs typeface="+mn-cs"/>
                        </a:rPr>
                        <a:t>3 ماه پس از تماس</a:t>
                      </a:r>
                      <a:endParaRPr lang="en-US" sz="1400">
                        <a:effectLst/>
                        <a:latin typeface="Calibri" panose="020F0502020204030204" pitchFamily="34" charset="0"/>
                        <a:ea typeface="Calibri" panose="020F0502020204030204" pitchFamily="34" charset="0"/>
                        <a:cs typeface="+mn-cs"/>
                      </a:endParaRPr>
                    </a:p>
                  </a:txBody>
                  <a:tcPr marL="58645" marR="58645" marT="0" marB="0"/>
                </a:tc>
                <a:tc>
                  <a:txBody>
                    <a:bodyPr/>
                    <a:lstStyle/>
                    <a:p>
                      <a:pPr marL="0" marR="0" algn="ctr" rtl="1">
                        <a:lnSpc>
                          <a:spcPct val="107000"/>
                        </a:lnSpc>
                        <a:spcBef>
                          <a:spcPts val="0"/>
                        </a:spcBef>
                        <a:spcAft>
                          <a:spcPts val="0"/>
                        </a:spcAft>
                      </a:pPr>
                      <a:r>
                        <a:rPr lang="ar-SA" sz="2800">
                          <a:effectLst/>
                          <a:cs typeface="+mn-cs"/>
                        </a:rPr>
                        <a:t>6 ماه پس از تماس</a:t>
                      </a:r>
                      <a:endParaRPr lang="en-US" sz="1400">
                        <a:effectLst/>
                        <a:latin typeface="Calibri" panose="020F0502020204030204" pitchFamily="34" charset="0"/>
                        <a:ea typeface="Calibri" panose="020F0502020204030204" pitchFamily="34" charset="0"/>
                        <a:cs typeface="+mn-cs"/>
                      </a:endParaRPr>
                    </a:p>
                  </a:txBody>
                  <a:tcPr marL="58645" marR="58645" marT="0" marB="0"/>
                </a:tc>
                <a:extLst>
                  <a:ext uri="{0D108BD9-81ED-4DB2-BD59-A6C34878D82A}">
                    <a16:rowId xmlns:a16="http://schemas.microsoft.com/office/drawing/2014/main" val="1205985124"/>
                  </a:ext>
                </a:extLst>
              </a:tr>
              <a:tr h="934175">
                <a:tc>
                  <a:txBody>
                    <a:bodyPr/>
                    <a:lstStyle/>
                    <a:p>
                      <a:pPr marL="0" marR="0" algn="l" rtl="0">
                        <a:lnSpc>
                          <a:spcPct val="107000"/>
                        </a:lnSpc>
                        <a:spcBef>
                          <a:spcPts val="0"/>
                        </a:spcBef>
                        <a:spcAft>
                          <a:spcPts val="0"/>
                        </a:spcAft>
                      </a:pPr>
                      <a:r>
                        <a:rPr lang="en-US" sz="2400" dirty="0">
                          <a:effectLst/>
                          <a:latin typeface="Times New Roman" panose="02020603050405020304" pitchFamily="18" charset="0"/>
                          <a:cs typeface="+mn-cs"/>
                        </a:rPr>
                        <a:t>HIV Ag/Ab testing </a:t>
                      </a:r>
                      <a:endParaRPr lang="en-US" sz="1400" dirty="0">
                        <a:effectLst/>
                        <a:latin typeface="Times New Roman" panose="02020603050405020304" pitchFamily="18" charset="0"/>
                        <a:ea typeface="Calibri" panose="020F0502020204030204" pitchFamily="34" charset="0"/>
                        <a:cs typeface="+mn-cs"/>
                      </a:endParaRPr>
                    </a:p>
                  </a:txBody>
                  <a:tcPr marL="58645" marR="58645" marT="0" marB="0"/>
                </a:tc>
                <a:tc>
                  <a:txBody>
                    <a:bodyPr/>
                    <a:lstStyle/>
                    <a:p>
                      <a:pPr marL="0" marR="0" algn="ctr" rtl="0">
                        <a:lnSpc>
                          <a:spcPct val="107000"/>
                        </a:lnSpc>
                        <a:spcBef>
                          <a:spcPts val="0"/>
                        </a:spcBef>
                        <a:spcAft>
                          <a:spcPts val="0"/>
                        </a:spcAft>
                      </a:pPr>
                      <a:r>
                        <a:rPr lang="en-US" sz="3200" dirty="0">
                          <a:effectLst/>
                          <a:cs typeface="+mn-cs"/>
                        </a:rPr>
                        <a:t>●</a:t>
                      </a:r>
                      <a:endParaRPr lang="en-US" sz="1400" dirty="0">
                        <a:effectLst/>
                        <a:latin typeface="Calibri" panose="020F0502020204030204" pitchFamily="34" charset="0"/>
                        <a:ea typeface="Calibri" panose="020F0502020204030204" pitchFamily="34" charset="0"/>
                        <a:cs typeface="+mn-cs"/>
                      </a:endParaRPr>
                    </a:p>
                  </a:txBody>
                  <a:tcPr marL="58645" marR="58645" marT="0" marB="0" anchor="b"/>
                </a:tc>
                <a:tc>
                  <a:txBody>
                    <a:bodyPr/>
                    <a:lstStyle/>
                    <a:p>
                      <a:pPr marL="0" marR="0" algn="ctr" rtl="0">
                        <a:lnSpc>
                          <a:spcPct val="107000"/>
                        </a:lnSpc>
                        <a:spcBef>
                          <a:spcPts val="0"/>
                        </a:spcBef>
                        <a:spcAft>
                          <a:spcPts val="0"/>
                        </a:spcAft>
                      </a:pPr>
                      <a:r>
                        <a:rPr lang="en-US" sz="3200" dirty="0">
                          <a:effectLst/>
                          <a:cs typeface="+mn-cs"/>
                        </a:rPr>
                        <a:t>●</a:t>
                      </a:r>
                      <a:endParaRPr lang="en-US" sz="1400" dirty="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dirty="0">
                          <a:effectLst/>
                          <a:cs typeface="+mn-cs"/>
                        </a:rPr>
                        <a:t>●</a:t>
                      </a:r>
                      <a:endParaRPr lang="en-US" sz="1400" dirty="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endParaRPr lang="en-US" sz="1400" dirty="0">
                        <a:solidFill>
                          <a:schemeClr val="bg1">
                            <a:lumMod val="65000"/>
                          </a:schemeClr>
                        </a:solidFill>
                        <a:effectLst/>
                        <a:latin typeface="Calibri" panose="020F0502020204030204" pitchFamily="34" charset="0"/>
                        <a:ea typeface="Calibri" panose="020F0502020204030204" pitchFamily="34" charset="0"/>
                        <a:cs typeface="+mn-cs"/>
                      </a:endParaRPr>
                    </a:p>
                  </a:txBody>
                  <a:tcPr marL="58645" marR="58645" marT="0" marB="0" anchor="ctr"/>
                </a:tc>
                <a:extLst>
                  <a:ext uri="{0D108BD9-81ED-4DB2-BD59-A6C34878D82A}">
                    <a16:rowId xmlns:a16="http://schemas.microsoft.com/office/drawing/2014/main" val="3528585779"/>
                  </a:ext>
                </a:extLst>
              </a:tr>
              <a:tr h="900907">
                <a:tc>
                  <a:txBody>
                    <a:bodyPr/>
                    <a:lstStyle/>
                    <a:p>
                      <a:pPr marL="0" marR="0" algn="l" rtl="0">
                        <a:lnSpc>
                          <a:spcPct val="107000"/>
                        </a:lnSpc>
                        <a:spcBef>
                          <a:spcPts val="0"/>
                        </a:spcBef>
                        <a:spcAft>
                          <a:spcPts val="0"/>
                        </a:spcAft>
                      </a:pPr>
                      <a:r>
                        <a:rPr lang="en-US" sz="2400" dirty="0">
                          <a:effectLst/>
                          <a:latin typeface="Times New Roman" panose="02020603050405020304" pitchFamily="18" charset="0"/>
                          <a:cs typeface="+mn-cs"/>
                        </a:rPr>
                        <a:t>HBs Ag, HBs Ab, </a:t>
                      </a:r>
                      <a:r>
                        <a:rPr lang="en-US" sz="2400" dirty="0" err="1">
                          <a:effectLst/>
                          <a:latin typeface="Times New Roman" panose="02020603050405020304" pitchFamily="18" charset="0"/>
                          <a:cs typeface="+mn-cs"/>
                        </a:rPr>
                        <a:t>HBc</a:t>
                      </a:r>
                      <a:r>
                        <a:rPr lang="en-US" sz="2400" dirty="0">
                          <a:effectLst/>
                          <a:latin typeface="Times New Roman" panose="02020603050405020304" pitchFamily="18" charset="0"/>
                          <a:cs typeface="+mn-cs"/>
                        </a:rPr>
                        <a:t> Ab</a:t>
                      </a:r>
                      <a:endParaRPr lang="en-US" sz="1400" dirty="0">
                        <a:effectLst/>
                        <a:latin typeface="Times New Roman" panose="02020603050405020304" pitchFamily="18" charset="0"/>
                        <a:ea typeface="Calibri" panose="020F0502020204030204" pitchFamily="34" charset="0"/>
                        <a:cs typeface="+mn-cs"/>
                      </a:endParaRPr>
                    </a:p>
                  </a:txBody>
                  <a:tcPr marL="58645" marR="58645" marT="0" marB="0"/>
                </a:tc>
                <a:tc>
                  <a:txBody>
                    <a:bodyPr/>
                    <a:lstStyle/>
                    <a:p>
                      <a:pPr marL="0" marR="0" algn="ctr" rtl="0">
                        <a:lnSpc>
                          <a:spcPct val="107000"/>
                        </a:lnSpc>
                        <a:spcBef>
                          <a:spcPts val="0"/>
                        </a:spcBef>
                        <a:spcAft>
                          <a:spcPts val="0"/>
                        </a:spcAft>
                      </a:pPr>
                      <a:r>
                        <a:rPr lang="en-US" sz="3200" dirty="0">
                          <a:effectLst/>
                          <a:cs typeface="+mn-cs"/>
                        </a:rPr>
                        <a:t>●</a:t>
                      </a:r>
                      <a:endParaRPr lang="en-US" sz="1400" dirty="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sym typeface="Symbol" panose="05050102010706020507" pitchFamily="18" charset="2"/>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sym typeface="Symbol" panose="05050102010706020507" pitchFamily="18" charset="2"/>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dirty="0">
                          <a:effectLst/>
                          <a:cs typeface="+mn-cs"/>
                        </a:rPr>
                        <a:t>●</a:t>
                      </a:r>
                      <a:endParaRPr lang="en-US" sz="1400" dirty="0">
                        <a:effectLst/>
                        <a:latin typeface="Calibri" panose="020F0502020204030204" pitchFamily="34" charset="0"/>
                        <a:ea typeface="Calibri" panose="020F0502020204030204" pitchFamily="34" charset="0"/>
                        <a:cs typeface="+mn-cs"/>
                      </a:endParaRPr>
                    </a:p>
                  </a:txBody>
                  <a:tcPr marL="58645" marR="58645" marT="0" marB="0" anchor="ctr"/>
                </a:tc>
                <a:extLst>
                  <a:ext uri="{0D108BD9-81ED-4DB2-BD59-A6C34878D82A}">
                    <a16:rowId xmlns:a16="http://schemas.microsoft.com/office/drawing/2014/main" val="155309192"/>
                  </a:ext>
                </a:extLst>
              </a:tr>
              <a:tr h="622783">
                <a:tc>
                  <a:txBody>
                    <a:bodyPr/>
                    <a:lstStyle/>
                    <a:p>
                      <a:pPr marL="0" marR="0" algn="l" rtl="0">
                        <a:lnSpc>
                          <a:spcPct val="107000"/>
                        </a:lnSpc>
                        <a:spcBef>
                          <a:spcPts val="0"/>
                        </a:spcBef>
                        <a:spcAft>
                          <a:spcPts val="0"/>
                        </a:spcAft>
                      </a:pPr>
                      <a:r>
                        <a:rPr lang="en-US" sz="2400" dirty="0">
                          <a:effectLst/>
                          <a:latin typeface="Times New Roman" panose="02020603050405020304" pitchFamily="18" charset="0"/>
                          <a:cs typeface="+mn-cs"/>
                        </a:rPr>
                        <a:t>HCV Ab</a:t>
                      </a:r>
                      <a:endParaRPr lang="en-US" sz="1400" dirty="0">
                        <a:effectLst/>
                        <a:latin typeface="Times New Roman" panose="02020603050405020304" pitchFamily="18" charset="0"/>
                        <a:ea typeface="Calibri" panose="020F0502020204030204" pitchFamily="34" charset="0"/>
                        <a:cs typeface="+mn-cs"/>
                      </a:endParaRPr>
                    </a:p>
                  </a:txBody>
                  <a:tcPr marL="58645" marR="58645" marT="0" marB="0"/>
                </a:tc>
                <a:tc>
                  <a:txBody>
                    <a:bodyPr/>
                    <a:lstStyle/>
                    <a:p>
                      <a:pPr marL="0" marR="0" algn="ctr" rtl="0">
                        <a:lnSpc>
                          <a:spcPct val="107000"/>
                        </a:lnSpc>
                        <a:spcBef>
                          <a:spcPts val="0"/>
                        </a:spcBef>
                        <a:spcAft>
                          <a:spcPts val="0"/>
                        </a:spcAft>
                      </a:pPr>
                      <a:r>
                        <a:rPr lang="en-US" sz="3200">
                          <a:effectLst/>
                          <a:cs typeface="+mn-cs"/>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sym typeface="Symbol" panose="05050102010706020507" pitchFamily="18" charset="2"/>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sym typeface="Symbol" panose="05050102010706020507" pitchFamily="18" charset="2"/>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dirty="0">
                          <a:effectLst/>
                          <a:cs typeface="+mn-cs"/>
                        </a:rPr>
                        <a:t>●</a:t>
                      </a:r>
                      <a:endParaRPr lang="en-US" sz="1400" dirty="0">
                        <a:effectLst/>
                        <a:latin typeface="Calibri" panose="020F0502020204030204" pitchFamily="34" charset="0"/>
                        <a:ea typeface="Calibri" panose="020F0502020204030204" pitchFamily="34" charset="0"/>
                        <a:cs typeface="+mn-cs"/>
                      </a:endParaRPr>
                    </a:p>
                  </a:txBody>
                  <a:tcPr marL="58645" marR="58645" marT="0" marB="0" anchor="ctr"/>
                </a:tc>
                <a:extLst>
                  <a:ext uri="{0D108BD9-81ED-4DB2-BD59-A6C34878D82A}">
                    <a16:rowId xmlns:a16="http://schemas.microsoft.com/office/drawing/2014/main" val="863811366"/>
                  </a:ext>
                </a:extLst>
              </a:tr>
              <a:tr h="564164">
                <a:tc>
                  <a:txBody>
                    <a:bodyPr/>
                    <a:lstStyle/>
                    <a:p>
                      <a:pPr marL="0" marR="0" algn="l" rtl="0">
                        <a:lnSpc>
                          <a:spcPct val="107000"/>
                        </a:lnSpc>
                        <a:spcBef>
                          <a:spcPts val="0"/>
                        </a:spcBef>
                        <a:spcAft>
                          <a:spcPts val="0"/>
                        </a:spcAft>
                      </a:pPr>
                      <a:r>
                        <a:rPr lang="en-US" sz="2400" dirty="0">
                          <a:effectLst/>
                          <a:latin typeface="Times New Roman" panose="02020603050405020304" pitchFamily="18" charset="0"/>
                          <a:cs typeface="+mn-cs"/>
                        </a:rPr>
                        <a:t>CBC</a:t>
                      </a:r>
                      <a:endParaRPr lang="en-US" sz="1400" dirty="0">
                        <a:effectLst/>
                        <a:latin typeface="Times New Roman" panose="02020603050405020304" pitchFamily="18" charset="0"/>
                        <a:ea typeface="Calibri" panose="020F0502020204030204" pitchFamily="34" charset="0"/>
                        <a:cs typeface="+mn-cs"/>
                      </a:endParaRPr>
                    </a:p>
                  </a:txBody>
                  <a:tcPr marL="58645" marR="58645" marT="0" marB="0"/>
                </a:tc>
                <a:tc>
                  <a:txBody>
                    <a:bodyPr/>
                    <a:lstStyle/>
                    <a:p>
                      <a:pPr marL="0" marR="0" algn="ctr" rtl="0">
                        <a:lnSpc>
                          <a:spcPct val="107000"/>
                        </a:lnSpc>
                        <a:spcBef>
                          <a:spcPts val="0"/>
                        </a:spcBef>
                        <a:spcAft>
                          <a:spcPts val="0"/>
                        </a:spcAft>
                      </a:pPr>
                      <a:r>
                        <a:rPr lang="en-US" sz="3200">
                          <a:effectLst/>
                          <a:cs typeface="+mn-cs"/>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1">
                        <a:lnSpc>
                          <a:spcPct val="107000"/>
                        </a:lnSpc>
                        <a:spcBef>
                          <a:spcPts val="0"/>
                        </a:spcBef>
                        <a:spcAft>
                          <a:spcPts val="0"/>
                        </a:spcAft>
                      </a:pPr>
                      <a:r>
                        <a:rPr lang="ar-SA" sz="3200">
                          <a:effectLst/>
                          <a:cs typeface="+mn-cs"/>
                        </a:rPr>
                        <a:t>_</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sym typeface="Symbol" panose="05050102010706020507" pitchFamily="18" charset="2"/>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sym typeface="Symbol" panose="05050102010706020507" pitchFamily="18" charset="2"/>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extLst>
                  <a:ext uri="{0D108BD9-81ED-4DB2-BD59-A6C34878D82A}">
                    <a16:rowId xmlns:a16="http://schemas.microsoft.com/office/drawing/2014/main" val="4260304073"/>
                  </a:ext>
                </a:extLst>
              </a:tr>
              <a:tr h="622783">
                <a:tc>
                  <a:txBody>
                    <a:bodyPr/>
                    <a:lstStyle/>
                    <a:p>
                      <a:pPr marL="0" marR="0" algn="l" rtl="0">
                        <a:lnSpc>
                          <a:spcPct val="107000"/>
                        </a:lnSpc>
                        <a:spcBef>
                          <a:spcPts val="0"/>
                        </a:spcBef>
                        <a:spcAft>
                          <a:spcPts val="0"/>
                        </a:spcAft>
                      </a:pPr>
                      <a:r>
                        <a:rPr lang="en-US" sz="2400" dirty="0">
                          <a:effectLst/>
                          <a:latin typeface="Times New Roman" panose="02020603050405020304" pitchFamily="18" charset="0"/>
                          <a:cs typeface="+mn-cs"/>
                        </a:rPr>
                        <a:t>Serum Cr</a:t>
                      </a:r>
                      <a:endParaRPr lang="en-US" sz="1400" dirty="0">
                        <a:effectLst/>
                        <a:latin typeface="Times New Roman" panose="02020603050405020304" pitchFamily="18" charset="0"/>
                        <a:ea typeface="Calibri" panose="020F0502020204030204" pitchFamily="34" charset="0"/>
                        <a:cs typeface="+mn-cs"/>
                      </a:endParaRPr>
                    </a:p>
                  </a:txBody>
                  <a:tcPr marL="58645" marR="58645" marT="0" marB="0"/>
                </a:tc>
                <a:tc>
                  <a:txBody>
                    <a:bodyPr/>
                    <a:lstStyle/>
                    <a:p>
                      <a:pPr marL="0" marR="0" algn="ctr" rtl="0">
                        <a:lnSpc>
                          <a:spcPct val="107000"/>
                        </a:lnSpc>
                        <a:spcBef>
                          <a:spcPts val="0"/>
                        </a:spcBef>
                        <a:spcAft>
                          <a:spcPts val="0"/>
                        </a:spcAft>
                      </a:pPr>
                      <a:r>
                        <a:rPr lang="en-US" sz="3200">
                          <a:effectLst/>
                          <a:cs typeface="+mn-cs"/>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1">
                        <a:lnSpc>
                          <a:spcPct val="107000"/>
                        </a:lnSpc>
                        <a:spcBef>
                          <a:spcPts val="0"/>
                        </a:spcBef>
                        <a:spcAft>
                          <a:spcPts val="0"/>
                        </a:spcAft>
                      </a:pPr>
                      <a:r>
                        <a:rPr lang="ar-SA" sz="3200">
                          <a:effectLst/>
                          <a:cs typeface="+mn-cs"/>
                        </a:rPr>
                        <a:t>_</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sym typeface="Symbol" panose="05050102010706020507" pitchFamily="18" charset="2"/>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sym typeface="Symbol" panose="05050102010706020507" pitchFamily="18" charset="2"/>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extLst>
                  <a:ext uri="{0D108BD9-81ED-4DB2-BD59-A6C34878D82A}">
                    <a16:rowId xmlns:a16="http://schemas.microsoft.com/office/drawing/2014/main" val="4175954939"/>
                  </a:ext>
                </a:extLst>
              </a:tr>
              <a:tr h="622783">
                <a:tc>
                  <a:txBody>
                    <a:bodyPr/>
                    <a:lstStyle/>
                    <a:p>
                      <a:pPr marL="0" marR="0" algn="l" rtl="0">
                        <a:lnSpc>
                          <a:spcPct val="107000"/>
                        </a:lnSpc>
                        <a:spcBef>
                          <a:spcPts val="0"/>
                        </a:spcBef>
                        <a:spcAft>
                          <a:spcPts val="0"/>
                        </a:spcAft>
                      </a:pPr>
                      <a:r>
                        <a:rPr lang="en-US" sz="2400" dirty="0">
                          <a:effectLst/>
                          <a:latin typeface="Times New Roman" panose="02020603050405020304" pitchFamily="18" charset="0"/>
                          <a:cs typeface="+mn-cs"/>
                        </a:rPr>
                        <a:t>ALT &amp; AST</a:t>
                      </a:r>
                      <a:endParaRPr lang="en-US" sz="1400" dirty="0">
                        <a:effectLst/>
                        <a:latin typeface="Times New Roman" panose="02020603050405020304" pitchFamily="18" charset="0"/>
                        <a:ea typeface="Calibri" panose="020F0502020204030204" pitchFamily="34" charset="0"/>
                        <a:cs typeface="+mn-cs"/>
                      </a:endParaRPr>
                    </a:p>
                  </a:txBody>
                  <a:tcPr marL="58645" marR="58645" marT="0" marB="0"/>
                </a:tc>
                <a:tc>
                  <a:txBody>
                    <a:bodyPr/>
                    <a:lstStyle/>
                    <a:p>
                      <a:pPr marL="0" marR="0" algn="ctr" rtl="0">
                        <a:lnSpc>
                          <a:spcPct val="107000"/>
                        </a:lnSpc>
                        <a:spcBef>
                          <a:spcPts val="0"/>
                        </a:spcBef>
                        <a:spcAft>
                          <a:spcPts val="0"/>
                        </a:spcAft>
                      </a:pPr>
                      <a:r>
                        <a:rPr lang="en-US" sz="3200">
                          <a:effectLst/>
                          <a:cs typeface="+mn-cs"/>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rPr>
                        <a:t>_</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sym typeface="Symbol" panose="05050102010706020507" pitchFamily="18" charset="2"/>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extLst>
                  <a:ext uri="{0D108BD9-81ED-4DB2-BD59-A6C34878D82A}">
                    <a16:rowId xmlns:a16="http://schemas.microsoft.com/office/drawing/2014/main" val="3272590343"/>
                  </a:ext>
                </a:extLst>
              </a:tr>
              <a:tr h="622783">
                <a:tc>
                  <a:txBody>
                    <a:bodyPr/>
                    <a:lstStyle/>
                    <a:p>
                      <a:pPr marL="0" marR="0" algn="l" rtl="0">
                        <a:lnSpc>
                          <a:spcPct val="107000"/>
                        </a:lnSpc>
                        <a:spcBef>
                          <a:spcPts val="0"/>
                        </a:spcBef>
                        <a:spcAft>
                          <a:spcPts val="0"/>
                        </a:spcAft>
                      </a:pPr>
                      <a:r>
                        <a:rPr lang="en-US" sz="2400" dirty="0">
                          <a:effectLst/>
                          <a:latin typeface="Times New Roman" panose="02020603050405020304" pitchFamily="18" charset="0"/>
                          <a:cs typeface="+mn-cs"/>
                        </a:rPr>
                        <a:t>RPR or VDRL</a:t>
                      </a:r>
                      <a:endParaRPr lang="en-US" sz="1400" dirty="0">
                        <a:effectLst/>
                        <a:latin typeface="Times New Roman" panose="02020603050405020304" pitchFamily="18" charset="0"/>
                        <a:ea typeface="Calibri" panose="020F0502020204030204" pitchFamily="34" charset="0"/>
                        <a:cs typeface="+mn-cs"/>
                      </a:endParaRPr>
                    </a:p>
                  </a:txBody>
                  <a:tcPr marL="58645" marR="58645" marT="0" marB="0"/>
                </a:tc>
                <a:tc>
                  <a:txBody>
                    <a:bodyPr/>
                    <a:lstStyle/>
                    <a:p>
                      <a:pPr marL="0" marR="0" algn="ctr" rtl="0">
                        <a:lnSpc>
                          <a:spcPct val="107000"/>
                        </a:lnSpc>
                        <a:spcBef>
                          <a:spcPts val="0"/>
                        </a:spcBef>
                        <a:spcAft>
                          <a:spcPts val="0"/>
                        </a:spcAft>
                      </a:pPr>
                      <a:r>
                        <a:rPr lang="en-US" sz="3200" dirty="0">
                          <a:effectLst/>
                          <a:cs typeface="+mn-cs"/>
                        </a:rPr>
                        <a:t>●</a:t>
                      </a:r>
                      <a:endParaRPr lang="en-US" sz="1400" dirty="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sym typeface="Symbol" panose="05050102010706020507" pitchFamily="18" charset="2"/>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a:effectLst/>
                          <a:cs typeface="+mn-cs"/>
                          <a:sym typeface="Symbol" panose="05050102010706020507" pitchFamily="18" charset="2"/>
                        </a:rPr>
                        <a:t></a:t>
                      </a:r>
                      <a:endParaRPr lang="en-US" sz="1400">
                        <a:effectLst/>
                        <a:latin typeface="Calibri" panose="020F0502020204030204" pitchFamily="34" charset="0"/>
                        <a:ea typeface="Calibri" panose="020F0502020204030204" pitchFamily="34" charset="0"/>
                        <a:cs typeface="+mn-cs"/>
                      </a:endParaRPr>
                    </a:p>
                  </a:txBody>
                  <a:tcPr marL="58645" marR="58645" marT="0" marB="0" anchor="ctr"/>
                </a:tc>
                <a:extLst>
                  <a:ext uri="{0D108BD9-81ED-4DB2-BD59-A6C34878D82A}">
                    <a16:rowId xmlns:a16="http://schemas.microsoft.com/office/drawing/2014/main" val="1131518255"/>
                  </a:ext>
                </a:extLst>
              </a:tr>
              <a:tr h="802081">
                <a:tc>
                  <a:txBody>
                    <a:bodyPr/>
                    <a:lstStyle/>
                    <a:p>
                      <a:pPr marL="0" marR="0" algn="l" rtl="0">
                        <a:lnSpc>
                          <a:spcPct val="107000"/>
                        </a:lnSpc>
                        <a:spcBef>
                          <a:spcPts val="0"/>
                        </a:spcBef>
                        <a:spcAft>
                          <a:spcPts val="0"/>
                        </a:spcAft>
                      </a:pPr>
                      <a:r>
                        <a:rPr lang="en-US" sz="2400" dirty="0">
                          <a:effectLst/>
                          <a:latin typeface="Times New Roman" panose="02020603050405020304" pitchFamily="18" charset="0"/>
                          <a:cs typeface="+mn-cs"/>
                        </a:rPr>
                        <a:t>Pregnancy </a:t>
                      </a:r>
                      <a:endParaRPr lang="en-US" sz="1400" dirty="0">
                        <a:effectLst/>
                        <a:latin typeface="Times New Roman" panose="02020603050405020304" pitchFamily="18" charset="0"/>
                        <a:ea typeface="Calibri" panose="020F0502020204030204" pitchFamily="34" charset="0"/>
                        <a:cs typeface="+mn-cs"/>
                      </a:endParaRPr>
                    </a:p>
                  </a:txBody>
                  <a:tcPr marL="58645" marR="58645" marT="0" marB="0"/>
                </a:tc>
                <a:tc>
                  <a:txBody>
                    <a:bodyPr/>
                    <a:lstStyle/>
                    <a:p>
                      <a:pPr marL="0" marR="0" algn="ctr" rtl="0">
                        <a:lnSpc>
                          <a:spcPct val="107000"/>
                        </a:lnSpc>
                        <a:spcBef>
                          <a:spcPts val="0"/>
                        </a:spcBef>
                        <a:spcAft>
                          <a:spcPts val="0"/>
                        </a:spcAft>
                      </a:pPr>
                      <a:r>
                        <a:rPr lang="en-US" sz="3200" dirty="0">
                          <a:effectLst/>
                          <a:cs typeface="+mn-cs"/>
                        </a:rPr>
                        <a:t>●</a:t>
                      </a:r>
                      <a:endParaRPr lang="en-US" sz="1400" dirty="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dirty="0">
                          <a:effectLst/>
                          <a:cs typeface="+mn-cs"/>
                        </a:rPr>
                        <a:t>●</a:t>
                      </a:r>
                      <a:endParaRPr lang="en-US" sz="1400" dirty="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dirty="0">
                          <a:effectLst/>
                          <a:cs typeface="+mn-cs"/>
                          <a:sym typeface="Symbol" panose="05050102010706020507" pitchFamily="18" charset="2"/>
                        </a:rPr>
                        <a:t></a:t>
                      </a:r>
                      <a:endParaRPr lang="en-US" sz="1400" dirty="0">
                        <a:effectLst/>
                        <a:latin typeface="Calibri" panose="020F0502020204030204" pitchFamily="34" charset="0"/>
                        <a:ea typeface="Calibri" panose="020F0502020204030204" pitchFamily="34" charset="0"/>
                        <a:cs typeface="+mn-cs"/>
                      </a:endParaRPr>
                    </a:p>
                  </a:txBody>
                  <a:tcPr marL="58645" marR="58645" marT="0" marB="0" anchor="ctr"/>
                </a:tc>
                <a:tc>
                  <a:txBody>
                    <a:bodyPr/>
                    <a:lstStyle/>
                    <a:p>
                      <a:pPr marL="0" marR="0" algn="ctr" rtl="0">
                        <a:lnSpc>
                          <a:spcPct val="107000"/>
                        </a:lnSpc>
                        <a:spcBef>
                          <a:spcPts val="0"/>
                        </a:spcBef>
                        <a:spcAft>
                          <a:spcPts val="0"/>
                        </a:spcAft>
                      </a:pPr>
                      <a:r>
                        <a:rPr lang="en-US" sz="3200" dirty="0">
                          <a:effectLst/>
                          <a:cs typeface="+mn-cs"/>
                          <a:sym typeface="Symbol" panose="05050102010706020507" pitchFamily="18" charset="2"/>
                        </a:rPr>
                        <a:t></a:t>
                      </a:r>
                      <a:endParaRPr lang="en-US" sz="1400" dirty="0">
                        <a:effectLst/>
                        <a:latin typeface="Calibri" panose="020F0502020204030204" pitchFamily="34" charset="0"/>
                        <a:ea typeface="Calibri" panose="020F0502020204030204" pitchFamily="34" charset="0"/>
                        <a:cs typeface="+mn-cs"/>
                      </a:endParaRPr>
                    </a:p>
                  </a:txBody>
                  <a:tcPr marL="58645" marR="58645" marT="0" marB="0" anchor="ctr"/>
                </a:tc>
                <a:extLst>
                  <a:ext uri="{0D108BD9-81ED-4DB2-BD59-A6C34878D82A}">
                    <a16:rowId xmlns:a16="http://schemas.microsoft.com/office/drawing/2014/main" val="3639857046"/>
                  </a:ext>
                </a:extLst>
              </a:tr>
            </a:tbl>
          </a:graphicData>
        </a:graphic>
      </p:graphicFrame>
    </p:spTree>
    <p:extLst>
      <p:ext uri="{BB962C8B-B14F-4D97-AF65-F5344CB8AC3E}">
        <p14:creationId xmlns:p14="http://schemas.microsoft.com/office/powerpoint/2010/main" val="1464183009"/>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C:\Users\Dell\Desktop\Untitled.png"/>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p:spPr>
      </p:pic>
    </p:spTree>
    <p:extLst>
      <p:ext uri="{BB962C8B-B14F-4D97-AF65-F5344CB8AC3E}">
        <p14:creationId xmlns:p14="http://schemas.microsoft.com/office/powerpoint/2010/main" val="1870564735"/>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9089" y="241463"/>
            <a:ext cx="10515600" cy="5805055"/>
          </a:xfrm>
          <a:noFill/>
        </p:spPr>
        <p:txBody>
          <a:bodyPr vert="horz" lIns="91440" tIns="45720" rIns="91440" bIns="45720" rtlCol="0">
            <a:noAutofit/>
          </a:bodyPr>
          <a:lstStyle/>
          <a:p>
            <a:pPr algn="just" rtl="1"/>
            <a:endParaRPr lang="en-US" sz="3600" dirty="0">
              <a:solidFill>
                <a:schemeClr val="accent1">
                  <a:lumMod val="50000"/>
                </a:schemeClr>
              </a:solidFill>
              <a:cs typeface="B Zar" panose="00000400000000000000" pitchFamily="2" charset="-78"/>
            </a:endParaRPr>
          </a:p>
          <a:p>
            <a:pPr algn="just" rtl="1"/>
            <a:r>
              <a:rPr lang="fa-IR" sz="3600" dirty="0">
                <a:solidFill>
                  <a:schemeClr val="accent1">
                    <a:lumMod val="50000"/>
                  </a:schemeClr>
                </a:solidFill>
                <a:cs typeface="B Zar" panose="00000400000000000000" pitchFamily="2" charset="-78"/>
              </a:rPr>
              <a:t>تست پس از 6 ماه فقط وقتی انجام شود که عفونت هپاتیت سی از منبع مواجهه، منتقل شود؛ یا فرد مواجهه یافته، مبتلا به عفونت هپاتیت سی باشد. زیرا وجود همزمان عفونت هپاتیت سی، ممکن است باعث تاخیر ظهور آنتی بادی </a:t>
            </a:r>
            <a:r>
              <a:rPr lang="en-US" sz="3600" dirty="0">
                <a:solidFill>
                  <a:schemeClr val="accent1">
                    <a:lumMod val="50000"/>
                  </a:schemeClr>
                </a:solidFill>
                <a:cs typeface="B Zar" panose="00000400000000000000" pitchFamily="2" charset="-78"/>
              </a:rPr>
              <a:t>HIV</a:t>
            </a:r>
            <a:r>
              <a:rPr lang="fa-IR" sz="3600" dirty="0">
                <a:solidFill>
                  <a:schemeClr val="accent1">
                    <a:lumMod val="50000"/>
                  </a:schemeClr>
                </a:solidFill>
                <a:cs typeface="B Zar" panose="00000400000000000000" pitchFamily="2" charset="-78"/>
              </a:rPr>
              <a:t> شود.</a:t>
            </a:r>
          </a:p>
          <a:p>
            <a:pPr algn="just" rtl="1"/>
            <a:endParaRPr lang="en-US" sz="3600" dirty="0">
              <a:solidFill>
                <a:schemeClr val="accent1">
                  <a:lumMod val="50000"/>
                </a:schemeClr>
              </a:solidFill>
              <a:cs typeface="B Zar" panose="00000400000000000000" pitchFamily="2" charset="-78"/>
            </a:endParaRPr>
          </a:p>
          <a:p>
            <a:pPr algn="just" rtl="1"/>
            <a:r>
              <a:rPr lang="fa-IR" sz="3600" dirty="0">
                <a:solidFill>
                  <a:schemeClr val="accent1">
                    <a:lumMod val="50000"/>
                  </a:schemeClr>
                </a:solidFill>
                <a:cs typeface="B Zar" panose="00000400000000000000" pitchFamily="2" charset="-78"/>
              </a:rPr>
              <a:t>اگر فرد مواجهه یافته </a:t>
            </a:r>
            <a:r>
              <a:rPr lang="en-US" sz="3600" dirty="0" err="1">
                <a:solidFill>
                  <a:schemeClr val="accent1">
                    <a:lumMod val="50000"/>
                  </a:schemeClr>
                </a:solidFill>
                <a:cs typeface="B Zar" panose="00000400000000000000" pitchFamily="2" charset="-78"/>
              </a:rPr>
              <a:t>HBsAg</a:t>
            </a:r>
            <a:r>
              <a:rPr lang="fa-IR" sz="3600" dirty="0">
                <a:solidFill>
                  <a:schemeClr val="accent1">
                    <a:lumMod val="50000"/>
                  </a:schemeClr>
                </a:solidFill>
                <a:cs typeface="B Zar" panose="00000400000000000000" pitchFamily="2" charset="-78"/>
              </a:rPr>
              <a:t> مثبت باشد، بعد از دریافت داروهایی نظیر لامیوودین، تنوفوویر و امتریسیتابین بعنوان پیشگیری، به علت احتمال </a:t>
            </a:r>
            <a:r>
              <a:rPr lang="en-US" sz="3600" dirty="0">
                <a:solidFill>
                  <a:schemeClr val="accent1">
                    <a:lumMod val="50000"/>
                  </a:schemeClr>
                </a:solidFill>
                <a:cs typeface="B Zar" panose="00000400000000000000" pitchFamily="2" charset="-78"/>
              </a:rPr>
              <a:t>flare</a:t>
            </a:r>
            <a:r>
              <a:rPr lang="fa-IR" sz="3600" dirty="0">
                <a:solidFill>
                  <a:schemeClr val="accent1">
                    <a:lumMod val="50000"/>
                  </a:schemeClr>
                </a:solidFill>
                <a:cs typeface="B Zar" panose="00000400000000000000" pitchFamily="2" charset="-78"/>
              </a:rPr>
              <a:t> آنزیمی باید تا 6 ماه بعد از قطع </a:t>
            </a:r>
            <a:r>
              <a:rPr lang="en-US" sz="3600" dirty="0">
                <a:solidFill>
                  <a:schemeClr val="accent1">
                    <a:lumMod val="50000"/>
                  </a:schemeClr>
                </a:solidFill>
                <a:cs typeface="B Zar" panose="00000400000000000000" pitchFamily="2" charset="-78"/>
              </a:rPr>
              <a:t>PEP</a:t>
            </a:r>
            <a:r>
              <a:rPr lang="fa-IR" sz="3600" dirty="0">
                <a:solidFill>
                  <a:schemeClr val="accent1">
                    <a:lumMod val="50000"/>
                  </a:schemeClr>
                </a:solidFill>
                <a:cs typeface="B Zar" panose="00000400000000000000" pitchFamily="2" charset="-78"/>
              </a:rPr>
              <a:t> ماهیانه پی گیری و آنزیمهای کبدی چک شود</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1097956663"/>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52329" y="670058"/>
            <a:ext cx="10515600" cy="4405746"/>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در صورتی که در ارزیابی ضرورت داشته و دسترسی به آزمایشات مولکولی وجود داشته باشد، توصیه می شود که اولین تست </a:t>
            </a:r>
            <a:r>
              <a:rPr lang="en-US" b="1">
                <a:solidFill>
                  <a:srgbClr val="C00000"/>
                </a:solidFill>
                <a:latin typeface="Times New Roman" panose="02020603050405020304" pitchFamily="18" charset="0"/>
                <a:cs typeface="Times New Roman" panose="02020603050405020304" pitchFamily="18" charset="0"/>
              </a:rPr>
              <a:t>NAAT</a:t>
            </a:r>
            <a:r>
              <a:rPr lang="fa-IR" sz="3600">
                <a:solidFill>
                  <a:schemeClr val="accent1">
                    <a:lumMod val="50000"/>
                  </a:schemeClr>
                </a:solidFill>
                <a:cs typeface="B Zar" panose="00000400000000000000" pitchFamily="2" charset="-78"/>
              </a:rPr>
              <a:t> برای هپاتیت سی بعد از 6-3 هفته از تماس انجام شود. </a:t>
            </a:r>
          </a:p>
          <a:p>
            <a:pPr algn="just" rtl="1"/>
            <a:endParaRPr lang="fa-IR" sz="3600">
              <a:solidFill>
                <a:schemeClr val="accent1">
                  <a:lumMod val="50000"/>
                </a:schemeClr>
              </a:solidFill>
              <a:cs typeface="B Zar" panose="00000400000000000000" pitchFamily="2" charset="-78"/>
            </a:endParaRPr>
          </a:p>
          <a:p>
            <a:pPr algn="just" rtl="1"/>
            <a:r>
              <a:rPr lang="en-US" sz="3200">
                <a:solidFill>
                  <a:schemeClr val="accent1">
                    <a:lumMod val="50000"/>
                  </a:schemeClr>
                </a:solidFill>
                <a:latin typeface="Times New Roman" panose="02020603050405020304" pitchFamily="18" charset="0"/>
                <a:cs typeface="Times New Roman" panose="02020603050405020304" pitchFamily="18" charset="0"/>
              </a:rPr>
              <a:t>CBC</a:t>
            </a:r>
            <a:r>
              <a:rPr lang="fa-IR" sz="3600">
                <a:solidFill>
                  <a:schemeClr val="accent1">
                    <a:lumMod val="50000"/>
                  </a:schemeClr>
                </a:solidFill>
                <a:cs typeface="B Zar" panose="00000400000000000000" pitchFamily="2" charset="-78"/>
              </a:rPr>
              <a:t> تنها در صورتی که در رژیم دارویی زیدوودین قرار داشته باشد انجام شود. در این حالت به صورت پایه، دو هفته بعد و در انتهای دوره پروفیلاکسی چک شود.</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679359041"/>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925910" y="237322"/>
            <a:ext cx="10515600" cy="5805055"/>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fa-IR"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همه مراجعین جهت دریافت پروفیلاکسی، اگر سابقه واکسیناسیون علیه هپاتیت </a:t>
            </a:r>
            <a:r>
              <a:rPr lang="en-US" sz="3200">
                <a:solidFill>
                  <a:schemeClr val="accent1">
                    <a:lumMod val="50000"/>
                  </a:schemeClr>
                </a:solidFill>
                <a:cs typeface="B Zar" panose="00000400000000000000" pitchFamily="2" charset="-78"/>
              </a:rPr>
              <a:t>B</a:t>
            </a:r>
            <a:r>
              <a:rPr lang="fa-IR" sz="3200">
                <a:solidFill>
                  <a:schemeClr val="accent1">
                    <a:lumMod val="50000"/>
                  </a:schemeClr>
                </a:solidFill>
                <a:cs typeface="B Zar" panose="00000400000000000000" pitchFamily="2" charset="-78"/>
              </a:rPr>
              <a:t> را ندارند  باید واکسن هپاتیت </a:t>
            </a:r>
            <a:r>
              <a:rPr lang="en-US" sz="3200">
                <a:solidFill>
                  <a:schemeClr val="accent1">
                    <a:lumMod val="50000"/>
                  </a:schemeClr>
                </a:solidFill>
                <a:cs typeface="B Zar" panose="00000400000000000000" pitchFamily="2" charset="-78"/>
              </a:rPr>
              <a:t>B</a:t>
            </a:r>
            <a:r>
              <a:rPr lang="fa-IR" sz="3200">
                <a:solidFill>
                  <a:schemeClr val="accent1">
                    <a:lumMod val="50000"/>
                  </a:schemeClr>
                </a:solidFill>
                <a:cs typeface="B Zar" panose="00000400000000000000" pitchFamily="2" charset="-78"/>
              </a:rPr>
              <a:t> را دریافت کنند. </a:t>
            </a:r>
          </a:p>
          <a:p>
            <a:pPr algn="just" rtl="1"/>
            <a:endParaRPr lang="en-US"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در مواجهه های جنسی ارزیابی بالینی و در صورت امکان آزمایشگاهی بر اساس دستورالعمل کشوری </a:t>
            </a:r>
            <a:r>
              <a:rPr lang="en-US" sz="3200">
                <a:solidFill>
                  <a:schemeClr val="accent1">
                    <a:lumMod val="50000"/>
                  </a:schemeClr>
                </a:solidFill>
                <a:cs typeface="B Zar" panose="00000400000000000000" pitchFamily="2" charset="-78"/>
              </a:rPr>
              <a:t>STI</a:t>
            </a:r>
            <a:r>
              <a:rPr lang="fa-IR" sz="3200">
                <a:solidFill>
                  <a:schemeClr val="accent1">
                    <a:lumMod val="50000"/>
                  </a:schemeClr>
                </a:solidFill>
                <a:cs typeface="B Zar" panose="00000400000000000000" pitchFamily="2" charset="-78"/>
              </a:rPr>
              <a:t> انجام شود.</a:t>
            </a:r>
          </a:p>
          <a:p>
            <a:pPr algn="just" rtl="1"/>
            <a:endParaRPr lang="en-US"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در صورت دسترسی به واکسن  </a:t>
            </a:r>
            <a:r>
              <a:rPr lang="en-US" sz="3200">
                <a:solidFill>
                  <a:schemeClr val="accent1">
                    <a:lumMod val="50000"/>
                  </a:schemeClr>
                </a:solidFill>
                <a:cs typeface="B Zar" panose="00000400000000000000" pitchFamily="2" charset="-78"/>
              </a:rPr>
              <a:t>HPV</a:t>
            </a:r>
            <a:r>
              <a:rPr lang="fa-IR" sz="3200">
                <a:solidFill>
                  <a:schemeClr val="accent1">
                    <a:lumMod val="50000"/>
                  </a:schemeClr>
                </a:solidFill>
                <a:cs typeface="B Zar" panose="00000400000000000000" pitchFamily="2" charset="-78"/>
              </a:rPr>
              <a:t>، واکسیناسیون بر علیه آن برای زنان ۹-۲۶ سال و مردان ۹-۲۱ سال و برای مردان همجنس گرا تا ۲۶ سال توصیه می شود. برنامه تجویز این واکسن به صورت سه دوز در زمانهای اولین مراجعه، یک تا دو ماه بعد و شش ماه بعد از دوز اول می باشد.</a:t>
            </a:r>
            <a:endParaRPr lang="en-US" sz="32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1536343579"/>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2032003" y="-4303713"/>
            <a:ext cx="16256005" cy="12192001"/>
          </a:xfrm>
        </p:spPr>
      </p:pic>
    </p:spTree>
    <p:extLst>
      <p:ext uri="{BB962C8B-B14F-4D97-AF65-F5344CB8AC3E}">
        <p14:creationId xmlns:p14="http://schemas.microsoft.com/office/powerpoint/2010/main" val="614099661"/>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dirty="0">
                <a:solidFill>
                  <a:schemeClr val="bg1"/>
                </a:solidFill>
                <a:cs typeface="+mn-cs"/>
              </a:rPr>
              <a:t>پیشگیری قبل از تماس </a:t>
            </a:r>
            <a:r>
              <a:rPr lang="x-none" sz="4000" b="1" dirty="0">
                <a:solidFill>
                  <a:schemeClr val="bg1"/>
                </a:solidFill>
                <a:latin typeface="Times New Roman" panose="02020603050405020304" pitchFamily="18" charset="0"/>
                <a:cs typeface="+mn-cs"/>
              </a:rPr>
              <a:t>(PrEP)</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24719" y="1582410"/>
            <a:ext cx="10515600" cy="5463918"/>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a:solidFill>
                  <a:schemeClr val="accent1">
                    <a:lumMod val="50000"/>
                  </a:schemeClr>
                </a:solidFill>
                <a:cs typeface="B Zar" panose="00000400000000000000" pitchFamily="2" charset="-78"/>
              </a:rPr>
              <a:t>مردان در معرض بیشترین خطر ابتلا به </a:t>
            </a:r>
            <a:r>
              <a:rPr lang="en-US">
                <a:solidFill>
                  <a:schemeClr val="accent1">
                    <a:lumMod val="50000"/>
                  </a:schemeClr>
                </a:solidFill>
                <a:cs typeface="B Zar" panose="00000400000000000000" pitchFamily="2" charset="-78"/>
              </a:rPr>
              <a:t>HIV </a:t>
            </a:r>
            <a:r>
              <a:rPr lang="fa-IR">
                <a:solidFill>
                  <a:schemeClr val="accent1">
                    <a:lumMod val="50000"/>
                  </a:schemeClr>
                </a:solidFill>
                <a:cs typeface="B Zar" panose="00000400000000000000" pitchFamily="2" charset="-78"/>
              </a:rPr>
              <a:t>که در طی ۶ ماه گذشته  تماس جنسی بدون کاندوم برای پیشگیری از انتقال عفونت با  حداقل یک نفر ناشناس یا مبتلا به </a:t>
            </a:r>
            <a:r>
              <a:rPr lang="en-US">
                <a:solidFill>
                  <a:schemeClr val="accent1">
                    <a:lumMod val="50000"/>
                  </a:schemeClr>
                </a:solidFill>
                <a:cs typeface="B Zar" panose="00000400000000000000" pitchFamily="2" charset="-78"/>
              </a:rPr>
              <a:t>HIV </a:t>
            </a:r>
            <a:r>
              <a:rPr lang="fa-IR">
                <a:solidFill>
                  <a:schemeClr val="accent1">
                    <a:lumMod val="50000"/>
                  </a:schemeClr>
                </a:solidFill>
                <a:cs typeface="B Zar" panose="00000400000000000000" pitchFamily="2" charset="-78"/>
              </a:rPr>
              <a:t>که تحت درمان آنتی رتروویرال نبوده ویا ویرال لود بالای ۲۰۰ داشته است.(لازم به ذکر است که ابتلا به عفونت آمیزشی در طی ۶ ماه گذشته به منزله ی عدم استفاده از کاندوم برای پیشگیری از انتقال عفونت تلقی می شود). </a:t>
            </a:r>
          </a:p>
          <a:p>
            <a:pPr algn="just" rtl="1"/>
            <a:r>
              <a:rPr lang="fa-IR">
                <a:solidFill>
                  <a:schemeClr val="accent1">
                    <a:lumMod val="50000"/>
                  </a:schemeClr>
                </a:solidFill>
                <a:cs typeface="B Zar" panose="00000400000000000000" pitchFamily="2" charset="-78"/>
              </a:rPr>
              <a:t>زنان و مردان هتروسکوال که شریک جنسی آنها مبتلا به عفونت </a:t>
            </a:r>
            <a:r>
              <a:rPr lang="en-US">
                <a:solidFill>
                  <a:schemeClr val="accent1">
                    <a:lumMod val="50000"/>
                  </a:schemeClr>
                </a:solidFill>
                <a:cs typeface="B Zar" panose="00000400000000000000" pitchFamily="2" charset="-78"/>
              </a:rPr>
              <a:t>HIV</a:t>
            </a:r>
            <a:r>
              <a:rPr lang="fa-IR">
                <a:solidFill>
                  <a:schemeClr val="accent1">
                    <a:lumMod val="50000"/>
                  </a:schemeClr>
                </a:solidFill>
                <a:cs typeface="B Zar" panose="00000400000000000000" pitchFamily="2" charset="-78"/>
              </a:rPr>
              <a:t> می باشد (</a:t>
            </a:r>
            <a:r>
              <a:rPr lang="en-US">
                <a:solidFill>
                  <a:schemeClr val="accent1">
                    <a:lumMod val="50000"/>
                  </a:schemeClr>
                </a:solidFill>
                <a:cs typeface="B Zar" panose="00000400000000000000" pitchFamily="2" charset="-78"/>
              </a:rPr>
              <a:t>HIV sero-discordant</a:t>
            </a:r>
            <a:r>
              <a:rPr lang="fa-IR">
                <a:solidFill>
                  <a:schemeClr val="accent1">
                    <a:lumMod val="50000"/>
                  </a:schemeClr>
                </a:solidFill>
                <a:cs typeface="B Zar" panose="00000400000000000000" pitchFamily="2" charset="-78"/>
              </a:rPr>
              <a:t>) و داروی ضد رتروویروسی مصرف نمی کند و یا بار ویروسی </a:t>
            </a:r>
            <a:r>
              <a:rPr lang="en-US">
                <a:solidFill>
                  <a:schemeClr val="accent1">
                    <a:lumMod val="50000"/>
                  </a:schemeClr>
                </a:solidFill>
                <a:cs typeface="B Zar" panose="00000400000000000000" pitchFamily="2" charset="-78"/>
              </a:rPr>
              <a:t>detectable</a:t>
            </a:r>
            <a:r>
              <a:rPr lang="fa-IR">
                <a:solidFill>
                  <a:schemeClr val="accent1">
                    <a:lumMod val="50000"/>
                  </a:schemeClr>
                </a:solidFill>
                <a:cs typeface="B Zar" panose="00000400000000000000" pitchFamily="2" charset="-78"/>
              </a:rPr>
              <a:t> دارند و از کاندوم نیز استفاده نمی کند. خاطر نشان می شود که </a:t>
            </a:r>
            <a:r>
              <a:rPr lang="fa-IR" b="1">
                <a:solidFill>
                  <a:schemeClr val="accent1">
                    <a:lumMod val="50000"/>
                  </a:schemeClr>
                </a:solidFill>
                <a:cs typeface="B Zar" panose="00000400000000000000" pitchFamily="2" charset="-78"/>
              </a:rPr>
              <a:t>در صورت استفاده از کاندوم نیازی به پروفیلاکسی پیش از تماس نمی باشد. </a:t>
            </a:r>
          </a:p>
          <a:p>
            <a:pPr algn="just" rtl="1"/>
            <a:r>
              <a:rPr lang="fa-IR">
                <a:solidFill>
                  <a:schemeClr val="accent1">
                    <a:lumMod val="50000"/>
                  </a:schemeClr>
                </a:solidFill>
                <a:cs typeface="B Zar" panose="00000400000000000000" pitchFamily="2" charset="-78"/>
              </a:rPr>
              <a:t>زنان </a:t>
            </a:r>
            <a:r>
              <a:rPr lang="en-US">
                <a:solidFill>
                  <a:schemeClr val="accent1">
                    <a:lumMod val="50000"/>
                  </a:schemeClr>
                </a:solidFill>
                <a:cs typeface="B Zar" panose="00000400000000000000" pitchFamily="2" charset="-78"/>
              </a:rPr>
              <a:t>sex-worker</a:t>
            </a:r>
            <a:r>
              <a:rPr lang="fa-IR">
                <a:solidFill>
                  <a:schemeClr val="accent1">
                    <a:lumMod val="50000"/>
                  </a:schemeClr>
                </a:solidFill>
                <a:cs typeface="B Zar" panose="00000400000000000000" pitchFamily="2" charset="-78"/>
              </a:rPr>
              <a:t> که تماس های متعدد محافظت نشده دارند.</a:t>
            </a:r>
          </a:p>
          <a:p>
            <a:pPr algn="just" rtl="1"/>
            <a:r>
              <a:rPr lang="fa-IR">
                <a:solidFill>
                  <a:schemeClr val="accent1">
                    <a:lumMod val="50000"/>
                  </a:schemeClr>
                </a:solidFill>
                <a:cs typeface="B Zar" panose="00000400000000000000" pitchFamily="2" charset="-78"/>
              </a:rPr>
              <a:t>افراد با اختلال بیولوژیک جنسی</a:t>
            </a:r>
            <a:endParaRPr lang="en-US"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473185952"/>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600" b="1" dirty="0">
                <a:solidFill>
                  <a:schemeClr val="bg1"/>
                </a:solidFill>
                <a:cs typeface="+mn-cs"/>
              </a:rPr>
              <a:t>پیشگیری قبل از تماس </a:t>
            </a:r>
            <a:r>
              <a:rPr lang="x-none" sz="3600" b="1" dirty="0">
                <a:solidFill>
                  <a:schemeClr val="bg1"/>
                </a:solidFill>
                <a:latin typeface="Times New Roman" panose="02020603050405020304" pitchFamily="18" charset="0"/>
                <a:cs typeface="+mn-cs"/>
              </a:rPr>
              <a:t>(PrEP)</a:t>
            </a:r>
            <a:endParaRPr lang="fa-IR" sz="36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38200" y="1629214"/>
            <a:ext cx="10515600" cy="5463918"/>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Zar" panose="00000400000000000000" pitchFamily="2" charset="-78"/>
              </a:rPr>
              <a:t>مردان در معرض بیشترین خطر ابتلا به </a:t>
            </a:r>
            <a:r>
              <a:rPr lang="en-US" sz="3200">
                <a:solidFill>
                  <a:schemeClr val="accent1">
                    <a:lumMod val="50000"/>
                  </a:schemeClr>
                </a:solidFill>
                <a:cs typeface="B Zar" panose="00000400000000000000" pitchFamily="2" charset="-78"/>
              </a:rPr>
              <a:t>HIV </a:t>
            </a:r>
            <a:r>
              <a:rPr lang="fa-IR" sz="3200">
                <a:solidFill>
                  <a:schemeClr val="accent1">
                    <a:lumMod val="50000"/>
                  </a:schemeClr>
                </a:solidFill>
                <a:cs typeface="B Zar" panose="00000400000000000000" pitchFamily="2" charset="-78"/>
              </a:rPr>
              <a:t> که در طی ۶ ماه گذشته  تماس جنسی بدون کاندوم برای پیشگیری از انتقال عفونت با  حداقل یک نفر ناشناس یا مبتلا به </a:t>
            </a:r>
            <a:r>
              <a:rPr lang="en-US" sz="3200">
                <a:solidFill>
                  <a:schemeClr val="accent1">
                    <a:lumMod val="50000"/>
                  </a:schemeClr>
                </a:solidFill>
                <a:cs typeface="B Zar" panose="00000400000000000000" pitchFamily="2" charset="-78"/>
              </a:rPr>
              <a:t>HIV </a:t>
            </a:r>
            <a:r>
              <a:rPr lang="fa-IR" sz="3200">
                <a:solidFill>
                  <a:schemeClr val="accent1">
                    <a:lumMod val="50000"/>
                  </a:schemeClr>
                </a:solidFill>
                <a:cs typeface="B Zar" panose="00000400000000000000" pitchFamily="2" charset="-78"/>
              </a:rPr>
              <a:t> که تحت درمان آنتی رتروویرال نبوده ویا ویرال لود بالای ۲۰۰ داشته است.(لازم به ذکر است که ابتلا به عفونت آمیزشی در طی ۶ ماه گذشته به منزله ی عدم استفاده از کاندوم برای پیشگیری از انتقال عفونت تلقی می شود). </a:t>
            </a:r>
          </a:p>
          <a:p>
            <a:pPr marL="0" indent="0" algn="just" rtl="1">
              <a:buFont typeface="Arial" panose="020B0604020202020204" pitchFamily="34" charset="0"/>
              <a:buNone/>
            </a:pPr>
            <a:r>
              <a:rPr lang="fa-IR" sz="3200">
                <a:solidFill>
                  <a:schemeClr val="accent1">
                    <a:lumMod val="50000"/>
                  </a:schemeClr>
                </a:solidFill>
                <a:cs typeface="B Zar" panose="00000400000000000000" pitchFamily="2" charset="-78"/>
              </a:rPr>
              <a:t>    </a:t>
            </a:r>
          </a:p>
          <a:p>
            <a:pPr marL="0" indent="0" algn="just" rtl="1">
              <a:buFont typeface="Arial" panose="020B0604020202020204" pitchFamily="34" charset="0"/>
              <a:buNone/>
            </a:pPr>
            <a:r>
              <a:rPr lang="fa-IR" sz="3200">
                <a:solidFill>
                  <a:schemeClr val="accent1">
                    <a:lumMod val="50000"/>
                  </a:schemeClr>
                </a:solidFill>
                <a:cs typeface="B Zar" panose="00000400000000000000" pitchFamily="2" charset="-78"/>
              </a:rPr>
              <a:t>    البته مردان در معرض بیشترین خطر ابتلا به</a:t>
            </a:r>
            <a:r>
              <a:rPr lang="en-US" sz="3200">
                <a:solidFill>
                  <a:schemeClr val="accent1">
                    <a:lumMod val="50000"/>
                  </a:schemeClr>
                </a:solidFill>
                <a:cs typeface="B Zar" panose="00000400000000000000" pitchFamily="2" charset="-78"/>
              </a:rPr>
              <a:t>HIV </a:t>
            </a:r>
            <a:r>
              <a:rPr lang="fa-IR" sz="3200">
                <a:solidFill>
                  <a:schemeClr val="accent1">
                    <a:lumMod val="50000"/>
                  </a:schemeClr>
                </a:solidFill>
                <a:cs typeface="B Zar" panose="00000400000000000000" pitchFamily="2" charset="-78"/>
              </a:rPr>
              <a:t> که تماس جنسی با تنها یک همسر  </a:t>
            </a:r>
            <a:r>
              <a:rPr lang="en-US" sz="3200">
                <a:solidFill>
                  <a:schemeClr val="accent1">
                    <a:lumMod val="50000"/>
                  </a:schemeClr>
                </a:solidFill>
                <a:cs typeface="B Zar" panose="00000400000000000000" pitchFamily="2" charset="-78"/>
              </a:rPr>
              <a:t>HIV </a:t>
            </a:r>
            <a:r>
              <a:rPr lang="fa-IR" sz="3200">
                <a:solidFill>
                  <a:schemeClr val="accent1">
                    <a:lumMod val="50000"/>
                  </a:schemeClr>
                </a:solidFill>
                <a:cs typeface="B Zar" panose="00000400000000000000" pitchFamily="2" charset="-78"/>
              </a:rPr>
              <a:t> مثبت کنترل شده با دارو (بار ویروسی غیر قابل شمارش) دارند و یا به شکل مستمر از کاندوم برای پیشگیری از انتقال عفونت استفاده می کنند، مشمول دریافت </a:t>
            </a:r>
            <a:r>
              <a:rPr lang="en-US" sz="3200">
                <a:solidFill>
                  <a:schemeClr val="accent1">
                    <a:lumMod val="50000"/>
                  </a:schemeClr>
                </a:solidFill>
                <a:cs typeface="B Zar" panose="00000400000000000000" pitchFamily="2" charset="-78"/>
              </a:rPr>
              <a:t>PrEP </a:t>
            </a:r>
            <a:r>
              <a:rPr lang="fa-IR" sz="3200">
                <a:solidFill>
                  <a:schemeClr val="accent1">
                    <a:lumMod val="50000"/>
                  </a:schemeClr>
                </a:solidFill>
                <a:cs typeface="B Zar" panose="00000400000000000000" pitchFamily="2" charset="-78"/>
              </a:rPr>
              <a:t> نمی شوند.</a:t>
            </a:r>
            <a:endParaRPr lang="en-US" sz="32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404148217"/>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600" b="1" dirty="0">
                <a:solidFill>
                  <a:schemeClr val="bg1"/>
                </a:solidFill>
                <a:cs typeface="+mn-cs"/>
              </a:rPr>
              <a:t>پیشگیری قبل از تماس </a:t>
            </a:r>
            <a:r>
              <a:rPr lang="x-none" sz="3600" b="1" dirty="0">
                <a:solidFill>
                  <a:schemeClr val="bg1"/>
                </a:solidFill>
                <a:latin typeface="Times New Roman" panose="02020603050405020304" pitchFamily="18" charset="0"/>
                <a:cs typeface="+mn-cs"/>
              </a:rPr>
              <a:t>(PrEP)</a:t>
            </a:r>
            <a:endParaRPr lang="fa-IR" sz="36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38200" y="1629214"/>
            <a:ext cx="10515600" cy="5463918"/>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Zar" panose="00000400000000000000" pitchFamily="2" charset="-78"/>
              </a:rPr>
              <a:t>زنان و مردان که همسر  آنها مبتلا به عفونت </a:t>
            </a:r>
            <a:r>
              <a:rPr lang="en-US" sz="3200">
                <a:solidFill>
                  <a:schemeClr val="accent1">
                    <a:lumMod val="50000"/>
                  </a:schemeClr>
                </a:solidFill>
                <a:cs typeface="B Zar" panose="00000400000000000000" pitchFamily="2" charset="-78"/>
              </a:rPr>
              <a:t>HIV </a:t>
            </a:r>
            <a:r>
              <a:rPr lang="fa-IR" sz="3200">
                <a:solidFill>
                  <a:schemeClr val="accent1">
                    <a:lumMod val="50000"/>
                  </a:schemeClr>
                </a:solidFill>
                <a:cs typeface="B Zar" panose="00000400000000000000" pitchFamily="2" charset="-78"/>
              </a:rPr>
              <a:t> می باشد</a:t>
            </a:r>
            <a:r>
              <a:rPr lang="en-US" sz="3200">
                <a:solidFill>
                  <a:schemeClr val="accent1">
                    <a:lumMod val="50000"/>
                  </a:schemeClr>
                </a:solidFill>
                <a:cs typeface="B Zar" panose="00000400000000000000" pitchFamily="2" charset="-78"/>
              </a:rPr>
              <a:t>) </a:t>
            </a:r>
            <a:r>
              <a:rPr lang="fa-IR" sz="3200">
                <a:solidFill>
                  <a:schemeClr val="accent1">
                    <a:lumMod val="50000"/>
                  </a:schemeClr>
                </a:solidFill>
                <a:cs typeface="B Zar" panose="00000400000000000000" pitchFamily="2" charset="-78"/>
              </a:rPr>
              <a:t>و داروی ضد رتروویروسی مصرف نمی کند و یا بار ویروسی</a:t>
            </a:r>
            <a:r>
              <a:rPr lang="en-US">
                <a:solidFill>
                  <a:schemeClr val="accent1">
                    <a:lumMod val="50000"/>
                  </a:schemeClr>
                </a:solidFill>
                <a:cs typeface="B Zar" panose="00000400000000000000" pitchFamily="2" charset="-78"/>
              </a:rPr>
              <a:t>detectable</a:t>
            </a:r>
            <a:r>
              <a:rPr lang="en-US" sz="3200">
                <a:solidFill>
                  <a:schemeClr val="accent1">
                    <a:lumMod val="50000"/>
                  </a:schemeClr>
                </a:solidFill>
                <a:cs typeface="B Zar" panose="00000400000000000000" pitchFamily="2" charset="-78"/>
              </a:rPr>
              <a:t> </a:t>
            </a:r>
            <a:r>
              <a:rPr lang="fa-IR" sz="3200">
                <a:solidFill>
                  <a:schemeClr val="accent1">
                    <a:lumMod val="50000"/>
                  </a:schemeClr>
                </a:solidFill>
                <a:cs typeface="B Zar" panose="00000400000000000000" pitchFamily="2" charset="-78"/>
              </a:rPr>
              <a:t> دارند و از کاندوم برای پیشگیری از انتقال عفونت  نیز استفاده نمی کند. خاطر نشان می شود که در صورت استفاده از کاندوم برای پیشگیری از انتقال عفونت نیازی به پروفیلاکسی پیش از تماس نمی باشد. </a:t>
            </a:r>
          </a:p>
          <a:p>
            <a:pPr algn="just" rtl="1"/>
            <a:endParaRPr lang="fa-IR"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زنان در معرض بیشترین خطر ابتلا به</a:t>
            </a:r>
            <a:r>
              <a:rPr lang="en-US" sz="3200">
                <a:solidFill>
                  <a:schemeClr val="accent1">
                    <a:lumMod val="50000"/>
                  </a:schemeClr>
                </a:solidFill>
                <a:cs typeface="B Zar" panose="00000400000000000000" pitchFamily="2" charset="-78"/>
              </a:rPr>
              <a:t>HIV </a:t>
            </a:r>
            <a:r>
              <a:rPr lang="fa-IR" sz="3200">
                <a:solidFill>
                  <a:schemeClr val="accent1">
                    <a:lumMod val="50000"/>
                  </a:schemeClr>
                </a:solidFill>
                <a:cs typeface="B Zar" panose="00000400000000000000" pitchFamily="2" charset="-78"/>
              </a:rPr>
              <a:t> که تماس های متعدد محافظت نشده دارند</a:t>
            </a:r>
          </a:p>
          <a:p>
            <a:pPr marL="0" indent="0" algn="just" rtl="1">
              <a:buFont typeface="Arial" panose="020B0604020202020204" pitchFamily="34" charset="0"/>
              <a:buNone/>
            </a:pPr>
            <a:r>
              <a:rPr lang="fa-IR" sz="3200">
                <a:solidFill>
                  <a:schemeClr val="accent1">
                    <a:lumMod val="50000"/>
                  </a:schemeClr>
                </a:solidFill>
                <a:cs typeface="B Zar" panose="00000400000000000000" pitchFamily="2" charset="-78"/>
              </a:rPr>
              <a:t> </a:t>
            </a:r>
          </a:p>
          <a:p>
            <a:pPr algn="just" rtl="1"/>
            <a:r>
              <a:rPr lang="fa-IR" sz="3200">
                <a:solidFill>
                  <a:schemeClr val="accent1">
                    <a:lumMod val="50000"/>
                  </a:schemeClr>
                </a:solidFill>
                <a:cs typeface="B Zar" panose="00000400000000000000" pitchFamily="2" charset="-78"/>
              </a:rPr>
              <a:t>افراد با اختلال بیولوژیک جنسی</a:t>
            </a:r>
            <a:endParaRPr lang="fa-IR" sz="32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17136643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AB2E40FF-60B2-AF4B-5363-13AD3D3D1645}"/>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E0859970-250C-C733-E5D2-4B3716C0DBD6}"/>
              </a:ext>
            </a:extLst>
          </p:cNvPr>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a:extLst>
              <a:ext uri="{FF2B5EF4-FFF2-40B4-BE49-F238E27FC236}">
                <a16:creationId xmlns:a16="http://schemas.microsoft.com/office/drawing/2014/main" id="{392DBF6B-4821-117F-B264-99DE3DB3EA09}"/>
              </a:ext>
            </a:extLst>
          </p:cNvPr>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6000" b="1" dirty="0">
                <a:solidFill>
                  <a:schemeClr val="bg1"/>
                </a:solidFill>
                <a:effectLst>
                  <a:outerShdw blurRad="38100" dist="38100" dir="2700000" algn="tl">
                    <a:srgbClr val="000000">
                      <a:alpha val="43137"/>
                    </a:srgbClr>
                  </a:outerShdw>
                </a:effectLst>
                <a:cs typeface="B Nazanin" panose="00000400000000000000" pitchFamily="2" charset="-78"/>
              </a:rPr>
              <a:t>سیاست های کلی بیماریابی اچ آی وی</a:t>
            </a:r>
            <a:endParaRPr lang="fa-IR" sz="8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7" name="Rectangle 3">
            <a:extLst>
              <a:ext uri="{FF2B5EF4-FFF2-40B4-BE49-F238E27FC236}">
                <a16:creationId xmlns:a16="http://schemas.microsoft.com/office/drawing/2014/main" id="{83088281-4071-4EB3-33B4-B1FBEA3CA683}"/>
              </a:ext>
            </a:extLst>
          </p:cNvPr>
          <p:cNvSpPr>
            <a:spLocks noChangeArrowheads="1"/>
          </p:cNvSpPr>
          <p:nvPr/>
        </p:nvSpPr>
        <p:spPr bwMode="auto">
          <a:xfrm>
            <a:off x="2239006" y="2010629"/>
            <a:ext cx="9502339"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571500" marR="0" lvl="0" indent="-571500" algn="justLow" defTabSz="914400" rtl="1" eaLnBrk="0" fontAlgn="base" latinLnBrk="0" hangingPunct="0">
              <a:lnSpc>
                <a:spcPct val="100000"/>
              </a:lnSpc>
              <a:spcBef>
                <a:spcPct val="0"/>
              </a:spcBef>
              <a:spcAft>
                <a:spcPct val="0"/>
              </a:spcAft>
              <a:buClrTx/>
              <a:buSzTx/>
              <a:buFont typeface="Arial" panose="020B0604020202020204" pitchFamily="34" charset="0"/>
              <a:buChar char="•"/>
              <a:tabLst/>
            </a:pPr>
            <a:r>
              <a:rPr lang="fa-IR" sz="3600" dirty="0">
                <a:solidFill>
                  <a:srgbClr val="002060"/>
                </a:solidFill>
                <a:latin typeface="Calibri" panose="020F0502020204030204" pitchFamily="34" charset="0"/>
                <a:ea typeface="Calibri" panose="020F0502020204030204" pitchFamily="34" charset="0"/>
                <a:cs typeface="B Nazanin" panose="00000400000000000000" pitchFamily="2" charset="-78"/>
              </a:rPr>
              <a:t>در این روش همه افراد بدون استثنا</a:t>
            </a:r>
            <a:r>
              <a:rPr lang="fa-IR" sz="1800" dirty="0">
                <a:effectLst/>
                <a:latin typeface="Calibri" panose="020F0502020204030204" pitchFamily="34" charset="0"/>
                <a:ea typeface="Calibri" panose="020F0502020204030204" pitchFamily="34" charset="0"/>
                <a:cs typeface="B Nazanin" panose="00000400000000000000" pitchFamily="2" charset="-78"/>
              </a:rPr>
              <a:t> </a:t>
            </a:r>
            <a:r>
              <a:rPr lang="fa-IR" sz="3600" dirty="0">
                <a:solidFill>
                  <a:srgbClr val="002060"/>
                </a:solidFill>
                <a:latin typeface="Calibri" panose="020F0502020204030204" pitchFamily="34" charset="0"/>
                <a:ea typeface="Calibri" panose="020F0502020204030204" pitchFamily="34" charset="0"/>
                <a:cs typeface="B Nazanin" panose="00000400000000000000" pitchFamily="2" charset="-78"/>
              </a:rPr>
              <a:t>مورد آزمایش قرار می گیرند.</a:t>
            </a:r>
          </a:p>
          <a:p>
            <a:pPr marL="571500" indent="-571500" algn="justLow" rtl="1" eaLnBrk="0" fontAlgn="base" hangingPunct="0">
              <a:spcBef>
                <a:spcPct val="0"/>
              </a:spcBef>
              <a:spcAft>
                <a:spcPct val="0"/>
              </a:spcAft>
              <a:buFont typeface="Arial" panose="020B0604020202020204" pitchFamily="34" charset="0"/>
              <a:buChar char="•"/>
            </a:pPr>
            <a:r>
              <a:rPr lang="fa-IR" sz="3600" dirty="0">
                <a:solidFill>
                  <a:srgbClr val="002060"/>
                </a:solidFill>
                <a:latin typeface="Calibri" panose="020F0502020204030204" pitchFamily="34" charset="0"/>
                <a:ea typeface="Calibri" panose="020F0502020204030204" pitchFamily="34" charset="0"/>
                <a:cs typeface="B Nazanin" panose="00000400000000000000" pitchFamily="2" charset="-78"/>
              </a:rPr>
              <a:t> معمولا در اچ آی وی به صورت عام  اعمال نمی شود چون با اصل رضایت منافات داردوتنها در موارد خاصی مانند اهدا کنندگان خون انجام می شود  </a:t>
            </a:r>
            <a:r>
              <a:rPr lang="fa-IR" sz="2800" dirty="0">
                <a:solidFill>
                  <a:srgbClr val="002060"/>
                </a:solidFill>
                <a:latin typeface="Calibri" panose="020F0502020204030204" pitchFamily="34" charset="0"/>
                <a:ea typeface="Calibri" panose="020F0502020204030204" pitchFamily="34" charset="0"/>
                <a:cs typeface="B Nazanin" panose="00000400000000000000" pitchFamily="2" charset="-78"/>
              </a:rPr>
              <a:t>و نه با هدف بیماریابی بلکه با هدف غربالگری خون و تامین خون سالم انجام می شود. </a:t>
            </a:r>
            <a:endParaRPr lang="fa-IR" sz="3600" dirty="0">
              <a:solidFill>
                <a:srgbClr val="002060"/>
              </a:solidFill>
              <a:latin typeface="Calibri" panose="020F0502020204030204" pitchFamily="34" charset="0"/>
              <a:ea typeface="Calibri" panose="020F0502020204030204" pitchFamily="34" charset="0"/>
              <a:cs typeface="B Nazanin" panose="00000400000000000000" pitchFamily="2" charset="-78"/>
            </a:endParaRPr>
          </a:p>
          <a:p>
            <a:pPr marL="571500" marR="0" lvl="0" indent="-571500" algn="justLow" defTabSz="914400" rtl="1" eaLnBrk="0" fontAlgn="base" latinLnBrk="0" hangingPunct="0">
              <a:lnSpc>
                <a:spcPct val="100000"/>
              </a:lnSpc>
              <a:spcBef>
                <a:spcPct val="0"/>
              </a:spcBef>
              <a:spcAft>
                <a:spcPct val="0"/>
              </a:spcAft>
              <a:buClrTx/>
              <a:buSzTx/>
              <a:buFont typeface="Arial" panose="020B0604020202020204" pitchFamily="34" charset="0"/>
              <a:buChar char="•"/>
              <a:tabLst/>
            </a:pPr>
            <a:r>
              <a:rPr lang="fa-IR" sz="3600" dirty="0">
                <a:solidFill>
                  <a:srgbClr val="C00000"/>
                </a:solidFill>
                <a:latin typeface="Calibri" panose="020F0502020204030204" pitchFamily="34" charset="0"/>
                <a:ea typeface="Calibri" panose="020F0502020204030204" pitchFamily="34" charset="0"/>
                <a:cs typeface="B Nazanin" panose="00000400000000000000" pitchFamily="2" charset="-78"/>
              </a:rPr>
              <a:t>همه اهدا کنندگان مطلع هستند که آزمایش اچ آی وی از آنها انجام می شود </a:t>
            </a:r>
            <a:r>
              <a:rPr lang="fa-IR" sz="1800" dirty="0">
                <a:effectLst/>
                <a:latin typeface="Calibri" panose="020F0502020204030204" pitchFamily="34" charset="0"/>
                <a:ea typeface="Calibri" panose="020F0502020204030204" pitchFamily="34" charset="0"/>
                <a:cs typeface="B Nazanin" panose="00000400000000000000" pitchFamily="2" charset="-78"/>
              </a:rPr>
              <a:t>.</a:t>
            </a:r>
            <a:endParaRPr kumimoji="0" lang="fa-IR" altLang="en-US" sz="4400" b="1" i="0" u="none" strike="noStrike" cap="none" normalizeH="0" baseline="0" dirty="0">
              <a:ln>
                <a:noFill/>
              </a:ln>
              <a:solidFill>
                <a:srgbClr val="002060"/>
              </a:solidFill>
              <a:effectLst/>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9AD0169D-48BB-3CE1-7E2C-4B6C0AE41A2F}"/>
              </a:ext>
            </a:extLst>
          </p:cNvPr>
          <p:cNvSpPr txBox="1"/>
          <p:nvPr/>
        </p:nvSpPr>
        <p:spPr>
          <a:xfrm>
            <a:off x="246699" y="5031175"/>
            <a:ext cx="2032155" cy="461665"/>
          </a:xfrm>
          <a:prstGeom prst="rect">
            <a:avLst/>
          </a:prstGeom>
          <a:noFill/>
        </p:spPr>
        <p:txBody>
          <a:bodyPr wrap="square">
            <a:spAutoFit/>
          </a:bodyPr>
          <a:lstStyle/>
          <a:p>
            <a:r>
              <a:rPr kumimoji="0" lang="fa-IR" altLang="en-US" sz="2400" b="1" i="0" u="none" strike="noStrike" cap="none" normalizeH="0" baseline="0" dirty="0">
                <a:ln>
                  <a:noFill/>
                </a:ln>
                <a:solidFill>
                  <a:srgbClr val="C00000"/>
                </a:solidFill>
                <a:effectLst/>
                <a:latin typeface="Calibri" panose="020F0502020204030204" pitchFamily="34" charset="0"/>
                <a:ea typeface="Calibri" panose="020F0502020204030204" pitchFamily="34" charset="0"/>
                <a:cs typeface="B Nazanin" panose="00000400000000000000" pitchFamily="2" charset="-78"/>
              </a:rPr>
              <a:t>(بیماریابی فعال)</a:t>
            </a:r>
            <a:endParaRPr lang="en-US" sz="2400" dirty="0">
              <a:solidFill>
                <a:srgbClr val="C00000"/>
              </a:solidFill>
            </a:endParaRPr>
          </a:p>
        </p:txBody>
      </p:sp>
      <p:sp>
        <p:nvSpPr>
          <p:cNvPr id="12" name="TextBox 11">
            <a:extLst>
              <a:ext uri="{FF2B5EF4-FFF2-40B4-BE49-F238E27FC236}">
                <a16:creationId xmlns:a16="http://schemas.microsoft.com/office/drawing/2014/main" id="{2A53C6D0-2AC9-B70A-1D73-1D38DBA23F35}"/>
              </a:ext>
            </a:extLst>
          </p:cNvPr>
          <p:cNvSpPr txBox="1"/>
          <p:nvPr/>
        </p:nvSpPr>
        <p:spPr>
          <a:xfrm>
            <a:off x="426235" y="1399982"/>
            <a:ext cx="10441269" cy="769441"/>
          </a:xfrm>
          <a:prstGeom prst="rect">
            <a:avLst/>
          </a:prstGeom>
          <a:noFill/>
        </p:spPr>
        <p:txBody>
          <a:bodyPr wrap="square">
            <a:spAutoFit/>
          </a:bodyPr>
          <a:lstStyle/>
          <a:p>
            <a:pPr algn="r" rtl="1"/>
            <a:r>
              <a:rPr lang="ar-SA" altLang="en-US" sz="4400" b="1" dirty="0" bmk="_Toc180439681">
                <a:solidFill>
                  <a:srgbClr val="002060"/>
                </a:solidFill>
                <a:latin typeface="Calibri Light" panose="020F0302020204030204" pitchFamily="34" charset="0"/>
                <a:cs typeface="B Nazanin" panose="00000400000000000000" pitchFamily="2" charset="-78"/>
              </a:rPr>
              <a:t>غربالگری عمومی </a:t>
            </a:r>
            <a:r>
              <a:rPr lang="en-US" altLang="en-US" sz="4400" b="1" dirty="0" bmk="_Toc180439681">
                <a:solidFill>
                  <a:srgbClr val="002060"/>
                </a:solidFill>
                <a:latin typeface="Calibri Light" panose="020F0302020204030204" pitchFamily="34" charset="0"/>
                <a:cs typeface="B Nazanin" panose="00000400000000000000" pitchFamily="2" charset="-78"/>
              </a:rPr>
              <a:t>Screening</a:t>
            </a:r>
            <a:endParaRPr lang="en-US" sz="4400" b="1" dirty="0">
              <a:solidFill>
                <a:srgbClr val="002060"/>
              </a:solidFill>
              <a:latin typeface="Calibri Light" panose="020F0302020204030204" pitchFamily="34" charset="0"/>
              <a:cs typeface="B Nazanin" panose="00000400000000000000" pitchFamily="2" charset="-78"/>
            </a:endParaRPr>
          </a:p>
        </p:txBody>
      </p:sp>
      <p:pic>
        <p:nvPicPr>
          <p:cNvPr id="13" name="Picture 12">
            <a:extLst>
              <a:ext uri="{FF2B5EF4-FFF2-40B4-BE49-F238E27FC236}">
                <a16:creationId xmlns:a16="http://schemas.microsoft.com/office/drawing/2014/main" id="{79639919-DBF2-C7E4-A751-0CCB78F4CEE3}"/>
              </a:ext>
            </a:extLst>
          </p:cNvPr>
          <p:cNvPicPr>
            <a:picLocks noChangeAspect="1"/>
          </p:cNvPicPr>
          <p:nvPr/>
        </p:nvPicPr>
        <p:blipFill>
          <a:blip r:embed="rId2"/>
          <a:stretch>
            <a:fillRect/>
          </a:stretch>
        </p:blipFill>
        <p:spPr>
          <a:xfrm>
            <a:off x="10867504" y="306126"/>
            <a:ext cx="1061182" cy="944863"/>
          </a:xfrm>
          <a:prstGeom prst="rect">
            <a:avLst/>
          </a:prstGeom>
        </p:spPr>
      </p:pic>
      <p:sp>
        <p:nvSpPr>
          <p:cNvPr id="14" name="Oval 13">
            <a:extLst>
              <a:ext uri="{FF2B5EF4-FFF2-40B4-BE49-F238E27FC236}">
                <a16:creationId xmlns:a16="http://schemas.microsoft.com/office/drawing/2014/main" id="{8BD2175A-FB66-0E20-3B0D-0E9F13B6F40F}"/>
              </a:ext>
            </a:extLst>
          </p:cNvPr>
          <p:cNvSpPr/>
          <p:nvPr/>
        </p:nvSpPr>
        <p:spPr>
          <a:xfrm>
            <a:off x="10995239" y="1483480"/>
            <a:ext cx="729277" cy="701999"/>
          </a:xfrm>
          <a:prstGeom prst="ellipse">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4000" b="1" dirty="0">
                <a:cs typeface="B Nazanin" panose="00000400000000000000" pitchFamily="2" charset="-78"/>
              </a:rPr>
              <a:t>4</a:t>
            </a:r>
            <a:endParaRPr lang="en-US" sz="4000" b="1" dirty="0">
              <a:cs typeface="B Nazanin" panose="00000400000000000000" pitchFamily="2" charset="-78"/>
            </a:endParaRPr>
          </a:p>
        </p:txBody>
      </p:sp>
      <p:sp>
        <p:nvSpPr>
          <p:cNvPr id="3" name="TextBox 2">
            <a:extLst>
              <a:ext uri="{FF2B5EF4-FFF2-40B4-BE49-F238E27FC236}">
                <a16:creationId xmlns:a16="http://schemas.microsoft.com/office/drawing/2014/main" id="{AE1F4ECE-83D4-8DE1-98C1-37F05BB533D3}"/>
              </a:ext>
            </a:extLst>
          </p:cNvPr>
          <p:cNvSpPr txBox="1"/>
          <p:nvPr/>
        </p:nvSpPr>
        <p:spPr>
          <a:xfrm>
            <a:off x="173771" y="5487231"/>
            <a:ext cx="2178009" cy="830997"/>
          </a:xfrm>
          <a:prstGeom prst="rect">
            <a:avLst/>
          </a:prstGeom>
          <a:solidFill>
            <a:schemeClr val="accent4">
              <a:lumMod val="20000"/>
              <a:lumOff val="80000"/>
            </a:schemeClr>
          </a:solidFill>
        </p:spPr>
        <p:txBody>
          <a:bodyPr wrap="square">
            <a:spAutoFit/>
          </a:bodyPr>
          <a:lstStyle/>
          <a:p>
            <a:pPr algn="ctr"/>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فقط در اهدءکنندگان خون</a:t>
            </a:r>
            <a:endParaRPr lang="en-US" sz="2400" b="1" dirty="0">
              <a:solidFill>
                <a:srgbClr val="FF0000"/>
              </a:solidFill>
            </a:endParaRPr>
          </a:p>
        </p:txBody>
      </p:sp>
      <p:sp>
        <p:nvSpPr>
          <p:cNvPr id="4" name="Rectangle 2">
            <a:extLst>
              <a:ext uri="{FF2B5EF4-FFF2-40B4-BE49-F238E27FC236}">
                <a16:creationId xmlns:a16="http://schemas.microsoft.com/office/drawing/2014/main" id="{8EBBDE1C-A5DE-1668-9F28-AABDA08D20D2}"/>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endParaRPr lang="en-US"/>
          </a:p>
        </p:txBody>
      </p:sp>
      <p:sp>
        <p:nvSpPr>
          <p:cNvPr id="6" name="Folded Corner 95" descr="images">
            <a:extLst>
              <a:ext uri="{FF2B5EF4-FFF2-40B4-BE49-F238E27FC236}">
                <a16:creationId xmlns:a16="http://schemas.microsoft.com/office/drawing/2014/main" id="{49E56673-D5BF-9405-A3BC-6E89AE1E835F}"/>
              </a:ext>
            </a:extLst>
          </p:cNvPr>
          <p:cNvSpPr>
            <a:spLocks noChangeArrowheads="1"/>
          </p:cNvSpPr>
          <p:nvPr/>
        </p:nvSpPr>
        <p:spPr bwMode="auto">
          <a:xfrm>
            <a:off x="264096" y="2557726"/>
            <a:ext cx="1906903" cy="2182564"/>
          </a:xfrm>
          <a:prstGeom prst="foldedCorner">
            <a:avLst>
              <a:gd name="adj" fmla="val 13931"/>
            </a:avLst>
          </a:prstGeom>
          <a:blipFill dpi="0" rotWithShape="0">
            <a:blip r:embed="rId3"/>
            <a:srcRect/>
            <a:stretch>
              <a:fillRect/>
            </a:stretch>
          </a:blipFill>
          <a:ln w="9525">
            <a:solidFill>
              <a:srgbClr val="000000"/>
            </a:solidFill>
            <a:round/>
            <a:headEnd/>
            <a:tailEnd/>
          </a:ln>
        </p:spPr>
        <p:txBody>
          <a:bodyPr rot="0" vert="horz" wrap="square" lIns="91440" tIns="45720" rIns="91440" bIns="45720" anchor="t" anchorCtr="0" upright="1">
            <a:noAutofit/>
          </a:bodyPr>
          <a:lstStyle/>
          <a:p>
            <a:endParaRPr lang="en-US"/>
          </a:p>
        </p:txBody>
      </p:sp>
    </p:spTree>
    <p:extLst>
      <p:ext uri="{BB962C8B-B14F-4D97-AF65-F5344CB8AC3E}">
        <p14:creationId xmlns:p14="http://schemas.microsoft.com/office/powerpoint/2010/main" val="2624228272"/>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dirty="0">
                <a:solidFill>
                  <a:schemeClr val="bg1"/>
                </a:solidFill>
                <a:cs typeface="+mn-cs"/>
              </a:rPr>
              <a:t>ملاحظات اجرایی</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358228" y="1582410"/>
            <a:ext cx="11353800" cy="5463918"/>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Zar" panose="00000400000000000000" pitchFamily="2" charset="-78"/>
              </a:rPr>
              <a:t>رژیم ارجح برای</a:t>
            </a:r>
            <a:r>
              <a:rPr lang="en-US" sz="3200">
                <a:solidFill>
                  <a:schemeClr val="accent1">
                    <a:lumMod val="50000"/>
                  </a:schemeClr>
                </a:solidFill>
                <a:cs typeface="B Zar" panose="00000400000000000000" pitchFamily="2" charset="-78"/>
              </a:rPr>
              <a:t>PrEP </a:t>
            </a:r>
            <a:r>
              <a:rPr lang="fa-IR" sz="3200">
                <a:solidFill>
                  <a:schemeClr val="accent1">
                    <a:lumMod val="50000"/>
                  </a:schemeClr>
                </a:solidFill>
                <a:cs typeface="B Zar" panose="00000400000000000000" pitchFamily="2" charset="-78"/>
              </a:rPr>
              <a:t> مصرف روزانه یک قرص ترووادا که حاوی 300 میلی گرم تنوفوویر و 200 میلی گرم امتریسیتابین است می باشد. </a:t>
            </a:r>
          </a:p>
          <a:p>
            <a:pPr algn="just" rtl="1"/>
            <a:endParaRPr lang="fa-IR"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به عنوان روش جایگزین رژیم دو دارویی تنوفوویر و لامیوودین را هم می توان در نظر گرفت. رژیم </a:t>
            </a:r>
            <a:r>
              <a:rPr lang="en-US" sz="3200">
                <a:solidFill>
                  <a:schemeClr val="accent1">
                    <a:lumMod val="50000"/>
                  </a:schemeClr>
                </a:solidFill>
                <a:cs typeface="B Zar" panose="00000400000000000000" pitchFamily="2" charset="-78"/>
              </a:rPr>
              <a:t>PrEP </a:t>
            </a:r>
            <a:r>
              <a:rPr lang="fa-IR" sz="3200">
                <a:solidFill>
                  <a:schemeClr val="accent1">
                    <a:lumMod val="50000"/>
                  </a:schemeClr>
                </a:solidFill>
                <a:cs typeface="B Zar" panose="00000400000000000000" pitchFamily="2" charset="-78"/>
              </a:rPr>
              <a:t> به صورت دوره های حداقل 1 ماهه در اختیار فرد قرار می گیرد.</a:t>
            </a:r>
          </a:p>
          <a:p>
            <a:pPr marL="0" indent="0" algn="just" rtl="1">
              <a:buFont typeface="Arial" panose="020B0604020202020204" pitchFamily="34" charset="0"/>
              <a:buNone/>
            </a:pPr>
            <a:endParaRPr lang="fa-IR" sz="3200">
              <a:solidFill>
                <a:schemeClr val="accent1">
                  <a:lumMod val="50000"/>
                </a:schemeClr>
              </a:solidFill>
              <a:cs typeface="B Zar" panose="00000400000000000000" pitchFamily="2" charset="-78"/>
            </a:endParaRPr>
          </a:p>
          <a:p>
            <a:pPr marL="0" indent="0" algn="just" rtl="1">
              <a:buFont typeface="Arial" panose="020B0604020202020204" pitchFamily="34" charset="0"/>
              <a:buNone/>
            </a:pPr>
            <a:r>
              <a:rPr lang="fa-IR" sz="3200">
                <a:solidFill>
                  <a:schemeClr val="accent1">
                    <a:lumMod val="50000"/>
                  </a:schemeClr>
                </a:solidFill>
                <a:cs typeface="B Zar" panose="00000400000000000000" pitchFamily="2" charset="-78"/>
              </a:rPr>
              <a:t>قبل از شروع پیش گیری پیش از تماس موارد زیر باید توجه شود:</a:t>
            </a:r>
          </a:p>
          <a:p>
            <a:pPr algn="just" rtl="1"/>
            <a:r>
              <a:rPr lang="fa-IR" sz="3200">
                <a:solidFill>
                  <a:schemeClr val="accent1">
                    <a:lumMod val="50000"/>
                  </a:schemeClr>
                </a:solidFill>
                <a:cs typeface="B Zar" panose="00000400000000000000" pitchFamily="2" charset="-78"/>
              </a:rPr>
              <a:t>باید با ارزیابی های کامل بالینی و آزمایشگاهی ابتلا به عفونت</a:t>
            </a:r>
            <a:r>
              <a:rPr lang="en-US" sz="3200">
                <a:solidFill>
                  <a:schemeClr val="accent1">
                    <a:lumMod val="50000"/>
                  </a:schemeClr>
                </a:solidFill>
                <a:cs typeface="B Zar" panose="00000400000000000000" pitchFamily="2" charset="-78"/>
              </a:rPr>
              <a:t>HIV </a:t>
            </a:r>
            <a:r>
              <a:rPr lang="fa-IR" sz="3200">
                <a:solidFill>
                  <a:schemeClr val="accent1">
                    <a:lumMod val="50000"/>
                  </a:schemeClr>
                </a:solidFill>
                <a:cs typeface="B Zar" panose="00000400000000000000" pitchFamily="2" charset="-78"/>
              </a:rPr>
              <a:t> در فرد دریافت کننده رد شده باشد.</a:t>
            </a:r>
            <a:endParaRPr lang="fa-IR" sz="32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704614624"/>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dirty="0">
                <a:solidFill>
                  <a:schemeClr val="bg1"/>
                </a:solidFill>
                <a:cs typeface="+mn-cs"/>
              </a:rPr>
              <a:t>ملاحظات اجرایی</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24719" y="1833698"/>
            <a:ext cx="10515600" cy="5463918"/>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a:solidFill>
                  <a:schemeClr val="accent1">
                    <a:lumMod val="50000"/>
                  </a:schemeClr>
                </a:solidFill>
                <a:cs typeface="B Zar" panose="00000400000000000000" pitchFamily="2" charset="-78"/>
              </a:rPr>
              <a:t>تجویز </a:t>
            </a:r>
            <a:r>
              <a:rPr lang="en-US">
                <a:solidFill>
                  <a:schemeClr val="accent1">
                    <a:lumMod val="50000"/>
                  </a:schemeClr>
                </a:solidFill>
                <a:cs typeface="B Zar" panose="00000400000000000000" pitchFamily="2" charset="-78"/>
              </a:rPr>
              <a:t>TAF+FTC </a:t>
            </a:r>
            <a:r>
              <a:rPr lang="fa-IR">
                <a:solidFill>
                  <a:schemeClr val="accent1">
                    <a:lumMod val="50000"/>
                  </a:schemeClr>
                </a:solidFill>
                <a:cs typeface="B Zar" panose="00000400000000000000" pitchFamily="2" charset="-78"/>
              </a:rPr>
              <a:t> به عنوان داروی اول در بیماران با </a:t>
            </a:r>
            <a:r>
              <a:rPr lang="en-US">
                <a:solidFill>
                  <a:schemeClr val="accent1">
                    <a:lumMod val="50000"/>
                  </a:schemeClr>
                </a:solidFill>
                <a:cs typeface="B Zar" panose="00000400000000000000" pitchFamily="2" charset="-78"/>
              </a:rPr>
              <a:t>GFR </a:t>
            </a:r>
            <a:r>
              <a:rPr lang="fa-IR">
                <a:solidFill>
                  <a:schemeClr val="accent1">
                    <a:lumMod val="50000"/>
                  </a:schemeClr>
                </a:solidFill>
                <a:cs typeface="B Zar" panose="00000400000000000000" pitchFamily="2" charset="-78"/>
              </a:rPr>
              <a:t> زیر ۶۰ و نیز بیماران مبتلا یا در ریسک استئوپروزتوصیه می شود. لازم به ذکر است که این دارو با توجه به مطالعات انجام گرفته در مردان و زنان در معرض بیشترین خطر ابتلا به </a:t>
            </a:r>
            <a:r>
              <a:rPr lang="en-US">
                <a:solidFill>
                  <a:schemeClr val="accent1">
                    <a:lumMod val="50000"/>
                  </a:schemeClr>
                </a:solidFill>
                <a:cs typeface="B Zar" panose="00000400000000000000" pitchFamily="2" charset="-78"/>
              </a:rPr>
              <a:t>HIV </a:t>
            </a:r>
            <a:r>
              <a:rPr lang="fa-IR">
                <a:solidFill>
                  <a:schemeClr val="accent1">
                    <a:lumMod val="50000"/>
                  </a:schemeClr>
                </a:solidFill>
                <a:cs typeface="B Zar" panose="00000400000000000000" pitchFamily="2" charset="-78"/>
              </a:rPr>
              <a:t> توصیه می شود. </a:t>
            </a:r>
          </a:p>
          <a:p>
            <a:pPr algn="just" rtl="1"/>
            <a:endParaRPr lang="fa-IR">
              <a:solidFill>
                <a:schemeClr val="accent1">
                  <a:lumMod val="50000"/>
                </a:schemeClr>
              </a:solidFill>
              <a:cs typeface="B Zar" panose="00000400000000000000" pitchFamily="2" charset="-78"/>
            </a:endParaRPr>
          </a:p>
          <a:p>
            <a:pPr algn="just" rtl="1"/>
            <a:r>
              <a:rPr lang="fa-IR">
                <a:solidFill>
                  <a:schemeClr val="accent1">
                    <a:lumMod val="50000"/>
                  </a:schemeClr>
                </a:solidFill>
                <a:cs typeface="B Zar" panose="00000400000000000000" pitchFamily="2" charset="-78"/>
              </a:rPr>
              <a:t>وضعیت عفونت هپاتیت</a:t>
            </a:r>
            <a:r>
              <a:rPr lang="en-US">
                <a:solidFill>
                  <a:schemeClr val="accent1">
                    <a:lumMod val="50000"/>
                  </a:schemeClr>
                </a:solidFill>
                <a:cs typeface="B Zar" panose="00000400000000000000" pitchFamily="2" charset="-78"/>
              </a:rPr>
              <a:t>B  </a:t>
            </a:r>
            <a:r>
              <a:rPr lang="fa-IR">
                <a:solidFill>
                  <a:schemeClr val="accent1">
                    <a:lumMod val="50000"/>
                  </a:schemeClr>
                </a:solidFill>
                <a:cs typeface="B Zar" panose="00000400000000000000" pitchFamily="2" charset="-78"/>
              </a:rPr>
              <a:t> یا واکسیناسیون هپاتیت</a:t>
            </a:r>
            <a:r>
              <a:rPr lang="en-US">
                <a:solidFill>
                  <a:schemeClr val="accent1">
                    <a:lumMod val="50000"/>
                  </a:schemeClr>
                </a:solidFill>
                <a:cs typeface="B Zar" panose="00000400000000000000" pitchFamily="2" charset="-78"/>
              </a:rPr>
              <a:t>B </a:t>
            </a:r>
            <a:r>
              <a:rPr lang="fa-IR">
                <a:solidFill>
                  <a:schemeClr val="accent1">
                    <a:lumMod val="50000"/>
                  </a:schemeClr>
                </a:solidFill>
                <a:cs typeface="B Zar" panose="00000400000000000000" pitchFamily="2" charset="-78"/>
              </a:rPr>
              <a:t> مشخص باشد. در بیمار مبتلا به هپاتیت </a:t>
            </a:r>
            <a:r>
              <a:rPr lang="en-US">
                <a:solidFill>
                  <a:schemeClr val="accent1">
                    <a:lumMod val="50000"/>
                  </a:schemeClr>
                </a:solidFill>
                <a:cs typeface="B Zar" panose="00000400000000000000" pitchFamily="2" charset="-78"/>
              </a:rPr>
              <a:t>B، </a:t>
            </a:r>
            <a:r>
              <a:rPr lang="fa-IR">
                <a:solidFill>
                  <a:schemeClr val="accent1">
                    <a:lumMod val="50000"/>
                  </a:schemeClr>
                </a:solidFill>
                <a:cs typeface="B Zar" panose="00000400000000000000" pitchFamily="2" charset="-78"/>
              </a:rPr>
              <a:t>تصمیم در ارتباط با شروع </a:t>
            </a:r>
            <a:r>
              <a:rPr lang="en-US">
                <a:solidFill>
                  <a:schemeClr val="accent1">
                    <a:lumMod val="50000"/>
                  </a:schemeClr>
                </a:solidFill>
                <a:cs typeface="B Zar" panose="00000400000000000000" pitchFamily="2" charset="-78"/>
              </a:rPr>
              <a:t>PrEP </a:t>
            </a:r>
            <a:r>
              <a:rPr lang="fa-IR">
                <a:solidFill>
                  <a:schemeClr val="accent1">
                    <a:lumMod val="50000"/>
                  </a:schemeClr>
                </a:solidFill>
                <a:cs typeface="B Zar" panose="00000400000000000000" pitchFamily="2" charset="-78"/>
              </a:rPr>
              <a:t> باید به بعد از بررسی وضعیت هپاتیت فرد موکول شود. در این شرایط با متخصصین مربوطه مشورت شود.</a:t>
            </a:r>
          </a:p>
          <a:p>
            <a:pPr algn="just" rtl="1"/>
            <a:endParaRPr lang="fa-IR">
              <a:solidFill>
                <a:schemeClr val="accent1">
                  <a:lumMod val="50000"/>
                </a:schemeClr>
              </a:solidFill>
              <a:cs typeface="B Zar" panose="00000400000000000000" pitchFamily="2" charset="-78"/>
            </a:endParaRPr>
          </a:p>
          <a:p>
            <a:pPr algn="just" rtl="1"/>
            <a:r>
              <a:rPr lang="fa-IR">
                <a:solidFill>
                  <a:schemeClr val="accent1">
                    <a:lumMod val="50000"/>
                  </a:schemeClr>
                </a:solidFill>
                <a:cs typeface="B Zar" panose="00000400000000000000" pitchFamily="2" charset="-78"/>
              </a:rPr>
              <a:t>از پایبندی فرد به درمان اطمینان حاصل شده باشد.</a:t>
            </a:r>
          </a:p>
          <a:p>
            <a:pPr algn="just" rtl="1"/>
            <a:endParaRPr lang="fa-IR"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903236978"/>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600" b="1" dirty="0">
                <a:solidFill>
                  <a:schemeClr val="bg1"/>
                </a:solidFill>
                <a:cs typeface="+mn-cs"/>
              </a:rPr>
              <a:t>ملاحظات اجرایی</a:t>
            </a:r>
            <a:endParaRPr lang="fa-IR" sz="36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24719" y="1435152"/>
            <a:ext cx="10515600" cy="5463918"/>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1">
              <a:buFont typeface="Arial" panose="020B0604020202020204" pitchFamily="34" charset="0"/>
              <a:buNone/>
            </a:pPr>
            <a:r>
              <a:rPr lang="fa-IR" sz="3200">
                <a:solidFill>
                  <a:schemeClr val="accent1">
                    <a:lumMod val="50000"/>
                  </a:schemeClr>
                </a:solidFill>
                <a:cs typeface="B Zar" panose="00000400000000000000" pitchFamily="2" charset="-78"/>
              </a:rPr>
              <a:t>کسانی که تحت رژیم پیشگیرانه قبل از تماس قرار می گیرند باید به درستی پی گیری شوند. آنان باید هر سه ماه یکبار ویزیت شوند:</a:t>
            </a:r>
          </a:p>
          <a:p>
            <a:pPr lvl="1" algn="just" rtl="1"/>
            <a:r>
              <a:rPr lang="fa-IR" sz="3000">
                <a:solidFill>
                  <a:schemeClr val="accent1">
                    <a:lumMod val="50000"/>
                  </a:schemeClr>
                </a:solidFill>
                <a:cs typeface="B Zar" panose="00000400000000000000" pitchFamily="2" charset="-78"/>
              </a:rPr>
              <a:t>اطمینان از مصرف دارو و پایبندی  مناسب</a:t>
            </a:r>
          </a:p>
          <a:p>
            <a:pPr lvl="1" algn="just" rtl="1"/>
            <a:r>
              <a:rPr lang="fa-IR" sz="3200">
                <a:solidFill>
                  <a:schemeClr val="accent1">
                    <a:lumMod val="50000"/>
                  </a:schemeClr>
                </a:solidFill>
                <a:cs typeface="B Zar" panose="00000400000000000000" pitchFamily="2" charset="-78"/>
              </a:rPr>
              <a:t>ارزیابی عوارض دارویی</a:t>
            </a:r>
          </a:p>
          <a:p>
            <a:pPr lvl="1" algn="just" rtl="1"/>
            <a:r>
              <a:rPr lang="fa-IR" sz="3200">
                <a:solidFill>
                  <a:schemeClr val="accent1">
                    <a:lumMod val="50000"/>
                  </a:schemeClr>
                </a:solidFill>
                <a:cs typeface="B Zar" panose="00000400000000000000" pitchFamily="2" charset="-78"/>
              </a:rPr>
              <a:t>بروز احتمالی علائم عفونت زودرس</a:t>
            </a:r>
          </a:p>
          <a:p>
            <a:pPr lvl="1" algn="just" rtl="1"/>
            <a:r>
              <a:rPr lang="fa-IR" sz="3200">
                <a:solidFill>
                  <a:schemeClr val="accent1">
                    <a:lumMod val="50000"/>
                  </a:schemeClr>
                </a:solidFill>
                <a:cs typeface="B Zar" panose="00000400000000000000" pitchFamily="2" charset="-78"/>
              </a:rPr>
              <a:t>تکرار آزمایش </a:t>
            </a:r>
            <a:r>
              <a:rPr lang="en-US" sz="3200">
                <a:solidFill>
                  <a:schemeClr val="accent1">
                    <a:lumMod val="50000"/>
                  </a:schemeClr>
                </a:solidFill>
                <a:cs typeface="B Zar" panose="00000400000000000000" pitchFamily="2" charset="-78"/>
              </a:rPr>
              <a:t>HIV </a:t>
            </a:r>
            <a:endParaRPr lang="fa-IR" sz="3200">
              <a:solidFill>
                <a:schemeClr val="accent1">
                  <a:lumMod val="50000"/>
                </a:schemeClr>
              </a:solidFill>
              <a:cs typeface="B Zar" panose="00000400000000000000" pitchFamily="2" charset="-78"/>
            </a:endParaRPr>
          </a:p>
          <a:p>
            <a:pPr lvl="1" algn="just" rtl="1"/>
            <a:r>
              <a:rPr lang="fa-IR" sz="3200">
                <a:solidFill>
                  <a:schemeClr val="accent1">
                    <a:lumMod val="50000"/>
                  </a:schemeClr>
                </a:solidFill>
                <a:cs typeface="B Zar" panose="00000400000000000000" pitchFamily="2" charset="-78"/>
              </a:rPr>
              <a:t>ارزیابی عملکرد کلیوی شامل کراتینین سرم</a:t>
            </a:r>
          </a:p>
          <a:p>
            <a:pPr lvl="1" algn="just" rtl="1"/>
            <a:r>
              <a:rPr lang="fa-IR" sz="3200">
                <a:solidFill>
                  <a:schemeClr val="accent1">
                    <a:lumMod val="50000"/>
                  </a:schemeClr>
                </a:solidFill>
                <a:cs typeface="B Zar" panose="00000400000000000000" pitchFamily="2" charset="-78"/>
              </a:rPr>
              <a:t>ارزیابی از نظر </a:t>
            </a:r>
            <a:r>
              <a:rPr lang="en-US" sz="3200">
                <a:solidFill>
                  <a:schemeClr val="accent1">
                    <a:lumMod val="50000"/>
                  </a:schemeClr>
                </a:solidFill>
                <a:cs typeface="B Zar" panose="00000400000000000000" pitchFamily="2" charset="-78"/>
              </a:rPr>
              <a:t>STI </a:t>
            </a:r>
            <a:r>
              <a:rPr lang="fa-IR" sz="3200">
                <a:solidFill>
                  <a:schemeClr val="accent1">
                    <a:lumMod val="50000"/>
                  </a:schemeClr>
                </a:solidFill>
                <a:cs typeface="B Zar" panose="00000400000000000000" pitchFamily="2" charset="-78"/>
              </a:rPr>
              <a:t>در اولین ویزیت سه ماهه و پس از آن هر شش ماه یک بار</a:t>
            </a:r>
          </a:p>
          <a:p>
            <a:pPr lvl="1" algn="just" rtl="1"/>
            <a:r>
              <a:rPr lang="fa-IR" sz="3200">
                <a:solidFill>
                  <a:schemeClr val="accent1">
                    <a:lumMod val="50000"/>
                  </a:schemeClr>
                </a:solidFill>
                <a:cs typeface="B Zar" panose="00000400000000000000" pitchFamily="2" charset="-78"/>
              </a:rPr>
              <a:t>ارزیابی از نظر بارداری</a:t>
            </a:r>
          </a:p>
          <a:p>
            <a:pPr lvl="1" algn="just" rtl="1"/>
            <a:r>
              <a:rPr lang="fa-IR" sz="3200">
                <a:solidFill>
                  <a:schemeClr val="accent1">
                    <a:lumMod val="50000"/>
                  </a:schemeClr>
                </a:solidFill>
                <a:cs typeface="B Zar" panose="00000400000000000000" pitchFamily="2" charset="-78"/>
              </a:rPr>
              <a:t>ارزیابی رفتارهای پرخطر و در صورت وجود، مشاوره تغییر رفتار</a:t>
            </a:r>
          </a:p>
          <a:p>
            <a:pPr algn="just" rtl="1"/>
            <a:endParaRPr lang="fa-IR" sz="32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730288187"/>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415490"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dirty="0">
                <a:solidFill>
                  <a:schemeClr val="bg1"/>
                </a:solidFill>
                <a:cs typeface="+mn-cs"/>
              </a:rPr>
              <a:t>ملاحظات اجرایی</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38200" y="1394082"/>
            <a:ext cx="10515600" cy="5463918"/>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fa-IR"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اگر فرد دیگر در خطر اکتساب عفونت نیست و مواجهه ادامه نداشته باشد،</a:t>
            </a:r>
            <a:r>
              <a:rPr lang="en-US" sz="3200">
                <a:solidFill>
                  <a:schemeClr val="accent1">
                    <a:lumMod val="50000"/>
                  </a:schemeClr>
                </a:solidFill>
                <a:cs typeface="B Zar" panose="00000400000000000000" pitchFamily="2" charset="-78"/>
              </a:rPr>
              <a:t>PrEP </a:t>
            </a:r>
            <a:r>
              <a:rPr lang="fa-IR" sz="3200">
                <a:solidFill>
                  <a:schemeClr val="accent1">
                    <a:lumMod val="50000"/>
                  </a:schemeClr>
                </a:solidFill>
                <a:cs typeface="B Zar" panose="00000400000000000000" pitchFamily="2" charset="-78"/>
              </a:rPr>
              <a:t> را می توان 28 روز بعد از آخرین تماس بالقوه با مایعات آلوده به</a:t>
            </a:r>
            <a:r>
              <a:rPr lang="en-US" sz="3200">
                <a:solidFill>
                  <a:schemeClr val="accent1">
                    <a:lumMod val="50000"/>
                  </a:schemeClr>
                </a:solidFill>
                <a:cs typeface="B Zar" panose="00000400000000000000" pitchFamily="2" charset="-78"/>
              </a:rPr>
              <a:t>HIV </a:t>
            </a:r>
            <a:r>
              <a:rPr lang="fa-IR" sz="3200">
                <a:solidFill>
                  <a:schemeClr val="accent1">
                    <a:lumMod val="50000"/>
                  </a:schemeClr>
                </a:solidFill>
                <a:cs typeface="B Zar" panose="00000400000000000000" pitchFamily="2" charset="-78"/>
              </a:rPr>
              <a:t> ادامه داد و سپس قطع نمود. </a:t>
            </a:r>
          </a:p>
          <a:p>
            <a:pPr algn="just" rtl="1"/>
            <a:endParaRPr lang="fa-IR"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لازم است فرد دریافت کننده</a:t>
            </a:r>
            <a:r>
              <a:rPr lang="en-US" sz="3200">
                <a:solidFill>
                  <a:schemeClr val="accent1">
                    <a:lumMod val="50000"/>
                  </a:schemeClr>
                </a:solidFill>
                <a:cs typeface="B Zar" panose="00000400000000000000" pitchFamily="2" charset="-78"/>
              </a:rPr>
              <a:t>PrEP </a:t>
            </a:r>
            <a:r>
              <a:rPr lang="fa-IR" sz="3200">
                <a:solidFill>
                  <a:schemeClr val="accent1">
                    <a:lumMod val="50000"/>
                  </a:schemeClr>
                </a:solidFill>
                <a:cs typeface="B Zar" panose="00000400000000000000" pitchFamily="2" charset="-78"/>
              </a:rPr>
              <a:t> هر سال از نظر ضرورت ادامه پیشگیری پیش از تماس ارزیابی شود. به هر حال همچنان مهمترین توصیه در پیشگیری از انتقال در حین تماس جنسی، مصرف صحیح و مداوم کاندوم برای پیشگیری از انتقال عفونت است.</a:t>
            </a:r>
          </a:p>
          <a:p>
            <a:pPr algn="just" rtl="1"/>
            <a:endParaRPr lang="fa-IR" sz="32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3227208484"/>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a:solidFill>
                  <a:schemeClr val="bg1"/>
                </a:solidFill>
                <a:cs typeface="+mn-cs"/>
              </a:rPr>
              <a:t>روش های تجویز</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24719" y="494828"/>
            <a:ext cx="10515600" cy="5250872"/>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endParaRPr lang="fa-IR" dirty="0">
              <a:solidFill>
                <a:schemeClr val="accent1">
                  <a:lumMod val="50000"/>
                </a:schemeClr>
              </a:solidFill>
              <a:cs typeface="B Zar" panose="00000400000000000000" pitchFamily="2" charset="-78"/>
            </a:endParaRPr>
          </a:p>
          <a:p>
            <a:pPr algn="r" rtl="1"/>
            <a:endParaRPr lang="fa-IR" sz="3600" dirty="0">
              <a:solidFill>
                <a:schemeClr val="accent1">
                  <a:lumMod val="50000"/>
                </a:schemeClr>
              </a:solidFill>
              <a:cs typeface="B Zar" panose="00000400000000000000" pitchFamily="2" charset="-78"/>
            </a:endParaRPr>
          </a:p>
          <a:p>
            <a:pPr algn="r" rtl="1"/>
            <a:r>
              <a:rPr lang="fa-IR" sz="3600" dirty="0">
                <a:solidFill>
                  <a:schemeClr val="accent1">
                    <a:lumMod val="50000"/>
                  </a:schemeClr>
                </a:solidFill>
                <a:cs typeface="B Zar" panose="00000400000000000000" pitchFamily="2" charset="-78"/>
              </a:rPr>
              <a:t>به مُراجعین در مورد داروهای </a:t>
            </a:r>
            <a:r>
              <a:rPr lang="en-US" sz="3600" dirty="0" err="1">
                <a:solidFill>
                  <a:schemeClr val="accent1">
                    <a:lumMod val="50000"/>
                  </a:schemeClr>
                </a:solidFill>
                <a:cs typeface="B Zar" panose="00000400000000000000" pitchFamily="2" charset="-78"/>
              </a:rPr>
              <a:t>PrEP</a:t>
            </a:r>
            <a:r>
              <a:rPr lang="fa-IR" sz="3600" dirty="0">
                <a:solidFill>
                  <a:schemeClr val="accent1">
                    <a:lumMod val="50000"/>
                  </a:schemeClr>
                </a:solidFill>
                <a:cs typeface="B Zar" panose="00000400000000000000" pitchFamily="2" charset="-78"/>
              </a:rPr>
              <a:t> و روش های موجود ارائه داروهای پیشگیرانه توضیح کافی دهند</a:t>
            </a:r>
            <a:endParaRPr lang="en-US" sz="3600" dirty="0">
              <a:solidFill>
                <a:schemeClr val="accent1">
                  <a:lumMod val="50000"/>
                </a:schemeClr>
              </a:solidFill>
              <a:cs typeface="B Zar" panose="00000400000000000000" pitchFamily="2" charset="-78"/>
            </a:endParaRPr>
          </a:p>
          <a:p>
            <a:pPr lvl="1" algn="r" rtl="1"/>
            <a:r>
              <a:rPr lang="fa-IR" sz="2800" dirty="0">
                <a:cs typeface="B Zar" panose="00000400000000000000" pitchFamily="2" charset="-78"/>
              </a:rPr>
              <a:t>روش تجویز روزانه, فرد روزانه یک عدد قرص ترووادا مصرف می کند</a:t>
            </a:r>
            <a:endParaRPr lang="en-US" sz="2800" dirty="0">
              <a:cs typeface="B Zar" panose="00000400000000000000" pitchFamily="2" charset="-78"/>
            </a:endParaRPr>
          </a:p>
          <a:p>
            <a:pPr lvl="1" algn="r" rtl="1"/>
            <a:r>
              <a:rPr lang="fa-IR" sz="2800" dirty="0">
                <a:cs typeface="B Zar" panose="00000400000000000000" pitchFamily="2" charset="-78"/>
              </a:rPr>
              <a:t>روش متناوب, این روش در مورد افرادی است که تعداد تماس های زیادی در طول یک هفته ندارند. در این شرایط 2 عدد قرص ترووادا با هم در فاصله 2 تا 24 ساعت قبل از تماس جنسی می خورد. یک عدد ترووادا 24 ساعت بعد از تماس و یک عدد دیگر 47 ساعت بعد از تماس جنسی باید بخورد</a:t>
            </a:r>
          </a:p>
          <a:p>
            <a:pPr lvl="1" algn="r" rtl="1"/>
            <a:endParaRPr lang="en-US" sz="2800" dirty="0">
              <a:cs typeface="B Zar" panose="00000400000000000000" pitchFamily="2" charset="-78"/>
            </a:endParaRPr>
          </a:p>
          <a:p>
            <a:pPr algn="just" rtl="1"/>
            <a:r>
              <a:rPr lang="fa-IR" sz="3600" dirty="0">
                <a:solidFill>
                  <a:schemeClr val="accent1">
                    <a:lumMod val="50000"/>
                  </a:schemeClr>
                </a:solidFill>
                <a:cs typeface="B Zar" panose="00000400000000000000" pitchFamily="2" charset="-78"/>
              </a:rPr>
              <a:t>نکته: با هر روش پیشگیری دارویی, تعداد ترووادای مصرفی در طول هفته نباید بیش تر از 7 عدد باشد. </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3021040650"/>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23525" t="24845" r="24635" b="18185"/>
          <a:stretch/>
        </p:blipFill>
        <p:spPr>
          <a:xfrm>
            <a:off x="0" y="0"/>
            <a:ext cx="12192000" cy="6853312"/>
          </a:xfrm>
          <a:prstGeom prst="rect">
            <a:avLst/>
          </a:prstGeom>
        </p:spPr>
      </p:pic>
    </p:spTree>
    <p:extLst>
      <p:ext uri="{BB962C8B-B14F-4D97-AF65-F5344CB8AC3E}">
        <p14:creationId xmlns:p14="http://schemas.microsoft.com/office/powerpoint/2010/main" val="3690492732"/>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b="1" dirty="0">
                <a:solidFill>
                  <a:schemeClr val="bg1"/>
                </a:solidFill>
                <a:latin typeface="Times New Roman" panose="02020603050405020304" pitchFamily="18" charset="0"/>
                <a:cs typeface="+mn-cs"/>
              </a:rPr>
              <a:t>روش تجویز </a:t>
            </a:r>
            <a:r>
              <a:rPr lang="en-US" b="1" dirty="0" err="1">
                <a:solidFill>
                  <a:schemeClr val="bg1"/>
                </a:solidFill>
                <a:latin typeface="Times New Roman" panose="02020603050405020304" pitchFamily="18" charset="0"/>
                <a:cs typeface="+mn-cs"/>
              </a:rPr>
              <a:t>PrEP</a:t>
            </a:r>
            <a:endParaRPr lang="fa-IR"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538089" y="1420837"/>
            <a:ext cx="10888394"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b="1" dirty="0"/>
          </a:p>
          <a:p>
            <a:pPr marL="742950" lvl="1" indent="-285750" algn="just" rtl="1">
              <a:lnSpc>
                <a:spcPct val="107000"/>
              </a:lnSpc>
              <a:spcBef>
                <a:spcPts val="0"/>
              </a:spcBef>
              <a:buFont typeface="Courier New" panose="02070309020205020404" pitchFamily="49" charset="0"/>
              <a:buChar char="o"/>
            </a:pPr>
            <a:r>
              <a:rPr lang="fa-IR" sz="3200" b="1" dirty="0">
                <a:solidFill>
                  <a:schemeClr val="accent1">
                    <a:lumMod val="50000"/>
                  </a:schemeClr>
                </a:solidFill>
                <a:latin typeface="Times New Roman" panose="02020603050405020304" pitchFamily="18" charset="0"/>
                <a:ea typeface="Calibri" panose="020F0502020204030204" pitchFamily="34" charset="0"/>
                <a:cs typeface="B Zar" panose="00000400000000000000" pitchFamily="2" charset="-78"/>
              </a:rPr>
              <a:t>روش تجویز روزانه, فرد روزانه یک عدد قرص </a:t>
            </a:r>
            <a:r>
              <a:rPr lang="fa-IR" sz="3200" b="1" dirty="0" err="1">
                <a:solidFill>
                  <a:schemeClr val="accent1">
                    <a:lumMod val="50000"/>
                  </a:schemeClr>
                </a:solidFill>
                <a:latin typeface="Times New Roman" panose="02020603050405020304" pitchFamily="18" charset="0"/>
                <a:ea typeface="Calibri" panose="020F0502020204030204" pitchFamily="34" charset="0"/>
                <a:cs typeface="B Zar" panose="00000400000000000000" pitchFamily="2" charset="-78"/>
              </a:rPr>
              <a:t>ترووادا</a:t>
            </a:r>
            <a:r>
              <a:rPr lang="fa-IR" sz="3200" b="1" dirty="0">
                <a:solidFill>
                  <a:schemeClr val="accent1">
                    <a:lumMod val="50000"/>
                  </a:schemeClr>
                </a:solidFill>
                <a:latin typeface="Times New Roman" panose="02020603050405020304" pitchFamily="18" charset="0"/>
                <a:ea typeface="Calibri" panose="020F0502020204030204" pitchFamily="34" charset="0"/>
                <a:cs typeface="B Zar" panose="00000400000000000000" pitchFamily="2" charset="-78"/>
              </a:rPr>
              <a:t> مصرف می کند</a:t>
            </a:r>
            <a:endParaRPr lang="fa-IR" sz="3200" b="1" dirty="0">
              <a:solidFill>
                <a:schemeClr val="accent1">
                  <a:lumMod val="50000"/>
                </a:schemeClr>
              </a:solidFill>
              <a:latin typeface="Calibri" panose="020F0502020204030204" pitchFamily="34" charset="0"/>
              <a:ea typeface="Calibri" panose="020F0502020204030204" pitchFamily="34" charset="0"/>
              <a:cs typeface="Arial" panose="020B0604020202020204" pitchFamily="34" charset="0"/>
            </a:endParaRPr>
          </a:p>
          <a:p>
            <a:pPr marL="742950" lvl="1" indent="-285750" algn="just" rtl="1">
              <a:lnSpc>
                <a:spcPct val="107000"/>
              </a:lnSpc>
              <a:spcBef>
                <a:spcPts val="0"/>
              </a:spcBef>
              <a:buFont typeface="Courier New" panose="02070309020205020404" pitchFamily="49" charset="0"/>
              <a:buChar char="o"/>
            </a:pPr>
            <a:r>
              <a:rPr lang="fa-IR" sz="3200" b="1" dirty="0">
                <a:solidFill>
                  <a:schemeClr val="accent1">
                    <a:lumMod val="50000"/>
                  </a:schemeClr>
                </a:solidFill>
                <a:latin typeface="Times New Roman" panose="02020603050405020304" pitchFamily="18" charset="0"/>
                <a:ea typeface="Calibri" panose="020F0502020204030204" pitchFamily="34" charset="0"/>
                <a:cs typeface="B Zar" panose="00000400000000000000" pitchFamily="2" charset="-78"/>
              </a:rPr>
              <a:t>روش متناوب, این روش در مورد افرادی است که تعداد تماس های زیادی در طول یک هفته ندارند </a:t>
            </a:r>
            <a:r>
              <a:rPr lang="fa-IR" sz="3200" b="1" dirty="0">
                <a:solidFill>
                  <a:schemeClr val="accent2">
                    <a:lumMod val="50000"/>
                  </a:schemeClr>
                </a:solidFill>
                <a:latin typeface="Times New Roman" panose="02020603050405020304" pitchFamily="18" charset="0"/>
                <a:ea typeface="Calibri" panose="020F0502020204030204" pitchFamily="34" charset="0"/>
                <a:cs typeface="B Zar" panose="00000400000000000000" pitchFamily="2" charset="-78"/>
              </a:rPr>
              <a:t>(</a:t>
            </a:r>
            <a:r>
              <a:rPr lang="fa-IR" sz="3200" b="1" dirty="0">
                <a:solidFill>
                  <a:srgbClr val="FF0000"/>
                </a:solidFill>
                <a:latin typeface="Times New Roman" panose="02020603050405020304" pitchFamily="18" charset="0"/>
                <a:ea typeface="Calibri" panose="020F0502020204030204" pitchFamily="34" charset="0"/>
                <a:cs typeface="B Zar" panose="00000400000000000000" pitchFamily="2" charset="-78"/>
              </a:rPr>
              <a:t>مردان</a:t>
            </a:r>
            <a:r>
              <a:rPr lang="fa-IR" sz="3200" b="1" dirty="0">
                <a:solidFill>
                  <a:schemeClr val="accent2">
                    <a:lumMod val="50000"/>
                  </a:schemeClr>
                </a:solidFill>
                <a:latin typeface="Times New Roman" panose="02020603050405020304" pitchFamily="18" charset="0"/>
                <a:ea typeface="Calibri" panose="020F0502020204030204" pitchFamily="34" charset="0"/>
                <a:cs typeface="B Zar" panose="00000400000000000000" pitchFamily="2" charset="-78"/>
              </a:rPr>
              <a:t>)</a:t>
            </a:r>
            <a:endParaRPr lang="en-US" sz="3200" b="1" dirty="0">
              <a:solidFill>
                <a:schemeClr val="accent2">
                  <a:lumMod val="50000"/>
                </a:schemeClr>
              </a:solidFill>
            </a:endParaRPr>
          </a:p>
          <a:p>
            <a:pPr lvl="1"/>
            <a:endParaRPr lang="en-US" b="1"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5097" y="3605750"/>
            <a:ext cx="6811326" cy="2495898"/>
          </a:xfrm>
          <a:prstGeom prst="rect">
            <a:avLst/>
          </a:prstGeom>
        </p:spPr>
      </p:pic>
    </p:spTree>
    <p:extLst>
      <p:ext uri="{BB962C8B-B14F-4D97-AF65-F5344CB8AC3E}">
        <p14:creationId xmlns:p14="http://schemas.microsoft.com/office/powerpoint/2010/main" val="2634450756"/>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50631" y="633046"/>
            <a:ext cx="10702377" cy="4862884"/>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fa-IR" sz="32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7-5 روز </a:t>
            </a:r>
            <a:r>
              <a:rPr lang="en-US" sz="3600">
                <a:solidFill>
                  <a:schemeClr val="accent1">
                    <a:lumMod val="50000"/>
                  </a:schemeClr>
                </a:solidFill>
                <a:cs typeface="B Zar" panose="00000400000000000000" pitchFamily="2" charset="-78"/>
              </a:rPr>
              <a:t>P</a:t>
            </a:r>
            <a:r>
              <a:rPr lang="x-none" sz="3600">
                <a:solidFill>
                  <a:schemeClr val="accent1">
                    <a:lumMod val="50000"/>
                  </a:schemeClr>
                </a:solidFill>
                <a:cs typeface="B Zar" panose="00000400000000000000" pitchFamily="2" charset="-78"/>
              </a:rPr>
              <a:t>rEP</a:t>
            </a:r>
            <a:r>
              <a:rPr lang="fa-IR" sz="3600">
                <a:solidFill>
                  <a:schemeClr val="accent1">
                    <a:lumMod val="50000"/>
                  </a:schemeClr>
                </a:solidFill>
                <a:cs typeface="B Zar" panose="00000400000000000000" pitchFamily="2" charset="-78"/>
              </a:rPr>
              <a:t> برای رسیدن به حداکثر حفاظت قبل از تماس آنال و 20 روز برای حداکثر حفاظت قبل از تماس واژینال لازم است. </a:t>
            </a:r>
          </a:p>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اگر فردی قبل از رسیدن به حداکثر حفاظت با </a:t>
            </a:r>
            <a:r>
              <a:rPr lang="en-US" sz="3600">
                <a:solidFill>
                  <a:schemeClr val="accent1">
                    <a:lumMod val="50000"/>
                  </a:schemeClr>
                </a:solidFill>
                <a:cs typeface="B Zar" panose="00000400000000000000" pitchFamily="2" charset="-78"/>
              </a:rPr>
              <a:t>PrEP</a:t>
            </a:r>
            <a:r>
              <a:rPr lang="fa-IR" sz="3600">
                <a:solidFill>
                  <a:schemeClr val="accent1">
                    <a:lumMod val="50000"/>
                  </a:schemeClr>
                </a:solidFill>
                <a:cs typeface="B Zar" panose="00000400000000000000" pitchFamily="2" charset="-78"/>
              </a:rPr>
              <a:t> در معرض تماس با منبع </a:t>
            </a:r>
            <a:r>
              <a:rPr lang="x-none" sz="3600">
                <a:solidFill>
                  <a:schemeClr val="accent1">
                    <a:lumMod val="50000"/>
                  </a:schemeClr>
                </a:solidFill>
                <a:cs typeface="B Zar" panose="00000400000000000000" pitchFamily="2" charset="-78"/>
              </a:rPr>
              <a:t>HIV </a:t>
            </a:r>
            <a:r>
              <a:rPr lang="fa-IR" sz="3600">
                <a:solidFill>
                  <a:schemeClr val="accent1">
                    <a:lumMod val="50000"/>
                  </a:schemeClr>
                </a:solidFill>
                <a:cs typeface="B Zar" panose="00000400000000000000" pitchFamily="2" charset="-78"/>
              </a:rPr>
              <a:t> مثبت قطعی قرار گیرد، باید پروفیلاکسی بعد از مواجهه برای وی شروع شود و پس از 4 هفته دریافت پروفیلاکسی سه دارویی به رژیم دو دارویی </a:t>
            </a:r>
            <a:r>
              <a:rPr lang="en-US" sz="3600">
                <a:solidFill>
                  <a:schemeClr val="accent1">
                    <a:lumMod val="50000"/>
                  </a:schemeClr>
                </a:solidFill>
                <a:cs typeface="B Zar" panose="00000400000000000000" pitchFamily="2" charset="-78"/>
              </a:rPr>
              <a:t>P</a:t>
            </a:r>
            <a:r>
              <a:rPr lang="x-none" sz="3600">
                <a:solidFill>
                  <a:schemeClr val="accent1">
                    <a:lumMod val="50000"/>
                  </a:schemeClr>
                </a:solidFill>
                <a:cs typeface="B Zar" panose="00000400000000000000" pitchFamily="2" charset="-78"/>
              </a:rPr>
              <a:t>rEP</a:t>
            </a:r>
            <a:r>
              <a:rPr lang="fa-IR" sz="3600">
                <a:solidFill>
                  <a:schemeClr val="accent1">
                    <a:lumMod val="50000"/>
                  </a:schemeClr>
                </a:solidFill>
                <a:cs typeface="B Zar" panose="00000400000000000000" pitchFamily="2" charset="-78"/>
              </a:rPr>
              <a:t> تبدیل شود. نیازی به ایجاد فاصله زمانی بین این دو پروتکل یعنی </a:t>
            </a:r>
            <a:r>
              <a:rPr lang="x-none" sz="3600">
                <a:solidFill>
                  <a:schemeClr val="accent1">
                    <a:lumMod val="50000"/>
                  </a:schemeClr>
                </a:solidFill>
                <a:cs typeface="B Zar" panose="00000400000000000000" pitchFamily="2" charset="-78"/>
              </a:rPr>
              <a:t>PEP</a:t>
            </a:r>
            <a:r>
              <a:rPr lang="fa-IR" sz="3600">
                <a:solidFill>
                  <a:schemeClr val="accent1">
                    <a:lumMod val="50000"/>
                  </a:schemeClr>
                </a:solidFill>
                <a:cs typeface="B Zar" panose="00000400000000000000" pitchFamily="2" charset="-78"/>
              </a:rPr>
              <a:t> و </a:t>
            </a:r>
            <a:r>
              <a:rPr lang="x-none" sz="3600">
                <a:solidFill>
                  <a:schemeClr val="accent1">
                    <a:lumMod val="50000"/>
                  </a:schemeClr>
                </a:solidFill>
                <a:cs typeface="B Zar" panose="00000400000000000000" pitchFamily="2" charset="-78"/>
              </a:rPr>
              <a:t>PrEP</a:t>
            </a:r>
            <a:r>
              <a:rPr lang="fa-IR" sz="3600">
                <a:solidFill>
                  <a:schemeClr val="accent1">
                    <a:lumMod val="50000"/>
                  </a:schemeClr>
                </a:solidFill>
                <a:cs typeface="B Zar" panose="00000400000000000000" pitchFamily="2" charset="-78"/>
              </a:rPr>
              <a:t> نیست.</a:t>
            </a:r>
            <a:endParaRPr lang="fa-IR"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1540270028"/>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97347" y="722035"/>
            <a:ext cx="10515600" cy="3976255"/>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اگر فرد دیگر در خطر اکتساب عفونت نیست و مواجهه ادامه نداشته باشد، </a:t>
            </a:r>
            <a:r>
              <a:rPr lang="en-US" sz="3600">
                <a:solidFill>
                  <a:schemeClr val="accent1">
                    <a:lumMod val="50000"/>
                  </a:schemeClr>
                </a:solidFill>
                <a:cs typeface="B Zar" panose="00000400000000000000" pitchFamily="2" charset="-78"/>
              </a:rPr>
              <a:t>P</a:t>
            </a:r>
            <a:r>
              <a:rPr lang="x-none" sz="3600">
                <a:solidFill>
                  <a:schemeClr val="accent1">
                    <a:lumMod val="50000"/>
                  </a:schemeClr>
                </a:solidFill>
                <a:cs typeface="B Zar" panose="00000400000000000000" pitchFamily="2" charset="-78"/>
              </a:rPr>
              <a:t>rEP</a:t>
            </a:r>
            <a:r>
              <a:rPr lang="fa-IR" sz="3600">
                <a:solidFill>
                  <a:schemeClr val="accent1">
                    <a:lumMod val="50000"/>
                  </a:schemeClr>
                </a:solidFill>
                <a:cs typeface="B Zar" panose="00000400000000000000" pitchFamily="2" charset="-78"/>
              </a:rPr>
              <a:t>  را می توان 28 روز بعد از آخرین تماس بالقوه با مایعات آلوده به </a:t>
            </a:r>
            <a:r>
              <a:rPr lang="x-none"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ادامه داد و سپس قطع نمود. </a:t>
            </a:r>
          </a:p>
          <a:p>
            <a:pPr algn="just" rtl="1"/>
            <a:endParaRPr lang="en-US"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لازم است فرد دریافت کننده </a:t>
            </a:r>
            <a:r>
              <a:rPr lang="en-US" sz="3600">
                <a:solidFill>
                  <a:schemeClr val="accent1">
                    <a:lumMod val="50000"/>
                  </a:schemeClr>
                </a:solidFill>
                <a:cs typeface="B Zar" panose="00000400000000000000" pitchFamily="2" charset="-78"/>
              </a:rPr>
              <a:t>PrEP </a:t>
            </a:r>
            <a:r>
              <a:rPr lang="fa-IR" sz="3600">
                <a:solidFill>
                  <a:schemeClr val="accent1">
                    <a:lumMod val="50000"/>
                  </a:schemeClr>
                </a:solidFill>
                <a:cs typeface="B Zar" panose="00000400000000000000" pitchFamily="2" charset="-78"/>
              </a:rPr>
              <a:t> هر سال از نظر ضرورت ادامه پیشگیری پیش از تماس ارزیابی شود. به هر حال همچنان مهمترین توصیه در پیشگیری از انتقال در حین تماس جنسی، مصرف صحیح و مداوم کاندوم است.</a:t>
            </a:r>
            <a:endParaRPr lang="en-US"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2973586486"/>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38200" y="1001037"/>
            <a:ext cx="10515600" cy="4308763"/>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endParaRPr lang="fa-IR">
              <a:solidFill>
                <a:schemeClr val="accent1">
                  <a:lumMod val="50000"/>
                </a:schemeClr>
              </a:solidFill>
              <a:cs typeface="B Zar" panose="00000400000000000000" pitchFamily="2" charset="-78"/>
            </a:endParaRPr>
          </a:p>
          <a:p>
            <a:pPr algn="just" rtl="1"/>
            <a:r>
              <a:rPr lang="en-US" sz="3200">
                <a:solidFill>
                  <a:schemeClr val="accent1">
                    <a:lumMod val="50000"/>
                  </a:schemeClr>
                </a:solidFill>
                <a:cs typeface="B Zar" panose="00000400000000000000" pitchFamily="2" charset="-78"/>
              </a:rPr>
              <a:t>PrEP</a:t>
            </a:r>
            <a:r>
              <a:rPr lang="fa-IR" sz="3600">
                <a:solidFill>
                  <a:schemeClr val="accent1">
                    <a:lumMod val="50000"/>
                  </a:schemeClr>
                </a:solidFill>
                <a:cs typeface="B Zar" panose="00000400000000000000" pitchFamily="2" charset="-78"/>
              </a:rPr>
              <a:t> بعنوان یک روش قابل قبول در رویکرد پیشگیری ترکیبی برای مردانی که از گروه هدف ما در معرض خطر نسبی ابتلا به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قرار دارند, توصیه می شود.</a:t>
            </a:r>
          </a:p>
          <a:p>
            <a:pPr algn="just" rtl="1"/>
            <a:endParaRPr lang="fa-IR" sz="3600">
              <a:solidFill>
                <a:schemeClr val="accent1">
                  <a:lumMod val="50000"/>
                </a:schemeClr>
              </a:solidFill>
              <a:cs typeface="B Zar" panose="00000400000000000000" pitchFamily="2" charset="-78"/>
            </a:endParaRPr>
          </a:p>
          <a:p>
            <a:pPr algn="just" rtl="1"/>
            <a:r>
              <a:rPr lang="fa-IR" sz="3600">
                <a:solidFill>
                  <a:schemeClr val="accent1">
                    <a:lumMod val="50000"/>
                  </a:schemeClr>
                </a:solidFill>
                <a:cs typeface="B Zar" panose="00000400000000000000" pitchFamily="2" charset="-78"/>
              </a:rPr>
              <a:t>بعد از ارزیابی فرد از نظر خطر ابتلا به </a:t>
            </a:r>
            <a:r>
              <a:rPr lang="en-US" sz="3600">
                <a:solidFill>
                  <a:schemeClr val="accent1">
                    <a:lumMod val="50000"/>
                  </a:schemeClr>
                </a:solidFill>
                <a:cs typeface="B Zar" panose="00000400000000000000" pitchFamily="2" charset="-78"/>
              </a:rPr>
              <a:t>HIV</a:t>
            </a:r>
            <a:r>
              <a:rPr lang="fa-IR" sz="3600">
                <a:solidFill>
                  <a:schemeClr val="accent1">
                    <a:lumMod val="50000"/>
                  </a:schemeClr>
                </a:solidFill>
                <a:cs typeface="B Zar" panose="00000400000000000000" pitchFamily="2" charset="-78"/>
              </a:rPr>
              <a:t>، مشاور باید با مُراجع در مورد انتخاب بهترین روش پیشگیری صحبت کند (نظیر</a:t>
            </a:r>
            <a:r>
              <a:rPr lang="en-US" sz="3200">
                <a:solidFill>
                  <a:schemeClr val="accent1">
                    <a:lumMod val="50000"/>
                  </a:schemeClr>
                </a:solidFill>
                <a:cs typeface="B Zar" panose="00000400000000000000" pitchFamily="2" charset="-78"/>
              </a:rPr>
              <a:t>PrEP</a:t>
            </a:r>
            <a:r>
              <a:rPr lang="fa-IR" sz="3600">
                <a:solidFill>
                  <a:schemeClr val="accent1">
                    <a:lumMod val="50000"/>
                  </a:schemeClr>
                </a:solidFill>
                <a:cs typeface="B Zar" panose="00000400000000000000" pitchFamily="2" charset="-78"/>
              </a:rPr>
              <a:t>، مداخلات رفتاری, کاندوم برای پیشگیری از انتقال عفونت و روان کننده ها). </a:t>
            </a:r>
            <a:endParaRPr lang="fa-IR" sz="36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4762182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11242" y="3477261"/>
            <a:ext cx="6073701" cy="1474668"/>
          </a:xfrm>
          <a:prstGeom prst="rect">
            <a:avLst/>
          </a:prstGeom>
          <a:solidFill>
            <a:srgbClr val="FFFFCC"/>
          </a:solidFill>
        </p:spPr>
        <p:txBody>
          <a:bodyPr wrap="square" rtlCol="0">
            <a:spAutoFit/>
          </a:bodyPr>
          <a:lstStyle/>
          <a:p>
            <a:endParaRPr lang="en-US" dirty="0"/>
          </a:p>
        </p:txBody>
      </p:sp>
      <p:sp>
        <p:nvSpPr>
          <p:cNvPr id="4" name="Rectangle 3"/>
          <p:cNvSpPr/>
          <p:nvPr/>
        </p:nvSpPr>
        <p:spPr>
          <a:xfrm>
            <a:off x="248421" y="1721868"/>
            <a:ext cx="11064684" cy="4801314"/>
          </a:xfrm>
          <a:prstGeom prst="rect">
            <a:avLst/>
          </a:prstGeom>
        </p:spPr>
        <p:txBody>
          <a:bodyPr wrap="square">
            <a:spAutoFit/>
          </a:bodyPr>
          <a:lstStyle/>
          <a:p>
            <a:pPr algn="l" rtl="0">
              <a:lnSpc>
                <a:spcPct val="150000"/>
              </a:lnSpc>
            </a:pPr>
            <a:r>
              <a:rPr lang="en-US" sz="4000" b="1" dirty="0">
                <a:solidFill>
                  <a:srgbClr val="C00000"/>
                </a:solidFill>
                <a:cs typeface="B Nazanin" panose="00000400000000000000" pitchFamily="2" charset="-78"/>
              </a:rPr>
              <a:t>Pillar 1- </a:t>
            </a:r>
            <a:r>
              <a:rPr lang="en-US" sz="4000" b="1" dirty="0">
                <a:solidFill>
                  <a:srgbClr val="660066"/>
                </a:solidFill>
                <a:cs typeface="B Nazanin" panose="00000400000000000000" pitchFamily="2" charset="-78"/>
              </a:rPr>
              <a:t>Partner notification </a:t>
            </a:r>
            <a:endParaRPr lang="fa-IR" sz="4000" b="1" dirty="0">
              <a:solidFill>
                <a:srgbClr val="660066"/>
              </a:solidFill>
              <a:cs typeface="B Nazanin" panose="00000400000000000000" pitchFamily="2" charset="-78"/>
            </a:endParaRPr>
          </a:p>
          <a:p>
            <a:pPr algn="l" rtl="0">
              <a:lnSpc>
                <a:spcPct val="150000"/>
              </a:lnSpc>
            </a:pPr>
            <a:r>
              <a:rPr lang="en-US" sz="4000" b="1" dirty="0">
                <a:solidFill>
                  <a:srgbClr val="C00000"/>
                </a:solidFill>
                <a:cs typeface="B Nazanin" panose="00000400000000000000" pitchFamily="2" charset="-78"/>
              </a:rPr>
              <a:t>Pillar 2- </a:t>
            </a:r>
            <a:r>
              <a:rPr lang="en-US" sz="4000" b="1" dirty="0">
                <a:solidFill>
                  <a:srgbClr val="660066"/>
                </a:solidFill>
                <a:cs typeface="B Nazanin" panose="00000400000000000000" pitchFamily="2" charset="-78"/>
              </a:rPr>
              <a:t>Key Population </a:t>
            </a:r>
          </a:p>
          <a:p>
            <a:pPr algn="l" rtl="0">
              <a:lnSpc>
                <a:spcPct val="150000"/>
              </a:lnSpc>
            </a:pPr>
            <a:r>
              <a:rPr lang="en-US" sz="4000" b="1" dirty="0">
                <a:solidFill>
                  <a:srgbClr val="C00000"/>
                </a:solidFill>
                <a:cs typeface="B Nazanin" panose="00000400000000000000" pitchFamily="2" charset="-78"/>
              </a:rPr>
              <a:t>Pillar 3- </a:t>
            </a:r>
            <a:r>
              <a:rPr lang="en-US" sz="4400" b="1" u="sng" dirty="0">
                <a:solidFill>
                  <a:srgbClr val="FF0000"/>
                </a:solidFill>
                <a:cs typeface="B Nazanin" panose="00000400000000000000" pitchFamily="2" charset="-78"/>
              </a:rPr>
              <a:t>High risk Location</a:t>
            </a:r>
            <a:endParaRPr lang="en-US" sz="4000" b="1" u="sng" dirty="0">
              <a:solidFill>
                <a:srgbClr val="FF0000"/>
              </a:solidFill>
              <a:cs typeface="B Nazanin" panose="00000400000000000000" pitchFamily="2" charset="-78"/>
            </a:endParaRPr>
          </a:p>
          <a:p>
            <a:pPr algn="l" rtl="0">
              <a:lnSpc>
                <a:spcPct val="150000"/>
              </a:lnSpc>
            </a:pPr>
            <a:r>
              <a:rPr lang="en-US" sz="4000" b="1" dirty="0">
                <a:solidFill>
                  <a:srgbClr val="C00000"/>
                </a:solidFill>
                <a:cs typeface="B Nazanin" panose="00000400000000000000" pitchFamily="2" charset="-78"/>
              </a:rPr>
              <a:t>Pillar 4- </a:t>
            </a:r>
            <a:r>
              <a:rPr lang="en-US" sz="4000" b="1" dirty="0">
                <a:solidFill>
                  <a:srgbClr val="660066"/>
                </a:solidFill>
                <a:cs typeface="B Nazanin" panose="00000400000000000000" pitchFamily="2" charset="-78"/>
              </a:rPr>
              <a:t>Symptom Related</a:t>
            </a:r>
          </a:p>
          <a:p>
            <a:pPr algn="l" rtl="0">
              <a:lnSpc>
                <a:spcPct val="150000"/>
              </a:lnSpc>
            </a:pPr>
            <a:r>
              <a:rPr lang="en-US" sz="4000" b="1" dirty="0">
                <a:solidFill>
                  <a:srgbClr val="C00000"/>
                </a:solidFill>
                <a:cs typeface="B Nazanin" panose="00000400000000000000" pitchFamily="2" charset="-78"/>
              </a:rPr>
              <a:t>Pillar 5- </a:t>
            </a:r>
            <a:r>
              <a:rPr lang="en-US" sz="4000" b="1" dirty="0">
                <a:solidFill>
                  <a:srgbClr val="660066"/>
                </a:solidFill>
                <a:cs typeface="B Nazanin" panose="00000400000000000000" pitchFamily="2" charset="-78"/>
              </a:rPr>
              <a:t>Male and Female Remaining Population</a:t>
            </a:r>
          </a:p>
        </p:txBody>
      </p:sp>
      <p:sp>
        <p:nvSpPr>
          <p:cNvPr id="5" name="Title 1"/>
          <p:cNvSpPr txBox="1">
            <a:spLocks/>
          </p:cNvSpPr>
          <p:nvPr/>
        </p:nvSpPr>
        <p:spPr>
          <a:xfrm>
            <a:off x="10401682" y="188161"/>
            <a:ext cx="1430810" cy="1311932"/>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b="1" dirty="0">
                <a:solidFill>
                  <a:schemeClr val="bg1"/>
                </a:solidFill>
                <a:effectLst>
                  <a:outerShdw blurRad="38100" dist="38100" dir="2700000" algn="tl">
                    <a:srgbClr val="000000">
                      <a:alpha val="43137"/>
                    </a:srgbClr>
                  </a:outerShdw>
                </a:effectLst>
              </a:rPr>
              <a:t> </a:t>
            </a:r>
          </a:p>
        </p:txBody>
      </p:sp>
      <p:sp>
        <p:nvSpPr>
          <p:cNvPr id="8" name="Title 1">
            <a:extLst>
              <a:ext uri="{FF2B5EF4-FFF2-40B4-BE49-F238E27FC236}">
                <a16:creationId xmlns:a16="http://schemas.microsoft.com/office/drawing/2014/main" id="{4452FF0F-28C9-3AE4-015A-7A164FC433A4}"/>
              </a:ext>
            </a:extLst>
          </p:cNvPr>
          <p:cNvSpPr txBox="1">
            <a:spLocks/>
          </p:cNvSpPr>
          <p:nvPr/>
        </p:nvSpPr>
        <p:spPr>
          <a:xfrm>
            <a:off x="59069" y="198649"/>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fontScale="77500" lnSpcReduction="2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6000" b="1" dirty="0">
                <a:solidFill>
                  <a:schemeClr val="bg1"/>
                </a:solidFill>
                <a:effectLst>
                  <a:outerShdw blurRad="38100" dist="38100" dir="2700000" algn="tl">
                    <a:srgbClr val="000000">
                      <a:alpha val="43137"/>
                    </a:srgbClr>
                  </a:outerShdw>
                </a:effectLst>
                <a:cs typeface="B Nazanin" panose="00000400000000000000" pitchFamily="2" charset="-78"/>
              </a:rPr>
              <a:t>سیاست های اصلی بیماریابی اچ آی وی در کشور</a:t>
            </a:r>
            <a:endParaRPr lang="fa-IR" sz="8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9" name="Picture 8">
            <a:extLst>
              <a:ext uri="{FF2B5EF4-FFF2-40B4-BE49-F238E27FC236}">
                <a16:creationId xmlns:a16="http://schemas.microsoft.com/office/drawing/2014/main" id="{8A31F881-761F-D8E2-95D8-4911296BB864}"/>
              </a:ext>
            </a:extLst>
          </p:cNvPr>
          <p:cNvPicPr>
            <a:picLocks noChangeAspect="1"/>
          </p:cNvPicPr>
          <p:nvPr/>
        </p:nvPicPr>
        <p:blipFill>
          <a:blip r:embed="rId2"/>
          <a:stretch>
            <a:fillRect/>
          </a:stretch>
        </p:blipFill>
        <p:spPr>
          <a:xfrm>
            <a:off x="10586496" y="349321"/>
            <a:ext cx="1104360" cy="983308"/>
          </a:xfrm>
          <a:prstGeom prst="rect">
            <a:avLst/>
          </a:prstGeom>
        </p:spPr>
      </p:pic>
    </p:spTree>
    <p:extLst>
      <p:ext uri="{BB962C8B-B14F-4D97-AF65-F5344CB8AC3E}">
        <p14:creationId xmlns:p14="http://schemas.microsoft.com/office/powerpoint/2010/main" val="3130502351"/>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dirty="0">
                <a:solidFill>
                  <a:schemeClr val="bg1"/>
                </a:solidFill>
                <a:cs typeface="+mn-cs"/>
              </a:rPr>
              <a:t>انتخاب روش پیشگیری از </a:t>
            </a:r>
            <a:r>
              <a:rPr lang="en-US" sz="4000" b="1" dirty="0">
                <a:solidFill>
                  <a:schemeClr val="bg1"/>
                </a:solidFill>
                <a:cs typeface="+mn-cs"/>
              </a:rPr>
              <a:t>HIV</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685800" y="1812975"/>
            <a:ext cx="10820400" cy="4594859"/>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1"/>
            <a:r>
              <a:rPr lang="fa-IR" sz="3200">
                <a:solidFill>
                  <a:schemeClr val="accent1">
                    <a:lumMod val="50000"/>
                  </a:schemeClr>
                </a:solidFill>
                <a:cs typeface="B Zar" panose="00000400000000000000" pitchFamily="2" charset="-78"/>
              </a:rPr>
              <a:t>در مورد افرادی که بطور مداوم از کاندوم برای پیشگیری از انتقال عفونت استفاده می کنند, عملا پیشگیری کاملی در برابر </a:t>
            </a:r>
            <a:r>
              <a:rPr lang="en-US" sz="3200">
                <a:solidFill>
                  <a:schemeClr val="accent1">
                    <a:lumMod val="50000"/>
                  </a:schemeClr>
                </a:solidFill>
                <a:cs typeface="B Zar" panose="00000400000000000000" pitchFamily="2" charset="-78"/>
              </a:rPr>
              <a:t>HIV</a:t>
            </a:r>
            <a:r>
              <a:rPr lang="fa-IR" sz="3200">
                <a:solidFill>
                  <a:schemeClr val="accent1">
                    <a:lumMod val="50000"/>
                  </a:schemeClr>
                </a:solidFill>
                <a:cs typeface="B Zar" panose="00000400000000000000" pitchFamily="2" charset="-78"/>
              </a:rPr>
              <a:t> و سایر بیماری های آمیزشی خواهند داشت و نیازی به استفاده از داروهای پیشگیری و تحمل عوارض ها آن وجود ندارد. </a:t>
            </a:r>
          </a:p>
          <a:p>
            <a:pPr algn="just" rtl="1"/>
            <a:endParaRPr lang="fa-IR"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اگر بطور مداوم از کاندوم برای پیشگیری از انتقال عفونت استفاده نکند, باید از روش های دیگری برای پیشگیری و کاهش خطر انتقال </a:t>
            </a:r>
            <a:r>
              <a:rPr lang="en-US" sz="3200">
                <a:solidFill>
                  <a:schemeClr val="accent1">
                    <a:lumMod val="50000"/>
                  </a:schemeClr>
                </a:solidFill>
                <a:cs typeface="B Zar" panose="00000400000000000000" pitchFamily="2" charset="-78"/>
              </a:rPr>
              <a:t>HIV</a:t>
            </a:r>
            <a:r>
              <a:rPr lang="fa-IR" sz="3200">
                <a:solidFill>
                  <a:schemeClr val="accent1">
                    <a:lumMod val="50000"/>
                  </a:schemeClr>
                </a:solidFill>
                <a:cs typeface="B Zar" panose="00000400000000000000" pitchFamily="2" charset="-78"/>
              </a:rPr>
              <a:t> استفاده شود که می توان به </a:t>
            </a:r>
            <a:r>
              <a:rPr lang="en-US" sz="3200">
                <a:solidFill>
                  <a:schemeClr val="accent1">
                    <a:lumMod val="50000"/>
                  </a:schemeClr>
                </a:solidFill>
                <a:cs typeface="B Zar" panose="00000400000000000000" pitchFamily="2" charset="-78"/>
              </a:rPr>
              <a:t>PrEP</a:t>
            </a:r>
            <a:r>
              <a:rPr lang="fa-IR" sz="3200">
                <a:solidFill>
                  <a:schemeClr val="accent1">
                    <a:lumMod val="50000"/>
                  </a:schemeClr>
                </a:solidFill>
                <a:cs typeface="B Zar" panose="00000400000000000000" pitchFamily="2" charset="-78"/>
              </a:rPr>
              <a:t> و یا روش های کم خطر تر تماس جنسی اشاره نمود. </a:t>
            </a:r>
          </a:p>
          <a:p>
            <a:pPr algn="just" rtl="1"/>
            <a:endParaRPr lang="fa-IR" sz="3200">
              <a:solidFill>
                <a:schemeClr val="accent1">
                  <a:lumMod val="50000"/>
                </a:schemeClr>
              </a:solidFill>
              <a:cs typeface="B Zar" panose="00000400000000000000" pitchFamily="2" charset="-78"/>
            </a:endParaRPr>
          </a:p>
          <a:p>
            <a:pPr algn="just" rtl="1"/>
            <a:r>
              <a:rPr lang="fa-IR" sz="3200">
                <a:solidFill>
                  <a:schemeClr val="accent1">
                    <a:lumMod val="50000"/>
                  </a:schemeClr>
                </a:solidFill>
                <a:cs typeface="B Zar" panose="00000400000000000000" pitchFamily="2" charset="-78"/>
              </a:rPr>
              <a:t>برای فرد توضیح دهید استفاده از </a:t>
            </a:r>
            <a:r>
              <a:rPr lang="en-US" sz="3200">
                <a:solidFill>
                  <a:schemeClr val="accent1">
                    <a:lumMod val="50000"/>
                  </a:schemeClr>
                </a:solidFill>
                <a:cs typeface="B Zar" panose="00000400000000000000" pitchFamily="2" charset="-78"/>
              </a:rPr>
              <a:t>PrEP </a:t>
            </a:r>
            <a:r>
              <a:rPr lang="fa-IR" sz="3200">
                <a:solidFill>
                  <a:schemeClr val="accent1">
                    <a:lumMod val="50000"/>
                  </a:schemeClr>
                </a:solidFill>
                <a:cs typeface="B Zar" panose="00000400000000000000" pitchFamily="2" charset="-78"/>
              </a:rPr>
              <a:t> فقط در برابر</a:t>
            </a:r>
            <a:r>
              <a:rPr lang="en-US" sz="3200">
                <a:solidFill>
                  <a:schemeClr val="accent1">
                    <a:lumMod val="50000"/>
                  </a:schemeClr>
                </a:solidFill>
                <a:cs typeface="B Zar" panose="00000400000000000000" pitchFamily="2" charset="-78"/>
              </a:rPr>
              <a:t>HIV </a:t>
            </a:r>
            <a:r>
              <a:rPr lang="fa-IR" sz="3200">
                <a:solidFill>
                  <a:schemeClr val="accent1">
                    <a:lumMod val="50000"/>
                  </a:schemeClr>
                </a:solidFill>
                <a:cs typeface="B Zar" panose="00000400000000000000" pitchFamily="2" charset="-78"/>
              </a:rPr>
              <a:t> می تواند پیشگیری مناسبی را ایجاد کند و تأثیری بر بیماری های آمیزشی ندارد. </a:t>
            </a:r>
            <a:endParaRPr lang="en-US" sz="32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379623279"/>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dirty="0">
                <a:solidFill>
                  <a:schemeClr val="bg1"/>
                </a:solidFill>
                <a:cs typeface="+mn-cs"/>
              </a:rPr>
              <a:t>مشاوره و تست </a:t>
            </a:r>
            <a:r>
              <a:rPr lang="en-US" sz="4000" b="1" dirty="0">
                <a:solidFill>
                  <a:schemeClr val="bg1"/>
                </a:solidFill>
                <a:latin typeface="Times New Roman" panose="02020603050405020304" pitchFamily="18" charset="0"/>
                <a:cs typeface="+mn-cs"/>
              </a:rPr>
              <a:t>HIV</a:t>
            </a:r>
            <a:r>
              <a:rPr lang="fa-IR" sz="4000" b="1" dirty="0">
                <a:solidFill>
                  <a:schemeClr val="bg1"/>
                </a:solidFill>
                <a:cs typeface="+mn-cs"/>
              </a:rPr>
              <a:t> و </a:t>
            </a:r>
            <a:r>
              <a:rPr lang="en-US" sz="4000" b="1" dirty="0" err="1">
                <a:solidFill>
                  <a:schemeClr val="bg1"/>
                </a:solidFill>
                <a:latin typeface="Times New Roman" panose="02020603050405020304" pitchFamily="18" charset="0"/>
                <a:cs typeface="+mn-cs"/>
              </a:rPr>
              <a:t>PrEP</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31273" y="1847561"/>
            <a:ext cx="10515600" cy="4351338"/>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r>
              <a:rPr lang="fa-IR">
                <a:solidFill>
                  <a:schemeClr val="accent1">
                    <a:lumMod val="50000"/>
                  </a:schemeClr>
                </a:solidFill>
                <a:cs typeface="B Zar" panose="00000400000000000000" pitchFamily="2" charset="-78"/>
              </a:rPr>
              <a:t>باید قبل از شروع </a:t>
            </a:r>
            <a:r>
              <a:rPr lang="en-US">
                <a:solidFill>
                  <a:schemeClr val="accent1">
                    <a:lumMod val="50000"/>
                  </a:schemeClr>
                </a:solidFill>
                <a:cs typeface="B Zar" panose="00000400000000000000" pitchFamily="2" charset="-78"/>
              </a:rPr>
              <a:t>PrEP</a:t>
            </a:r>
            <a:r>
              <a:rPr lang="fa-IR">
                <a:solidFill>
                  <a:schemeClr val="accent1">
                    <a:lumMod val="50000"/>
                  </a:schemeClr>
                </a:solidFill>
                <a:cs typeface="B Zar" panose="00000400000000000000" pitchFamily="2" charset="-78"/>
              </a:rPr>
              <a:t> از وضعیت ابتلا فرد به </a:t>
            </a:r>
            <a:r>
              <a:rPr lang="en-US">
                <a:solidFill>
                  <a:schemeClr val="accent1">
                    <a:lumMod val="50000"/>
                  </a:schemeClr>
                </a:solidFill>
                <a:cs typeface="B Zar" panose="00000400000000000000" pitchFamily="2" charset="-78"/>
              </a:rPr>
              <a:t>HIV</a:t>
            </a:r>
            <a:r>
              <a:rPr lang="fa-IR">
                <a:solidFill>
                  <a:schemeClr val="accent1">
                    <a:lumMod val="50000"/>
                  </a:schemeClr>
                </a:solidFill>
                <a:cs typeface="B Zar" panose="00000400000000000000" pitchFamily="2" charset="-78"/>
              </a:rPr>
              <a:t> مطلع باشیم. بدیهی است که اگر فرد مبتلا به </a:t>
            </a:r>
            <a:r>
              <a:rPr lang="en-US">
                <a:solidFill>
                  <a:schemeClr val="accent1">
                    <a:lumMod val="50000"/>
                  </a:schemeClr>
                </a:solidFill>
                <a:cs typeface="B Zar" panose="00000400000000000000" pitchFamily="2" charset="-78"/>
              </a:rPr>
              <a:t>HIV</a:t>
            </a:r>
            <a:r>
              <a:rPr lang="fa-IR">
                <a:solidFill>
                  <a:schemeClr val="accent1">
                    <a:lumMod val="50000"/>
                  </a:schemeClr>
                </a:solidFill>
                <a:cs typeface="B Zar" panose="00000400000000000000" pitchFamily="2" charset="-78"/>
              </a:rPr>
              <a:t> باشد, با شروع داروی پیشگیرانه ترووادا که حاوی 2 داروی تنوفوویر + امتریسیتابین است, در واقع خطر بروز مقاومت دارویی وجود خواهد داشت. </a:t>
            </a:r>
            <a:endParaRPr lang="en-US">
              <a:solidFill>
                <a:schemeClr val="accent1">
                  <a:lumMod val="50000"/>
                </a:schemeClr>
              </a:solidFill>
              <a:cs typeface="B Zar" panose="00000400000000000000" pitchFamily="2" charset="-78"/>
            </a:endParaRPr>
          </a:p>
          <a:p>
            <a:pPr algn="r" rtl="1"/>
            <a:endParaRPr lang="en-US">
              <a:solidFill>
                <a:schemeClr val="accent1">
                  <a:lumMod val="50000"/>
                </a:schemeClr>
              </a:solidFill>
              <a:cs typeface="B Zar" panose="00000400000000000000" pitchFamily="2" charset="-78"/>
            </a:endParaRPr>
          </a:p>
          <a:p>
            <a:pPr algn="r" rtl="1"/>
            <a:r>
              <a:rPr lang="fa-IR">
                <a:solidFill>
                  <a:schemeClr val="accent1">
                    <a:lumMod val="50000"/>
                  </a:schemeClr>
                </a:solidFill>
                <a:cs typeface="B Zar" panose="00000400000000000000" pitchFamily="2" charset="-78"/>
              </a:rPr>
              <a:t>لازمست در طی هفته قبل از شروع درمان پیشگیرانه, تست </a:t>
            </a:r>
            <a:r>
              <a:rPr lang="en-US">
                <a:solidFill>
                  <a:schemeClr val="accent1">
                    <a:lumMod val="50000"/>
                  </a:schemeClr>
                </a:solidFill>
                <a:cs typeface="B Zar" panose="00000400000000000000" pitchFamily="2" charset="-78"/>
              </a:rPr>
              <a:t>HIV</a:t>
            </a:r>
            <a:r>
              <a:rPr lang="fa-IR">
                <a:solidFill>
                  <a:schemeClr val="accent1">
                    <a:lumMod val="50000"/>
                  </a:schemeClr>
                </a:solidFill>
                <a:cs typeface="B Zar" panose="00000400000000000000" pitchFamily="2" charset="-78"/>
              </a:rPr>
              <a:t> برای فرد انجام شود. بهترین گزینه تست در این شرایط استفاده از الیزای نسل سه و یا چهار است. </a:t>
            </a:r>
            <a:endParaRPr lang="en-US">
              <a:solidFill>
                <a:schemeClr val="accent1">
                  <a:lumMod val="50000"/>
                </a:schemeClr>
              </a:solidFill>
              <a:cs typeface="B Zar" panose="00000400000000000000" pitchFamily="2" charset="-78"/>
            </a:endParaRPr>
          </a:p>
          <a:p>
            <a:pPr lvl="1" algn="r" rtl="1"/>
            <a:r>
              <a:rPr lang="fa-IR" sz="2800">
                <a:solidFill>
                  <a:schemeClr val="accent1">
                    <a:lumMod val="50000"/>
                  </a:schemeClr>
                </a:solidFill>
                <a:cs typeface="B Zar" panose="00000400000000000000" pitchFamily="2" charset="-78"/>
              </a:rPr>
              <a:t>توصیه می شود از تست های سریع بزاقی برای این کار استفاده نشود, این تست ها الیزای نسل دو هستند. </a:t>
            </a:r>
            <a:endParaRPr lang="en-US" sz="2800">
              <a:solidFill>
                <a:schemeClr val="accent1">
                  <a:lumMod val="50000"/>
                </a:schemeClr>
              </a:solidFill>
              <a:cs typeface="B Zar" panose="00000400000000000000" pitchFamily="2" charset="-78"/>
            </a:endParaRPr>
          </a:p>
          <a:p>
            <a:pPr lvl="1" algn="r" rtl="1"/>
            <a:r>
              <a:rPr lang="fa-IR" sz="2800">
                <a:solidFill>
                  <a:schemeClr val="accent1">
                    <a:lumMod val="50000"/>
                  </a:schemeClr>
                </a:solidFill>
                <a:cs typeface="B Zar" panose="00000400000000000000" pitchFamily="2" charset="-78"/>
              </a:rPr>
              <a:t>نیز نباید فقط با شنیدن نتیجه تست منفی از جانب فرد, داروهای پیشگیرانه را شروع کرد و حتما باید نتیجه تست توسط فرد دوره دیده رؤیت شود.</a:t>
            </a:r>
            <a:endParaRPr lang="en-US" sz="28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8987569"/>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4000" b="1" dirty="0">
                <a:solidFill>
                  <a:schemeClr val="bg1"/>
                </a:solidFill>
                <a:cs typeface="+mn-cs"/>
              </a:rPr>
              <a:t>مشاوره و تست </a:t>
            </a:r>
            <a:r>
              <a:rPr lang="en-US" sz="4000" b="1" dirty="0">
                <a:solidFill>
                  <a:schemeClr val="bg1"/>
                </a:solidFill>
                <a:latin typeface="Times New Roman" panose="02020603050405020304" pitchFamily="18" charset="0"/>
                <a:cs typeface="+mn-cs"/>
              </a:rPr>
              <a:t>HIV</a:t>
            </a:r>
            <a:r>
              <a:rPr lang="fa-IR" sz="4000" b="1" dirty="0">
                <a:solidFill>
                  <a:schemeClr val="bg1"/>
                </a:solidFill>
                <a:cs typeface="+mn-cs"/>
              </a:rPr>
              <a:t> و </a:t>
            </a:r>
            <a:r>
              <a:rPr lang="en-US" sz="4000" b="1" dirty="0" err="1">
                <a:solidFill>
                  <a:schemeClr val="bg1"/>
                </a:solidFill>
                <a:latin typeface="Times New Roman" panose="02020603050405020304" pitchFamily="18" charset="0"/>
                <a:cs typeface="+mn-cs"/>
              </a:rPr>
              <a:t>PrEP</a:t>
            </a:r>
            <a:endParaRPr lang="fa-IR" sz="4000" b="1" dirty="0">
              <a:solidFill>
                <a:schemeClr val="bg1"/>
              </a:solidFill>
              <a:effectLst>
                <a:outerShdw blurRad="38100" dist="38100" dir="2700000" algn="tl">
                  <a:srgbClr val="000000">
                    <a:alpha val="43137"/>
                  </a:srgbClr>
                </a:outerShdw>
              </a:effectLst>
              <a:cs typeface="+mn-cs"/>
            </a:endParaRPr>
          </a:p>
        </p:txBody>
      </p:sp>
      <p:pic>
        <p:nvPicPr>
          <p:cNvPr id="2" name="Picture 1">
            <a:extLst>
              <a:ext uri="{FF2B5EF4-FFF2-40B4-BE49-F238E27FC236}">
                <a16:creationId xmlns:a16="http://schemas.microsoft.com/office/drawing/2014/main" id="{5EBE7E29-16AF-B1DD-7F68-6841D642E00E}"/>
              </a:ext>
            </a:extLst>
          </p:cNvPr>
          <p:cNvPicPr>
            <a:picLocks noChangeAspect="1"/>
          </p:cNvPicPr>
          <p:nvPr/>
        </p:nvPicPr>
        <p:blipFill>
          <a:blip r:embed="rId2"/>
          <a:stretch>
            <a:fillRect/>
          </a:stretch>
        </p:blipFill>
        <p:spPr>
          <a:xfrm>
            <a:off x="10846867" y="338826"/>
            <a:ext cx="986905" cy="878728"/>
          </a:xfrm>
          <a:prstGeom prst="rect">
            <a:avLst/>
          </a:prstGeom>
        </p:spPr>
      </p:pic>
      <p:sp>
        <p:nvSpPr>
          <p:cNvPr id="6" name="Content Placeholder 2"/>
          <p:cNvSpPr txBox="1">
            <a:spLocks/>
          </p:cNvSpPr>
          <p:nvPr/>
        </p:nvSpPr>
        <p:spPr>
          <a:xfrm>
            <a:off x="831273" y="1847561"/>
            <a:ext cx="10515600" cy="4409548"/>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endParaRPr lang="en-US">
              <a:solidFill>
                <a:schemeClr val="accent1">
                  <a:lumMod val="50000"/>
                </a:schemeClr>
              </a:solidFill>
              <a:cs typeface="B Zar" panose="00000400000000000000" pitchFamily="2" charset="-78"/>
            </a:endParaRPr>
          </a:p>
          <a:p>
            <a:pPr algn="r" rtl="1"/>
            <a:r>
              <a:rPr lang="fa-IR" sz="3200">
                <a:solidFill>
                  <a:schemeClr val="accent1">
                    <a:lumMod val="50000"/>
                  </a:schemeClr>
                </a:solidFill>
                <a:cs typeface="B Zar" panose="00000400000000000000" pitchFamily="2" charset="-78"/>
              </a:rPr>
              <a:t>همواره قبل از شروع </a:t>
            </a:r>
            <a:r>
              <a:rPr lang="en-US" sz="3200">
                <a:solidFill>
                  <a:schemeClr val="accent1">
                    <a:lumMod val="50000"/>
                  </a:schemeClr>
                </a:solidFill>
                <a:cs typeface="B Zar" panose="00000400000000000000" pitchFamily="2" charset="-78"/>
              </a:rPr>
              <a:t>PrEP</a:t>
            </a:r>
            <a:r>
              <a:rPr lang="fa-IR" sz="3200">
                <a:solidFill>
                  <a:schemeClr val="accent1">
                    <a:lumMod val="50000"/>
                  </a:schemeClr>
                </a:solidFill>
                <a:cs typeface="B Zar" panose="00000400000000000000" pitchFamily="2" charset="-78"/>
              </a:rPr>
              <a:t> باید علائم احتمالی عفونت اولیه </a:t>
            </a:r>
            <a:r>
              <a:rPr lang="en-US" sz="3200">
                <a:solidFill>
                  <a:schemeClr val="accent1">
                    <a:lumMod val="50000"/>
                  </a:schemeClr>
                </a:solidFill>
                <a:cs typeface="B Zar" panose="00000400000000000000" pitchFamily="2" charset="-78"/>
              </a:rPr>
              <a:t>HIV</a:t>
            </a:r>
            <a:r>
              <a:rPr lang="fa-IR" sz="3200">
                <a:solidFill>
                  <a:schemeClr val="accent1">
                    <a:lumMod val="50000"/>
                  </a:schemeClr>
                </a:solidFill>
                <a:cs typeface="B Zar" panose="00000400000000000000" pitchFamily="2" charset="-78"/>
              </a:rPr>
              <a:t> از فرد پرسیده شود و با گرفتن شرح حال فرد احتمال بودن در مرحله پنجره بیمار را رد کنید (در هفته های اخیر تماس بدون کاندوم یا تزریق مشترک نداشته باشد).</a:t>
            </a:r>
            <a:endParaRPr lang="en-US" sz="3200">
              <a:solidFill>
                <a:schemeClr val="accent1">
                  <a:lumMod val="50000"/>
                </a:schemeClr>
              </a:solidFill>
              <a:cs typeface="B Zar" panose="00000400000000000000" pitchFamily="2" charset="-78"/>
            </a:endParaRPr>
          </a:p>
          <a:p>
            <a:pPr algn="r" rtl="1"/>
            <a:endParaRPr lang="en-US" sz="3200">
              <a:solidFill>
                <a:schemeClr val="accent1">
                  <a:lumMod val="50000"/>
                </a:schemeClr>
              </a:solidFill>
              <a:cs typeface="B Zar" panose="00000400000000000000" pitchFamily="2" charset="-78"/>
            </a:endParaRPr>
          </a:p>
          <a:p>
            <a:pPr algn="r" rtl="1"/>
            <a:r>
              <a:rPr lang="fa-IR" sz="3200">
                <a:solidFill>
                  <a:schemeClr val="accent1">
                    <a:lumMod val="50000"/>
                  </a:schemeClr>
                </a:solidFill>
                <a:cs typeface="B Zar" panose="00000400000000000000" pitchFamily="2" charset="-78"/>
              </a:rPr>
              <a:t>بعد از شروع درمان پیشگیرانه باید هر سه ماه تست </a:t>
            </a:r>
            <a:r>
              <a:rPr lang="en-US" sz="3200">
                <a:solidFill>
                  <a:schemeClr val="accent1">
                    <a:lumMod val="50000"/>
                  </a:schemeClr>
                </a:solidFill>
                <a:cs typeface="B Zar" panose="00000400000000000000" pitchFamily="2" charset="-78"/>
              </a:rPr>
              <a:t>HIV</a:t>
            </a:r>
            <a:r>
              <a:rPr lang="fa-IR" sz="3200">
                <a:solidFill>
                  <a:schemeClr val="accent1">
                    <a:lumMod val="50000"/>
                  </a:schemeClr>
                </a:solidFill>
                <a:cs typeface="B Zar" panose="00000400000000000000" pitchFamily="2" charset="-78"/>
              </a:rPr>
              <a:t> فرد چک شود.  بنابراین مُراجعین باید بدانند که لازم است بطور مرتب به مراکز مشاوره بیماری های رفتاری مراجعه نمایند.</a:t>
            </a:r>
            <a:endParaRPr lang="en-US" sz="3200" dirty="0">
              <a:solidFill>
                <a:schemeClr val="accent1">
                  <a:lumMod val="50000"/>
                </a:schemeClr>
              </a:solidFill>
              <a:cs typeface="B Zar" panose="00000400000000000000" pitchFamily="2" charset="-78"/>
            </a:endParaRPr>
          </a:p>
        </p:txBody>
      </p:sp>
    </p:spTree>
    <p:extLst>
      <p:ext uri="{BB962C8B-B14F-4D97-AF65-F5344CB8AC3E}">
        <p14:creationId xmlns:p14="http://schemas.microsoft.com/office/powerpoint/2010/main" val="840725313"/>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812075" y="658219"/>
            <a:ext cx="10515600" cy="4450484"/>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endParaRPr lang="fa-IR" sz="3200">
              <a:solidFill>
                <a:schemeClr val="accent1">
                  <a:lumMod val="50000"/>
                </a:schemeClr>
              </a:solidFill>
              <a:cs typeface="B Zar" panose="00000400000000000000" pitchFamily="2" charset="-78"/>
            </a:endParaRPr>
          </a:p>
          <a:p>
            <a:pPr algn="r" rtl="1"/>
            <a:r>
              <a:rPr lang="fa-IR" sz="3200">
                <a:solidFill>
                  <a:schemeClr val="accent1">
                    <a:lumMod val="50000"/>
                  </a:schemeClr>
                </a:solidFill>
                <a:cs typeface="B Zar" panose="00000400000000000000" pitchFamily="2" charset="-78"/>
              </a:rPr>
              <a:t>با توجه به این که داروی </a:t>
            </a:r>
            <a:r>
              <a:rPr lang="en-US" sz="3200">
                <a:solidFill>
                  <a:schemeClr val="accent1">
                    <a:lumMod val="50000"/>
                  </a:schemeClr>
                </a:solidFill>
                <a:cs typeface="B Zar" panose="00000400000000000000" pitchFamily="2" charset="-78"/>
              </a:rPr>
              <a:t>PrEP</a:t>
            </a:r>
            <a:r>
              <a:rPr lang="fa-IR" sz="3200">
                <a:solidFill>
                  <a:schemeClr val="accent1">
                    <a:lumMod val="50000"/>
                  </a:schemeClr>
                </a:solidFill>
                <a:cs typeface="B Zar" panose="00000400000000000000" pitchFamily="2" charset="-78"/>
              </a:rPr>
              <a:t> ترکیب تنوفوویر + امتریسیتابین است و این دو دارو بر هپاتیت </a:t>
            </a:r>
            <a:r>
              <a:rPr lang="en-US" sz="3200">
                <a:solidFill>
                  <a:schemeClr val="accent1">
                    <a:lumMod val="50000"/>
                  </a:schemeClr>
                </a:solidFill>
                <a:cs typeface="B Zar" panose="00000400000000000000" pitchFamily="2" charset="-78"/>
              </a:rPr>
              <a:t>B</a:t>
            </a:r>
            <a:r>
              <a:rPr lang="fa-IR" sz="3200">
                <a:solidFill>
                  <a:schemeClr val="accent1">
                    <a:lumMod val="50000"/>
                  </a:schemeClr>
                </a:solidFill>
                <a:cs typeface="B Zar" panose="00000400000000000000" pitchFamily="2" charset="-78"/>
              </a:rPr>
              <a:t> تأثیر دارد, باید قبل از شروع دارو از عدم ابتلا فرد به هپاتیت </a:t>
            </a:r>
            <a:r>
              <a:rPr lang="en-US" sz="3200">
                <a:solidFill>
                  <a:schemeClr val="accent1">
                    <a:lumMod val="50000"/>
                  </a:schemeClr>
                </a:solidFill>
                <a:cs typeface="B Zar" panose="00000400000000000000" pitchFamily="2" charset="-78"/>
              </a:rPr>
              <a:t>B</a:t>
            </a:r>
            <a:r>
              <a:rPr lang="fa-IR" sz="3200">
                <a:solidFill>
                  <a:schemeClr val="accent1">
                    <a:lumMod val="50000"/>
                  </a:schemeClr>
                </a:solidFill>
                <a:cs typeface="B Zar" panose="00000400000000000000" pitchFamily="2" charset="-78"/>
              </a:rPr>
              <a:t> مطمئن شوید</a:t>
            </a:r>
            <a:endParaRPr lang="en-US" sz="3200">
              <a:solidFill>
                <a:schemeClr val="accent1">
                  <a:lumMod val="50000"/>
                </a:schemeClr>
              </a:solidFill>
              <a:cs typeface="B Zar" panose="00000400000000000000" pitchFamily="2" charset="-78"/>
            </a:endParaRPr>
          </a:p>
          <a:p>
            <a:pPr algn="r" rtl="1"/>
            <a:endParaRPr lang="en-US" sz="3200">
              <a:solidFill>
                <a:schemeClr val="accent1">
                  <a:lumMod val="50000"/>
                </a:schemeClr>
              </a:solidFill>
              <a:cs typeface="B Zar" panose="00000400000000000000" pitchFamily="2" charset="-78"/>
            </a:endParaRPr>
          </a:p>
          <a:p>
            <a:pPr algn="r" rtl="1"/>
            <a:r>
              <a:rPr lang="fa-IR" sz="3200">
                <a:solidFill>
                  <a:schemeClr val="accent1">
                    <a:lumMod val="50000"/>
                  </a:schemeClr>
                </a:solidFill>
                <a:cs typeface="B Zar" panose="00000400000000000000" pitchFamily="2" charset="-78"/>
              </a:rPr>
              <a:t>نیز لازم است که از وجود </a:t>
            </a:r>
            <a:r>
              <a:rPr lang="en-US" sz="3200">
                <a:solidFill>
                  <a:schemeClr val="accent1">
                    <a:lumMod val="50000"/>
                  </a:schemeClr>
                </a:solidFill>
                <a:cs typeface="B Zar" panose="00000400000000000000" pitchFamily="2" charset="-78"/>
              </a:rPr>
              <a:t>HBsAb</a:t>
            </a:r>
            <a:r>
              <a:rPr lang="fa-IR" sz="3200">
                <a:solidFill>
                  <a:schemeClr val="accent1">
                    <a:lumMod val="50000"/>
                  </a:schemeClr>
                </a:solidFill>
                <a:cs typeface="B Zar" panose="00000400000000000000" pitchFamily="2" charset="-78"/>
              </a:rPr>
              <a:t> فرد مطمئن باشیم. به همین دلیل بهتر است در اولین ویزیت فرد آزمایشات زیر برای هپاتیت </a:t>
            </a:r>
            <a:r>
              <a:rPr lang="en-US" sz="3200">
                <a:solidFill>
                  <a:schemeClr val="accent1">
                    <a:lumMod val="50000"/>
                  </a:schemeClr>
                </a:solidFill>
                <a:cs typeface="B Zar" panose="00000400000000000000" pitchFamily="2" charset="-78"/>
              </a:rPr>
              <a:t>B</a:t>
            </a:r>
            <a:r>
              <a:rPr lang="fa-IR" sz="3200">
                <a:solidFill>
                  <a:schemeClr val="accent1">
                    <a:lumMod val="50000"/>
                  </a:schemeClr>
                </a:solidFill>
                <a:cs typeface="B Zar" panose="00000400000000000000" pitchFamily="2" charset="-78"/>
              </a:rPr>
              <a:t> درخواست شود:</a:t>
            </a:r>
            <a:endParaRPr lang="en-US" sz="3200">
              <a:solidFill>
                <a:schemeClr val="accent1">
                  <a:lumMod val="50000"/>
                </a:schemeClr>
              </a:solidFill>
              <a:cs typeface="B Zar" panose="00000400000000000000" pitchFamily="2" charset="-78"/>
            </a:endParaRPr>
          </a:p>
          <a:p>
            <a:pPr lvl="1" algn="r" rtl="1"/>
            <a:r>
              <a:rPr lang="en-US" sz="4000">
                <a:solidFill>
                  <a:schemeClr val="accent1">
                    <a:lumMod val="50000"/>
                  </a:schemeClr>
                </a:solidFill>
                <a:latin typeface="Times New Roman" panose="02020603050405020304" pitchFamily="18" charset="0"/>
                <a:cs typeface="B Zar" panose="00000400000000000000" pitchFamily="2" charset="-78"/>
              </a:rPr>
              <a:t>HBsAg</a:t>
            </a:r>
          </a:p>
          <a:p>
            <a:pPr lvl="1" algn="r" rtl="1"/>
            <a:r>
              <a:rPr lang="en-US" sz="4000">
                <a:solidFill>
                  <a:schemeClr val="accent1">
                    <a:lumMod val="50000"/>
                  </a:schemeClr>
                </a:solidFill>
                <a:latin typeface="Times New Roman" panose="02020603050405020304" pitchFamily="18" charset="0"/>
                <a:cs typeface="B Zar" panose="00000400000000000000" pitchFamily="2" charset="-78"/>
              </a:rPr>
              <a:t>HBcAb</a:t>
            </a:r>
          </a:p>
          <a:p>
            <a:pPr lvl="1" algn="r" rtl="1"/>
            <a:r>
              <a:rPr lang="en-US" sz="4000">
                <a:solidFill>
                  <a:schemeClr val="accent1">
                    <a:lumMod val="50000"/>
                  </a:schemeClr>
                </a:solidFill>
                <a:latin typeface="Times New Roman" panose="02020603050405020304" pitchFamily="18" charset="0"/>
                <a:cs typeface="B Zar" panose="00000400000000000000" pitchFamily="2" charset="-78"/>
              </a:rPr>
              <a:t>HBsAb</a:t>
            </a:r>
            <a:endParaRPr lang="en-US" sz="4000" dirty="0">
              <a:solidFill>
                <a:schemeClr val="accent1">
                  <a:lumMod val="50000"/>
                </a:schemeClr>
              </a:solidFill>
              <a:latin typeface="Times New Roman" panose="02020603050405020304" pitchFamily="18" charset="0"/>
              <a:cs typeface="B Zar" panose="00000400000000000000" pitchFamily="2" charset="-78"/>
            </a:endParaRPr>
          </a:p>
        </p:txBody>
      </p:sp>
    </p:spTree>
    <p:extLst>
      <p:ext uri="{BB962C8B-B14F-4D97-AF65-F5344CB8AC3E}">
        <p14:creationId xmlns:p14="http://schemas.microsoft.com/office/powerpoint/2010/main" val="1595497956"/>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nvPr>
        </p:nvGraphicFramePr>
        <p:xfrm>
          <a:off x="1" y="1"/>
          <a:ext cx="12192000" cy="6954068"/>
        </p:xfrm>
        <a:graphic>
          <a:graphicData uri="http://schemas.openxmlformats.org/drawingml/2006/table">
            <a:tbl>
              <a:tblPr rtl="1" firstRow="1" firstCol="1" bandRow="1">
                <a:tableStyleId>{5C22544A-7EE6-4342-B048-85BDC9FD1C3A}</a:tableStyleId>
              </a:tblPr>
              <a:tblGrid>
                <a:gridCol w="12192000">
                  <a:extLst>
                    <a:ext uri="{9D8B030D-6E8A-4147-A177-3AD203B41FA5}">
                      <a16:colId xmlns:a16="http://schemas.microsoft.com/office/drawing/2014/main" val="3385092106"/>
                    </a:ext>
                  </a:extLst>
                </a:gridCol>
              </a:tblGrid>
              <a:tr h="2483408">
                <a:tc>
                  <a:txBody>
                    <a:bodyPr/>
                    <a:lstStyle/>
                    <a:p>
                      <a:pPr marL="0" marR="0" algn="just" rtl="1">
                        <a:lnSpc>
                          <a:spcPct val="107000"/>
                        </a:lnSpc>
                        <a:spcBef>
                          <a:spcPts val="0"/>
                        </a:spcBef>
                        <a:spcAft>
                          <a:spcPts val="0"/>
                        </a:spcAft>
                      </a:pPr>
                      <a:r>
                        <a:rPr lang="fa-IR" sz="2400" b="1" dirty="0">
                          <a:solidFill>
                            <a:srgbClr val="C00000"/>
                          </a:solidFill>
                          <a:effectLst/>
                          <a:cs typeface="B Zar" panose="00000400000000000000" pitchFamily="2" charset="-78"/>
                        </a:rPr>
                        <a:t>حداقل هر سه ماه یک بار انجام شود</a:t>
                      </a:r>
                      <a:endParaRPr lang="en-US" sz="1400" b="1" dirty="0">
                        <a:solidFill>
                          <a:srgbClr val="C00000"/>
                        </a:solidFill>
                        <a:effectLst/>
                        <a:cs typeface="B Zar" panose="00000400000000000000" pitchFamily="2" charset="-78"/>
                      </a:endParaRPr>
                    </a:p>
                    <a:p>
                      <a:pPr marL="342900" marR="0" lvl="0" indent="-342900" algn="just" rtl="1">
                        <a:lnSpc>
                          <a:spcPct val="107000"/>
                        </a:lnSpc>
                        <a:spcBef>
                          <a:spcPts val="0"/>
                        </a:spcBef>
                        <a:spcAft>
                          <a:spcPts val="0"/>
                        </a:spcAft>
                        <a:buFont typeface="Symbol" panose="05050102010706020507" pitchFamily="18" charset="2"/>
                        <a:buChar char=""/>
                      </a:pPr>
                      <a:r>
                        <a:rPr lang="fa-IR" sz="2400" b="0" dirty="0">
                          <a:solidFill>
                            <a:schemeClr val="tx1"/>
                          </a:solidFill>
                          <a:effectLst/>
                          <a:cs typeface="B Zar" panose="00000400000000000000" pitchFamily="2" charset="-78"/>
                        </a:rPr>
                        <a:t>تکرار تست </a:t>
                      </a:r>
                      <a:r>
                        <a:rPr lang="en-US" sz="2400" b="0" dirty="0">
                          <a:solidFill>
                            <a:schemeClr val="tx1"/>
                          </a:solidFill>
                          <a:effectLst/>
                          <a:cs typeface="B Zar" panose="00000400000000000000" pitchFamily="2" charset="-78"/>
                        </a:rPr>
                        <a:t>HIV</a:t>
                      </a:r>
                      <a:r>
                        <a:rPr lang="fa-IR" sz="2400" b="0" dirty="0">
                          <a:solidFill>
                            <a:schemeClr val="tx1"/>
                          </a:solidFill>
                          <a:effectLst/>
                          <a:cs typeface="B Zar" panose="00000400000000000000" pitchFamily="2" charset="-78"/>
                        </a:rPr>
                        <a:t> و ارزیابی فرد از نظر علائم عفونت اولیه </a:t>
                      </a:r>
                      <a:r>
                        <a:rPr lang="en-US" sz="2400" b="0" dirty="0">
                          <a:solidFill>
                            <a:schemeClr val="tx1"/>
                          </a:solidFill>
                          <a:effectLst/>
                          <a:cs typeface="B Zar" panose="00000400000000000000" pitchFamily="2" charset="-78"/>
                        </a:rPr>
                        <a:t>HIV</a:t>
                      </a:r>
                      <a:r>
                        <a:rPr lang="fa-IR" sz="2400" b="0" dirty="0">
                          <a:solidFill>
                            <a:schemeClr val="tx1"/>
                          </a:solidFill>
                          <a:effectLst/>
                          <a:cs typeface="B Zar" panose="00000400000000000000" pitchFamily="2" charset="-78"/>
                        </a:rPr>
                        <a:t> تا ثابت شود فرد همچنان مبتلا به </a:t>
                      </a:r>
                      <a:r>
                        <a:rPr lang="en-US" sz="2400" b="0" dirty="0">
                          <a:solidFill>
                            <a:schemeClr val="tx1"/>
                          </a:solidFill>
                          <a:effectLst/>
                          <a:cs typeface="B Zar" panose="00000400000000000000" pitchFamily="2" charset="-78"/>
                        </a:rPr>
                        <a:t>HIV</a:t>
                      </a:r>
                      <a:r>
                        <a:rPr lang="fa-IR" sz="2400" b="0" dirty="0">
                          <a:solidFill>
                            <a:schemeClr val="tx1"/>
                          </a:solidFill>
                          <a:effectLst/>
                          <a:cs typeface="B Zar" panose="00000400000000000000" pitchFamily="2" charset="-78"/>
                        </a:rPr>
                        <a:t> نیست</a:t>
                      </a:r>
                      <a:endParaRPr lang="en-US" sz="1400" b="0" dirty="0">
                        <a:solidFill>
                          <a:schemeClr val="tx1"/>
                        </a:solidFill>
                        <a:effectLst/>
                        <a:cs typeface="B Zar" panose="00000400000000000000" pitchFamily="2" charset="-78"/>
                      </a:endParaRPr>
                    </a:p>
                    <a:p>
                      <a:pPr marL="342900" marR="0" lvl="0" indent="-342900" algn="just" rtl="1">
                        <a:lnSpc>
                          <a:spcPct val="107000"/>
                        </a:lnSpc>
                        <a:spcBef>
                          <a:spcPts val="0"/>
                        </a:spcBef>
                        <a:spcAft>
                          <a:spcPts val="0"/>
                        </a:spcAft>
                        <a:buFont typeface="Symbol" panose="05050102010706020507" pitchFamily="18" charset="2"/>
                        <a:buChar char=""/>
                      </a:pPr>
                      <a:r>
                        <a:rPr lang="fa-IR" sz="2400" b="0" dirty="0">
                          <a:solidFill>
                            <a:schemeClr val="tx1"/>
                          </a:solidFill>
                          <a:effectLst/>
                          <a:cs typeface="B Zar" panose="00000400000000000000" pitchFamily="2" charset="-78"/>
                        </a:rPr>
                        <a:t>ارائه مجدد داروی ترووادا (داروها در هر نوبت حداکثر تا 90 روز داده می شود)</a:t>
                      </a:r>
                      <a:endParaRPr lang="en-US" sz="1400" b="0" dirty="0">
                        <a:solidFill>
                          <a:schemeClr val="tx1"/>
                        </a:solidFill>
                        <a:effectLst/>
                        <a:cs typeface="B Zar" panose="00000400000000000000" pitchFamily="2" charset="-78"/>
                      </a:endParaRPr>
                    </a:p>
                    <a:p>
                      <a:pPr marL="342900" marR="0" lvl="0" indent="-342900" algn="just" rtl="1">
                        <a:lnSpc>
                          <a:spcPct val="107000"/>
                        </a:lnSpc>
                        <a:spcBef>
                          <a:spcPts val="0"/>
                        </a:spcBef>
                        <a:spcAft>
                          <a:spcPts val="0"/>
                        </a:spcAft>
                        <a:buFont typeface="Symbol" panose="05050102010706020507" pitchFamily="18" charset="2"/>
                        <a:buChar char=""/>
                      </a:pPr>
                      <a:r>
                        <a:rPr lang="fa-IR" sz="2400" b="0" dirty="0">
                          <a:solidFill>
                            <a:schemeClr val="tx1"/>
                          </a:solidFill>
                          <a:effectLst/>
                          <a:cs typeface="B Zar" panose="00000400000000000000" pitchFamily="2" charset="-78"/>
                        </a:rPr>
                        <a:t>ارزیابی فرد از نظر عوارض دارویی, پایبندی به داروها و رفتارهایی که فرد را در معرض ابتلا به </a:t>
                      </a:r>
                      <a:r>
                        <a:rPr lang="en-US" sz="2400" b="0" dirty="0">
                          <a:solidFill>
                            <a:schemeClr val="tx1"/>
                          </a:solidFill>
                          <a:effectLst/>
                          <a:cs typeface="B Zar" panose="00000400000000000000" pitchFamily="2" charset="-78"/>
                        </a:rPr>
                        <a:t>HIV</a:t>
                      </a:r>
                      <a:r>
                        <a:rPr lang="fa-IR" sz="2400" b="0" dirty="0">
                          <a:solidFill>
                            <a:schemeClr val="tx1"/>
                          </a:solidFill>
                          <a:effectLst/>
                          <a:cs typeface="B Zar" panose="00000400000000000000" pitchFamily="2" charset="-78"/>
                        </a:rPr>
                        <a:t> قرار می دهد</a:t>
                      </a:r>
                      <a:endParaRPr lang="en-US" sz="1400" b="0" dirty="0">
                        <a:solidFill>
                          <a:schemeClr val="tx1"/>
                        </a:solidFill>
                        <a:effectLst/>
                        <a:cs typeface="B Zar" panose="00000400000000000000" pitchFamily="2" charset="-78"/>
                      </a:endParaRPr>
                    </a:p>
                    <a:p>
                      <a:pPr marL="342900" marR="0" lvl="0" indent="-342900" algn="just" rtl="1">
                        <a:lnSpc>
                          <a:spcPct val="107000"/>
                        </a:lnSpc>
                        <a:spcBef>
                          <a:spcPts val="0"/>
                        </a:spcBef>
                        <a:spcAft>
                          <a:spcPts val="0"/>
                        </a:spcAft>
                        <a:buFont typeface="Symbol" panose="05050102010706020507" pitchFamily="18" charset="2"/>
                        <a:buChar char=""/>
                      </a:pPr>
                      <a:r>
                        <a:rPr lang="fa-IR" sz="2400" b="0" dirty="0">
                          <a:solidFill>
                            <a:schemeClr val="tx1"/>
                          </a:solidFill>
                          <a:effectLst/>
                          <a:cs typeface="B Zar" panose="00000400000000000000" pitchFamily="2" charset="-78"/>
                        </a:rPr>
                        <a:t>پاسخ به سوالات جدید افراد تحت درمان پروفیلاکسی و ارائه اطلاعات جدید در مورد مصرف داروها و تداوم درمان َة</a:t>
                      </a:r>
                      <a:endParaRPr lang="en-US" sz="1400" b="0" dirty="0">
                        <a:solidFill>
                          <a:schemeClr val="tx1"/>
                        </a:solidFill>
                        <a:effectLst/>
                        <a:latin typeface="Calibri" panose="020F0502020204030204" pitchFamily="34" charset="0"/>
                        <a:ea typeface="Calibri" panose="020F0502020204030204" pitchFamily="34" charset="0"/>
                        <a:cs typeface="B Zar" panose="00000400000000000000" pitchFamily="2" charset="-78"/>
                      </a:endParaRPr>
                    </a:p>
                  </a:txBody>
                  <a:tcPr marL="58831" marR="58831" marT="0" marB="0">
                    <a:solidFill>
                      <a:schemeClr val="accent1">
                        <a:lumMod val="20000"/>
                        <a:lumOff val="80000"/>
                      </a:schemeClr>
                    </a:solidFill>
                  </a:tcPr>
                </a:tc>
                <a:extLst>
                  <a:ext uri="{0D108BD9-81ED-4DB2-BD59-A6C34878D82A}">
                    <a16:rowId xmlns:a16="http://schemas.microsoft.com/office/drawing/2014/main" val="3917705216"/>
                  </a:ext>
                </a:extLst>
              </a:tr>
              <a:tr h="3413492">
                <a:tc>
                  <a:txBody>
                    <a:bodyPr/>
                    <a:lstStyle/>
                    <a:p>
                      <a:pPr marL="0" marR="0" algn="just" rtl="1">
                        <a:lnSpc>
                          <a:spcPct val="107000"/>
                        </a:lnSpc>
                        <a:spcBef>
                          <a:spcPts val="0"/>
                        </a:spcBef>
                        <a:spcAft>
                          <a:spcPts val="0"/>
                        </a:spcAft>
                      </a:pPr>
                      <a:r>
                        <a:rPr lang="fa-IR" sz="2400" b="1" dirty="0">
                          <a:solidFill>
                            <a:srgbClr val="C00000"/>
                          </a:solidFill>
                          <a:effectLst/>
                          <a:cs typeface="B Zar" panose="00000400000000000000" pitchFamily="2" charset="-78"/>
                        </a:rPr>
                        <a:t>حداقل هر 6 ماه یک بار انجام شود</a:t>
                      </a:r>
                      <a:endParaRPr lang="en-US" sz="1400" b="1" dirty="0">
                        <a:solidFill>
                          <a:srgbClr val="C00000"/>
                        </a:solidFill>
                        <a:effectLst/>
                        <a:cs typeface="B Zar" panose="00000400000000000000" pitchFamily="2" charset="-78"/>
                      </a:endParaRPr>
                    </a:p>
                    <a:p>
                      <a:pPr marL="342900" marR="0" lvl="0" indent="-342900" algn="just" rtl="1">
                        <a:lnSpc>
                          <a:spcPct val="107000"/>
                        </a:lnSpc>
                        <a:spcBef>
                          <a:spcPts val="0"/>
                        </a:spcBef>
                        <a:spcAft>
                          <a:spcPts val="0"/>
                        </a:spcAft>
                        <a:buFont typeface="Symbol" panose="05050102010706020507" pitchFamily="18" charset="2"/>
                        <a:buChar char=""/>
                      </a:pPr>
                      <a:r>
                        <a:rPr lang="fa-IR" sz="2400" b="0" dirty="0">
                          <a:solidFill>
                            <a:schemeClr val="tx1"/>
                          </a:solidFill>
                          <a:effectLst/>
                          <a:cs typeface="B Zar" panose="00000400000000000000" pitchFamily="2" charset="-78"/>
                        </a:rPr>
                        <a:t>ارزیابی عملکرد کلیوی فرد با اندازه گیری </a:t>
                      </a:r>
                      <a:r>
                        <a:rPr lang="en-US" sz="2400" b="0" dirty="0" err="1">
                          <a:solidFill>
                            <a:schemeClr val="tx1"/>
                          </a:solidFill>
                          <a:effectLst/>
                          <a:cs typeface="B Zar" panose="00000400000000000000" pitchFamily="2" charset="-78"/>
                        </a:rPr>
                        <a:t>eGFR</a:t>
                      </a:r>
                      <a:r>
                        <a:rPr lang="fa-IR" sz="2400" b="0" dirty="0">
                          <a:solidFill>
                            <a:schemeClr val="tx1"/>
                          </a:solidFill>
                          <a:effectLst/>
                          <a:cs typeface="B Zar" panose="00000400000000000000" pitchFamily="2" charset="-78"/>
                        </a:rPr>
                        <a:t>:</a:t>
                      </a:r>
                      <a:endParaRPr lang="en-US" sz="1400" b="0" dirty="0">
                        <a:solidFill>
                          <a:schemeClr val="tx1"/>
                        </a:solidFill>
                        <a:effectLst/>
                        <a:cs typeface="B Zar" panose="00000400000000000000" pitchFamily="2" charset="-78"/>
                      </a:endParaRPr>
                    </a:p>
                    <a:p>
                      <a:pPr marL="742950" marR="0" lvl="1" indent="-285750" algn="just" rtl="1">
                        <a:lnSpc>
                          <a:spcPct val="107000"/>
                        </a:lnSpc>
                        <a:spcBef>
                          <a:spcPts val="0"/>
                        </a:spcBef>
                        <a:spcAft>
                          <a:spcPts val="0"/>
                        </a:spcAft>
                        <a:buFont typeface="Courier New" panose="02070309020205020404" pitchFamily="49" charset="0"/>
                        <a:buChar char="o"/>
                      </a:pPr>
                      <a:r>
                        <a:rPr lang="fa-IR" sz="2400" b="0" dirty="0">
                          <a:solidFill>
                            <a:schemeClr val="tx1"/>
                          </a:solidFill>
                          <a:effectLst/>
                          <a:cs typeface="B Zar" panose="00000400000000000000" pitchFamily="2" charset="-78"/>
                        </a:rPr>
                        <a:t>اگر زمینه های دیگری برای آسیب کلیوی وجود دارد (نظیر دیابت, فشار خون) لازم است ارزیابی آزمایشگاهی عملکرد کلیوی با تواتر بیشتری, هر سه ماه, انجام شود و نیز ممکن است لازم باشد آزمایشات دیگری نظیر آنالیز ادرار از نظر پروتئینوری انجام شود</a:t>
                      </a:r>
                      <a:endParaRPr lang="en-US" sz="1400" b="0" dirty="0">
                        <a:solidFill>
                          <a:schemeClr val="tx1"/>
                        </a:solidFill>
                        <a:effectLst/>
                        <a:cs typeface="B Zar" panose="00000400000000000000" pitchFamily="2" charset="-78"/>
                      </a:endParaRPr>
                    </a:p>
                    <a:p>
                      <a:pPr marL="742950" marR="0" lvl="1" indent="-285750" algn="just" rtl="1">
                        <a:lnSpc>
                          <a:spcPct val="107000"/>
                        </a:lnSpc>
                        <a:spcBef>
                          <a:spcPts val="0"/>
                        </a:spcBef>
                        <a:spcAft>
                          <a:spcPts val="0"/>
                        </a:spcAft>
                        <a:buFont typeface="Courier New" panose="02070309020205020404" pitchFamily="49" charset="0"/>
                        <a:buChar char="o"/>
                      </a:pPr>
                      <a:r>
                        <a:rPr lang="fa-IR" sz="2400" b="0" dirty="0">
                          <a:solidFill>
                            <a:schemeClr val="tx1"/>
                          </a:solidFill>
                          <a:effectLst/>
                          <a:cs typeface="B Zar" panose="00000400000000000000" pitchFamily="2" charset="-78"/>
                        </a:rPr>
                        <a:t>اگر </a:t>
                      </a:r>
                      <a:r>
                        <a:rPr lang="en-US" sz="2400" b="0" dirty="0" err="1">
                          <a:solidFill>
                            <a:schemeClr val="tx1"/>
                          </a:solidFill>
                          <a:effectLst/>
                          <a:cs typeface="B Zar" panose="00000400000000000000" pitchFamily="2" charset="-78"/>
                        </a:rPr>
                        <a:t>eGFR</a:t>
                      </a:r>
                      <a:r>
                        <a:rPr lang="en-US" sz="2400" b="0" dirty="0">
                          <a:solidFill>
                            <a:schemeClr val="tx1"/>
                          </a:solidFill>
                          <a:effectLst/>
                          <a:cs typeface="B Zar" panose="00000400000000000000" pitchFamily="2" charset="-78"/>
                        </a:rPr>
                        <a:t>&lt;60 ml/min</a:t>
                      </a:r>
                      <a:r>
                        <a:rPr lang="fa-IR" sz="2400" b="0" dirty="0">
                          <a:solidFill>
                            <a:schemeClr val="tx1"/>
                          </a:solidFill>
                          <a:effectLst/>
                          <a:cs typeface="B Zar" panose="00000400000000000000" pitchFamily="2" charset="-78"/>
                        </a:rPr>
                        <a:t> باشد باید دوز دارو تعدیل شود. در این شرایط حتما با فوکال پوینت درمان در مورد تعدیل دوز یا قطع دارو و یا استفاده از </a:t>
                      </a:r>
                      <a:r>
                        <a:rPr lang="en-US" sz="2400" b="0" dirty="0">
                          <a:solidFill>
                            <a:schemeClr val="tx1"/>
                          </a:solidFill>
                          <a:effectLst/>
                          <a:cs typeface="B Zar" panose="00000400000000000000" pitchFamily="2" charset="-78"/>
                        </a:rPr>
                        <a:t>TAF</a:t>
                      </a:r>
                      <a:r>
                        <a:rPr lang="fa-IR" sz="2400" b="0" dirty="0">
                          <a:solidFill>
                            <a:schemeClr val="tx1"/>
                          </a:solidFill>
                          <a:effectLst/>
                          <a:cs typeface="B Zar" panose="00000400000000000000" pitchFamily="2" charset="-78"/>
                        </a:rPr>
                        <a:t> مشورت کنید</a:t>
                      </a:r>
                      <a:endParaRPr lang="en-US" sz="1400" b="0" dirty="0">
                        <a:solidFill>
                          <a:schemeClr val="tx1"/>
                        </a:solidFill>
                        <a:effectLst/>
                        <a:cs typeface="B Zar" panose="00000400000000000000" pitchFamily="2" charset="-78"/>
                      </a:endParaRPr>
                    </a:p>
                    <a:p>
                      <a:pPr marL="742950" marR="0" lvl="1" indent="-285750" algn="just" rtl="1">
                        <a:lnSpc>
                          <a:spcPct val="107000"/>
                        </a:lnSpc>
                        <a:spcBef>
                          <a:spcPts val="0"/>
                        </a:spcBef>
                        <a:spcAft>
                          <a:spcPts val="0"/>
                        </a:spcAft>
                        <a:buFont typeface="Courier New" panose="02070309020205020404" pitchFamily="49" charset="0"/>
                        <a:buChar char="o"/>
                      </a:pPr>
                      <a:r>
                        <a:rPr lang="fa-IR" sz="2400" b="0" dirty="0">
                          <a:solidFill>
                            <a:schemeClr val="tx1"/>
                          </a:solidFill>
                          <a:effectLst/>
                          <a:cs typeface="B Zar" panose="00000400000000000000" pitchFamily="2" charset="-78"/>
                        </a:rPr>
                        <a:t>تکرار آزمایشات مربوط به بیماری های آمیزشی (سیفیلیس, گنوره, کلامیدیا) </a:t>
                      </a:r>
                    </a:p>
                    <a:p>
                      <a:pPr marL="742950" marR="0" lvl="1" indent="-285750" algn="just" rtl="1">
                        <a:lnSpc>
                          <a:spcPct val="107000"/>
                        </a:lnSpc>
                        <a:spcBef>
                          <a:spcPts val="0"/>
                        </a:spcBef>
                        <a:spcAft>
                          <a:spcPts val="0"/>
                        </a:spcAft>
                        <a:buFont typeface="Courier New" panose="02070309020205020404" pitchFamily="49" charset="0"/>
                        <a:buChar char="o"/>
                      </a:pPr>
                      <a:endParaRPr lang="en-US" sz="1400" b="0" dirty="0">
                        <a:solidFill>
                          <a:schemeClr val="tx1"/>
                        </a:solidFill>
                        <a:effectLst/>
                        <a:latin typeface="Calibri" panose="020F0502020204030204" pitchFamily="34" charset="0"/>
                        <a:ea typeface="Calibri" panose="020F0502020204030204" pitchFamily="34" charset="0"/>
                        <a:cs typeface="B Zar" panose="00000400000000000000" pitchFamily="2" charset="-78"/>
                      </a:endParaRPr>
                    </a:p>
                  </a:txBody>
                  <a:tcPr marL="58831" marR="58831" marT="0" marB="0">
                    <a:solidFill>
                      <a:schemeClr val="accent1">
                        <a:lumMod val="20000"/>
                        <a:lumOff val="80000"/>
                      </a:schemeClr>
                    </a:solidFill>
                  </a:tcPr>
                </a:tc>
                <a:extLst>
                  <a:ext uri="{0D108BD9-81ED-4DB2-BD59-A6C34878D82A}">
                    <a16:rowId xmlns:a16="http://schemas.microsoft.com/office/drawing/2014/main" val="3787417519"/>
                  </a:ext>
                </a:extLst>
              </a:tr>
              <a:tr h="1057168">
                <a:tc>
                  <a:txBody>
                    <a:bodyPr/>
                    <a:lstStyle/>
                    <a:p>
                      <a:pPr marL="0" marR="0" algn="just" rtl="1">
                        <a:lnSpc>
                          <a:spcPct val="107000"/>
                        </a:lnSpc>
                        <a:spcBef>
                          <a:spcPts val="0"/>
                        </a:spcBef>
                        <a:spcAft>
                          <a:spcPts val="0"/>
                        </a:spcAft>
                      </a:pPr>
                      <a:r>
                        <a:rPr lang="fa-IR" sz="2400" b="1" dirty="0">
                          <a:solidFill>
                            <a:srgbClr val="C00000"/>
                          </a:solidFill>
                          <a:effectLst/>
                          <a:cs typeface="B Zar" panose="00000400000000000000" pitchFamily="2" charset="-78"/>
                        </a:rPr>
                        <a:t>حداقل هر 12 ماه یک بار انجام شود</a:t>
                      </a:r>
                      <a:endParaRPr lang="en-US" sz="1400" b="1" dirty="0">
                        <a:solidFill>
                          <a:srgbClr val="C00000"/>
                        </a:solidFill>
                        <a:effectLst/>
                        <a:cs typeface="B Zar" panose="00000400000000000000" pitchFamily="2" charset="-78"/>
                      </a:endParaRPr>
                    </a:p>
                    <a:p>
                      <a:pPr marL="342900" marR="0" lvl="0" indent="-342900" algn="just" rtl="1">
                        <a:lnSpc>
                          <a:spcPct val="107000"/>
                        </a:lnSpc>
                        <a:spcBef>
                          <a:spcPts val="0"/>
                        </a:spcBef>
                        <a:spcAft>
                          <a:spcPts val="0"/>
                        </a:spcAft>
                        <a:buFont typeface="Symbol" panose="05050102010706020507" pitchFamily="18" charset="2"/>
                        <a:buChar char=""/>
                      </a:pPr>
                      <a:r>
                        <a:rPr lang="fa-IR" sz="2400" b="0" dirty="0">
                          <a:solidFill>
                            <a:schemeClr val="tx1"/>
                          </a:solidFill>
                          <a:effectLst/>
                          <a:cs typeface="B Zar" panose="00000400000000000000" pitchFamily="2" charset="-78"/>
                        </a:rPr>
                        <a:t>ارزیابی نیاز به ادامه استفاده یا قطع </a:t>
                      </a:r>
                      <a:r>
                        <a:rPr lang="en-US" sz="2400" b="0" dirty="0" err="1">
                          <a:solidFill>
                            <a:schemeClr val="tx1"/>
                          </a:solidFill>
                          <a:effectLst/>
                          <a:cs typeface="B Zar" panose="00000400000000000000" pitchFamily="2" charset="-78"/>
                        </a:rPr>
                        <a:t>PrEP</a:t>
                      </a:r>
                      <a:endParaRPr lang="en-US" sz="1400" b="0" dirty="0">
                        <a:solidFill>
                          <a:schemeClr val="tx1"/>
                        </a:solidFill>
                        <a:effectLst/>
                        <a:latin typeface="Calibri" panose="020F0502020204030204" pitchFamily="34" charset="0"/>
                        <a:ea typeface="Calibri" panose="020F0502020204030204" pitchFamily="34" charset="0"/>
                        <a:cs typeface="B Zar" panose="00000400000000000000" pitchFamily="2" charset="-78"/>
                      </a:endParaRPr>
                    </a:p>
                  </a:txBody>
                  <a:tcPr marL="58831" marR="58831" marT="0" marB="0">
                    <a:solidFill>
                      <a:schemeClr val="accent1">
                        <a:lumMod val="20000"/>
                        <a:lumOff val="80000"/>
                      </a:schemeClr>
                    </a:solidFill>
                  </a:tcPr>
                </a:tc>
                <a:extLst>
                  <a:ext uri="{0D108BD9-81ED-4DB2-BD59-A6C34878D82A}">
                    <a16:rowId xmlns:a16="http://schemas.microsoft.com/office/drawing/2014/main" val="3363849717"/>
                  </a:ext>
                </a:extLst>
              </a:tr>
            </a:tbl>
          </a:graphicData>
        </a:graphic>
      </p:graphicFrame>
    </p:spTree>
    <p:extLst>
      <p:ext uri="{BB962C8B-B14F-4D97-AF65-F5344CB8AC3E}">
        <p14:creationId xmlns:p14="http://schemas.microsoft.com/office/powerpoint/2010/main" val="3706760643"/>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D9D36BE-F48C-88F2-170A-103415850F3E}"/>
              </a:ext>
            </a:extLst>
          </p:cNvPr>
          <p:cNvSpPr>
            <a:spLocks noGrp="1"/>
          </p:cNvSpPr>
          <p:nvPr>
            <p:ph type="title"/>
          </p:nvPr>
        </p:nvSpPr>
        <p:spPr>
          <a:xfrm>
            <a:off x="598620" y="578507"/>
            <a:ext cx="9773120" cy="763525"/>
          </a:xfrm>
        </p:spPr>
        <p:txBody>
          <a:bodyPr>
            <a:normAutofit fontScale="90000"/>
          </a:bodyPr>
          <a:lstStyle/>
          <a:p>
            <a:pPr algn="ctr"/>
            <a:r>
              <a:rPr lang="fa-IR" sz="3200" dirty="0">
                <a:cs typeface="B Titr" panose="00000700000000000000" pitchFamily="2" charset="-78"/>
              </a:rPr>
              <a:t>آدرس و شماره تماس مراکز مشاوره بیماریهای رفتاری استان</a:t>
            </a:r>
            <a:br>
              <a:rPr lang="fa-IR" sz="3200" dirty="0">
                <a:cs typeface="B Titr" panose="00000700000000000000" pitchFamily="2" charset="-78"/>
              </a:rPr>
            </a:br>
            <a:r>
              <a:rPr lang="fa-IR" sz="3200" dirty="0">
                <a:cs typeface="B Titr" panose="00000700000000000000" pitchFamily="2" charset="-78"/>
              </a:rPr>
              <a:t>تحت پوشش دانشگاه علوم پزشکی اصفهان</a:t>
            </a:r>
          </a:p>
        </p:txBody>
      </p:sp>
      <p:graphicFrame>
        <p:nvGraphicFramePr>
          <p:cNvPr id="5" name="Content Placeholder 3">
            <a:extLst>
              <a:ext uri="{FF2B5EF4-FFF2-40B4-BE49-F238E27FC236}">
                <a16:creationId xmlns:a16="http://schemas.microsoft.com/office/drawing/2014/main" id="{7CBA40DF-E3CF-4C79-B392-5F9E2E4B2E40}"/>
              </a:ext>
            </a:extLst>
          </p:cNvPr>
          <p:cNvGraphicFramePr>
            <a:graphicFrameLocks noGrp="1"/>
          </p:cNvGraphicFramePr>
          <p:nvPr>
            <p:ph idx="1"/>
          </p:nvPr>
        </p:nvGraphicFramePr>
        <p:xfrm>
          <a:off x="598620" y="1596542"/>
          <a:ext cx="10466227" cy="4633893"/>
        </p:xfrm>
        <a:graphic>
          <a:graphicData uri="http://schemas.openxmlformats.org/drawingml/2006/table">
            <a:tbl>
              <a:tblPr rtl="1">
                <a:tableStyleId>{35758FB7-9AC5-4552-8A53-C91805E547FA}</a:tableStyleId>
              </a:tblPr>
              <a:tblGrid>
                <a:gridCol w="2890008">
                  <a:extLst>
                    <a:ext uri="{9D8B030D-6E8A-4147-A177-3AD203B41FA5}">
                      <a16:colId xmlns:a16="http://schemas.microsoft.com/office/drawing/2014/main" val="2395156739"/>
                    </a:ext>
                  </a:extLst>
                </a:gridCol>
                <a:gridCol w="6060015">
                  <a:extLst>
                    <a:ext uri="{9D8B030D-6E8A-4147-A177-3AD203B41FA5}">
                      <a16:colId xmlns:a16="http://schemas.microsoft.com/office/drawing/2014/main" val="3827876761"/>
                    </a:ext>
                  </a:extLst>
                </a:gridCol>
                <a:gridCol w="1516204">
                  <a:extLst>
                    <a:ext uri="{9D8B030D-6E8A-4147-A177-3AD203B41FA5}">
                      <a16:colId xmlns:a16="http://schemas.microsoft.com/office/drawing/2014/main" val="2559234704"/>
                    </a:ext>
                  </a:extLst>
                </a:gridCol>
              </a:tblGrid>
              <a:tr h="941261">
                <a:tc>
                  <a:txBody>
                    <a:bodyPr/>
                    <a:lstStyle/>
                    <a:p>
                      <a:pPr algn="ctr" rtl="1" fontAlgn="ctr"/>
                      <a:r>
                        <a:rPr lang="fa-IR" sz="2100" b="0" i="0" u="none" strike="noStrike" dirty="0">
                          <a:solidFill>
                            <a:schemeClr val="bg2">
                              <a:lumMod val="10000"/>
                            </a:schemeClr>
                          </a:solidFill>
                          <a:effectLst/>
                          <a:latin typeface="B Nazanin" panose="00000400000000000000" pitchFamily="2" charset="-78"/>
                          <a:cs typeface="B Titr" panose="00000700000000000000" pitchFamily="2" charset="-78"/>
                        </a:rPr>
                        <a:t>نام مرکز</a:t>
                      </a: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rtl="1" fontAlgn="ctr"/>
                      <a:r>
                        <a:rPr lang="fa-IR" sz="2100" b="0" i="0" u="none" strike="noStrike" dirty="0">
                          <a:solidFill>
                            <a:schemeClr val="bg2">
                              <a:lumMod val="10000"/>
                            </a:schemeClr>
                          </a:solidFill>
                          <a:effectLst/>
                          <a:latin typeface="B Nazanin" panose="00000400000000000000" pitchFamily="2" charset="-78"/>
                          <a:cs typeface="B Titr" panose="00000700000000000000" pitchFamily="2" charset="-78"/>
                        </a:rPr>
                        <a:t>آدرس</a:t>
                      </a: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rtl="0" fontAlgn="ctr"/>
                      <a:r>
                        <a:rPr lang="fa-IR" sz="1200" b="0" i="0" u="none" strike="noStrike" dirty="0">
                          <a:solidFill>
                            <a:schemeClr val="bg2">
                              <a:lumMod val="10000"/>
                            </a:schemeClr>
                          </a:solidFill>
                          <a:effectLst/>
                          <a:latin typeface="B Nazanin" panose="00000400000000000000" pitchFamily="2" charset="-78"/>
                          <a:cs typeface="B Titr" panose="00000700000000000000" pitchFamily="2" charset="-78"/>
                        </a:rPr>
                        <a:t>شماره تماس</a:t>
                      </a: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60937050"/>
                  </a:ext>
                </a:extLst>
              </a:tr>
              <a:tr h="941261">
                <a:tc>
                  <a:txBody>
                    <a:bodyPr/>
                    <a:lstStyle/>
                    <a:p>
                      <a:pPr algn="ctr" rtl="1" fontAlgn="ctr"/>
                      <a:r>
                        <a:rPr lang="fa-IR" sz="2100" b="0" u="none" strike="noStrike" dirty="0">
                          <a:solidFill>
                            <a:srgbClr val="000000"/>
                          </a:solidFill>
                          <a:effectLst/>
                          <a:cs typeface="B Titr" panose="00000700000000000000" pitchFamily="2" charset="-78"/>
                        </a:rPr>
                        <a:t>مرکز مشاوره بیماریهای رفتاری نواب صفوی</a:t>
                      </a:r>
                    </a:p>
                    <a:p>
                      <a:pPr algn="ctr" rtl="1" fontAlgn="ctr"/>
                      <a:r>
                        <a:rPr lang="fa-IR" sz="1600" b="0" u="none" strike="noStrike" dirty="0">
                          <a:solidFill>
                            <a:srgbClr val="FF0000"/>
                          </a:solidFill>
                          <a:effectLst/>
                          <a:cs typeface="B Titr" panose="00000700000000000000" pitchFamily="2" charset="-78"/>
                        </a:rPr>
                        <a:t>(قطب منطقه ای و مرجع استانی)</a:t>
                      </a:r>
                      <a:endParaRPr lang="fa-IR" sz="1600" b="0" i="0" u="none" strike="noStrike" dirty="0">
                        <a:solidFill>
                          <a:srgbClr val="FF0000"/>
                        </a:solidFill>
                        <a:effectLst/>
                        <a:latin typeface="B Nazanin" panose="00000400000000000000" pitchFamily="2" charset="-78"/>
                        <a:cs typeface="B Titr" panose="00000700000000000000" pitchFamily="2" charset="-78"/>
                      </a:endParaRP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2100" u="none" strike="noStrike" dirty="0">
                          <a:effectLst/>
                          <a:cs typeface="B Titr" panose="00000700000000000000" pitchFamily="2" charset="-78"/>
                        </a:rPr>
                        <a:t>فلکه </a:t>
                      </a:r>
                      <a:r>
                        <a:rPr lang="fa-IR" sz="2100" u="none" strike="noStrike" dirty="0" err="1">
                          <a:effectLst/>
                          <a:cs typeface="B Titr" panose="00000700000000000000" pitchFamily="2" charset="-78"/>
                        </a:rPr>
                        <a:t>احمدآباد</a:t>
                      </a:r>
                      <a:r>
                        <a:rPr lang="fa-IR" sz="2100" u="none" strike="noStrike" dirty="0">
                          <a:effectLst/>
                          <a:cs typeface="B Titr" panose="00000700000000000000" pitchFamily="2" charset="-78"/>
                        </a:rPr>
                        <a:t>- اول خیابان بزرگمهر- مرکز خدمات جامع سلامت نواب صفوی</a:t>
                      </a:r>
                      <a:endParaRPr lang="fa-IR" sz="2100" b="0" i="0" u="none" strike="noStrike" dirty="0">
                        <a:solidFill>
                          <a:srgbClr val="000000"/>
                        </a:solidFill>
                        <a:effectLst/>
                        <a:latin typeface="B Nazanin" panose="00000400000000000000" pitchFamily="2" charset="-78"/>
                        <a:cs typeface="B Titr" panose="00000700000000000000" pitchFamily="2" charset="-78"/>
                      </a:endParaRP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900" u="none" strike="noStrike" dirty="0">
                          <a:effectLst/>
                          <a:cs typeface="B Titr" panose="00000700000000000000" pitchFamily="2" charset="-78"/>
                        </a:rPr>
                        <a:t>32275250</a:t>
                      </a:r>
                    </a:p>
                    <a:p>
                      <a:pPr algn="ctr" rtl="0" fontAlgn="ctr"/>
                      <a:r>
                        <a:rPr lang="fa-IR" sz="1900" b="0" u="none" strike="noStrike" dirty="0">
                          <a:solidFill>
                            <a:srgbClr val="000000"/>
                          </a:solidFill>
                          <a:effectLst/>
                          <a:cs typeface="B Titr" panose="00000700000000000000" pitchFamily="2" charset="-78"/>
                        </a:rPr>
                        <a:t> هات لاین</a:t>
                      </a:r>
                    </a:p>
                    <a:p>
                      <a:pPr algn="ctr" rtl="0" fontAlgn="ctr"/>
                      <a:r>
                        <a:rPr lang="fa-IR" sz="1900" b="0" u="none" strike="noStrike" dirty="0">
                          <a:solidFill>
                            <a:srgbClr val="FF0000"/>
                          </a:solidFill>
                          <a:effectLst/>
                          <a:cs typeface="B Titr" panose="00000700000000000000" pitchFamily="2" charset="-78"/>
                        </a:rPr>
                        <a:t>32275359</a:t>
                      </a:r>
                      <a:endParaRPr lang="fa-IR" sz="1900" b="0" i="0" u="none" strike="noStrike" dirty="0">
                        <a:solidFill>
                          <a:srgbClr val="FF0000"/>
                        </a:solidFill>
                        <a:effectLst/>
                        <a:latin typeface="B Nazanin" panose="00000400000000000000" pitchFamily="2" charset="-78"/>
                        <a:cs typeface="B Titr" panose="00000700000000000000" pitchFamily="2" charset="-78"/>
                      </a:endParaRP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6525855"/>
                  </a:ext>
                </a:extLst>
              </a:tr>
              <a:tr h="941261">
                <a:tc>
                  <a:txBody>
                    <a:bodyPr/>
                    <a:lstStyle/>
                    <a:p>
                      <a:pPr algn="ctr" rtl="1" fontAlgn="ctr"/>
                      <a:r>
                        <a:rPr lang="fa-IR" sz="2100" b="0" u="none" strike="noStrike" dirty="0">
                          <a:solidFill>
                            <a:srgbClr val="000000"/>
                          </a:solidFill>
                          <a:effectLst/>
                          <a:cs typeface="B Titr" panose="00000700000000000000" pitchFamily="2" charset="-78"/>
                        </a:rPr>
                        <a:t>مرکز مشاوره بیماریهای رفتاری شاهین شهر</a:t>
                      </a:r>
                      <a:endParaRPr lang="fa-IR" sz="2100" b="0" i="0" u="none" strike="noStrike" dirty="0">
                        <a:solidFill>
                          <a:srgbClr val="000000"/>
                        </a:solidFill>
                        <a:effectLst/>
                        <a:latin typeface="B Nazanin" panose="00000400000000000000" pitchFamily="2" charset="-78"/>
                        <a:cs typeface="B Titr" panose="00000700000000000000" pitchFamily="2" charset="-78"/>
                      </a:endParaRP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2100" u="none" strike="noStrike" dirty="0">
                          <a:effectLst/>
                          <a:cs typeface="B Titr" panose="00000700000000000000" pitchFamily="2" charset="-78"/>
                        </a:rPr>
                        <a:t>شاهین شهر مخابرات- فرعی ۹شرقی-نیم فرعی ۳جنوبی- </a:t>
                      </a:r>
                      <a:r>
                        <a:rPr lang="fa-IR" sz="2100" u="none" strike="noStrike" dirty="0" err="1">
                          <a:effectLst/>
                          <a:cs typeface="B Titr" panose="00000700000000000000" pitchFamily="2" charset="-78"/>
                        </a:rPr>
                        <a:t>مرکزخدمات</a:t>
                      </a:r>
                      <a:r>
                        <a:rPr lang="fa-IR" sz="2100" u="none" strike="noStrike" dirty="0">
                          <a:effectLst/>
                          <a:cs typeface="B Titr" panose="00000700000000000000" pitchFamily="2" charset="-78"/>
                        </a:rPr>
                        <a:t> جامع سلامت مخابرات</a:t>
                      </a:r>
                      <a:endParaRPr lang="fa-IR" sz="2100" b="0" i="0" u="none" strike="noStrike" dirty="0">
                        <a:solidFill>
                          <a:srgbClr val="000000"/>
                        </a:solidFill>
                        <a:effectLst/>
                        <a:latin typeface="B Nazanin" panose="00000400000000000000" pitchFamily="2" charset="-78"/>
                        <a:cs typeface="B Titr" panose="00000700000000000000" pitchFamily="2" charset="-78"/>
                      </a:endParaRP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900" u="none" strike="noStrike" dirty="0">
                          <a:effectLst/>
                          <a:cs typeface="B Titr" panose="00000700000000000000" pitchFamily="2" charset="-78"/>
                        </a:rPr>
                        <a:t>45227030</a:t>
                      </a:r>
                      <a:endParaRPr lang="fa-IR" sz="1900" b="0" i="0" u="none" strike="noStrike" dirty="0">
                        <a:solidFill>
                          <a:srgbClr val="000000"/>
                        </a:solidFill>
                        <a:effectLst/>
                        <a:latin typeface="B Nazanin" panose="00000400000000000000" pitchFamily="2" charset="-78"/>
                        <a:cs typeface="B Titr" panose="00000700000000000000" pitchFamily="2" charset="-78"/>
                      </a:endParaRP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4636823"/>
                  </a:ext>
                </a:extLst>
              </a:tr>
              <a:tr h="905055">
                <a:tc>
                  <a:txBody>
                    <a:bodyPr/>
                    <a:lstStyle/>
                    <a:p>
                      <a:pPr algn="ctr" rtl="1" fontAlgn="ctr"/>
                      <a:r>
                        <a:rPr lang="fa-IR" sz="2100" b="0" u="none" strike="noStrike" dirty="0">
                          <a:solidFill>
                            <a:srgbClr val="000000"/>
                          </a:solidFill>
                          <a:effectLst/>
                          <a:cs typeface="B Titr" panose="00000700000000000000" pitchFamily="2" charset="-78"/>
                        </a:rPr>
                        <a:t>مرکز مشاوره بیماریهای رفتاری نجف آباد</a:t>
                      </a:r>
                      <a:endParaRPr lang="fa-IR" sz="2100" b="0" i="0" u="none" strike="noStrike" dirty="0">
                        <a:solidFill>
                          <a:srgbClr val="000000"/>
                        </a:solidFill>
                        <a:effectLst/>
                        <a:latin typeface="B Nazanin" panose="00000400000000000000" pitchFamily="2" charset="-78"/>
                        <a:cs typeface="B Titr" panose="00000700000000000000" pitchFamily="2" charset="-78"/>
                      </a:endParaRP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2100" u="none" strike="noStrike" dirty="0">
                          <a:effectLst/>
                          <a:cs typeface="B Titr" panose="00000700000000000000" pitchFamily="2" charset="-78"/>
                        </a:rPr>
                        <a:t>نجف آباد خیابان منتظری جنوبی – </a:t>
                      </a:r>
                      <a:r>
                        <a:rPr lang="fa-IR" sz="2100" u="none" strike="noStrike" dirty="0" err="1">
                          <a:effectLst/>
                          <a:cs typeface="B Titr" panose="00000700000000000000" pitchFamily="2" charset="-78"/>
                        </a:rPr>
                        <a:t>گلبهار</a:t>
                      </a:r>
                      <a:r>
                        <a:rPr lang="fa-IR" sz="2100" u="none" strike="noStrike" dirty="0">
                          <a:effectLst/>
                          <a:cs typeface="B Titr" panose="00000700000000000000" pitchFamily="2" charset="-78"/>
                        </a:rPr>
                        <a:t> غربی تقاطع خواجه نصیر طبقه دوم آزمایشگاه مرکزی</a:t>
                      </a:r>
                      <a:endParaRPr lang="fa-IR" sz="2100" b="0" i="0" u="none" strike="noStrike" dirty="0">
                        <a:solidFill>
                          <a:srgbClr val="000000"/>
                        </a:solidFill>
                        <a:effectLst/>
                        <a:latin typeface="B Nazanin" panose="00000400000000000000" pitchFamily="2" charset="-78"/>
                        <a:cs typeface="B Titr" panose="00000700000000000000" pitchFamily="2" charset="-78"/>
                      </a:endParaRP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900" u="none" strike="noStrike" dirty="0">
                          <a:effectLst/>
                          <a:cs typeface="B Titr" panose="00000700000000000000" pitchFamily="2" charset="-78"/>
                        </a:rPr>
                        <a:t>42626873</a:t>
                      </a:r>
                      <a:endParaRPr lang="fa-IR" sz="1900" b="0" i="0" u="none" strike="noStrike" dirty="0">
                        <a:solidFill>
                          <a:srgbClr val="000000"/>
                        </a:solidFill>
                        <a:effectLst/>
                        <a:latin typeface="B Nazanin" panose="00000400000000000000" pitchFamily="2" charset="-78"/>
                        <a:cs typeface="B Titr" panose="00000700000000000000" pitchFamily="2" charset="-78"/>
                      </a:endParaRP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2058881"/>
                  </a:ext>
                </a:extLst>
              </a:tr>
              <a:tr h="905055">
                <a:tc>
                  <a:txBody>
                    <a:bodyPr/>
                    <a:lstStyle/>
                    <a:p>
                      <a:pPr algn="ctr" rtl="1" fontAlgn="ctr"/>
                      <a:r>
                        <a:rPr lang="fa-IR" sz="2100" u="none" strike="noStrike" kern="1200" dirty="0">
                          <a:solidFill>
                            <a:schemeClr val="dk1"/>
                          </a:solidFill>
                          <a:effectLst/>
                          <a:cs typeface="B Titr" panose="00000700000000000000" pitchFamily="2" charset="-78"/>
                        </a:rPr>
                        <a:t>مرکز مشاوره بیماریهای رفتاری خمینی شهر</a:t>
                      </a:r>
                      <a:endParaRPr lang="fa-IR" sz="2100" u="none" strike="noStrike" kern="1200" dirty="0">
                        <a:solidFill>
                          <a:schemeClr val="dk1"/>
                        </a:solidFill>
                        <a:effectLst/>
                        <a:latin typeface="+mn-lt"/>
                        <a:ea typeface="+mn-ea"/>
                        <a:cs typeface="B Titr" panose="00000700000000000000" pitchFamily="2" charset="-78"/>
                      </a:endParaRP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2100" u="none" strike="noStrike" kern="1200" dirty="0">
                          <a:solidFill>
                            <a:schemeClr val="dk1"/>
                          </a:solidFill>
                          <a:effectLst/>
                          <a:cs typeface="B Titr" panose="00000700000000000000" pitchFamily="2" charset="-78"/>
                        </a:rPr>
                        <a:t>خمینی شهر، </a:t>
                      </a:r>
                      <a:r>
                        <a:rPr lang="fa-IR" sz="2100" u="none" strike="noStrike" kern="1200" dirty="0" err="1">
                          <a:solidFill>
                            <a:schemeClr val="dk1"/>
                          </a:solidFill>
                          <a:effectLst/>
                          <a:cs typeface="B Titr" panose="00000700000000000000" pitchFamily="2" charset="-78"/>
                        </a:rPr>
                        <a:t>بلوار</a:t>
                      </a:r>
                      <a:r>
                        <a:rPr lang="fa-IR" sz="2100" u="none" strike="noStrike" kern="1200" dirty="0">
                          <a:solidFill>
                            <a:schemeClr val="dk1"/>
                          </a:solidFill>
                          <a:effectLst/>
                          <a:cs typeface="B Titr" panose="00000700000000000000" pitchFamily="2" charset="-78"/>
                        </a:rPr>
                        <a:t> توحید، اول خیابان آیت اله احمدی</a:t>
                      </a:r>
                      <a:endParaRPr lang="fa-IR" sz="2100" u="none" strike="noStrike" kern="1200" dirty="0">
                        <a:solidFill>
                          <a:schemeClr val="dk1"/>
                        </a:solidFill>
                        <a:effectLst/>
                        <a:latin typeface="+mn-lt"/>
                        <a:ea typeface="+mn-ea"/>
                        <a:cs typeface="B Titr" panose="00000700000000000000" pitchFamily="2" charset="-78"/>
                      </a:endParaRP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900" u="none" strike="noStrike" kern="1200" dirty="0">
                          <a:solidFill>
                            <a:schemeClr val="dk1"/>
                          </a:solidFill>
                          <a:effectLst/>
                          <a:cs typeface="B Titr" panose="00000700000000000000" pitchFamily="2" charset="-78"/>
                        </a:rPr>
                        <a:t>۳۳۵۱۱۷۳۰</a:t>
                      </a:r>
                      <a:endParaRPr lang="fa-IR" sz="1900" u="none" strike="noStrike" kern="1200" dirty="0">
                        <a:solidFill>
                          <a:schemeClr val="dk1"/>
                        </a:solidFill>
                        <a:effectLst/>
                        <a:latin typeface="+mn-lt"/>
                        <a:ea typeface="+mn-ea"/>
                        <a:cs typeface="B Titr" panose="00000700000000000000" pitchFamily="2" charset="-78"/>
                      </a:endParaRP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6261507"/>
                  </a:ext>
                </a:extLst>
              </a:tr>
            </a:tbl>
          </a:graphicData>
        </a:graphic>
      </p:graphicFrame>
    </p:spTree>
    <p:extLst>
      <p:ext uri="{BB962C8B-B14F-4D97-AF65-F5344CB8AC3E}">
        <p14:creationId xmlns:p14="http://schemas.microsoft.com/office/powerpoint/2010/main" val="2207886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044B9-B89F-F5C6-DD1D-5A45A73DB81B}"/>
              </a:ext>
            </a:extLst>
          </p:cNvPr>
          <p:cNvSpPr>
            <a:spLocks noGrp="1"/>
          </p:cNvSpPr>
          <p:nvPr>
            <p:ph type="title"/>
          </p:nvPr>
        </p:nvSpPr>
        <p:spPr>
          <a:xfrm>
            <a:off x="598620" y="578507"/>
            <a:ext cx="9773120" cy="763525"/>
          </a:xfrm>
        </p:spPr>
        <p:txBody>
          <a:bodyPr>
            <a:normAutofit fontScale="90000"/>
          </a:bodyPr>
          <a:lstStyle/>
          <a:p>
            <a:pPr algn="ctr"/>
            <a:r>
              <a:rPr lang="fa-IR" sz="3200" dirty="0">
                <a:cs typeface="B Titr" panose="00000700000000000000" pitchFamily="2" charset="-78"/>
              </a:rPr>
              <a:t>آدرس و شماره تماس مراکز مشاوره ویژه زنان</a:t>
            </a:r>
            <a:br>
              <a:rPr lang="fa-IR" sz="3200" dirty="0">
                <a:cs typeface="B Titr" panose="00000700000000000000" pitchFamily="2" charset="-78"/>
              </a:rPr>
            </a:br>
            <a:r>
              <a:rPr lang="fa-IR" sz="3200" dirty="0">
                <a:cs typeface="B Titr" panose="00000700000000000000" pitchFamily="2" charset="-78"/>
              </a:rPr>
              <a:t>تحت پوشش دانشگاه علوم پزشکی اصفهان </a:t>
            </a:r>
          </a:p>
        </p:txBody>
      </p:sp>
      <p:graphicFrame>
        <p:nvGraphicFramePr>
          <p:cNvPr id="3" name="Content Placeholder 3">
            <a:extLst>
              <a:ext uri="{FF2B5EF4-FFF2-40B4-BE49-F238E27FC236}">
                <a16:creationId xmlns:a16="http://schemas.microsoft.com/office/drawing/2014/main" id="{8856E6A2-399E-EA7A-D33E-7D2B2A68B2BC}"/>
              </a:ext>
            </a:extLst>
          </p:cNvPr>
          <p:cNvGraphicFramePr>
            <a:graphicFrameLocks noGrp="1"/>
          </p:cNvGraphicFramePr>
          <p:nvPr>
            <p:ph idx="1"/>
          </p:nvPr>
        </p:nvGraphicFramePr>
        <p:xfrm>
          <a:off x="598620" y="1596540"/>
          <a:ext cx="10466227" cy="3257703"/>
        </p:xfrm>
        <a:graphic>
          <a:graphicData uri="http://schemas.openxmlformats.org/drawingml/2006/table">
            <a:tbl>
              <a:tblPr rtl="1">
                <a:tableStyleId>{35758FB7-9AC5-4552-8A53-C91805E547FA}</a:tableStyleId>
              </a:tblPr>
              <a:tblGrid>
                <a:gridCol w="2890008">
                  <a:extLst>
                    <a:ext uri="{9D8B030D-6E8A-4147-A177-3AD203B41FA5}">
                      <a16:colId xmlns:a16="http://schemas.microsoft.com/office/drawing/2014/main" val="2395156739"/>
                    </a:ext>
                  </a:extLst>
                </a:gridCol>
                <a:gridCol w="6060015">
                  <a:extLst>
                    <a:ext uri="{9D8B030D-6E8A-4147-A177-3AD203B41FA5}">
                      <a16:colId xmlns:a16="http://schemas.microsoft.com/office/drawing/2014/main" val="3827876761"/>
                    </a:ext>
                  </a:extLst>
                </a:gridCol>
                <a:gridCol w="1516204">
                  <a:extLst>
                    <a:ext uri="{9D8B030D-6E8A-4147-A177-3AD203B41FA5}">
                      <a16:colId xmlns:a16="http://schemas.microsoft.com/office/drawing/2014/main" val="2559234704"/>
                    </a:ext>
                  </a:extLst>
                </a:gridCol>
              </a:tblGrid>
              <a:tr h="1085901">
                <a:tc>
                  <a:txBody>
                    <a:bodyPr/>
                    <a:lstStyle/>
                    <a:p>
                      <a:pPr algn="ctr" rtl="1" fontAlgn="ctr"/>
                      <a:r>
                        <a:rPr lang="fa-IR" sz="2100" b="0" i="0" u="none" strike="noStrike" dirty="0">
                          <a:solidFill>
                            <a:schemeClr val="bg2">
                              <a:lumMod val="10000"/>
                            </a:schemeClr>
                          </a:solidFill>
                          <a:effectLst/>
                          <a:latin typeface="B Nazanin" panose="00000400000000000000" pitchFamily="2" charset="-78"/>
                          <a:cs typeface="B Titr" panose="00000700000000000000" pitchFamily="2" charset="-78"/>
                        </a:rPr>
                        <a:t>نام مرکز</a:t>
                      </a: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rtl="1" fontAlgn="ctr"/>
                      <a:r>
                        <a:rPr lang="fa-IR" sz="2100" b="0" i="0" u="none" strike="noStrike" dirty="0">
                          <a:solidFill>
                            <a:schemeClr val="bg2">
                              <a:lumMod val="10000"/>
                            </a:schemeClr>
                          </a:solidFill>
                          <a:effectLst/>
                          <a:latin typeface="B Nazanin" panose="00000400000000000000" pitchFamily="2" charset="-78"/>
                          <a:cs typeface="B Titr" panose="00000700000000000000" pitchFamily="2" charset="-78"/>
                        </a:rPr>
                        <a:t>آدرس</a:t>
                      </a: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rtl="0" fontAlgn="ctr"/>
                      <a:r>
                        <a:rPr lang="fa-IR" sz="1200" b="0" i="0" u="none" strike="noStrike" dirty="0">
                          <a:solidFill>
                            <a:schemeClr val="bg2">
                              <a:lumMod val="10000"/>
                            </a:schemeClr>
                          </a:solidFill>
                          <a:effectLst/>
                          <a:latin typeface="B Nazanin" panose="00000400000000000000" pitchFamily="2" charset="-78"/>
                          <a:cs typeface="B Titr" panose="00000700000000000000" pitchFamily="2" charset="-78"/>
                        </a:rPr>
                        <a:t>شماره تماس</a:t>
                      </a: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60937050"/>
                  </a:ext>
                </a:extLst>
              </a:tr>
              <a:tr h="1085901">
                <a:tc>
                  <a:txBody>
                    <a:bodyPr/>
                    <a:lstStyle/>
                    <a:p>
                      <a:pPr algn="ctr" rtl="1" fontAlgn="ctr"/>
                      <a:r>
                        <a:rPr lang="fa-IR" sz="1900" b="0" i="0" u="none" strike="noStrike" dirty="0">
                          <a:solidFill>
                            <a:srgbClr val="000000"/>
                          </a:solidFill>
                          <a:effectLst/>
                          <a:latin typeface="B Nazanin" panose="00000400000000000000" pitchFamily="2" charset="-78"/>
                          <a:cs typeface="B Titr" panose="00000700000000000000" pitchFamily="2" charset="-78"/>
                        </a:rPr>
                        <a:t>مرکز مشاوره ویژه سلامت زنان سبا(منطقه </a:t>
                      </a:r>
                      <a:r>
                        <a:rPr lang="fa-IR" sz="1900" b="0" i="0" u="none" strike="noStrike" dirty="0" err="1">
                          <a:solidFill>
                            <a:srgbClr val="000000"/>
                          </a:solidFill>
                          <a:effectLst/>
                          <a:latin typeface="B Nazanin" panose="00000400000000000000" pitchFamily="2" charset="-78"/>
                          <a:cs typeface="B Titr" panose="00000700000000000000" pitchFamily="2" charset="-78"/>
                        </a:rPr>
                        <a:t>قائمیه</a:t>
                      </a:r>
                      <a:r>
                        <a:rPr lang="fa-IR" sz="1900" b="0" i="0" u="none" strike="noStrike" dirty="0">
                          <a:solidFill>
                            <a:srgbClr val="000000"/>
                          </a:solidFill>
                          <a:effectLst/>
                          <a:latin typeface="B Nazanin" panose="00000400000000000000" pitchFamily="2" charset="-78"/>
                          <a:cs typeface="B Titr" panose="00000700000000000000" pitchFamily="2" charset="-78"/>
                        </a:rPr>
                        <a:t>)</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900" b="0" i="0" u="none" strike="noStrike">
                          <a:solidFill>
                            <a:srgbClr val="000000"/>
                          </a:solidFill>
                          <a:effectLst/>
                          <a:latin typeface="B Nazanin" panose="00000400000000000000" pitchFamily="2" charset="-78"/>
                          <a:cs typeface="B Titr" panose="00000700000000000000" pitchFamily="2" charset="-78"/>
                        </a:rPr>
                        <a:t>اصفهان- خیابان قائمیه - مرکز جامع سلامت شهدای دستگرد- ساختمان شماره ۴</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900" b="0" i="0" u="none" strike="noStrike">
                          <a:solidFill>
                            <a:srgbClr val="000000"/>
                          </a:solidFill>
                          <a:effectLst/>
                          <a:latin typeface="B Nazanin" panose="00000400000000000000" pitchFamily="2" charset="-78"/>
                          <a:cs typeface="B Titr" panose="00000700000000000000" pitchFamily="2" charset="-78"/>
                        </a:rPr>
                        <a:t>09162916318</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6525855"/>
                  </a:ext>
                </a:extLst>
              </a:tr>
              <a:tr h="1085901">
                <a:tc>
                  <a:txBody>
                    <a:bodyPr/>
                    <a:lstStyle/>
                    <a:p>
                      <a:pPr algn="ctr" rtl="1" fontAlgn="ctr"/>
                      <a:r>
                        <a:rPr lang="fa-IR" sz="1900" b="0" i="0" u="none" strike="noStrike" dirty="0">
                          <a:solidFill>
                            <a:srgbClr val="000000"/>
                          </a:solidFill>
                          <a:effectLst/>
                          <a:latin typeface="B Nazanin" panose="00000400000000000000" pitchFamily="2" charset="-78"/>
                          <a:cs typeface="B Titr" panose="00000700000000000000" pitchFamily="2" charset="-78"/>
                        </a:rPr>
                        <a:t>مرکز مشاوره ویژه سلامت زنان مهر(منطقه </a:t>
                      </a:r>
                      <a:r>
                        <a:rPr lang="fa-IR" sz="1900" b="0" i="0" u="none" strike="noStrike" dirty="0" err="1">
                          <a:solidFill>
                            <a:srgbClr val="000000"/>
                          </a:solidFill>
                          <a:effectLst/>
                          <a:latin typeface="B Nazanin" panose="00000400000000000000" pitchFamily="2" charset="-78"/>
                          <a:cs typeface="B Titr" panose="00000700000000000000" pitchFamily="2" charset="-78"/>
                        </a:rPr>
                        <a:t>زینبیه</a:t>
                      </a:r>
                      <a:r>
                        <a:rPr lang="fa-IR" sz="1900" b="0" i="0" u="none" strike="noStrike" dirty="0">
                          <a:solidFill>
                            <a:srgbClr val="000000"/>
                          </a:solidFill>
                          <a:effectLst/>
                          <a:latin typeface="B Nazanin" panose="00000400000000000000" pitchFamily="2" charset="-78"/>
                          <a:cs typeface="B Titr" panose="00000700000000000000" pitchFamily="2" charset="-78"/>
                        </a:rPr>
                        <a:t>)</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900" b="0" i="0" u="none" strike="noStrike" dirty="0" err="1">
                          <a:solidFill>
                            <a:srgbClr val="000000"/>
                          </a:solidFill>
                          <a:effectLst/>
                          <a:latin typeface="B Nazanin" panose="00000400000000000000" pitchFamily="2" charset="-78"/>
                          <a:cs typeface="B Titr" panose="00000700000000000000" pitchFamily="2" charset="-78"/>
                        </a:rPr>
                        <a:t>زینبیه</a:t>
                      </a:r>
                      <a:r>
                        <a:rPr lang="fa-IR" sz="1900" b="0" i="0" u="none" strike="noStrike" dirty="0">
                          <a:solidFill>
                            <a:srgbClr val="000000"/>
                          </a:solidFill>
                          <a:effectLst/>
                          <a:latin typeface="B Nazanin" panose="00000400000000000000" pitchFamily="2" charset="-78"/>
                          <a:cs typeface="B Titr" panose="00000700000000000000" pitchFamily="2" charset="-78"/>
                        </a:rPr>
                        <a:t> - چهارراه عاشق اصفهانی  - خیابان </a:t>
                      </a:r>
                      <a:r>
                        <a:rPr lang="fa-IR" sz="1900" b="0" i="0" u="none" strike="noStrike" dirty="0" err="1">
                          <a:solidFill>
                            <a:srgbClr val="000000"/>
                          </a:solidFill>
                          <a:effectLst/>
                          <a:latin typeface="B Nazanin" panose="00000400000000000000" pitchFamily="2" charset="-78"/>
                          <a:cs typeface="B Titr" panose="00000700000000000000" pitchFamily="2" charset="-78"/>
                        </a:rPr>
                        <a:t>ایت</a:t>
                      </a:r>
                      <a:r>
                        <a:rPr lang="fa-IR" sz="1900" b="0" i="0" u="none" strike="noStrike" dirty="0">
                          <a:solidFill>
                            <a:srgbClr val="000000"/>
                          </a:solidFill>
                          <a:effectLst/>
                          <a:latin typeface="B Nazanin" panose="00000400000000000000" pitchFamily="2" charset="-78"/>
                          <a:cs typeface="B Titr" panose="00000700000000000000" pitchFamily="2" charset="-78"/>
                        </a:rPr>
                        <a:t> اله غفاری - بعد از کلانتری ۲6 - مجموعه جامع سلامت محکم کار - پشت ساختمان مرکز </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900" b="0" i="0" u="none" strike="noStrike" dirty="0">
                          <a:solidFill>
                            <a:srgbClr val="000000"/>
                          </a:solidFill>
                          <a:effectLst/>
                          <a:latin typeface="B Nazanin" panose="00000400000000000000" pitchFamily="2" charset="-78"/>
                          <a:cs typeface="B Titr" panose="00000700000000000000" pitchFamily="2" charset="-78"/>
                        </a:rPr>
                        <a:t>09015630831</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4636823"/>
                  </a:ext>
                </a:extLst>
              </a:tr>
            </a:tbl>
          </a:graphicData>
        </a:graphic>
      </p:graphicFrame>
    </p:spTree>
    <p:extLst>
      <p:ext uri="{BB962C8B-B14F-4D97-AF65-F5344CB8AC3E}">
        <p14:creationId xmlns:p14="http://schemas.microsoft.com/office/powerpoint/2010/main" val="25802448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586BD-FD00-9FA9-6340-BA3B8A4201E0}"/>
              </a:ext>
            </a:extLst>
          </p:cNvPr>
          <p:cNvSpPr>
            <a:spLocks noGrp="1"/>
          </p:cNvSpPr>
          <p:nvPr>
            <p:ph type="title"/>
          </p:nvPr>
        </p:nvSpPr>
        <p:spPr>
          <a:xfrm>
            <a:off x="598620" y="578507"/>
            <a:ext cx="9773120" cy="763525"/>
          </a:xfrm>
        </p:spPr>
        <p:txBody>
          <a:bodyPr>
            <a:normAutofit fontScale="90000"/>
          </a:bodyPr>
          <a:lstStyle/>
          <a:p>
            <a:pPr algn="ctr"/>
            <a:r>
              <a:rPr lang="fa-IR" sz="3200" dirty="0">
                <a:cs typeface="B Titr" panose="00000700000000000000" pitchFamily="2" charset="-78"/>
              </a:rPr>
              <a:t>آدرس و شماره تماس مراکز کاهش آسیب(گذری مردان)</a:t>
            </a:r>
            <a:br>
              <a:rPr lang="fa-IR" sz="3200" dirty="0">
                <a:cs typeface="B Titr" panose="00000700000000000000" pitchFamily="2" charset="-78"/>
              </a:rPr>
            </a:br>
            <a:r>
              <a:rPr lang="fa-IR" sz="3200" dirty="0">
                <a:cs typeface="B Titr" panose="00000700000000000000" pitchFamily="2" charset="-78"/>
              </a:rPr>
              <a:t>تحت پوشش دانشگاه علوم پزشکی اصفهان</a:t>
            </a:r>
          </a:p>
        </p:txBody>
      </p:sp>
      <p:graphicFrame>
        <p:nvGraphicFramePr>
          <p:cNvPr id="3" name="Content Placeholder 3">
            <a:extLst>
              <a:ext uri="{FF2B5EF4-FFF2-40B4-BE49-F238E27FC236}">
                <a16:creationId xmlns:a16="http://schemas.microsoft.com/office/drawing/2014/main" id="{275A0BEF-1A39-0246-BFB5-67DC50A13113}"/>
              </a:ext>
            </a:extLst>
          </p:cNvPr>
          <p:cNvGraphicFramePr>
            <a:graphicFrameLocks noGrp="1"/>
          </p:cNvGraphicFramePr>
          <p:nvPr>
            <p:ph idx="1"/>
          </p:nvPr>
        </p:nvGraphicFramePr>
        <p:xfrm>
          <a:off x="395014" y="1427801"/>
          <a:ext cx="10669833" cy="4886559"/>
        </p:xfrm>
        <a:graphic>
          <a:graphicData uri="http://schemas.openxmlformats.org/drawingml/2006/table">
            <a:tbl>
              <a:tblPr rtl="1">
                <a:tableStyleId>{35758FB7-9AC5-4552-8A53-C91805E547FA}</a:tableStyleId>
              </a:tblPr>
              <a:tblGrid>
                <a:gridCol w="2946229">
                  <a:extLst>
                    <a:ext uri="{9D8B030D-6E8A-4147-A177-3AD203B41FA5}">
                      <a16:colId xmlns:a16="http://schemas.microsoft.com/office/drawing/2014/main" val="2395156739"/>
                    </a:ext>
                  </a:extLst>
                </a:gridCol>
                <a:gridCol w="6177904">
                  <a:extLst>
                    <a:ext uri="{9D8B030D-6E8A-4147-A177-3AD203B41FA5}">
                      <a16:colId xmlns:a16="http://schemas.microsoft.com/office/drawing/2014/main" val="3827876761"/>
                    </a:ext>
                  </a:extLst>
                </a:gridCol>
                <a:gridCol w="1545700">
                  <a:extLst>
                    <a:ext uri="{9D8B030D-6E8A-4147-A177-3AD203B41FA5}">
                      <a16:colId xmlns:a16="http://schemas.microsoft.com/office/drawing/2014/main" val="2559234704"/>
                    </a:ext>
                  </a:extLst>
                </a:gridCol>
              </a:tblGrid>
              <a:tr h="830397">
                <a:tc>
                  <a:txBody>
                    <a:bodyPr/>
                    <a:lstStyle/>
                    <a:p>
                      <a:pPr algn="ctr" rtl="1" fontAlgn="ctr"/>
                      <a:r>
                        <a:rPr lang="fa-IR" sz="2100" b="0" i="0" u="none" strike="noStrike" dirty="0">
                          <a:solidFill>
                            <a:schemeClr val="bg2">
                              <a:lumMod val="10000"/>
                            </a:schemeClr>
                          </a:solidFill>
                          <a:effectLst/>
                          <a:latin typeface="B Nazanin" panose="00000400000000000000" pitchFamily="2" charset="-78"/>
                          <a:cs typeface="B Titr" panose="00000700000000000000" pitchFamily="2" charset="-78"/>
                        </a:rPr>
                        <a:t>نام مرکز</a:t>
                      </a: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rtl="1" fontAlgn="ctr"/>
                      <a:r>
                        <a:rPr lang="fa-IR" sz="2100" b="0" i="0" u="none" strike="noStrike" dirty="0">
                          <a:solidFill>
                            <a:schemeClr val="bg2">
                              <a:lumMod val="10000"/>
                            </a:schemeClr>
                          </a:solidFill>
                          <a:effectLst/>
                          <a:latin typeface="B Nazanin" panose="00000400000000000000" pitchFamily="2" charset="-78"/>
                          <a:cs typeface="B Titr" panose="00000700000000000000" pitchFamily="2" charset="-78"/>
                        </a:rPr>
                        <a:t>آدرس</a:t>
                      </a: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rtl="0" fontAlgn="ctr"/>
                      <a:r>
                        <a:rPr lang="fa-IR" sz="1200" b="0" i="0" u="none" strike="noStrike" dirty="0">
                          <a:solidFill>
                            <a:schemeClr val="bg2">
                              <a:lumMod val="10000"/>
                            </a:schemeClr>
                          </a:solidFill>
                          <a:effectLst/>
                          <a:latin typeface="B Nazanin" panose="00000400000000000000" pitchFamily="2" charset="-78"/>
                          <a:cs typeface="B Titr" panose="00000700000000000000" pitchFamily="2" charset="-78"/>
                        </a:rPr>
                        <a:t>شماره تماس</a:t>
                      </a: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60937050"/>
                  </a:ext>
                </a:extLst>
              </a:tr>
              <a:tr h="830397">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مرکز گذری  امید </a:t>
                      </a:r>
                      <a:r>
                        <a:rPr lang="fa-IR" sz="1600" b="0" i="0" u="none" strike="noStrike" dirty="0" err="1">
                          <a:solidFill>
                            <a:srgbClr val="000000"/>
                          </a:solidFill>
                          <a:effectLst/>
                          <a:latin typeface="B Nazanin" panose="00000400000000000000" pitchFamily="2" charset="-78"/>
                          <a:cs typeface="B Titr" panose="00000700000000000000" pitchFamily="2" charset="-78"/>
                        </a:rPr>
                        <a:t>هفتون</a:t>
                      </a:r>
                      <a:endParaRPr lang="fa-IR" sz="1600" b="0" i="0" u="none" strike="noStrike" dirty="0">
                        <a:solidFill>
                          <a:srgbClr val="000000"/>
                        </a:solidFill>
                        <a:effectLst/>
                        <a:latin typeface="B Nazanin" panose="00000400000000000000" pitchFamily="2" charset="-78"/>
                        <a:cs typeface="B Titr" panose="00000700000000000000" pitchFamily="2" charset="-78"/>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600" b="0" i="0" u="none" strike="noStrike">
                          <a:solidFill>
                            <a:srgbClr val="000000"/>
                          </a:solidFill>
                          <a:effectLst/>
                          <a:latin typeface="B Nazanin" panose="00000400000000000000" pitchFamily="2" charset="-78"/>
                          <a:cs typeface="B Titr" panose="00000700000000000000" pitchFamily="2" charset="-78"/>
                        </a:rPr>
                        <a:t>خیابان معراج، خیابان میثم مرکز هفتون </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600" b="0" i="0" u="none" strike="noStrike">
                          <a:solidFill>
                            <a:srgbClr val="000000"/>
                          </a:solidFill>
                          <a:effectLst/>
                          <a:latin typeface="B Nazanin" panose="00000400000000000000" pitchFamily="2" charset="-78"/>
                          <a:cs typeface="B Titr" panose="00000700000000000000" pitchFamily="2" charset="-78"/>
                        </a:rPr>
                        <a:t>35886814</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6525855"/>
                  </a:ext>
                </a:extLst>
              </a:tr>
              <a:tr h="830397">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مرکز گذری </a:t>
                      </a:r>
                      <a:r>
                        <a:rPr lang="fa-IR" sz="1600" b="0" i="0" u="none" strike="noStrike" dirty="0" err="1">
                          <a:solidFill>
                            <a:srgbClr val="000000"/>
                          </a:solidFill>
                          <a:effectLst/>
                          <a:latin typeface="B Nazanin" panose="00000400000000000000" pitchFamily="2" charset="-78"/>
                          <a:cs typeface="B Titr" panose="00000700000000000000" pitchFamily="2" charset="-78"/>
                        </a:rPr>
                        <a:t>قائمیه</a:t>
                      </a:r>
                      <a:endParaRPr lang="fa-IR" sz="1600" b="0" i="0" u="none" strike="noStrike" dirty="0">
                        <a:solidFill>
                          <a:srgbClr val="000000"/>
                        </a:solidFill>
                        <a:effectLst/>
                        <a:latin typeface="B Nazanin" panose="00000400000000000000" pitchFamily="2" charset="-78"/>
                        <a:cs typeface="B Titr" panose="00000700000000000000" pitchFamily="2" charset="-78"/>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600" b="0" i="0" u="none" strike="noStrike">
                          <a:solidFill>
                            <a:srgbClr val="000000"/>
                          </a:solidFill>
                          <a:effectLst/>
                          <a:latin typeface="B Nazanin" panose="00000400000000000000" pitchFamily="2" charset="-78"/>
                          <a:cs typeface="B Titr" panose="00000700000000000000" pitchFamily="2" charset="-78"/>
                        </a:rPr>
                        <a:t>خیابان قائمیه، بعد از بانک صادرات، کوچه شماره 76</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600" b="0" i="0" u="none" strike="noStrike">
                          <a:solidFill>
                            <a:srgbClr val="000000"/>
                          </a:solidFill>
                          <a:effectLst/>
                          <a:latin typeface="B Nazanin" panose="00000400000000000000" pitchFamily="2" charset="-78"/>
                          <a:cs typeface="B Titr" panose="00000700000000000000" pitchFamily="2" charset="-78"/>
                        </a:rPr>
                        <a:t>37880596</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34636823"/>
                  </a:ext>
                </a:extLst>
              </a:tr>
              <a:tr h="798456">
                <a:tc>
                  <a:txBody>
                    <a:bodyPr/>
                    <a:lstStyle/>
                    <a:p>
                      <a:pPr algn="ctr" rtl="1" fontAlgn="ctr"/>
                      <a:r>
                        <a:rPr lang="fa-IR" sz="1600" b="0" i="0" u="none" strike="noStrike">
                          <a:solidFill>
                            <a:srgbClr val="000000"/>
                          </a:solidFill>
                          <a:effectLst/>
                          <a:latin typeface="B Nazanin" panose="00000400000000000000" pitchFamily="2" charset="-78"/>
                          <a:cs typeface="B Titr" panose="00000700000000000000" pitchFamily="2" charset="-78"/>
                        </a:rPr>
                        <a:t>مرکز گذری ملک شهر</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ملک شهر </a:t>
                      </a:r>
                      <a:r>
                        <a:rPr lang="fa-IR" sz="1600" b="0" i="0" u="none" strike="noStrike" dirty="0" err="1">
                          <a:solidFill>
                            <a:srgbClr val="000000"/>
                          </a:solidFill>
                          <a:effectLst/>
                          <a:latin typeface="B Nazanin" panose="00000400000000000000" pitchFamily="2" charset="-78"/>
                          <a:cs typeface="B Titr" panose="00000700000000000000" pitchFamily="2" charset="-78"/>
                        </a:rPr>
                        <a:t>ایتدای</a:t>
                      </a:r>
                      <a:r>
                        <a:rPr lang="fa-IR" sz="1600" b="0" i="0" u="none" strike="noStrike" dirty="0">
                          <a:solidFill>
                            <a:srgbClr val="000000"/>
                          </a:solidFill>
                          <a:effectLst/>
                          <a:latin typeface="B Nazanin" panose="00000400000000000000" pitchFamily="2" charset="-78"/>
                          <a:cs typeface="B Titr" panose="00000700000000000000" pitchFamily="2" charset="-78"/>
                        </a:rPr>
                        <a:t> خ بهارستان غربی کوچه دانش پشت مرکز 14 معصوم</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600" b="0" i="0" u="none" strike="noStrike">
                          <a:solidFill>
                            <a:srgbClr val="000000"/>
                          </a:solidFill>
                          <a:effectLst/>
                          <a:latin typeface="B Nazanin" panose="00000400000000000000" pitchFamily="2" charset="-78"/>
                          <a:cs typeface="B Titr" panose="00000700000000000000" pitchFamily="2" charset="-78"/>
                        </a:rPr>
                        <a:t>9130286697</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2058881"/>
                  </a:ext>
                </a:extLst>
              </a:tr>
              <a:tr h="798456">
                <a:tc>
                  <a:txBody>
                    <a:bodyPr/>
                    <a:lstStyle/>
                    <a:p>
                      <a:pPr algn="ctr" rtl="1" fontAlgn="ctr"/>
                      <a:r>
                        <a:rPr lang="fa-IR" sz="1600" b="0" i="0" u="none" strike="noStrike">
                          <a:solidFill>
                            <a:srgbClr val="000000"/>
                          </a:solidFill>
                          <a:effectLst/>
                          <a:latin typeface="B Nazanin" panose="00000400000000000000" pitchFamily="2" charset="-78"/>
                          <a:cs typeface="B Titr" panose="00000700000000000000" pitchFamily="2" charset="-78"/>
                        </a:rPr>
                        <a:t>مرکز گذری گلدیس شاهین شهر</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شاهین شهر خ </a:t>
                      </a:r>
                      <a:r>
                        <a:rPr lang="fa-IR" sz="1600" b="0" i="0" u="none" strike="noStrike" dirty="0" err="1">
                          <a:solidFill>
                            <a:srgbClr val="000000"/>
                          </a:solidFill>
                          <a:effectLst/>
                          <a:latin typeface="B Nazanin" panose="00000400000000000000" pitchFamily="2" charset="-78"/>
                          <a:cs typeface="B Titr" panose="00000700000000000000" pitchFamily="2" charset="-78"/>
                        </a:rPr>
                        <a:t>گلدیس</a:t>
                      </a:r>
                      <a:r>
                        <a:rPr lang="fa-IR" sz="1600" b="0" i="0" u="none" strike="noStrike" dirty="0">
                          <a:solidFill>
                            <a:srgbClr val="000000"/>
                          </a:solidFill>
                          <a:effectLst/>
                          <a:latin typeface="B Nazanin" panose="00000400000000000000" pitchFamily="2" charset="-78"/>
                          <a:cs typeface="B Titr" panose="00000700000000000000" pitchFamily="2" charset="-78"/>
                        </a:rPr>
                        <a:t>، فاز یک، نرسیده به بازارچه بسیج، بین فرعی دو و سه  کوچه فضای سبز درب پنجم</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600" b="0" i="0" u="none" strike="noStrike">
                          <a:solidFill>
                            <a:srgbClr val="000000"/>
                          </a:solidFill>
                          <a:effectLst/>
                          <a:latin typeface="B Nazanin" panose="00000400000000000000" pitchFamily="2" charset="-78"/>
                          <a:cs typeface="B Titr" panose="00000700000000000000" pitchFamily="2" charset="-78"/>
                        </a:rPr>
                        <a:t>45260776</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6261507"/>
                  </a:ext>
                </a:extLst>
              </a:tr>
              <a:tr h="798456">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مرکز گذری فولاد شهر</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600" b="0" i="0" u="none" strike="noStrike" dirty="0" err="1">
                          <a:solidFill>
                            <a:srgbClr val="000000"/>
                          </a:solidFill>
                          <a:effectLst/>
                          <a:latin typeface="B Nazanin" panose="00000400000000000000" pitchFamily="2" charset="-78"/>
                          <a:cs typeface="B Titr" panose="00000700000000000000" pitchFamily="2" charset="-78"/>
                        </a:rPr>
                        <a:t>فولادشهر</a:t>
                      </a:r>
                      <a:r>
                        <a:rPr lang="fa-IR" sz="1600" b="0" i="0" u="none" strike="noStrike" dirty="0">
                          <a:solidFill>
                            <a:srgbClr val="000000"/>
                          </a:solidFill>
                          <a:effectLst/>
                          <a:latin typeface="B Nazanin" panose="00000400000000000000" pitchFamily="2" charset="-78"/>
                          <a:cs typeface="B Titr" panose="00000700000000000000" pitchFamily="2" charset="-78"/>
                        </a:rPr>
                        <a:t> انتهای خیابان مطهری  روبروی ساختمان </a:t>
                      </a:r>
                      <a:r>
                        <a:rPr lang="fa-IR" sz="1600" b="0" i="0" u="none" strike="noStrike" dirty="0" err="1">
                          <a:solidFill>
                            <a:srgbClr val="000000"/>
                          </a:solidFill>
                          <a:effectLst/>
                          <a:latin typeface="B Nazanin" panose="00000400000000000000" pitchFamily="2" charset="-78"/>
                          <a:cs typeface="B Titr" panose="00000700000000000000" pitchFamily="2" charset="-78"/>
                        </a:rPr>
                        <a:t>هسا</a:t>
                      </a:r>
                      <a:r>
                        <a:rPr lang="fa-IR" sz="1600" b="0" i="0" u="none" strike="noStrike" dirty="0">
                          <a:solidFill>
                            <a:srgbClr val="000000"/>
                          </a:solidFill>
                          <a:effectLst/>
                          <a:latin typeface="B Nazanin" panose="00000400000000000000" pitchFamily="2" charset="-78"/>
                          <a:cs typeface="B Titr" panose="00000700000000000000" pitchFamily="2" charset="-78"/>
                        </a:rPr>
                        <a:t> </a:t>
                      </a:r>
                      <a:r>
                        <a:rPr lang="fa-IR" sz="1600" b="0" i="0" u="none" strike="noStrike" dirty="0" err="1">
                          <a:solidFill>
                            <a:srgbClr val="000000"/>
                          </a:solidFill>
                          <a:effectLst/>
                          <a:latin typeface="B Nazanin" panose="00000400000000000000" pitchFamily="2" charset="-78"/>
                          <a:cs typeface="B Titr" panose="00000700000000000000" pitchFamily="2" charset="-78"/>
                        </a:rPr>
                        <a:t>پلا</a:t>
                      </a:r>
                      <a:r>
                        <a:rPr lang="fa-IR" sz="1600" b="0" i="0" u="none" strike="noStrike" dirty="0">
                          <a:solidFill>
                            <a:srgbClr val="000000"/>
                          </a:solidFill>
                          <a:effectLst/>
                          <a:latin typeface="B Nazanin" panose="00000400000000000000" pitchFamily="2" charset="-78"/>
                          <a:cs typeface="B Titr" panose="00000700000000000000" pitchFamily="2" charset="-78"/>
                        </a:rPr>
                        <a:t> ک 501 </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Titr" panose="00000700000000000000" pitchFamily="2" charset="-78"/>
                        </a:rPr>
                        <a:t>52644362</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4011727"/>
                  </a:ext>
                </a:extLst>
              </a:tr>
            </a:tbl>
          </a:graphicData>
        </a:graphic>
      </p:graphicFrame>
    </p:spTree>
    <p:extLst>
      <p:ext uri="{BB962C8B-B14F-4D97-AF65-F5344CB8AC3E}">
        <p14:creationId xmlns:p14="http://schemas.microsoft.com/office/powerpoint/2010/main" val="238870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B8FBE-A41B-8E29-ADB7-791FEC70CB96}"/>
              </a:ext>
            </a:extLst>
          </p:cNvPr>
          <p:cNvSpPr>
            <a:spLocks noGrp="1"/>
          </p:cNvSpPr>
          <p:nvPr>
            <p:ph type="title"/>
          </p:nvPr>
        </p:nvSpPr>
        <p:spPr>
          <a:xfrm>
            <a:off x="646659" y="374900"/>
            <a:ext cx="9773120" cy="763525"/>
          </a:xfrm>
        </p:spPr>
        <p:txBody>
          <a:bodyPr>
            <a:noAutofit/>
          </a:bodyPr>
          <a:lstStyle/>
          <a:p>
            <a:pPr algn="ctr"/>
            <a:r>
              <a:rPr lang="fa-IR" sz="2133" dirty="0">
                <a:cs typeface="B Titr" panose="00000700000000000000" pitchFamily="2" charset="-78"/>
              </a:rPr>
              <a:t>آدرس و شماره تماس مراکز کاهش آسیب(گذری مردان)</a:t>
            </a:r>
            <a:br>
              <a:rPr lang="fa-IR" sz="2133" dirty="0">
                <a:cs typeface="B Titr" panose="00000700000000000000" pitchFamily="2" charset="-78"/>
              </a:rPr>
            </a:br>
            <a:r>
              <a:rPr lang="fa-IR" sz="2133" dirty="0">
                <a:cs typeface="B Titr" panose="00000700000000000000" pitchFamily="2" charset="-78"/>
              </a:rPr>
              <a:t>تحت پوشش سازمان بهزیستی</a:t>
            </a:r>
          </a:p>
        </p:txBody>
      </p:sp>
      <p:graphicFrame>
        <p:nvGraphicFramePr>
          <p:cNvPr id="3" name="Content Placeholder 3">
            <a:extLst>
              <a:ext uri="{FF2B5EF4-FFF2-40B4-BE49-F238E27FC236}">
                <a16:creationId xmlns:a16="http://schemas.microsoft.com/office/drawing/2014/main" id="{F630705E-650F-FD70-D082-96E3ED3299A3}"/>
              </a:ext>
            </a:extLst>
          </p:cNvPr>
          <p:cNvGraphicFramePr>
            <a:graphicFrameLocks noGrp="1"/>
          </p:cNvGraphicFramePr>
          <p:nvPr>
            <p:ph idx="1"/>
          </p:nvPr>
        </p:nvGraphicFramePr>
        <p:xfrm>
          <a:off x="598621" y="1138427"/>
          <a:ext cx="10669833" cy="5598945"/>
        </p:xfrm>
        <a:graphic>
          <a:graphicData uri="http://schemas.openxmlformats.org/drawingml/2006/table">
            <a:tbl>
              <a:tblPr rtl="1">
                <a:tableStyleId>{35758FB7-9AC5-4552-8A53-C91805E547FA}</a:tableStyleId>
              </a:tblPr>
              <a:tblGrid>
                <a:gridCol w="2946229">
                  <a:extLst>
                    <a:ext uri="{9D8B030D-6E8A-4147-A177-3AD203B41FA5}">
                      <a16:colId xmlns:a16="http://schemas.microsoft.com/office/drawing/2014/main" val="2395156739"/>
                    </a:ext>
                  </a:extLst>
                </a:gridCol>
                <a:gridCol w="6177904">
                  <a:extLst>
                    <a:ext uri="{9D8B030D-6E8A-4147-A177-3AD203B41FA5}">
                      <a16:colId xmlns:a16="http://schemas.microsoft.com/office/drawing/2014/main" val="3827876761"/>
                    </a:ext>
                  </a:extLst>
                </a:gridCol>
                <a:gridCol w="1545700">
                  <a:extLst>
                    <a:ext uri="{9D8B030D-6E8A-4147-A177-3AD203B41FA5}">
                      <a16:colId xmlns:a16="http://schemas.microsoft.com/office/drawing/2014/main" val="2559234704"/>
                    </a:ext>
                  </a:extLst>
                </a:gridCol>
              </a:tblGrid>
              <a:tr h="671913">
                <a:tc>
                  <a:txBody>
                    <a:bodyPr/>
                    <a:lstStyle/>
                    <a:p>
                      <a:pPr algn="ctr" rtl="1" fontAlgn="ctr"/>
                      <a:r>
                        <a:rPr lang="fa-IR" sz="2100" b="0" i="0" u="none" strike="noStrike" dirty="0">
                          <a:solidFill>
                            <a:schemeClr val="bg2">
                              <a:lumMod val="10000"/>
                            </a:schemeClr>
                          </a:solidFill>
                          <a:effectLst/>
                          <a:latin typeface="B Nazanin" panose="00000400000000000000" pitchFamily="2" charset="-78"/>
                          <a:cs typeface="B Titr" panose="00000700000000000000" pitchFamily="2" charset="-78"/>
                        </a:rPr>
                        <a:t>نام مرکز</a:t>
                      </a: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rtl="1" fontAlgn="ctr"/>
                      <a:r>
                        <a:rPr lang="fa-IR" sz="2100" b="0" i="0" u="none" strike="noStrike" dirty="0">
                          <a:solidFill>
                            <a:schemeClr val="bg2">
                              <a:lumMod val="10000"/>
                            </a:schemeClr>
                          </a:solidFill>
                          <a:effectLst/>
                          <a:latin typeface="B Nazanin" panose="00000400000000000000" pitchFamily="2" charset="-78"/>
                          <a:cs typeface="B Titr" panose="00000700000000000000" pitchFamily="2" charset="-78"/>
                        </a:rPr>
                        <a:t>آدرس</a:t>
                      </a: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rtl="0" fontAlgn="ctr"/>
                      <a:r>
                        <a:rPr lang="fa-IR" sz="1200" b="0" i="0" u="none" strike="noStrike" dirty="0">
                          <a:solidFill>
                            <a:schemeClr val="bg2">
                              <a:lumMod val="10000"/>
                            </a:schemeClr>
                          </a:solidFill>
                          <a:effectLst/>
                          <a:latin typeface="B Nazanin" panose="00000400000000000000" pitchFamily="2" charset="-78"/>
                          <a:cs typeface="B Titr" panose="00000700000000000000" pitchFamily="2" charset="-78"/>
                        </a:rPr>
                        <a:t>شماره تماس</a:t>
                      </a:r>
                    </a:p>
                  </a:txBody>
                  <a:tcPr marL="9004" marR="9004" marT="900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60937050"/>
                  </a:ext>
                </a:extLst>
              </a:tr>
              <a:tr h="671913">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مرکز گذری سلیم</a:t>
                      </a:r>
                    </a:p>
                    <a:p>
                      <a:pPr marL="0" marR="0" lvl="0" indent="0" algn="ctr" defTabSz="914400" rtl="1" eaLnBrk="1" fontAlgn="ctr" latinLnBrk="0" hangingPunct="1">
                        <a:lnSpc>
                          <a:spcPct val="100000"/>
                        </a:lnSpc>
                        <a:spcBef>
                          <a:spcPts val="0"/>
                        </a:spcBef>
                        <a:spcAft>
                          <a:spcPts val="0"/>
                        </a:spcAft>
                        <a:buClrTx/>
                        <a:buSzTx/>
                        <a:buFontTx/>
                        <a:buNone/>
                        <a:tabLst/>
                        <a:defRPr/>
                      </a:pPr>
                      <a:r>
                        <a:rPr lang="fa-IR" sz="1600" b="0" i="0" u="none" strike="noStrike" dirty="0">
                          <a:solidFill>
                            <a:srgbClr val="000000"/>
                          </a:solidFill>
                          <a:effectLst/>
                          <a:latin typeface="B Nazanin" panose="00000400000000000000" pitchFamily="2" charset="-78"/>
                          <a:cs typeface="B Titr" panose="00000700000000000000" pitchFamily="2" charset="-78"/>
                        </a:rPr>
                        <a:t>(اصفهان) </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600" b="0" i="0" u="none" strike="noStrike">
                          <a:solidFill>
                            <a:srgbClr val="000000"/>
                          </a:solidFill>
                          <a:effectLst/>
                          <a:latin typeface="B Nazanin" panose="00000400000000000000" pitchFamily="2" charset="-78"/>
                          <a:cs typeface="B Titr" panose="00000700000000000000" pitchFamily="2" charset="-78"/>
                        </a:rPr>
                        <a:t>اصفهان- ملک شهر- خ بهارستان غربی- جنب الومینیوم نما- بن بست شهید ملکی</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Titr" panose="00000700000000000000" pitchFamily="2" charset="-78"/>
                        </a:rPr>
                        <a:t>09131292145</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6525855"/>
                  </a:ext>
                </a:extLst>
              </a:tr>
              <a:tr h="772305">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مرکز گذری (زنان) مینو</a:t>
                      </a:r>
                    </a:p>
                    <a:p>
                      <a:pPr marL="0" marR="0" lvl="0" indent="0" algn="ctr" defTabSz="914400" rtl="1" eaLnBrk="1" fontAlgn="ctr" latinLnBrk="0" hangingPunct="1">
                        <a:lnSpc>
                          <a:spcPct val="100000"/>
                        </a:lnSpc>
                        <a:spcBef>
                          <a:spcPts val="0"/>
                        </a:spcBef>
                        <a:spcAft>
                          <a:spcPts val="0"/>
                        </a:spcAft>
                        <a:buClrTx/>
                        <a:buSzTx/>
                        <a:buFontTx/>
                        <a:buNone/>
                        <a:tabLst/>
                        <a:defRPr/>
                      </a:pPr>
                      <a:r>
                        <a:rPr lang="fa-IR" sz="1600" b="0" i="0" u="none" strike="noStrike" dirty="0">
                          <a:solidFill>
                            <a:srgbClr val="000000"/>
                          </a:solidFill>
                          <a:effectLst/>
                          <a:latin typeface="B Nazanin" panose="00000400000000000000" pitchFamily="2" charset="-78"/>
                          <a:cs typeface="B Titr" panose="00000700000000000000" pitchFamily="2" charset="-78"/>
                        </a:rPr>
                        <a:t>(اصفهان) </a:t>
                      </a:r>
                    </a:p>
                    <a:p>
                      <a:pPr algn="ctr" rtl="1" fontAlgn="ctr"/>
                      <a:endParaRPr lang="fa-IR" sz="1600" b="0" i="0" u="none" strike="noStrike" dirty="0">
                        <a:solidFill>
                          <a:srgbClr val="000000"/>
                        </a:solidFill>
                        <a:effectLst/>
                        <a:latin typeface="B Nazanin" panose="00000400000000000000" pitchFamily="2" charset="-78"/>
                        <a:cs typeface="B Titr" panose="00000700000000000000" pitchFamily="2" charset="-78"/>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میدان </a:t>
                      </a:r>
                      <a:r>
                        <a:rPr lang="fa-IR" sz="1600" b="0" i="0" u="none" strike="noStrike" dirty="0" err="1">
                          <a:solidFill>
                            <a:srgbClr val="000000"/>
                          </a:solidFill>
                          <a:effectLst/>
                          <a:latin typeface="B Nazanin" panose="00000400000000000000" pitchFamily="2" charset="-78"/>
                          <a:cs typeface="B Titr" panose="00000700000000000000" pitchFamily="2" charset="-78"/>
                        </a:rPr>
                        <a:t>جمهوری.خیابان</a:t>
                      </a:r>
                      <a:r>
                        <a:rPr lang="fa-IR" sz="1600" b="0" i="0" u="none" strike="noStrike" dirty="0">
                          <a:solidFill>
                            <a:srgbClr val="000000"/>
                          </a:solidFill>
                          <a:effectLst/>
                          <a:latin typeface="B Nazanin" panose="00000400000000000000" pitchFamily="2" charset="-78"/>
                          <a:cs typeface="B Titr" panose="00000700000000000000" pitchFamily="2" charset="-78"/>
                        </a:rPr>
                        <a:t> رباط </a:t>
                      </a:r>
                      <a:r>
                        <a:rPr lang="fa-IR" sz="1600" b="0" i="0" u="none" strike="noStrike" dirty="0" err="1">
                          <a:solidFill>
                            <a:srgbClr val="000000"/>
                          </a:solidFill>
                          <a:effectLst/>
                          <a:latin typeface="B Nazanin" panose="00000400000000000000" pitchFamily="2" charset="-78"/>
                          <a:cs typeface="B Titr" panose="00000700000000000000" pitchFamily="2" charset="-78"/>
                        </a:rPr>
                        <a:t>اول.پ</a:t>
                      </a:r>
                      <a:r>
                        <a:rPr lang="fa-IR" sz="1600" b="0" i="0" u="none" strike="noStrike" dirty="0">
                          <a:solidFill>
                            <a:srgbClr val="000000"/>
                          </a:solidFill>
                          <a:effectLst/>
                          <a:latin typeface="B Nazanin" panose="00000400000000000000" pitchFamily="2" charset="-78"/>
                          <a:cs typeface="B Titr" panose="00000700000000000000" pitchFamily="2" charset="-78"/>
                        </a:rPr>
                        <a:t> 93</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fa-IR" sz="1600" b="0" i="0" u="none" strike="noStrike" dirty="0">
                          <a:solidFill>
                            <a:srgbClr val="000000"/>
                          </a:solidFill>
                          <a:effectLst/>
                          <a:latin typeface="B Nazanin" panose="00000400000000000000" pitchFamily="2" charset="-78"/>
                          <a:cs typeface="B Titr" panose="00000700000000000000" pitchFamily="2" charset="-78"/>
                        </a:rPr>
                        <a:t>33378923</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934636823"/>
                  </a:ext>
                </a:extLst>
              </a:tr>
              <a:tr h="646068">
                <a:tc>
                  <a:txBody>
                    <a:bodyPr/>
                    <a:lstStyle/>
                    <a:p>
                      <a:pPr algn="ctr" rtl="1" fontAlgn="ctr"/>
                      <a:r>
                        <a:rPr lang="fa-IR" sz="1600" b="0" i="0" u="none" strike="noStrike" dirty="0" err="1">
                          <a:solidFill>
                            <a:srgbClr val="000000"/>
                          </a:solidFill>
                          <a:effectLst/>
                          <a:latin typeface="B Nazanin" panose="00000400000000000000" pitchFamily="2" charset="-78"/>
                          <a:cs typeface="B Titr" panose="00000700000000000000" pitchFamily="2" charset="-78"/>
                        </a:rPr>
                        <a:t>سرپناه</a:t>
                      </a:r>
                      <a:r>
                        <a:rPr lang="fa-IR" sz="1600" b="0" i="0" u="none" strike="noStrike" dirty="0">
                          <a:solidFill>
                            <a:srgbClr val="000000"/>
                          </a:solidFill>
                          <a:effectLst/>
                          <a:latin typeface="B Nazanin" panose="00000400000000000000" pitchFamily="2" charset="-78"/>
                          <a:cs typeface="B Titr" panose="00000700000000000000" pitchFamily="2" charset="-78"/>
                        </a:rPr>
                        <a:t> شبانه معجزه زندگی</a:t>
                      </a:r>
                    </a:p>
                    <a:p>
                      <a:pPr marL="0" marR="0" lvl="0" indent="0" algn="ctr" defTabSz="914400" rtl="1" eaLnBrk="1" fontAlgn="ctr" latinLnBrk="0" hangingPunct="1">
                        <a:lnSpc>
                          <a:spcPct val="100000"/>
                        </a:lnSpc>
                        <a:spcBef>
                          <a:spcPts val="0"/>
                        </a:spcBef>
                        <a:spcAft>
                          <a:spcPts val="0"/>
                        </a:spcAft>
                        <a:buClrTx/>
                        <a:buSzTx/>
                        <a:buFontTx/>
                        <a:buNone/>
                        <a:tabLst/>
                        <a:defRPr/>
                      </a:pPr>
                      <a:r>
                        <a:rPr lang="fa-IR" sz="1600" b="0" i="0" u="none" strike="noStrike" dirty="0">
                          <a:solidFill>
                            <a:srgbClr val="000000"/>
                          </a:solidFill>
                          <a:effectLst/>
                          <a:latin typeface="B Nazanin" panose="00000400000000000000" pitchFamily="2" charset="-78"/>
                          <a:cs typeface="B Titr" panose="00000700000000000000" pitchFamily="2" charset="-78"/>
                        </a:rPr>
                        <a:t>(اصفهان) </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600" b="0" i="0" u="none" strike="noStrike">
                          <a:solidFill>
                            <a:srgbClr val="000000"/>
                          </a:solidFill>
                          <a:effectLst/>
                          <a:latin typeface="B Nazanin" panose="00000400000000000000" pitchFamily="2" charset="-78"/>
                          <a:cs typeface="B Titr" panose="00000700000000000000" pitchFamily="2" charset="-78"/>
                        </a:rPr>
                        <a:t>خانه اصفهان- انتهای خیابان نوبهار شمالی-خ گلستان غربی- جنب کوچه مهدی</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600" b="0" i="0" u="none" strike="noStrike">
                          <a:solidFill>
                            <a:srgbClr val="000000"/>
                          </a:solidFill>
                          <a:effectLst/>
                          <a:latin typeface="B Nazanin" panose="00000400000000000000" pitchFamily="2" charset="-78"/>
                          <a:cs typeface="B Titr" panose="00000700000000000000" pitchFamily="2" charset="-78"/>
                        </a:rPr>
                        <a:t>9341488414</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2058881"/>
                  </a:ext>
                </a:extLst>
              </a:tr>
              <a:tr h="646068">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موبایل سنتر ارمغان سلامت</a:t>
                      </a:r>
                    </a:p>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(اصفهان) </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ملک شهر- شاهین شهر- عاشق آباد- گزو برخوار </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600" b="0" i="0" u="none" strike="noStrike">
                          <a:solidFill>
                            <a:srgbClr val="000000"/>
                          </a:solidFill>
                          <a:effectLst/>
                          <a:latin typeface="B Nazanin" panose="00000400000000000000" pitchFamily="2" charset="-78"/>
                          <a:cs typeface="B Titr" panose="00000700000000000000" pitchFamily="2" charset="-78"/>
                        </a:rPr>
                        <a:t>09136936642</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6261507"/>
                  </a:ext>
                </a:extLst>
              </a:tr>
              <a:tr h="772305">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مرکز گذری / </a:t>
                      </a:r>
                      <a:r>
                        <a:rPr lang="fa-IR" sz="1600" b="0" i="0" u="none" strike="noStrike" dirty="0" err="1">
                          <a:solidFill>
                            <a:srgbClr val="000000"/>
                          </a:solidFill>
                          <a:effectLst/>
                          <a:latin typeface="B Nazanin" panose="00000400000000000000" pitchFamily="2" charset="-78"/>
                          <a:cs typeface="B Titr" panose="00000700000000000000" pitchFamily="2" charset="-78"/>
                        </a:rPr>
                        <a:t>سرپناه</a:t>
                      </a:r>
                      <a:r>
                        <a:rPr lang="fa-IR" sz="1600" b="0" i="0" u="none" strike="noStrike" dirty="0">
                          <a:solidFill>
                            <a:srgbClr val="000000"/>
                          </a:solidFill>
                          <a:effectLst/>
                          <a:latin typeface="B Nazanin" panose="00000400000000000000" pitchFamily="2" charset="-78"/>
                          <a:cs typeface="B Titr" panose="00000700000000000000" pitchFamily="2" charset="-78"/>
                        </a:rPr>
                        <a:t> شبانه/ موبایل سنتر سلامت</a:t>
                      </a:r>
                    </a:p>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(خمینی شهر)</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600" b="0" i="0" u="none" strike="noStrike">
                          <a:solidFill>
                            <a:srgbClr val="000000"/>
                          </a:solidFill>
                          <a:effectLst/>
                          <a:latin typeface="B Nazanin" panose="00000400000000000000" pitchFamily="2" charset="-78"/>
                          <a:cs typeface="B Titr" panose="00000700000000000000" pitchFamily="2" charset="-78"/>
                        </a:rPr>
                        <a:t>خیابان کهندژ- روبروی پمپ بنزین طلوع فجر</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Titr" panose="00000700000000000000" pitchFamily="2" charset="-78"/>
                        </a:rPr>
                        <a:t>33658065</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4011727"/>
                  </a:ext>
                </a:extLst>
              </a:tr>
              <a:tr h="772305">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ایستگاه کاهش آسیب </a:t>
                      </a:r>
                      <a:r>
                        <a:rPr lang="fa-IR" sz="1600" b="0" i="0" u="none" strike="noStrike" dirty="0" err="1">
                          <a:solidFill>
                            <a:srgbClr val="000000"/>
                          </a:solidFill>
                          <a:effectLst/>
                          <a:latin typeface="B Nazanin" panose="00000400000000000000" pitchFamily="2" charset="-78"/>
                          <a:cs typeface="B Titr" panose="00000700000000000000" pitchFamily="2" charset="-78"/>
                        </a:rPr>
                        <a:t>بانیان</a:t>
                      </a:r>
                      <a:r>
                        <a:rPr lang="fa-IR" sz="1600" b="0" i="0" u="none" strike="noStrike" dirty="0">
                          <a:solidFill>
                            <a:srgbClr val="000000"/>
                          </a:solidFill>
                          <a:effectLst/>
                          <a:latin typeface="B Nazanin" panose="00000400000000000000" pitchFamily="2" charset="-78"/>
                          <a:cs typeface="B Titr" panose="00000700000000000000" pitchFamily="2" charset="-78"/>
                        </a:rPr>
                        <a:t> جوان(</a:t>
                      </a:r>
                      <a:r>
                        <a:rPr lang="fa-IR" sz="1600" b="0" i="0" u="none" strike="noStrike" dirty="0" err="1">
                          <a:solidFill>
                            <a:srgbClr val="000000"/>
                          </a:solidFill>
                          <a:effectLst/>
                          <a:latin typeface="B Nazanin" panose="00000400000000000000" pitchFamily="2" charset="-78"/>
                          <a:cs typeface="B Titr" panose="00000700000000000000" pitchFamily="2" charset="-78"/>
                        </a:rPr>
                        <a:t>کانکس</a:t>
                      </a:r>
                      <a:r>
                        <a:rPr lang="fa-IR" sz="1600" b="0" i="0" u="none" strike="noStrike" dirty="0">
                          <a:solidFill>
                            <a:srgbClr val="000000"/>
                          </a:solidFill>
                          <a:effectLst/>
                          <a:latin typeface="B Nazanin" panose="00000400000000000000" pitchFamily="2" charset="-78"/>
                          <a:cs typeface="B Titr" panose="00000700000000000000" pitchFamily="2" charset="-78"/>
                        </a:rPr>
                        <a:t>)</a:t>
                      </a:r>
                    </a:p>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(نجف آباد))</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نجف آباد -امیر آباد پارکینگ  پارک فیروزه </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Titr" panose="00000700000000000000" pitchFamily="2" charset="-78"/>
                        </a:rPr>
                        <a:t>9131338253</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436478"/>
                  </a:ext>
                </a:extLst>
              </a:tr>
              <a:tr h="646068">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موبایل سنتر </a:t>
                      </a:r>
                    </a:p>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(لنجان)</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fontAlgn="ctr"/>
                      <a:r>
                        <a:rPr lang="fa-IR" sz="1600" b="0" i="0" u="none" strike="noStrike" dirty="0">
                          <a:solidFill>
                            <a:srgbClr val="000000"/>
                          </a:solidFill>
                          <a:effectLst/>
                          <a:latin typeface="B Nazanin" panose="00000400000000000000" pitchFamily="2" charset="-78"/>
                          <a:cs typeface="B Titr" panose="00000700000000000000" pitchFamily="2" charset="-78"/>
                        </a:rPr>
                        <a:t>لنجان- جاده اصلی گلستان- فولاد شهر</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a-IR" sz="1600" b="0" i="0" u="none" strike="noStrike" dirty="0">
                          <a:solidFill>
                            <a:srgbClr val="000000"/>
                          </a:solidFill>
                          <a:effectLst/>
                          <a:latin typeface="B Nazanin" panose="00000400000000000000" pitchFamily="2" charset="-78"/>
                          <a:cs typeface="B Titr" panose="00000700000000000000" pitchFamily="2" charset="-78"/>
                        </a:rPr>
                        <a:t>09132362090</a:t>
                      </a: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9145941"/>
                  </a:ext>
                </a:extLst>
              </a:tr>
            </a:tbl>
          </a:graphicData>
        </a:graphic>
      </p:graphicFrame>
    </p:spTree>
    <p:extLst>
      <p:ext uri="{BB962C8B-B14F-4D97-AF65-F5344CB8AC3E}">
        <p14:creationId xmlns:p14="http://schemas.microsoft.com/office/powerpoint/2010/main" val="32847787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12700"/>
            <a:ext cx="12192001" cy="6858000"/>
          </a:xfrm>
        </p:spPr>
      </p:pic>
    </p:spTree>
    <p:extLst>
      <p:ext uri="{BB962C8B-B14F-4D97-AF65-F5344CB8AC3E}">
        <p14:creationId xmlns:p14="http://schemas.microsoft.com/office/powerpoint/2010/main" val="14373913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804F942-AF7F-6C12-1DC0-41BC39A39225}"/>
              </a:ext>
            </a:extLst>
          </p:cNvPr>
          <p:cNvPicPr>
            <a:picLocks noChangeAspect="1"/>
          </p:cNvPicPr>
          <p:nvPr/>
        </p:nvPicPr>
        <p:blipFill>
          <a:blip r:embed="rId2"/>
          <a:stretch>
            <a:fillRect/>
          </a:stretch>
        </p:blipFill>
        <p:spPr>
          <a:xfrm>
            <a:off x="203211" y="633026"/>
            <a:ext cx="11901488" cy="5591947"/>
          </a:xfrm>
          <a:prstGeom prst="rect">
            <a:avLst/>
          </a:prstGeom>
        </p:spPr>
      </p:pic>
    </p:spTree>
    <p:extLst>
      <p:ext uri="{BB962C8B-B14F-4D97-AF65-F5344CB8AC3E}">
        <p14:creationId xmlns:p14="http://schemas.microsoft.com/office/powerpoint/2010/main" val="10903075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255E78A-FA55-8AAE-C264-AF1DA91AE9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586FB4-535D-D11A-0070-77DB9C73CA09}"/>
              </a:ext>
            </a:extLst>
          </p:cNvPr>
          <p:cNvSpPr>
            <a:spLocks noGrp="1"/>
          </p:cNvSpPr>
          <p:nvPr>
            <p:ph type="title"/>
          </p:nvPr>
        </p:nvSpPr>
        <p:spPr>
          <a:xfrm>
            <a:off x="332961" y="205606"/>
            <a:ext cx="10301733" cy="1243584"/>
          </a:xfrm>
          <a:prstGeom prst="roundRect">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p>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5 شرط اصلی بین المللی برای انجام تست تشخیصی </a:t>
            </a:r>
            <a:r>
              <a:rPr lang="en-US" sz="4000" b="1" dirty="0">
                <a:solidFill>
                  <a:schemeClr val="bg1"/>
                </a:solidFill>
                <a:effectLst>
                  <a:outerShdw blurRad="38100" dist="38100" dir="2700000" algn="tl">
                    <a:srgbClr val="000000">
                      <a:alpha val="43137"/>
                    </a:srgbClr>
                  </a:outerShdw>
                </a:effectLst>
                <a:cs typeface="B Nazanin" panose="00000400000000000000" pitchFamily="2" charset="-78"/>
              </a:rPr>
              <a:t>HIV</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graphicFrame>
        <p:nvGraphicFramePr>
          <p:cNvPr id="4" name="Content Placeholder 3">
            <a:extLst>
              <a:ext uri="{FF2B5EF4-FFF2-40B4-BE49-F238E27FC236}">
                <a16:creationId xmlns:a16="http://schemas.microsoft.com/office/drawing/2014/main" id="{1B4D6DFE-4D20-40BD-346E-C919D5F74BD0}"/>
              </a:ext>
            </a:extLst>
          </p:cNvPr>
          <p:cNvGraphicFramePr>
            <a:graphicFrameLocks noGrp="1"/>
          </p:cNvGraphicFramePr>
          <p:nvPr>
            <p:ph idx="1"/>
          </p:nvPr>
        </p:nvGraphicFramePr>
        <p:xfrm>
          <a:off x="838199" y="1818167"/>
          <a:ext cx="10533321" cy="43587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1">
            <a:extLst>
              <a:ext uri="{FF2B5EF4-FFF2-40B4-BE49-F238E27FC236}">
                <a16:creationId xmlns:a16="http://schemas.microsoft.com/office/drawing/2014/main" id="{9BF6F170-D374-7939-CD70-FEAF898F2A7F}"/>
              </a:ext>
            </a:extLst>
          </p:cNvPr>
          <p:cNvSpPr txBox="1">
            <a:spLocks/>
          </p:cNvSpPr>
          <p:nvPr/>
        </p:nvSpPr>
        <p:spPr>
          <a:xfrm>
            <a:off x="10685720" y="205606"/>
            <a:ext cx="1371600" cy="1243584"/>
          </a:xfrm>
          <a:prstGeom prst="flowChartAlternateProcess">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6" name="Picture 5">
            <a:extLst>
              <a:ext uri="{FF2B5EF4-FFF2-40B4-BE49-F238E27FC236}">
                <a16:creationId xmlns:a16="http://schemas.microsoft.com/office/drawing/2014/main" id="{A06F1D77-A988-3A0B-48DA-A6F5BBE7A57E}"/>
              </a:ext>
            </a:extLst>
          </p:cNvPr>
          <p:cNvPicPr>
            <a:picLocks noChangeAspect="1"/>
          </p:cNvPicPr>
          <p:nvPr/>
        </p:nvPicPr>
        <p:blipFill>
          <a:blip r:embed="rId7"/>
          <a:stretch>
            <a:fillRect/>
          </a:stretch>
        </p:blipFill>
        <p:spPr>
          <a:xfrm>
            <a:off x="10862155" y="267551"/>
            <a:ext cx="1137267" cy="1012609"/>
          </a:xfrm>
          <a:prstGeom prst="rect">
            <a:avLst/>
          </a:prstGeom>
        </p:spPr>
      </p:pic>
    </p:spTree>
    <p:extLst>
      <p:ext uri="{BB962C8B-B14F-4D97-AF65-F5344CB8AC3E}">
        <p14:creationId xmlns:p14="http://schemas.microsoft.com/office/powerpoint/2010/main" val="32633934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0805903-F72D-2286-E7AD-5B7DD6997C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51ABFB-051B-98DD-FBDC-8708ED311132}"/>
              </a:ext>
            </a:extLst>
          </p:cNvPr>
          <p:cNvSpPr>
            <a:spLocks noGrp="1"/>
          </p:cNvSpPr>
          <p:nvPr>
            <p:ph type="title"/>
          </p:nvPr>
        </p:nvSpPr>
        <p:spPr>
          <a:xfrm>
            <a:off x="332961" y="205606"/>
            <a:ext cx="10301733" cy="1243584"/>
          </a:xfrm>
          <a:prstGeom prst="roundRect">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p>
            <a:pPr algn="r" rtl="1"/>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فرآیند های تشخیصی  </a:t>
            </a:r>
            <a:r>
              <a:rPr lang="en-US" sz="4000" b="1" dirty="0">
                <a:solidFill>
                  <a:schemeClr val="bg1"/>
                </a:solidFill>
                <a:effectLst>
                  <a:outerShdw blurRad="38100" dist="38100" dir="2700000" algn="tl">
                    <a:srgbClr val="000000">
                      <a:alpha val="43137"/>
                    </a:srgbClr>
                  </a:outerShdw>
                </a:effectLst>
                <a:cs typeface="B Nazanin" panose="00000400000000000000" pitchFamily="2" charset="-78"/>
              </a:rPr>
              <a:t>HIV</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3" name="Title 1">
            <a:extLst>
              <a:ext uri="{FF2B5EF4-FFF2-40B4-BE49-F238E27FC236}">
                <a16:creationId xmlns:a16="http://schemas.microsoft.com/office/drawing/2014/main" id="{535DCABF-B975-285D-F2D8-254E5B7AE2C5}"/>
              </a:ext>
            </a:extLst>
          </p:cNvPr>
          <p:cNvSpPr txBox="1">
            <a:spLocks/>
          </p:cNvSpPr>
          <p:nvPr/>
        </p:nvSpPr>
        <p:spPr>
          <a:xfrm>
            <a:off x="10685720" y="205606"/>
            <a:ext cx="1371600" cy="1243584"/>
          </a:xfrm>
          <a:prstGeom prst="flowChartAlternateProcess">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graphicFrame>
        <p:nvGraphicFramePr>
          <p:cNvPr id="10" name="Diagram 9">
            <a:extLst>
              <a:ext uri="{FF2B5EF4-FFF2-40B4-BE49-F238E27FC236}">
                <a16:creationId xmlns:a16="http://schemas.microsoft.com/office/drawing/2014/main" id="{E240CFB2-ABD2-F71E-6D0F-DA9F41841128}"/>
              </a:ext>
            </a:extLst>
          </p:cNvPr>
          <p:cNvGraphicFramePr/>
          <p:nvPr/>
        </p:nvGraphicFramePr>
        <p:xfrm>
          <a:off x="1794752" y="1501443"/>
          <a:ext cx="9970851" cy="21512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Diagram 10">
            <a:extLst>
              <a:ext uri="{FF2B5EF4-FFF2-40B4-BE49-F238E27FC236}">
                <a16:creationId xmlns:a16="http://schemas.microsoft.com/office/drawing/2014/main" id="{E5A47E82-54F7-7E88-FE98-309E9C8B0CB1}"/>
              </a:ext>
            </a:extLst>
          </p:cNvPr>
          <p:cNvGraphicFramePr/>
          <p:nvPr>
            <p:extLst>
              <p:ext uri="{D42A27DB-BD31-4B8C-83A1-F6EECF244321}">
                <p14:modId xmlns:p14="http://schemas.microsoft.com/office/powerpoint/2010/main" val="3582843615"/>
              </p:ext>
            </p:extLst>
          </p:nvPr>
        </p:nvGraphicFramePr>
        <p:xfrm>
          <a:off x="2106038" y="4612748"/>
          <a:ext cx="851168" cy="74380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2" name="Diagram 11">
            <a:extLst>
              <a:ext uri="{FF2B5EF4-FFF2-40B4-BE49-F238E27FC236}">
                <a16:creationId xmlns:a16="http://schemas.microsoft.com/office/drawing/2014/main" id="{0E086B1A-105A-F541-31A7-71C8976164E1}"/>
              </a:ext>
            </a:extLst>
          </p:cNvPr>
          <p:cNvGraphicFramePr/>
          <p:nvPr/>
        </p:nvGraphicFramePr>
        <p:xfrm>
          <a:off x="2957206" y="3870129"/>
          <a:ext cx="8843403" cy="215129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3" name="Rectangle: Rounded Corners 12">
            <a:extLst>
              <a:ext uri="{FF2B5EF4-FFF2-40B4-BE49-F238E27FC236}">
                <a16:creationId xmlns:a16="http://schemas.microsoft.com/office/drawing/2014/main" id="{CB88ADF4-BCED-563C-0BF2-B7A2ACA18281}"/>
              </a:ext>
            </a:extLst>
          </p:cNvPr>
          <p:cNvSpPr/>
          <p:nvPr/>
        </p:nvSpPr>
        <p:spPr>
          <a:xfrm>
            <a:off x="179962" y="1930940"/>
            <a:ext cx="1527242" cy="1186775"/>
          </a:xfrm>
          <a:prstGeom prst="roundRect">
            <a:avLst/>
          </a:prstGeom>
          <a:solidFill>
            <a:schemeClr val="accent6">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فرآیند 1</a:t>
            </a:r>
          </a:p>
          <a:p>
            <a:pPr algn="ctr"/>
            <a:r>
              <a:rPr lang="fa-IR" b="1" dirty="0">
                <a:cs typeface="B Nazanin" panose="00000400000000000000" pitchFamily="2" charset="-78"/>
              </a:rPr>
              <a:t>تشخیص اولیه </a:t>
            </a:r>
            <a:br>
              <a:rPr lang="fa-IR" b="1" dirty="0">
                <a:cs typeface="B Nazanin" panose="00000400000000000000" pitchFamily="2" charset="-78"/>
              </a:rPr>
            </a:br>
            <a:r>
              <a:rPr lang="en-US" b="1" dirty="0">
                <a:cs typeface="B Nazanin" panose="00000400000000000000" pitchFamily="2" charset="-78"/>
              </a:rPr>
              <a:t>PIT</a:t>
            </a:r>
          </a:p>
        </p:txBody>
      </p:sp>
      <p:sp>
        <p:nvSpPr>
          <p:cNvPr id="15" name="Rectangle: Rounded Corners 14">
            <a:extLst>
              <a:ext uri="{FF2B5EF4-FFF2-40B4-BE49-F238E27FC236}">
                <a16:creationId xmlns:a16="http://schemas.microsoft.com/office/drawing/2014/main" id="{7C237F3C-0022-9C0F-F34C-558F9D8BCAEE}"/>
              </a:ext>
            </a:extLst>
          </p:cNvPr>
          <p:cNvSpPr/>
          <p:nvPr/>
        </p:nvSpPr>
        <p:spPr>
          <a:xfrm>
            <a:off x="267510" y="4459357"/>
            <a:ext cx="1527242" cy="1186775"/>
          </a:xfrm>
          <a:prstGeom prst="roundRect">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b="1" dirty="0">
                <a:cs typeface="B Nazanin" panose="00000400000000000000" pitchFamily="2" charset="-78"/>
              </a:rPr>
              <a:t>فرآیند 2</a:t>
            </a:r>
          </a:p>
          <a:p>
            <a:pPr algn="ctr"/>
            <a:r>
              <a:rPr lang="fa-IR" b="1" dirty="0">
                <a:cs typeface="B Nazanin" panose="00000400000000000000" pitchFamily="2" charset="-78"/>
              </a:rPr>
              <a:t>تایید تشخیص</a:t>
            </a:r>
            <a:br>
              <a:rPr lang="fa-IR" b="1" dirty="0">
                <a:cs typeface="B Nazanin" panose="00000400000000000000" pitchFamily="2" charset="-78"/>
              </a:rPr>
            </a:br>
            <a:r>
              <a:rPr lang="en-US" b="1" dirty="0">
                <a:cs typeface="B Nazanin" panose="00000400000000000000" pitchFamily="2" charset="-78"/>
              </a:rPr>
              <a:t>VCT</a:t>
            </a:r>
          </a:p>
        </p:txBody>
      </p:sp>
      <p:pic>
        <p:nvPicPr>
          <p:cNvPr id="4" name="Picture 3">
            <a:extLst>
              <a:ext uri="{FF2B5EF4-FFF2-40B4-BE49-F238E27FC236}">
                <a16:creationId xmlns:a16="http://schemas.microsoft.com/office/drawing/2014/main" id="{83E4008C-2955-3740-5D80-71244308C3F6}"/>
              </a:ext>
            </a:extLst>
          </p:cNvPr>
          <p:cNvPicPr>
            <a:picLocks noChangeAspect="1"/>
          </p:cNvPicPr>
          <p:nvPr/>
        </p:nvPicPr>
        <p:blipFill>
          <a:blip r:embed="rId17"/>
          <a:stretch>
            <a:fillRect/>
          </a:stretch>
        </p:blipFill>
        <p:spPr>
          <a:xfrm>
            <a:off x="10809763" y="338681"/>
            <a:ext cx="1123514" cy="1000363"/>
          </a:xfrm>
          <a:prstGeom prst="rect">
            <a:avLst/>
          </a:prstGeom>
        </p:spPr>
      </p:pic>
    </p:spTree>
    <p:extLst>
      <p:ext uri="{BB962C8B-B14F-4D97-AF65-F5344CB8AC3E}">
        <p14:creationId xmlns:p14="http://schemas.microsoft.com/office/powerpoint/2010/main" val="22609670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AF54DED-4AA5-F44B-74FF-9E769A87EB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CD8632-AC71-C53C-B294-1497755214A9}"/>
              </a:ext>
            </a:extLst>
          </p:cNvPr>
          <p:cNvSpPr>
            <a:spLocks noGrp="1"/>
          </p:cNvSpPr>
          <p:nvPr>
            <p:ph type="title"/>
          </p:nvPr>
        </p:nvSpPr>
        <p:spPr>
          <a:xfrm>
            <a:off x="332961" y="205606"/>
            <a:ext cx="10301733" cy="1243584"/>
          </a:xfrm>
          <a:prstGeom prst="roundRect">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p>
            <a:pPr algn="r" rtl="1"/>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دو رویکرد مشاوره برای انجام تست تشخیصی </a:t>
            </a:r>
            <a:r>
              <a:rPr lang="en-US" sz="4000" b="1" dirty="0">
                <a:solidFill>
                  <a:schemeClr val="bg1"/>
                </a:solidFill>
                <a:effectLst>
                  <a:outerShdw blurRad="38100" dist="38100" dir="2700000" algn="tl">
                    <a:srgbClr val="000000">
                      <a:alpha val="43137"/>
                    </a:srgbClr>
                  </a:outerShdw>
                </a:effectLst>
                <a:cs typeface="B Nazanin" panose="00000400000000000000" pitchFamily="2" charset="-78"/>
              </a:rPr>
              <a:t>HIV</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3" name="Title 1">
            <a:extLst>
              <a:ext uri="{FF2B5EF4-FFF2-40B4-BE49-F238E27FC236}">
                <a16:creationId xmlns:a16="http://schemas.microsoft.com/office/drawing/2014/main" id="{3CB2E1DA-00C7-2BF4-4B8D-666B6B417D5A}"/>
              </a:ext>
            </a:extLst>
          </p:cNvPr>
          <p:cNvSpPr txBox="1">
            <a:spLocks/>
          </p:cNvSpPr>
          <p:nvPr/>
        </p:nvSpPr>
        <p:spPr>
          <a:xfrm>
            <a:off x="10685720" y="205606"/>
            <a:ext cx="1371600" cy="1243584"/>
          </a:xfrm>
          <a:prstGeom prst="flowChartAlternateProcess">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a16="http://schemas.microsoft.com/office/drawing/2014/main" id="{93F26845-FE9F-AA23-C96E-34D9D93AA75D}"/>
              </a:ext>
            </a:extLst>
          </p:cNvPr>
          <p:cNvSpPr txBox="1"/>
          <p:nvPr/>
        </p:nvSpPr>
        <p:spPr>
          <a:xfrm>
            <a:off x="272374" y="1673525"/>
            <a:ext cx="11685888" cy="3550203"/>
          </a:xfrm>
          <a:prstGeom prst="rect">
            <a:avLst/>
          </a:prstGeom>
          <a:noFill/>
        </p:spPr>
        <p:txBody>
          <a:bodyPr wrap="square">
            <a:spAutoFit/>
          </a:bodyPr>
          <a:lstStyle/>
          <a:p>
            <a:pPr marL="342900" marR="0" lvl="0" indent="-342900" algn="just" rtl="1">
              <a:lnSpc>
                <a:spcPct val="115000"/>
              </a:lnSpc>
              <a:spcBef>
                <a:spcPts val="0"/>
              </a:spcBef>
              <a:spcAft>
                <a:spcPts val="0"/>
              </a:spcAft>
              <a:buSzPts val="1600"/>
              <a:buFont typeface="Wingdings" panose="05000000000000000000" pitchFamily="2" charset="2"/>
              <a:buChar char=""/>
            </a:pPr>
            <a:r>
              <a:rPr lang="ar-SA" sz="28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رویکرد  مشاوره و </a:t>
            </a:r>
            <a:r>
              <a:rPr lang="fa-IR" sz="28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آ</a:t>
            </a:r>
            <a:r>
              <a:rPr lang="ar-SA" sz="28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زمایش داوطلبانه </a:t>
            </a:r>
            <a:r>
              <a:rPr lang="en-US" sz="28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Voluntary Counseling and Testing(VCT)</a:t>
            </a:r>
            <a:endParaRPr lang="en-US" sz="2800" dirty="0">
              <a:solidFill>
                <a:srgbClr val="002060"/>
              </a:solidFill>
              <a:effectLst/>
              <a:latin typeface="Calibri" panose="020F0502020204030204" pitchFamily="34" charset="0"/>
              <a:ea typeface="Calibri" panose="020F0502020204030204" pitchFamily="34" charset="0"/>
              <a:cs typeface="Wingdings" panose="05000000000000000000" pitchFamily="2" charset="2"/>
            </a:endParaRPr>
          </a:p>
          <a:p>
            <a:pPr marL="171450" marR="0" algn="r" rtl="1">
              <a:lnSpc>
                <a:spcPct val="107000"/>
              </a:lnSpc>
              <a:spcBef>
                <a:spcPts val="0"/>
              </a:spcBef>
              <a:spcAft>
                <a:spcPts val="1000"/>
              </a:spcAft>
            </a:pPr>
            <a:r>
              <a:rPr lang="fa-IR" sz="2800" dirty="0">
                <a:solidFill>
                  <a:srgbClr val="002060"/>
                </a:solidFill>
                <a:effectLst/>
                <a:latin typeface="Calibri" panose="020F0502020204030204" pitchFamily="34" charset="0"/>
                <a:ea typeface="Calibri" panose="020F0502020204030204" pitchFamily="34" charset="0"/>
                <a:cs typeface="B Zar" panose="00000400000000000000" pitchFamily="2" charset="-78"/>
              </a:rPr>
              <a:t>مشاوره تخصصی است که باید توسط یک </a:t>
            </a:r>
            <a:r>
              <a:rPr lang="fa-IR" sz="28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مشاور</a:t>
            </a:r>
            <a:r>
              <a:rPr lang="fa-IR" sz="2800" dirty="0">
                <a:solidFill>
                  <a:srgbClr val="002060"/>
                </a:solidFill>
                <a:effectLst/>
                <a:latin typeface="Calibri" panose="020F0502020204030204" pitchFamily="34" charset="0"/>
                <a:ea typeface="Calibri" panose="020F0502020204030204" pitchFamily="34" charset="0"/>
                <a:cs typeface="B Zar" panose="00000400000000000000" pitchFamily="2" charset="-78"/>
              </a:rPr>
              <a:t> دوره دیده  انجام شود . مشاور باید مهارت لازم برای برقراری ارتباط ، ارزیابی خطر و مهارت لازم برای انجام مشاوره های تخصصی را داشته باشد </a:t>
            </a:r>
            <a:endParaRPr lang="en-US" sz="2800" dirty="0">
              <a:solidFill>
                <a:srgbClr val="002060"/>
              </a:solidFill>
              <a:effectLst/>
              <a:latin typeface="Calibri" panose="020F0502020204030204" pitchFamily="34" charset="0"/>
              <a:ea typeface="Calibri" panose="020F0502020204030204" pitchFamily="34" charset="0"/>
              <a:cs typeface="B Zar" panose="00000400000000000000" pitchFamily="2" charset="-78"/>
            </a:endParaRPr>
          </a:p>
          <a:p>
            <a:pPr marL="171450" marR="0" algn="r" rtl="1">
              <a:lnSpc>
                <a:spcPct val="107000"/>
              </a:lnSpc>
              <a:spcBef>
                <a:spcPts val="0"/>
              </a:spcBef>
              <a:spcAft>
                <a:spcPts val="1000"/>
              </a:spcAft>
            </a:pPr>
            <a:endParaRPr lang="en-US" sz="28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0"/>
              </a:spcAft>
              <a:buSzPts val="1600"/>
              <a:buFont typeface="Wingdings" panose="05000000000000000000" pitchFamily="2" charset="2"/>
              <a:buChar char=""/>
            </a:pPr>
            <a:r>
              <a:rPr lang="fa-IR" sz="28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رویکرد پیشنهاد درمانگر( </a:t>
            </a:r>
            <a:r>
              <a:rPr lang="en-US" sz="2800" dirty="0">
                <a:solidFill>
                  <a:srgbClr val="002060"/>
                </a:solidFill>
                <a:effectLst/>
                <a:latin typeface="Times New Roman" panose="02020603050405020304" pitchFamily="18" charset="0"/>
                <a:ea typeface="Calibri" panose="020F0502020204030204" pitchFamily="34" charset="0"/>
                <a:cs typeface="B Zar" panose="00000400000000000000" pitchFamily="2" charset="-78"/>
              </a:rPr>
              <a:t>PITC</a:t>
            </a:r>
            <a:r>
              <a:rPr lang="fa-IR" sz="28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 ) </a:t>
            </a:r>
            <a:r>
              <a:rPr lang="en-US" sz="2800" b="1" dirty="0">
                <a:solidFill>
                  <a:srgbClr val="002060"/>
                </a:solidFill>
                <a:effectLst/>
                <a:latin typeface="Times New Roman" panose="02020603050405020304" pitchFamily="18" charset="0"/>
                <a:ea typeface="Calibri" panose="020F0502020204030204" pitchFamily="34" charset="0"/>
                <a:cs typeface="B Zar" panose="00000400000000000000" pitchFamily="2" charset="-78"/>
              </a:rPr>
              <a:t>Provider-initiated testing and counseling</a:t>
            </a:r>
            <a:endParaRPr lang="en-US" sz="2800" b="1" dirty="0">
              <a:solidFill>
                <a:srgbClr val="002060"/>
              </a:solidFill>
              <a:effectLst/>
              <a:latin typeface="Calibri" panose="020F0502020204030204" pitchFamily="34" charset="0"/>
              <a:ea typeface="Calibri" panose="020F0502020204030204" pitchFamily="34" charset="0"/>
              <a:cs typeface="Wingdings" panose="05000000000000000000" pitchFamily="2" charset="2"/>
            </a:endParaRPr>
          </a:p>
          <a:p>
            <a:pPr algn="r" rtl="1"/>
            <a:r>
              <a:rPr lang="fa-IR" sz="2800" dirty="0">
                <a:solidFill>
                  <a:srgbClr val="002060"/>
                </a:solidFill>
                <a:effectLst/>
                <a:latin typeface="Calibri" panose="020F0502020204030204" pitchFamily="34" charset="0"/>
                <a:ea typeface="Calibri" panose="020F0502020204030204" pitchFamily="34" charset="0"/>
                <a:cs typeface="B Zar" panose="00000400000000000000" pitchFamily="2" charset="-78"/>
              </a:rPr>
              <a:t>فرم ساده شده مشاوره قبل و بعد از آزمایش است به گونه ایی که در این سطح ارائه دهندگان خدمات که ممکن است حتی از گروه های همسان باشند و لازم نیست  الزاما مشاور باشد </a:t>
            </a:r>
            <a:endParaRPr lang="en-US" sz="2800" dirty="0">
              <a:solidFill>
                <a:srgbClr val="002060"/>
              </a:solidFill>
            </a:endParaRPr>
          </a:p>
        </p:txBody>
      </p:sp>
      <p:pic>
        <p:nvPicPr>
          <p:cNvPr id="4" name="Picture 3">
            <a:extLst>
              <a:ext uri="{FF2B5EF4-FFF2-40B4-BE49-F238E27FC236}">
                <a16:creationId xmlns:a16="http://schemas.microsoft.com/office/drawing/2014/main" id="{9396B2FA-0FCD-24A6-ACE7-20C0722CED73}"/>
              </a:ext>
            </a:extLst>
          </p:cNvPr>
          <p:cNvPicPr>
            <a:picLocks noChangeAspect="1"/>
          </p:cNvPicPr>
          <p:nvPr/>
        </p:nvPicPr>
        <p:blipFill>
          <a:blip r:embed="rId2"/>
          <a:stretch>
            <a:fillRect/>
          </a:stretch>
        </p:blipFill>
        <p:spPr>
          <a:xfrm>
            <a:off x="10790789" y="307646"/>
            <a:ext cx="1167473" cy="1039504"/>
          </a:xfrm>
          <a:prstGeom prst="rect">
            <a:avLst/>
          </a:prstGeom>
        </p:spPr>
      </p:pic>
    </p:spTree>
    <p:extLst>
      <p:ext uri="{BB962C8B-B14F-4D97-AF65-F5344CB8AC3E}">
        <p14:creationId xmlns:p14="http://schemas.microsoft.com/office/powerpoint/2010/main" val="6094620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DFC1CFE-8EEE-EC12-467A-FEBCC80904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220BFE-6D1F-194F-C89A-FC3AA56E6DC8}"/>
              </a:ext>
            </a:extLst>
          </p:cNvPr>
          <p:cNvSpPr>
            <a:spLocks noGrp="1"/>
          </p:cNvSpPr>
          <p:nvPr>
            <p:ph type="title"/>
          </p:nvPr>
        </p:nvSpPr>
        <p:spPr>
          <a:xfrm>
            <a:off x="332961" y="205606"/>
            <a:ext cx="10301733" cy="1243584"/>
          </a:xfrm>
          <a:prstGeom prst="roundRect">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p>
            <a:pPr algn="r" rtl="1"/>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دو رویکرد مشاوره برای انجام تست تشخیصی </a:t>
            </a:r>
            <a:r>
              <a:rPr lang="en-US" sz="4000" b="1" dirty="0">
                <a:solidFill>
                  <a:schemeClr val="bg1"/>
                </a:solidFill>
                <a:effectLst>
                  <a:outerShdw blurRad="38100" dist="38100" dir="2700000" algn="tl">
                    <a:srgbClr val="000000">
                      <a:alpha val="43137"/>
                    </a:srgbClr>
                  </a:outerShdw>
                </a:effectLst>
                <a:cs typeface="B Nazanin" panose="00000400000000000000" pitchFamily="2" charset="-78"/>
              </a:rPr>
              <a:t>HIV</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3" name="Title 1">
            <a:extLst>
              <a:ext uri="{FF2B5EF4-FFF2-40B4-BE49-F238E27FC236}">
                <a16:creationId xmlns:a16="http://schemas.microsoft.com/office/drawing/2014/main" id="{ECA3A951-810E-EFC5-6CF2-03DE3F0B083D}"/>
              </a:ext>
            </a:extLst>
          </p:cNvPr>
          <p:cNvSpPr txBox="1">
            <a:spLocks/>
          </p:cNvSpPr>
          <p:nvPr/>
        </p:nvSpPr>
        <p:spPr>
          <a:xfrm>
            <a:off x="10685720" y="205606"/>
            <a:ext cx="1371600" cy="1243584"/>
          </a:xfrm>
          <a:prstGeom prst="flowChartAlternateProcess">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9" name="TextBox 8">
            <a:extLst>
              <a:ext uri="{FF2B5EF4-FFF2-40B4-BE49-F238E27FC236}">
                <a16:creationId xmlns:a16="http://schemas.microsoft.com/office/drawing/2014/main" id="{2B1E6A86-65F1-D915-0B34-44D716C80B26}"/>
              </a:ext>
            </a:extLst>
          </p:cNvPr>
          <p:cNvSpPr txBox="1"/>
          <p:nvPr/>
        </p:nvSpPr>
        <p:spPr>
          <a:xfrm>
            <a:off x="97876" y="1648512"/>
            <a:ext cx="12094124" cy="3560975"/>
          </a:xfrm>
          <a:prstGeom prst="rect">
            <a:avLst/>
          </a:prstGeom>
          <a:noFill/>
        </p:spPr>
        <p:txBody>
          <a:bodyPr wrap="square">
            <a:spAutoFit/>
          </a:bodyPr>
          <a:lstStyle/>
          <a:p>
            <a:pPr marL="457200" marR="0" algn="r" rtl="1">
              <a:lnSpc>
                <a:spcPct val="115000"/>
              </a:lnSpc>
              <a:spcBef>
                <a:spcPts val="0"/>
              </a:spcBef>
              <a:spcAft>
                <a:spcPts val="0"/>
              </a:spcAft>
            </a:pPr>
            <a:r>
              <a:rPr lang="en-US" sz="28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Opt-In PITC HIV Test</a:t>
            </a:r>
            <a:r>
              <a:rPr lang="fa-IR" sz="20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a:t>
            </a:r>
            <a:r>
              <a:rPr lang="fa-IR" sz="2000" dirty="0">
                <a:solidFill>
                  <a:srgbClr val="002060"/>
                </a:solidFill>
                <a:effectLst/>
                <a:latin typeface="Calibri" panose="020F0502020204030204" pitchFamily="34" charset="0"/>
                <a:ea typeface="Calibri" panose="020F0502020204030204" pitchFamily="34" charset="0"/>
                <a:cs typeface="B Zar" panose="00000400000000000000" pitchFamily="2" charset="-78"/>
              </a:rPr>
              <a:t> در این روش  ابتدابه فرد اچ آی وی به فرد آموزش داده می شود و.بعددر قالب مشاوره  ضمن یک جمع بندی کلی از اچ ای وی و اهمیت تشخیص به هنگام ( ترغیب)  به او توصیه می شود تست اچ ای وی بدهد : با این توضیحات </a:t>
            </a:r>
            <a:r>
              <a:rPr lang="fa-IR" sz="2000" b="1" u="sng" dirty="0">
                <a:solidFill>
                  <a:srgbClr val="002060"/>
                </a:solidFill>
                <a:effectLst/>
                <a:latin typeface="Calibri" panose="020F0502020204030204" pitchFamily="34" charset="0"/>
                <a:ea typeface="Calibri" panose="020F0502020204030204" pitchFamily="34" charset="0"/>
                <a:cs typeface="B Zar" panose="00000400000000000000" pitchFamily="2" charset="-78"/>
              </a:rPr>
              <a:t>آیا  تمایل دارید برای شما تست </a:t>
            </a:r>
            <a:r>
              <a:rPr lang="en-US" sz="2000" b="1" u="sng" dirty="0">
                <a:solidFill>
                  <a:srgbClr val="002060"/>
                </a:solidFill>
                <a:effectLst/>
                <a:latin typeface="Calibri" panose="020F0502020204030204" pitchFamily="34" charset="0"/>
                <a:ea typeface="Calibri" panose="020F0502020204030204" pitchFamily="34" charset="0"/>
                <a:cs typeface="B Zar" panose="00000400000000000000" pitchFamily="2" charset="-78"/>
              </a:rPr>
              <a:t>HIV</a:t>
            </a:r>
            <a:r>
              <a:rPr lang="fa-IR" sz="2000" b="1" u="sng" dirty="0">
                <a:solidFill>
                  <a:srgbClr val="002060"/>
                </a:solidFill>
                <a:effectLst/>
                <a:latin typeface="Calibri" panose="020F0502020204030204" pitchFamily="34" charset="0"/>
                <a:ea typeface="Calibri" panose="020F0502020204030204" pitchFamily="34" charset="0"/>
                <a:cs typeface="B Zar" panose="00000400000000000000" pitchFamily="2" charset="-78"/>
              </a:rPr>
              <a:t> انجام شود</a:t>
            </a:r>
            <a:r>
              <a:rPr lang="fa-IR" sz="2000" dirty="0">
                <a:solidFill>
                  <a:srgbClr val="002060"/>
                </a:solidFill>
                <a:effectLst/>
                <a:latin typeface="Calibri" panose="020F0502020204030204" pitchFamily="34" charset="0"/>
                <a:ea typeface="Calibri" panose="020F0502020204030204" pitchFamily="34" charset="0"/>
                <a:cs typeface="B Zar" panose="00000400000000000000" pitchFamily="2" charset="-78"/>
              </a:rPr>
              <a:t> (یعنی فردی برای تست ارجاع می شود که داوطلب انجام تست است</a:t>
            </a:r>
          </a:p>
          <a:p>
            <a:pPr marL="457200" marR="0" algn="just" rtl="1">
              <a:lnSpc>
                <a:spcPct val="115000"/>
              </a:lnSpc>
              <a:spcBef>
                <a:spcPts val="0"/>
              </a:spcBef>
              <a:spcAft>
                <a:spcPts val="0"/>
              </a:spcAft>
            </a:pPr>
            <a:endParaRPr lang="fa-IR" sz="2000" dirty="0">
              <a:solidFill>
                <a:srgbClr val="002060"/>
              </a:solidFill>
              <a:latin typeface="Calibri" panose="020F0502020204030204" pitchFamily="34" charset="0"/>
              <a:ea typeface="Calibri" panose="020F0502020204030204" pitchFamily="34" charset="0"/>
              <a:cs typeface="B Zar" panose="00000400000000000000" pitchFamily="2" charset="-78"/>
            </a:endParaRPr>
          </a:p>
          <a:p>
            <a:pPr marL="457200" marR="0" algn="just" rtl="1">
              <a:lnSpc>
                <a:spcPct val="115000"/>
              </a:lnSpc>
              <a:spcBef>
                <a:spcPts val="0"/>
              </a:spcBef>
              <a:spcAft>
                <a:spcPts val="0"/>
              </a:spcAft>
            </a:pPr>
            <a:r>
              <a:rPr lang="en-US" sz="28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Opt-Out PITC HIV Test</a:t>
            </a:r>
            <a:r>
              <a:rPr lang="fa-IR" sz="2800" dirty="0">
                <a:solidFill>
                  <a:srgbClr val="002060"/>
                </a:solidFill>
                <a:effectLst/>
                <a:latin typeface="Calibri" panose="020F0502020204030204" pitchFamily="34" charset="0"/>
                <a:ea typeface="Calibri" panose="020F0502020204030204" pitchFamily="34" charset="0"/>
                <a:cs typeface="B Zar" panose="00000400000000000000" pitchFamily="2" charset="-78"/>
              </a:rPr>
              <a:t>: </a:t>
            </a:r>
            <a:r>
              <a:rPr lang="fa-IR" sz="2000" dirty="0">
                <a:solidFill>
                  <a:srgbClr val="002060"/>
                </a:solidFill>
                <a:effectLst/>
                <a:latin typeface="Calibri" panose="020F0502020204030204" pitchFamily="34" charset="0"/>
                <a:ea typeface="Calibri" panose="020F0502020204030204" pitchFamily="34" charset="0"/>
                <a:cs typeface="B Zar" panose="00000400000000000000" pitchFamily="2" charset="-78"/>
              </a:rPr>
              <a:t>در این روش هم ابتدابه فرد اچ آی وی به فرد آموزش داده می شود و.بعددر قالب مشاوره  ضمن یک جمع بندی کلی از اچ ای وی و اهمیت تشخیص به هنگام ( ترغیب)  به او توصیه می شود تست اچ ای وی بدهد با این تفاوت که در این حالت  </a:t>
            </a:r>
            <a:r>
              <a:rPr lang="fa-IR" sz="20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مُراجع مطلع میگردد که آزمایش </a:t>
            </a:r>
            <a:r>
              <a:rPr lang="en-US" sz="20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HIV</a:t>
            </a:r>
            <a:r>
              <a:rPr lang="fa-IR" sz="20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 به صورت جزئی از بسته کلی خدمات برای وی انجام خواهد شد</a:t>
            </a:r>
            <a:r>
              <a:rPr lang="fa-IR" sz="2000" dirty="0">
                <a:solidFill>
                  <a:srgbClr val="002060"/>
                </a:solidFill>
                <a:effectLst/>
                <a:latin typeface="Calibri" panose="020F0502020204030204" pitchFamily="34" charset="0"/>
                <a:ea typeface="Calibri" panose="020F0502020204030204" pitchFamily="34" charset="0"/>
                <a:cs typeface="B Zar" panose="00000400000000000000" pitchFamily="2" charset="-78"/>
              </a:rPr>
              <a:t> به فرد گفته می شود ما در اینجا برای همه افراد  از جمله شما تست اچ آی وی را هم انجام می دهیم. اگر فرد مخالفت نکند تست انجام می شود ولی اگر فرد مخالفت کند سعی می شود که با ارائه آموزش و مشاوره های مناسب, فرد ترغیب به انجام تست شود ولی بعنوان یک اصل نهایی, </a:t>
            </a:r>
            <a:r>
              <a:rPr lang="fa-IR" sz="2000" b="1" dirty="0">
                <a:solidFill>
                  <a:srgbClr val="002060"/>
                </a:solidFill>
                <a:effectLst/>
                <a:latin typeface="Calibri" panose="020F0502020204030204" pitchFamily="34" charset="0"/>
                <a:ea typeface="Calibri" panose="020F0502020204030204" pitchFamily="34" charset="0"/>
                <a:cs typeface="B Zar" panose="00000400000000000000" pitchFamily="2" charset="-78"/>
              </a:rPr>
              <a:t>در صورت عدم رضایت فرد, تست نباید انجام شود </a:t>
            </a:r>
            <a:endParaRPr lang="en-US" sz="2000" dirty="0">
              <a:solidFill>
                <a:srgbClr val="002060"/>
              </a:solidFill>
              <a:effectLst/>
              <a:latin typeface="Calibri" panose="020F0502020204030204" pitchFamily="34" charset="0"/>
              <a:ea typeface="Calibri" panose="020F0502020204030204" pitchFamily="34" charset="0"/>
              <a:cs typeface="2  Nazanin"/>
            </a:endParaRPr>
          </a:p>
        </p:txBody>
      </p:sp>
      <p:pic>
        <p:nvPicPr>
          <p:cNvPr id="4" name="Picture 3">
            <a:extLst>
              <a:ext uri="{FF2B5EF4-FFF2-40B4-BE49-F238E27FC236}">
                <a16:creationId xmlns:a16="http://schemas.microsoft.com/office/drawing/2014/main" id="{6F1C5971-9523-BBE4-FD0C-B14837275F30}"/>
              </a:ext>
            </a:extLst>
          </p:cNvPr>
          <p:cNvPicPr>
            <a:picLocks noChangeAspect="1"/>
          </p:cNvPicPr>
          <p:nvPr/>
        </p:nvPicPr>
        <p:blipFill>
          <a:blip r:embed="rId2"/>
          <a:stretch>
            <a:fillRect/>
          </a:stretch>
        </p:blipFill>
        <p:spPr>
          <a:xfrm>
            <a:off x="10790789" y="307646"/>
            <a:ext cx="1167473" cy="1039504"/>
          </a:xfrm>
          <a:prstGeom prst="rect">
            <a:avLst/>
          </a:prstGeom>
        </p:spPr>
      </p:pic>
    </p:spTree>
    <p:extLst>
      <p:ext uri="{BB962C8B-B14F-4D97-AF65-F5344CB8AC3E}">
        <p14:creationId xmlns:p14="http://schemas.microsoft.com/office/powerpoint/2010/main" val="42004377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63C9D53-8F02-13D9-7BFA-D50939E1C6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67A448-34C1-E645-EFBB-034354967E52}"/>
              </a:ext>
            </a:extLst>
          </p:cNvPr>
          <p:cNvSpPr>
            <a:spLocks noGrp="1"/>
          </p:cNvSpPr>
          <p:nvPr>
            <p:ph type="title"/>
          </p:nvPr>
        </p:nvSpPr>
        <p:spPr>
          <a:xfrm>
            <a:off x="332961" y="205606"/>
            <a:ext cx="10301733" cy="1243584"/>
          </a:xfrm>
          <a:prstGeom prst="roundRect">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p>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سیاست کشور برای </a:t>
            </a:r>
            <a:r>
              <a:rPr lang="en-US" sz="4000" b="1" dirty="0">
                <a:solidFill>
                  <a:schemeClr val="bg1"/>
                </a:solidFill>
                <a:effectLst>
                  <a:outerShdw blurRad="38100" dist="38100" dir="2700000" algn="tl">
                    <a:srgbClr val="000000">
                      <a:alpha val="43137"/>
                    </a:srgbClr>
                  </a:outerShdw>
                </a:effectLst>
                <a:cs typeface="B Nazanin" panose="00000400000000000000" pitchFamily="2" charset="-78"/>
              </a:rPr>
              <a:t>OPT OUT</a:t>
            </a:r>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تست تشخیصی </a:t>
            </a:r>
            <a:r>
              <a:rPr lang="en-US" sz="4000" b="1" dirty="0">
                <a:solidFill>
                  <a:schemeClr val="bg1"/>
                </a:solidFill>
                <a:effectLst>
                  <a:outerShdw blurRad="38100" dist="38100" dir="2700000" algn="tl">
                    <a:srgbClr val="000000">
                      <a:alpha val="43137"/>
                    </a:srgbClr>
                  </a:outerShdw>
                </a:effectLst>
                <a:cs typeface="B Nazanin" panose="00000400000000000000" pitchFamily="2" charset="-78"/>
              </a:rPr>
              <a:t>HIV</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3" name="Title 1">
            <a:extLst>
              <a:ext uri="{FF2B5EF4-FFF2-40B4-BE49-F238E27FC236}">
                <a16:creationId xmlns:a16="http://schemas.microsoft.com/office/drawing/2014/main" id="{7650EBDA-C276-AAD3-D1E8-6CD31053EF09}"/>
              </a:ext>
            </a:extLst>
          </p:cNvPr>
          <p:cNvSpPr txBox="1">
            <a:spLocks/>
          </p:cNvSpPr>
          <p:nvPr/>
        </p:nvSpPr>
        <p:spPr>
          <a:xfrm>
            <a:off x="10685720" y="205606"/>
            <a:ext cx="1371600" cy="1243584"/>
          </a:xfrm>
          <a:prstGeom prst="flowChartAlternateProcess">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6" name="Right Brace 5">
            <a:extLst>
              <a:ext uri="{FF2B5EF4-FFF2-40B4-BE49-F238E27FC236}">
                <a16:creationId xmlns:a16="http://schemas.microsoft.com/office/drawing/2014/main" id="{B86FFA6D-B116-3F0A-5E09-D37385606AAB}"/>
              </a:ext>
            </a:extLst>
          </p:cNvPr>
          <p:cNvSpPr/>
          <p:nvPr/>
        </p:nvSpPr>
        <p:spPr>
          <a:xfrm rot="16200000">
            <a:off x="5312400" y="-1268080"/>
            <a:ext cx="1331843" cy="8544560"/>
          </a:xfrm>
          <a:prstGeom prst="rightBrace">
            <a:avLst>
              <a:gd name="adj1" fmla="val 65151"/>
              <a:gd name="adj2" fmla="val 50000"/>
            </a:avLst>
          </a:prstGeom>
          <a:ln w="57150">
            <a:solidFill>
              <a:srgbClr val="002060"/>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7" name="Rounded Rectangle 6">
            <a:extLst>
              <a:ext uri="{FF2B5EF4-FFF2-40B4-BE49-F238E27FC236}">
                <a16:creationId xmlns:a16="http://schemas.microsoft.com/office/drawing/2014/main" id="{9A9BBA53-7DA5-F1CB-9AA4-02CD76F7D1A8}"/>
              </a:ext>
            </a:extLst>
          </p:cNvPr>
          <p:cNvSpPr/>
          <p:nvPr/>
        </p:nvSpPr>
        <p:spPr>
          <a:xfrm>
            <a:off x="3494709" y="1569099"/>
            <a:ext cx="4967223" cy="769179"/>
          </a:xfrm>
          <a:prstGeom prst="roundRect">
            <a:avLst/>
          </a:prstGeom>
          <a:solidFill>
            <a:schemeClr val="accent1">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dirty="0">
                <a:solidFill>
                  <a:srgbClr val="002060"/>
                </a:solidFill>
                <a:cs typeface="2  Titr" panose="00000700000000000000" pitchFamily="2" charset="-78"/>
              </a:rPr>
              <a:t>گروه های هدف </a:t>
            </a:r>
            <a:r>
              <a:rPr lang="en-US" sz="3600" dirty="0">
                <a:solidFill>
                  <a:srgbClr val="002060"/>
                </a:solidFill>
                <a:cs typeface="2  Titr" panose="00000700000000000000" pitchFamily="2" charset="-78"/>
              </a:rPr>
              <a:t>OPT OUT</a:t>
            </a:r>
            <a:endParaRPr lang="fa-IR" sz="3600" dirty="0">
              <a:solidFill>
                <a:srgbClr val="002060"/>
              </a:solidFill>
              <a:cs typeface="2  Titr" panose="00000700000000000000" pitchFamily="2" charset="-78"/>
            </a:endParaRPr>
          </a:p>
        </p:txBody>
      </p:sp>
      <p:sp>
        <p:nvSpPr>
          <p:cNvPr id="8" name="Rounded Rectangle 5">
            <a:extLst>
              <a:ext uri="{FF2B5EF4-FFF2-40B4-BE49-F238E27FC236}">
                <a16:creationId xmlns:a16="http://schemas.microsoft.com/office/drawing/2014/main" id="{43470768-F540-A6C3-F3A7-C1837CF4F1B6}"/>
              </a:ext>
            </a:extLst>
          </p:cNvPr>
          <p:cNvSpPr/>
          <p:nvPr/>
        </p:nvSpPr>
        <p:spPr>
          <a:xfrm>
            <a:off x="8357860" y="3670122"/>
            <a:ext cx="3785484" cy="1058246"/>
          </a:xfrm>
          <a:prstGeom prst="roundRect">
            <a:avLst/>
          </a:prstGeom>
          <a:solidFill>
            <a:srgbClr val="FF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a:solidFill>
                  <a:schemeClr val="bg1"/>
                </a:solidFill>
                <a:cs typeface="2  Titr" panose="00000700000000000000" pitchFamily="2" charset="-78"/>
              </a:rPr>
              <a:t>شیوع بالاتر و احتمال تشخیص بیشتر</a:t>
            </a:r>
          </a:p>
        </p:txBody>
      </p:sp>
      <p:sp>
        <p:nvSpPr>
          <p:cNvPr id="9" name="Rounded Rectangle 6">
            <a:extLst>
              <a:ext uri="{FF2B5EF4-FFF2-40B4-BE49-F238E27FC236}">
                <a16:creationId xmlns:a16="http://schemas.microsoft.com/office/drawing/2014/main" id="{BE56A70E-E2CA-A022-1EFA-1C78B8B0EBA9}"/>
              </a:ext>
            </a:extLst>
          </p:cNvPr>
          <p:cNvSpPr/>
          <p:nvPr/>
        </p:nvSpPr>
        <p:spPr>
          <a:xfrm>
            <a:off x="224031" y="3670122"/>
            <a:ext cx="3756630" cy="1058246"/>
          </a:xfrm>
          <a:prstGeom prst="roundRect">
            <a:avLst/>
          </a:prstGeom>
          <a:solidFill>
            <a:schemeClr val="accent6">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800" dirty="0">
                <a:solidFill>
                  <a:schemeClr val="accent6">
                    <a:lumMod val="50000"/>
                  </a:schemeClr>
                </a:solidFill>
                <a:cs typeface="2  Titr" panose="00000700000000000000" pitchFamily="2" charset="-78"/>
              </a:rPr>
              <a:t>اهمییت تشخیص به هنگام</a:t>
            </a:r>
          </a:p>
        </p:txBody>
      </p:sp>
      <p:pic>
        <p:nvPicPr>
          <p:cNvPr id="4" name="Picture 3">
            <a:extLst>
              <a:ext uri="{FF2B5EF4-FFF2-40B4-BE49-F238E27FC236}">
                <a16:creationId xmlns:a16="http://schemas.microsoft.com/office/drawing/2014/main" id="{853372D8-DAFD-BD68-FA4C-F83DC2C41931}"/>
              </a:ext>
            </a:extLst>
          </p:cNvPr>
          <p:cNvPicPr>
            <a:picLocks noChangeAspect="1"/>
          </p:cNvPicPr>
          <p:nvPr/>
        </p:nvPicPr>
        <p:blipFill>
          <a:blip r:embed="rId2"/>
          <a:stretch>
            <a:fillRect/>
          </a:stretch>
        </p:blipFill>
        <p:spPr>
          <a:xfrm>
            <a:off x="10790789" y="307646"/>
            <a:ext cx="1167473" cy="1039504"/>
          </a:xfrm>
          <a:prstGeom prst="rect">
            <a:avLst/>
          </a:prstGeom>
        </p:spPr>
      </p:pic>
    </p:spTree>
    <p:extLst>
      <p:ext uri="{BB962C8B-B14F-4D97-AF65-F5344CB8AC3E}">
        <p14:creationId xmlns:p14="http://schemas.microsoft.com/office/powerpoint/2010/main" val="1660737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0ADCB2F-19D2-FC07-9C7E-F7C97F4F77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446FDA-89AD-9845-EE69-A4A34814C6DB}"/>
              </a:ext>
            </a:extLst>
          </p:cNvPr>
          <p:cNvSpPr>
            <a:spLocks noGrp="1"/>
          </p:cNvSpPr>
          <p:nvPr>
            <p:ph type="title"/>
          </p:nvPr>
        </p:nvSpPr>
        <p:spPr>
          <a:xfrm>
            <a:off x="332961" y="205606"/>
            <a:ext cx="10301733" cy="1243584"/>
          </a:xfrm>
          <a:prstGeom prst="roundRect">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p>
            <a:pPr algn="r" rtl="1"/>
            <a:r>
              <a:rPr lang="fa-IR" sz="36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rPr>
              <a:t>رویکردهای مشاوره مورد استفاده در برنامه کنترل ایدز کشور</a:t>
            </a:r>
            <a:endParaRPr lang="fa-IR" sz="66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3" name="Title 1">
            <a:extLst>
              <a:ext uri="{FF2B5EF4-FFF2-40B4-BE49-F238E27FC236}">
                <a16:creationId xmlns:a16="http://schemas.microsoft.com/office/drawing/2014/main" id="{2578B4B5-5C25-2986-C6E2-80198684AE8A}"/>
              </a:ext>
            </a:extLst>
          </p:cNvPr>
          <p:cNvSpPr txBox="1">
            <a:spLocks/>
          </p:cNvSpPr>
          <p:nvPr/>
        </p:nvSpPr>
        <p:spPr>
          <a:xfrm>
            <a:off x="10685720" y="205606"/>
            <a:ext cx="1371600" cy="1243584"/>
          </a:xfrm>
          <a:prstGeom prst="flowChartAlternateProcess">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4" name="Picture 3">
            <a:extLst>
              <a:ext uri="{FF2B5EF4-FFF2-40B4-BE49-F238E27FC236}">
                <a16:creationId xmlns:a16="http://schemas.microsoft.com/office/drawing/2014/main" id="{A22D3D11-1073-4408-BBA8-F741617E65C8}"/>
              </a:ext>
            </a:extLst>
          </p:cNvPr>
          <p:cNvPicPr>
            <a:picLocks noChangeAspect="1"/>
          </p:cNvPicPr>
          <p:nvPr/>
        </p:nvPicPr>
        <p:blipFill>
          <a:blip r:embed="rId2"/>
          <a:stretch>
            <a:fillRect/>
          </a:stretch>
        </p:blipFill>
        <p:spPr>
          <a:xfrm>
            <a:off x="10790789" y="307646"/>
            <a:ext cx="1167473" cy="1039504"/>
          </a:xfrm>
          <a:prstGeom prst="rect">
            <a:avLst/>
          </a:prstGeom>
        </p:spPr>
      </p:pic>
      <p:graphicFrame>
        <p:nvGraphicFramePr>
          <p:cNvPr id="7" name="Table 6">
            <a:extLst>
              <a:ext uri="{FF2B5EF4-FFF2-40B4-BE49-F238E27FC236}">
                <a16:creationId xmlns:a16="http://schemas.microsoft.com/office/drawing/2014/main" id="{2BF7D72C-E4E1-BAFC-6228-E012E5D3DBEB}"/>
              </a:ext>
            </a:extLst>
          </p:cNvPr>
          <p:cNvGraphicFramePr>
            <a:graphicFrameLocks noGrp="1"/>
          </p:cNvGraphicFramePr>
          <p:nvPr>
            <p:extLst>
              <p:ext uri="{D42A27DB-BD31-4B8C-83A1-F6EECF244321}">
                <p14:modId xmlns:p14="http://schemas.microsoft.com/office/powerpoint/2010/main" val="2031059510"/>
              </p:ext>
            </p:extLst>
          </p:nvPr>
        </p:nvGraphicFramePr>
        <p:xfrm>
          <a:off x="710006" y="1877207"/>
          <a:ext cx="10822192" cy="3835102"/>
        </p:xfrm>
        <a:graphic>
          <a:graphicData uri="http://schemas.openxmlformats.org/drawingml/2006/table">
            <a:tbl>
              <a:tblPr rtl="1" firstRow="1" firstCol="1" bandRow="1">
                <a:tableStyleId>{5C22544A-7EE6-4342-B048-85BDC9FD1C3A}</a:tableStyleId>
              </a:tblPr>
              <a:tblGrid>
                <a:gridCol w="3213746">
                  <a:extLst>
                    <a:ext uri="{9D8B030D-6E8A-4147-A177-3AD203B41FA5}">
                      <a16:colId xmlns:a16="http://schemas.microsoft.com/office/drawing/2014/main" val="1872680057"/>
                    </a:ext>
                  </a:extLst>
                </a:gridCol>
                <a:gridCol w="3389003">
                  <a:extLst>
                    <a:ext uri="{9D8B030D-6E8A-4147-A177-3AD203B41FA5}">
                      <a16:colId xmlns:a16="http://schemas.microsoft.com/office/drawing/2014/main" val="2069035573"/>
                    </a:ext>
                  </a:extLst>
                </a:gridCol>
                <a:gridCol w="1743412">
                  <a:extLst>
                    <a:ext uri="{9D8B030D-6E8A-4147-A177-3AD203B41FA5}">
                      <a16:colId xmlns:a16="http://schemas.microsoft.com/office/drawing/2014/main" val="2445273769"/>
                    </a:ext>
                  </a:extLst>
                </a:gridCol>
                <a:gridCol w="2476031">
                  <a:extLst>
                    <a:ext uri="{9D8B030D-6E8A-4147-A177-3AD203B41FA5}">
                      <a16:colId xmlns:a16="http://schemas.microsoft.com/office/drawing/2014/main" val="2018726551"/>
                    </a:ext>
                  </a:extLst>
                </a:gridCol>
              </a:tblGrid>
              <a:tr h="622826">
                <a:tc gridSpan="3">
                  <a:txBody>
                    <a:bodyPr/>
                    <a:lstStyle/>
                    <a:p>
                      <a:pPr marL="0" marR="0" algn="ctr" rtl="1">
                        <a:lnSpc>
                          <a:spcPct val="107000"/>
                        </a:lnSpc>
                        <a:spcBef>
                          <a:spcPts val="0"/>
                        </a:spcBef>
                        <a:spcAft>
                          <a:spcPts val="0"/>
                        </a:spcAft>
                      </a:pPr>
                      <a:r>
                        <a:rPr lang="fa-IR" sz="2400" dirty="0">
                          <a:solidFill>
                            <a:schemeClr val="bg1"/>
                          </a:solidFill>
                          <a:effectLst/>
                          <a:cs typeface="B Nazanin" panose="00000400000000000000" pitchFamily="2" charset="-78"/>
                        </a:rPr>
                        <a:t>تشخیص اولیه</a:t>
                      </a:r>
                      <a:endParaRPr lang="en-US" sz="18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cell3D prstMaterial="dkEdge">
                      <a:bevel/>
                      <a:lightRig rig="flood" dir="t"/>
                    </a:cell3D>
                    <a:solidFill>
                      <a:srgbClr val="C00000"/>
                    </a:solidFill>
                  </a:tcPr>
                </a:tc>
                <a:tc hMerge="1">
                  <a:txBody>
                    <a:bodyPr/>
                    <a:lstStyle/>
                    <a:p>
                      <a:endParaRPr lang="en-US"/>
                    </a:p>
                  </a:txBody>
                  <a:tcPr/>
                </a:tc>
                <a:tc hMerge="1">
                  <a:txBody>
                    <a:bodyPr/>
                    <a:lstStyle/>
                    <a:p>
                      <a:endParaRPr lang="en-US"/>
                    </a:p>
                  </a:txBody>
                  <a:tcPr/>
                </a:tc>
                <a:tc>
                  <a:txBody>
                    <a:bodyPr/>
                    <a:lstStyle/>
                    <a:p>
                      <a:pPr marL="0" marR="0" algn="ctr" rtl="1">
                        <a:lnSpc>
                          <a:spcPct val="107000"/>
                        </a:lnSpc>
                        <a:spcBef>
                          <a:spcPts val="0"/>
                        </a:spcBef>
                        <a:spcAft>
                          <a:spcPts val="0"/>
                        </a:spcAft>
                      </a:pPr>
                      <a:r>
                        <a:rPr lang="ar-SA" sz="2400" dirty="0">
                          <a:solidFill>
                            <a:schemeClr val="bg1"/>
                          </a:solidFill>
                          <a:effectLst/>
                          <a:cs typeface="B Nazanin" panose="00000400000000000000" pitchFamily="2" charset="-78"/>
                        </a:rPr>
                        <a:t>تایید تشخیص</a:t>
                      </a:r>
                      <a:endParaRPr lang="en-US" sz="18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cell3D prstMaterial="dkEdge">
                      <a:bevel/>
                      <a:lightRig rig="flood" dir="t"/>
                    </a:cell3D>
                    <a:solidFill>
                      <a:schemeClr val="accent6">
                        <a:lumMod val="50000"/>
                      </a:schemeClr>
                    </a:solidFill>
                  </a:tcPr>
                </a:tc>
                <a:extLst>
                  <a:ext uri="{0D108BD9-81ED-4DB2-BD59-A6C34878D82A}">
                    <a16:rowId xmlns:a16="http://schemas.microsoft.com/office/drawing/2014/main" val="1048391611"/>
                  </a:ext>
                </a:extLst>
              </a:tr>
              <a:tr h="654932">
                <a:tc>
                  <a:txBody>
                    <a:bodyPr/>
                    <a:lstStyle/>
                    <a:p>
                      <a:pPr marL="0" marR="0" algn="ctr" rtl="1">
                        <a:lnSpc>
                          <a:spcPct val="107000"/>
                        </a:lnSpc>
                        <a:spcBef>
                          <a:spcPts val="0"/>
                        </a:spcBef>
                        <a:spcAft>
                          <a:spcPts val="0"/>
                        </a:spcAft>
                      </a:pPr>
                      <a:r>
                        <a:rPr lang="en-US" sz="2400" dirty="0">
                          <a:solidFill>
                            <a:schemeClr val="bg1"/>
                          </a:solidFill>
                          <a:effectLst/>
                          <a:cs typeface="B Nazanin" panose="00000400000000000000" pitchFamily="2" charset="-78"/>
                        </a:rPr>
                        <a:t>PIT-OPT OUT</a:t>
                      </a:r>
                      <a:endParaRPr lang="en-US" sz="18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cell3D prstMaterial="dkEdge">
                      <a:bevel/>
                      <a:lightRig rig="flood" dir="t"/>
                    </a:cell3D>
                    <a:solidFill>
                      <a:srgbClr val="C00000"/>
                    </a:solidFill>
                  </a:tcPr>
                </a:tc>
                <a:tc>
                  <a:txBody>
                    <a:bodyPr/>
                    <a:lstStyle/>
                    <a:p>
                      <a:pPr marL="0" marR="0" algn="ctr" rtl="1">
                        <a:lnSpc>
                          <a:spcPct val="107000"/>
                        </a:lnSpc>
                        <a:spcBef>
                          <a:spcPts val="0"/>
                        </a:spcBef>
                        <a:spcAft>
                          <a:spcPts val="0"/>
                        </a:spcAft>
                      </a:pPr>
                      <a:r>
                        <a:rPr lang="en-US" sz="2400" dirty="0">
                          <a:solidFill>
                            <a:schemeClr val="bg1"/>
                          </a:solidFill>
                          <a:effectLst/>
                          <a:cs typeface="B Nazanin" panose="00000400000000000000" pitchFamily="2" charset="-78"/>
                        </a:rPr>
                        <a:t>PIT-OPT IN</a:t>
                      </a:r>
                      <a:endParaRPr lang="en-US" sz="18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cell3D prstMaterial="dkEdge">
                      <a:bevel/>
                      <a:lightRig rig="flood" dir="t"/>
                    </a:cell3D>
                    <a:solidFill>
                      <a:srgbClr val="C00000"/>
                    </a:solidFill>
                  </a:tcPr>
                </a:tc>
                <a:tc>
                  <a:txBody>
                    <a:bodyPr/>
                    <a:lstStyle/>
                    <a:p>
                      <a:pPr marL="0" marR="0" algn="ctr" rtl="1">
                        <a:lnSpc>
                          <a:spcPct val="107000"/>
                        </a:lnSpc>
                        <a:spcBef>
                          <a:spcPts val="0"/>
                        </a:spcBef>
                        <a:spcAft>
                          <a:spcPts val="0"/>
                        </a:spcAft>
                      </a:pPr>
                      <a:r>
                        <a:rPr lang="en-US" sz="2400" dirty="0">
                          <a:solidFill>
                            <a:schemeClr val="bg1"/>
                          </a:solidFill>
                          <a:effectLst/>
                          <a:cs typeface="B Nazanin" panose="00000400000000000000" pitchFamily="2" charset="-78"/>
                        </a:rPr>
                        <a:t>VCT</a:t>
                      </a:r>
                      <a:endParaRPr lang="en-US" sz="18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cell3D prstMaterial="dkEdge">
                      <a:bevel/>
                      <a:lightRig rig="flood" dir="t"/>
                    </a:cell3D>
                    <a:solidFill>
                      <a:srgbClr val="C00000"/>
                    </a:solidFill>
                  </a:tcPr>
                </a:tc>
                <a:tc>
                  <a:txBody>
                    <a:bodyPr/>
                    <a:lstStyle/>
                    <a:p>
                      <a:pPr marL="0" marR="0" algn="ctr" rtl="1">
                        <a:lnSpc>
                          <a:spcPct val="107000"/>
                        </a:lnSpc>
                        <a:spcBef>
                          <a:spcPts val="0"/>
                        </a:spcBef>
                        <a:spcAft>
                          <a:spcPts val="0"/>
                        </a:spcAft>
                      </a:pPr>
                      <a:r>
                        <a:rPr lang="en-US" sz="2400" dirty="0">
                          <a:solidFill>
                            <a:schemeClr val="bg1"/>
                          </a:solidFill>
                          <a:effectLst/>
                          <a:cs typeface="B Nazanin" panose="00000400000000000000" pitchFamily="2" charset="-78"/>
                        </a:rPr>
                        <a:t>VCT</a:t>
                      </a:r>
                      <a:endParaRPr lang="en-US" sz="180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cell3D prstMaterial="dkEdge">
                      <a:bevel/>
                      <a:lightRig rig="flood" dir="t"/>
                    </a:cell3D>
                    <a:solidFill>
                      <a:schemeClr val="accent6">
                        <a:lumMod val="50000"/>
                      </a:schemeClr>
                    </a:solidFill>
                  </a:tcPr>
                </a:tc>
                <a:extLst>
                  <a:ext uri="{0D108BD9-81ED-4DB2-BD59-A6C34878D82A}">
                    <a16:rowId xmlns:a16="http://schemas.microsoft.com/office/drawing/2014/main" val="3380275429"/>
                  </a:ext>
                </a:extLst>
              </a:tr>
              <a:tr h="1278672">
                <a:tc>
                  <a:txBody>
                    <a:bodyPr/>
                    <a:lstStyle/>
                    <a:p>
                      <a:pPr marL="0" marR="0" algn="ctr" rtl="1">
                        <a:lnSpc>
                          <a:spcPct val="107000"/>
                        </a:lnSpc>
                        <a:spcBef>
                          <a:spcPts val="0"/>
                        </a:spcBef>
                        <a:spcAft>
                          <a:spcPts val="0"/>
                        </a:spcAft>
                      </a:pPr>
                      <a:r>
                        <a:rPr lang="ar-SA" sz="2400" dirty="0">
                          <a:solidFill>
                            <a:srgbClr val="C00000"/>
                          </a:solidFill>
                          <a:effectLst/>
                          <a:cs typeface="B Nazanin" panose="00000400000000000000" pitchFamily="2" charset="-78"/>
                        </a:rPr>
                        <a:t>گروه های با شیوع بالای اچ آی وی</a:t>
                      </a:r>
                      <a:endParaRPr lang="en-US" sz="1800" dirty="0">
                        <a:solidFill>
                          <a:srgbClr val="C0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2">
                        <a:lumMod val="20000"/>
                        <a:lumOff val="80000"/>
                      </a:schemeClr>
                    </a:solidFill>
                  </a:tcPr>
                </a:tc>
                <a:tc>
                  <a:txBody>
                    <a:bodyPr/>
                    <a:lstStyle/>
                    <a:p>
                      <a:pPr marL="0" marR="0" algn="ctr" rtl="1">
                        <a:lnSpc>
                          <a:spcPct val="107000"/>
                        </a:lnSpc>
                        <a:spcBef>
                          <a:spcPts val="0"/>
                        </a:spcBef>
                        <a:spcAft>
                          <a:spcPts val="0"/>
                        </a:spcAft>
                      </a:pPr>
                      <a:r>
                        <a:rPr lang="ar-SA" sz="2400" b="1" dirty="0">
                          <a:solidFill>
                            <a:srgbClr val="C00000"/>
                          </a:solidFill>
                          <a:effectLst/>
                          <a:cs typeface="B Nazanin" panose="00000400000000000000" pitchFamily="2" charset="-78"/>
                        </a:rPr>
                        <a:t>افراد با احتمال شیوع پایین تر اچ آی وی</a:t>
                      </a:r>
                      <a:endParaRPr lang="en-US"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2">
                        <a:lumMod val="20000"/>
                        <a:lumOff val="80000"/>
                      </a:schemeClr>
                    </a:solidFill>
                  </a:tcPr>
                </a:tc>
                <a:tc>
                  <a:txBody>
                    <a:bodyPr/>
                    <a:lstStyle/>
                    <a:p>
                      <a:pPr marL="0" marR="0" algn="ctr" rtl="1">
                        <a:lnSpc>
                          <a:spcPct val="107000"/>
                        </a:lnSpc>
                        <a:spcBef>
                          <a:spcPts val="0"/>
                        </a:spcBef>
                        <a:spcAft>
                          <a:spcPts val="0"/>
                        </a:spcAft>
                      </a:pPr>
                      <a:r>
                        <a:rPr lang="ar-SA" sz="2400" b="1" dirty="0">
                          <a:solidFill>
                            <a:srgbClr val="C00000"/>
                          </a:solidFill>
                          <a:effectLst/>
                          <a:cs typeface="B Nazanin" panose="00000400000000000000" pitchFamily="2" charset="-78"/>
                        </a:rPr>
                        <a:t>داوطلبین انجام تست</a:t>
                      </a:r>
                      <a:endParaRPr lang="en-US"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2">
                        <a:lumMod val="20000"/>
                        <a:lumOff val="80000"/>
                      </a:schemeClr>
                    </a:solidFill>
                  </a:tcPr>
                </a:tc>
                <a:tc rowSpan="2">
                  <a:txBody>
                    <a:bodyPr/>
                    <a:lstStyle/>
                    <a:p>
                      <a:pPr marL="0" marR="0" algn="ctr" rtl="1">
                        <a:lnSpc>
                          <a:spcPct val="107000"/>
                        </a:lnSpc>
                        <a:spcBef>
                          <a:spcPts val="0"/>
                        </a:spcBef>
                        <a:spcAft>
                          <a:spcPts val="0"/>
                        </a:spcAft>
                      </a:pPr>
                      <a:r>
                        <a:rPr lang="ar-SA" sz="2400" b="1" dirty="0">
                          <a:solidFill>
                            <a:schemeClr val="accent6">
                              <a:lumMod val="50000"/>
                            </a:schemeClr>
                          </a:solidFill>
                          <a:effectLst/>
                          <a:cs typeface="B Nazanin" panose="00000400000000000000" pitchFamily="2" charset="-78"/>
                        </a:rPr>
                        <a:t>افراد با نتیجه تست اولیه مثبت</a:t>
                      </a:r>
                      <a:endParaRPr lang="en-US" sz="1800" b="1" dirty="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extLst>
                  <a:ext uri="{0D108BD9-81ED-4DB2-BD59-A6C34878D82A}">
                    <a16:rowId xmlns:a16="http://schemas.microsoft.com/office/drawing/2014/main" val="1130827961"/>
                  </a:ext>
                </a:extLst>
              </a:tr>
              <a:tr h="1278672">
                <a:tc>
                  <a:txBody>
                    <a:bodyPr/>
                    <a:lstStyle/>
                    <a:p>
                      <a:pPr marL="0" marR="0" algn="ctr" rtl="1">
                        <a:lnSpc>
                          <a:spcPct val="107000"/>
                        </a:lnSpc>
                        <a:spcBef>
                          <a:spcPts val="0"/>
                        </a:spcBef>
                        <a:spcAft>
                          <a:spcPts val="0"/>
                        </a:spcAft>
                      </a:pPr>
                      <a:r>
                        <a:rPr lang="ar-SA" sz="2400" dirty="0">
                          <a:solidFill>
                            <a:srgbClr val="C00000"/>
                          </a:solidFill>
                          <a:effectLst/>
                          <a:cs typeface="B Nazanin" panose="00000400000000000000" pitchFamily="2" charset="-78"/>
                        </a:rPr>
                        <a:t>گروه های که تشخیص به هنگام مهم است</a:t>
                      </a:r>
                      <a:endParaRPr lang="en-US" sz="1800" dirty="0">
                        <a:solidFill>
                          <a:srgbClr val="C0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2">
                        <a:lumMod val="20000"/>
                        <a:lumOff val="80000"/>
                      </a:schemeClr>
                    </a:solidFill>
                  </a:tcPr>
                </a:tc>
                <a:tc>
                  <a:txBody>
                    <a:bodyPr/>
                    <a:lstStyle/>
                    <a:p>
                      <a:pPr marL="0" marR="0" algn="r" rtl="1">
                        <a:lnSpc>
                          <a:spcPct val="107000"/>
                        </a:lnSpc>
                        <a:spcBef>
                          <a:spcPts val="0"/>
                        </a:spcBef>
                        <a:spcAft>
                          <a:spcPts val="0"/>
                        </a:spcAft>
                      </a:pPr>
                      <a:r>
                        <a:rPr lang="ar-SA" sz="2400" b="1" dirty="0">
                          <a:solidFill>
                            <a:srgbClr val="C00000"/>
                          </a:solidFill>
                          <a:effectLst/>
                          <a:cs typeface="B Nazanin" panose="00000400000000000000" pitchFamily="2" charset="-78"/>
                        </a:rPr>
                        <a:t> </a:t>
                      </a:r>
                      <a:endParaRPr lang="en-US"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2">
                        <a:lumMod val="20000"/>
                        <a:lumOff val="80000"/>
                      </a:schemeClr>
                    </a:solidFill>
                  </a:tcPr>
                </a:tc>
                <a:tc>
                  <a:txBody>
                    <a:bodyPr/>
                    <a:lstStyle/>
                    <a:p>
                      <a:pPr marL="0" marR="0" algn="r" rtl="1">
                        <a:lnSpc>
                          <a:spcPct val="107000"/>
                        </a:lnSpc>
                        <a:spcBef>
                          <a:spcPts val="0"/>
                        </a:spcBef>
                        <a:spcAft>
                          <a:spcPts val="0"/>
                        </a:spcAft>
                      </a:pPr>
                      <a:r>
                        <a:rPr lang="ar-SA" sz="2400" b="1" dirty="0">
                          <a:solidFill>
                            <a:srgbClr val="C00000"/>
                          </a:solidFill>
                          <a:effectLst/>
                          <a:cs typeface="B Nazanin" panose="00000400000000000000" pitchFamily="2" charset="-78"/>
                        </a:rPr>
                        <a:t> </a:t>
                      </a:r>
                      <a:endParaRPr lang="en-US"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2">
                        <a:lumMod val="20000"/>
                        <a:lumOff val="80000"/>
                      </a:schemeClr>
                    </a:solidFill>
                  </a:tcPr>
                </a:tc>
                <a:tc vMerge="1">
                  <a:txBody>
                    <a:bodyPr/>
                    <a:lstStyle/>
                    <a:p>
                      <a:endParaRPr lang="en-US"/>
                    </a:p>
                  </a:txBody>
                  <a:tcPr/>
                </a:tc>
                <a:extLst>
                  <a:ext uri="{0D108BD9-81ED-4DB2-BD59-A6C34878D82A}">
                    <a16:rowId xmlns:a16="http://schemas.microsoft.com/office/drawing/2014/main" val="3603538839"/>
                  </a:ext>
                </a:extLst>
              </a:tr>
            </a:tbl>
          </a:graphicData>
        </a:graphic>
      </p:graphicFrame>
    </p:spTree>
    <p:extLst>
      <p:ext uri="{BB962C8B-B14F-4D97-AF65-F5344CB8AC3E}">
        <p14:creationId xmlns:p14="http://schemas.microsoft.com/office/powerpoint/2010/main" val="3706708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AAB93B-9F97-432F-9ACB-2DD1054A4EF3}"/>
              </a:ext>
            </a:extLst>
          </p:cNvPr>
          <p:cNvPicPr>
            <a:picLocks noChangeAspect="1"/>
          </p:cNvPicPr>
          <p:nvPr/>
        </p:nvPicPr>
        <p:blipFill>
          <a:blip r:embed="rId2"/>
          <a:stretch>
            <a:fillRect/>
          </a:stretch>
        </p:blipFill>
        <p:spPr>
          <a:xfrm>
            <a:off x="3664846" y="852694"/>
            <a:ext cx="5286375" cy="4781550"/>
          </a:xfrm>
          <a:prstGeom prst="rect">
            <a:avLst/>
          </a:prstGeom>
          <a:ln>
            <a:noFill/>
          </a:ln>
          <a:effectLst>
            <a:softEdge rad="112500"/>
          </a:effectLst>
        </p:spPr>
      </p:pic>
    </p:spTree>
    <p:extLst>
      <p:ext uri="{BB962C8B-B14F-4D97-AF65-F5344CB8AC3E}">
        <p14:creationId xmlns:p14="http://schemas.microsoft.com/office/powerpoint/2010/main" val="3312783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0DD9EFF-C16C-A00E-9C31-CF12544830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2DE911-52B4-A044-6544-0081296C5F2A}"/>
              </a:ext>
            </a:extLst>
          </p:cNvPr>
          <p:cNvSpPr>
            <a:spLocks noGrp="1"/>
          </p:cNvSpPr>
          <p:nvPr>
            <p:ph type="title"/>
          </p:nvPr>
        </p:nvSpPr>
        <p:spPr>
          <a:xfrm>
            <a:off x="331452" y="106221"/>
            <a:ext cx="10301733" cy="929326"/>
          </a:xfrm>
          <a:prstGeom prst="roundRect">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p>
            <a:pPr algn="r" rtl="1"/>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سیاست کشور برای </a:t>
            </a:r>
            <a:r>
              <a:rPr lang="en-US" sz="4000" b="1" dirty="0">
                <a:solidFill>
                  <a:schemeClr val="bg1"/>
                </a:solidFill>
                <a:effectLst>
                  <a:outerShdw blurRad="38100" dist="38100" dir="2700000" algn="tl">
                    <a:srgbClr val="000000">
                      <a:alpha val="43137"/>
                    </a:srgbClr>
                  </a:outerShdw>
                </a:effectLst>
                <a:cs typeface="B Nazanin" panose="00000400000000000000" pitchFamily="2" charset="-78"/>
              </a:rPr>
              <a:t>OPT OUT</a:t>
            </a:r>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تست تشخیصی </a:t>
            </a:r>
            <a:r>
              <a:rPr lang="en-US" sz="4000" b="1" dirty="0">
                <a:solidFill>
                  <a:schemeClr val="bg1"/>
                </a:solidFill>
                <a:effectLst>
                  <a:outerShdw blurRad="38100" dist="38100" dir="2700000" algn="tl">
                    <a:srgbClr val="000000">
                      <a:alpha val="43137"/>
                    </a:srgbClr>
                  </a:outerShdw>
                </a:effectLst>
                <a:cs typeface="B Nazanin" panose="00000400000000000000" pitchFamily="2" charset="-78"/>
              </a:rPr>
              <a:t>HIV</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3" name="Title 1">
            <a:extLst>
              <a:ext uri="{FF2B5EF4-FFF2-40B4-BE49-F238E27FC236}">
                <a16:creationId xmlns:a16="http://schemas.microsoft.com/office/drawing/2014/main" id="{45BC4D44-D56C-7FA4-2783-6BDDB7D07174}"/>
              </a:ext>
            </a:extLst>
          </p:cNvPr>
          <p:cNvSpPr txBox="1">
            <a:spLocks/>
          </p:cNvSpPr>
          <p:nvPr/>
        </p:nvSpPr>
        <p:spPr>
          <a:xfrm>
            <a:off x="10633185" y="49805"/>
            <a:ext cx="1103408" cy="985742"/>
          </a:xfrm>
          <a:prstGeom prst="flowChartAlternateProcess">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6" name="Picture 5">
            <a:extLst>
              <a:ext uri="{FF2B5EF4-FFF2-40B4-BE49-F238E27FC236}">
                <a16:creationId xmlns:a16="http://schemas.microsoft.com/office/drawing/2014/main" id="{B069C6FF-AA60-2505-8AB1-BD9BEFF5686C}"/>
              </a:ext>
            </a:extLst>
          </p:cNvPr>
          <p:cNvPicPr>
            <a:picLocks noChangeAspect="1"/>
          </p:cNvPicPr>
          <p:nvPr/>
        </p:nvPicPr>
        <p:blipFill>
          <a:blip r:embed="rId2"/>
          <a:stretch>
            <a:fillRect/>
          </a:stretch>
        </p:blipFill>
        <p:spPr>
          <a:xfrm>
            <a:off x="10757707" y="190526"/>
            <a:ext cx="854364" cy="760715"/>
          </a:xfrm>
          <a:prstGeom prst="rect">
            <a:avLst/>
          </a:prstGeom>
        </p:spPr>
      </p:pic>
      <p:graphicFrame>
        <p:nvGraphicFramePr>
          <p:cNvPr id="7" name="Table 6">
            <a:extLst>
              <a:ext uri="{FF2B5EF4-FFF2-40B4-BE49-F238E27FC236}">
                <a16:creationId xmlns:a16="http://schemas.microsoft.com/office/drawing/2014/main" id="{34D7C107-054D-03A8-93C2-9C761975D0FE}"/>
              </a:ext>
            </a:extLst>
          </p:cNvPr>
          <p:cNvGraphicFramePr>
            <a:graphicFrameLocks noGrp="1"/>
          </p:cNvGraphicFramePr>
          <p:nvPr>
            <p:extLst>
              <p:ext uri="{D42A27DB-BD31-4B8C-83A1-F6EECF244321}">
                <p14:modId xmlns:p14="http://schemas.microsoft.com/office/powerpoint/2010/main" val="1442949322"/>
              </p:ext>
            </p:extLst>
          </p:nvPr>
        </p:nvGraphicFramePr>
        <p:xfrm>
          <a:off x="749450" y="1091962"/>
          <a:ext cx="10348856" cy="5225465"/>
        </p:xfrm>
        <a:graphic>
          <a:graphicData uri="http://schemas.openxmlformats.org/drawingml/2006/table">
            <a:tbl>
              <a:tblPr rtl="1" firstRow="1" firstCol="1" bandRow="1">
                <a:tableStyleId>{5C22544A-7EE6-4342-B048-85BDC9FD1C3A}</a:tableStyleId>
              </a:tblPr>
              <a:tblGrid>
                <a:gridCol w="2196353">
                  <a:extLst>
                    <a:ext uri="{9D8B030D-6E8A-4147-A177-3AD203B41FA5}">
                      <a16:colId xmlns:a16="http://schemas.microsoft.com/office/drawing/2014/main" val="156310539"/>
                    </a:ext>
                  </a:extLst>
                </a:gridCol>
                <a:gridCol w="4442908">
                  <a:extLst>
                    <a:ext uri="{9D8B030D-6E8A-4147-A177-3AD203B41FA5}">
                      <a16:colId xmlns:a16="http://schemas.microsoft.com/office/drawing/2014/main" val="2487612687"/>
                    </a:ext>
                  </a:extLst>
                </a:gridCol>
                <a:gridCol w="3709595">
                  <a:extLst>
                    <a:ext uri="{9D8B030D-6E8A-4147-A177-3AD203B41FA5}">
                      <a16:colId xmlns:a16="http://schemas.microsoft.com/office/drawing/2014/main" val="2542559279"/>
                    </a:ext>
                  </a:extLst>
                </a:gridCol>
              </a:tblGrid>
              <a:tr h="268940">
                <a:tc>
                  <a:txBody>
                    <a:bodyPr/>
                    <a:lstStyle/>
                    <a:p>
                      <a:pPr marL="0" marR="0" algn="r" rtl="1">
                        <a:lnSpc>
                          <a:spcPct val="107000"/>
                        </a:lnSpc>
                        <a:spcBef>
                          <a:spcPts val="0"/>
                        </a:spcBef>
                        <a:spcAft>
                          <a:spcPts val="0"/>
                        </a:spcAft>
                      </a:pPr>
                      <a:r>
                        <a:rPr lang="fa-IR" sz="2000" b="1" kern="1200" dirty="0">
                          <a:effectLst/>
                          <a:cs typeface="B Nazanin" panose="00000400000000000000" pitchFamily="2" charset="-78"/>
                        </a:rPr>
                        <a:t> </a:t>
                      </a:r>
                      <a:endParaRPr lang="en-US" sz="16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07000"/>
                        </a:lnSpc>
                        <a:spcBef>
                          <a:spcPts val="0"/>
                        </a:spcBef>
                        <a:spcAft>
                          <a:spcPts val="0"/>
                        </a:spcAft>
                      </a:pPr>
                      <a:r>
                        <a:rPr lang="fa-IR" sz="1800" b="1" kern="1200" dirty="0">
                          <a:effectLst/>
                          <a:cs typeface="B Nazanin" panose="00000400000000000000" pitchFamily="2" charset="-78"/>
                        </a:rPr>
                        <a:t>گرو های هدف بیماریابی فعال </a:t>
                      </a:r>
                      <a:r>
                        <a:rPr lang="en-US" sz="1800" b="1" kern="1200" dirty="0">
                          <a:effectLst/>
                          <a:cs typeface="B Nazanin" panose="00000400000000000000" pitchFamily="2" charset="-78"/>
                        </a:rPr>
                        <a:t>PIT-OPOUT</a:t>
                      </a:r>
                      <a:endParaRPr lang="en-US" sz="16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07000"/>
                        </a:lnSpc>
                        <a:spcBef>
                          <a:spcPts val="0"/>
                        </a:spcBef>
                        <a:spcAft>
                          <a:spcPts val="0"/>
                        </a:spcAft>
                      </a:pPr>
                      <a:r>
                        <a:rPr lang="fa-IR" sz="1800" b="1" kern="1200" dirty="0">
                          <a:effectLst/>
                          <a:cs typeface="B Nazanin" panose="00000400000000000000" pitchFamily="2" charset="-78"/>
                        </a:rPr>
                        <a:t>گرو های هدف بیماریابی فعال </a:t>
                      </a:r>
                      <a:r>
                        <a:rPr lang="en-US" sz="1800" b="1" kern="1200" dirty="0">
                          <a:effectLst/>
                          <a:cs typeface="B Nazanin" panose="00000400000000000000" pitchFamily="2" charset="-78"/>
                        </a:rPr>
                        <a:t>PIT-IN</a:t>
                      </a:r>
                      <a:endParaRPr lang="en-US" sz="16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519091396"/>
                  </a:ext>
                </a:extLst>
              </a:tr>
              <a:tr h="454512">
                <a:tc rowSpan="2">
                  <a:txBody>
                    <a:bodyPr/>
                    <a:lstStyle/>
                    <a:p>
                      <a:pPr marL="0" marR="0" algn="r" rtl="1">
                        <a:lnSpc>
                          <a:spcPct val="107000"/>
                        </a:lnSpc>
                        <a:spcBef>
                          <a:spcPts val="0"/>
                        </a:spcBef>
                        <a:spcAft>
                          <a:spcPts val="0"/>
                        </a:spcAft>
                      </a:pPr>
                      <a:r>
                        <a:rPr lang="fa-IR" sz="3200" b="1" kern="1200" dirty="0">
                          <a:solidFill>
                            <a:schemeClr val="bg1"/>
                          </a:solidFill>
                          <a:effectLst/>
                          <a:cs typeface="B Nazanin" panose="00000400000000000000" pitchFamily="2" charset="-78"/>
                        </a:rPr>
                        <a:t>پیلار 1</a:t>
                      </a:r>
                      <a:endParaRPr lang="en-US" sz="24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cell3D prstMaterial="dkEdge">
                      <a:bevel/>
                      <a:lightRig rig="flood" dir="t"/>
                    </a:cell3D>
                    <a:solidFill>
                      <a:schemeClr val="accent6">
                        <a:lumMod val="50000"/>
                      </a:schemeClr>
                    </a:solidFill>
                  </a:tcPr>
                </a:tc>
                <a:tc>
                  <a:txBody>
                    <a:bodyPr/>
                    <a:lstStyle/>
                    <a:p>
                      <a:pPr marL="0" marR="0" algn="ctr" rtl="1">
                        <a:lnSpc>
                          <a:spcPct val="107000"/>
                        </a:lnSpc>
                        <a:spcBef>
                          <a:spcPts val="0"/>
                        </a:spcBef>
                        <a:spcAft>
                          <a:spcPts val="0"/>
                        </a:spcAft>
                      </a:pPr>
                      <a:r>
                        <a:rPr lang="fa-IR" sz="1400" b="1" kern="1200" dirty="0">
                          <a:solidFill>
                            <a:schemeClr val="accent6">
                              <a:lumMod val="50000"/>
                            </a:schemeClr>
                          </a:solidFill>
                          <a:effectLst/>
                          <a:cs typeface="B Nazanin" panose="00000400000000000000" pitchFamily="2" charset="-78"/>
                        </a:rPr>
                        <a:t>شرکا جنسی مبتلايان به اچ آي وي </a:t>
                      </a:r>
                      <a:endParaRPr lang="en-US" sz="1400" b="1" dirty="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6">
                        <a:lumMod val="20000"/>
                        <a:lumOff val="80000"/>
                      </a:schemeClr>
                    </a:solidFill>
                  </a:tcPr>
                </a:tc>
                <a:tc>
                  <a:txBody>
                    <a:bodyPr/>
                    <a:lstStyle/>
                    <a:p>
                      <a:pPr marL="0" marR="0" algn="ctr" rtl="1">
                        <a:lnSpc>
                          <a:spcPct val="107000"/>
                        </a:lnSpc>
                        <a:spcBef>
                          <a:spcPts val="0"/>
                        </a:spcBef>
                        <a:spcAft>
                          <a:spcPts val="0"/>
                        </a:spcAft>
                      </a:pPr>
                      <a:r>
                        <a:rPr lang="fa-IR" sz="1400" b="1" kern="1200">
                          <a:solidFill>
                            <a:schemeClr val="accent6">
                              <a:lumMod val="50000"/>
                            </a:schemeClr>
                          </a:solidFill>
                          <a:effectLst/>
                          <a:cs typeface="B Nazanin" panose="00000400000000000000" pitchFamily="2" charset="-78"/>
                        </a:rPr>
                        <a:t> </a:t>
                      </a:r>
                      <a:endParaRPr lang="en-US" sz="1400" b="1">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6">
                        <a:lumMod val="20000"/>
                        <a:lumOff val="80000"/>
                      </a:schemeClr>
                    </a:solidFill>
                  </a:tcPr>
                </a:tc>
                <a:extLst>
                  <a:ext uri="{0D108BD9-81ED-4DB2-BD59-A6C34878D82A}">
                    <a16:rowId xmlns:a16="http://schemas.microsoft.com/office/drawing/2014/main" val="3787593379"/>
                  </a:ext>
                </a:extLst>
              </a:tr>
              <a:tr h="368601">
                <a:tc vMerge="1">
                  <a:txBody>
                    <a:bodyPr/>
                    <a:lstStyle/>
                    <a:p>
                      <a:endParaRPr lang="en-US"/>
                    </a:p>
                  </a:txBody>
                  <a:tcPr/>
                </a:tc>
                <a:tc>
                  <a:txBody>
                    <a:bodyPr/>
                    <a:lstStyle/>
                    <a:p>
                      <a:pPr marL="0" marR="0" algn="ctr" rtl="1">
                        <a:lnSpc>
                          <a:spcPct val="107000"/>
                        </a:lnSpc>
                        <a:spcBef>
                          <a:spcPts val="0"/>
                        </a:spcBef>
                        <a:spcAft>
                          <a:spcPts val="0"/>
                        </a:spcAft>
                      </a:pPr>
                      <a:r>
                        <a:rPr lang="fa-IR" sz="1400" b="1" kern="1200" dirty="0">
                          <a:solidFill>
                            <a:schemeClr val="accent6">
                              <a:lumMod val="50000"/>
                            </a:schemeClr>
                          </a:solidFill>
                          <a:effectLst/>
                          <a:cs typeface="B Nazanin" panose="00000400000000000000" pitchFamily="2" charset="-78"/>
                        </a:rPr>
                        <a:t>شرکا تزریقی مبتلايان به اچ آي وي </a:t>
                      </a:r>
                      <a:endParaRPr lang="en-US" sz="1400" b="1" dirty="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6">
                        <a:lumMod val="20000"/>
                        <a:lumOff val="80000"/>
                      </a:schemeClr>
                    </a:solidFill>
                  </a:tcPr>
                </a:tc>
                <a:tc>
                  <a:txBody>
                    <a:bodyPr/>
                    <a:lstStyle/>
                    <a:p>
                      <a:pPr marL="0" marR="0" algn="ctr" rtl="1">
                        <a:lnSpc>
                          <a:spcPct val="107000"/>
                        </a:lnSpc>
                        <a:spcBef>
                          <a:spcPts val="0"/>
                        </a:spcBef>
                        <a:spcAft>
                          <a:spcPts val="0"/>
                        </a:spcAft>
                      </a:pPr>
                      <a:r>
                        <a:rPr lang="fa-IR" sz="1400" b="1" kern="1200" dirty="0">
                          <a:solidFill>
                            <a:schemeClr val="accent6">
                              <a:lumMod val="50000"/>
                            </a:schemeClr>
                          </a:solidFill>
                          <a:effectLst/>
                          <a:cs typeface="B Nazanin" panose="00000400000000000000" pitchFamily="2" charset="-78"/>
                        </a:rPr>
                        <a:t> </a:t>
                      </a:r>
                      <a:endParaRPr lang="en-US" sz="1400" b="1" dirty="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6">
                        <a:lumMod val="20000"/>
                        <a:lumOff val="80000"/>
                      </a:schemeClr>
                    </a:solidFill>
                  </a:tcPr>
                </a:tc>
                <a:extLst>
                  <a:ext uri="{0D108BD9-81ED-4DB2-BD59-A6C34878D82A}">
                    <a16:rowId xmlns:a16="http://schemas.microsoft.com/office/drawing/2014/main" val="979150142"/>
                  </a:ext>
                </a:extLst>
              </a:tr>
              <a:tr h="454512">
                <a:tc rowSpan="10">
                  <a:txBody>
                    <a:bodyPr/>
                    <a:lstStyle/>
                    <a:p>
                      <a:pPr marL="0" marR="0" algn="r" rtl="1">
                        <a:lnSpc>
                          <a:spcPct val="107000"/>
                        </a:lnSpc>
                        <a:spcBef>
                          <a:spcPts val="0"/>
                        </a:spcBef>
                        <a:spcAft>
                          <a:spcPts val="0"/>
                        </a:spcAft>
                      </a:pPr>
                      <a:r>
                        <a:rPr lang="fa-IR" sz="3600" b="1" kern="1200" dirty="0">
                          <a:solidFill>
                            <a:schemeClr val="bg1"/>
                          </a:solidFill>
                          <a:effectLst/>
                          <a:cs typeface="B Nazanin" panose="00000400000000000000" pitchFamily="2" charset="-78"/>
                        </a:rPr>
                        <a:t>پیلار2</a:t>
                      </a:r>
                      <a:endParaRPr lang="en-US" sz="28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cell3D prstMaterial="dkEdge">
                      <a:bevel/>
                      <a:lightRig rig="flood" dir="t"/>
                    </a:cell3D>
                    <a:solidFill>
                      <a:srgbClr val="002060"/>
                    </a:solidFill>
                  </a:tcPr>
                </a:tc>
                <a:tc>
                  <a:txBody>
                    <a:bodyPr/>
                    <a:lstStyle/>
                    <a:p>
                      <a:pPr marL="0" marR="0" algn="ctr" rtl="1">
                        <a:lnSpc>
                          <a:spcPct val="107000"/>
                        </a:lnSpc>
                        <a:spcBef>
                          <a:spcPts val="0"/>
                        </a:spcBef>
                        <a:spcAft>
                          <a:spcPts val="0"/>
                        </a:spcAft>
                      </a:pPr>
                      <a:r>
                        <a:rPr lang="fa-IR" sz="1400" b="1" kern="1200" dirty="0">
                          <a:solidFill>
                            <a:srgbClr val="002060"/>
                          </a:solidFill>
                          <a:effectLst/>
                          <a:cs typeface="B Nazanin" panose="00000400000000000000" pitchFamily="2" charset="-78"/>
                        </a:rPr>
                        <a:t>زندانیان </a:t>
                      </a: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tc>
                  <a:txBody>
                    <a:bodyPr/>
                    <a:lstStyle/>
                    <a:p>
                      <a:pPr marL="0" marR="0" algn="ctr" rtl="1">
                        <a:lnSpc>
                          <a:spcPct val="107000"/>
                        </a:lnSpc>
                        <a:spcBef>
                          <a:spcPts val="0"/>
                        </a:spcBef>
                        <a:spcAft>
                          <a:spcPts val="0"/>
                        </a:spcAft>
                      </a:pPr>
                      <a:r>
                        <a:rPr lang="fa-IR" sz="1400" b="1" kern="1200" dirty="0">
                          <a:solidFill>
                            <a:srgbClr val="002060"/>
                          </a:solidFill>
                          <a:effectLst/>
                          <a:cs typeface="B Nazanin" panose="00000400000000000000" pitchFamily="2" charset="-78"/>
                        </a:rPr>
                        <a:t>ملوانان</a:t>
                      </a: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val="3165660488"/>
                  </a:ext>
                </a:extLst>
              </a:tr>
              <a:tr h="217711">
                <a:tc vMerge="1">
                  <a:txBody>
                    <a:bodyPr/>
                    <a:lstStyle/>
                    <a:p>
                      <a:endParaRPr lang="en-US"/>
                    </a:p>
                  </a:txBody>
                  <a:tcPr/>
                </a:tc>
                <a:tc>
                  <a:txBody>
                    <a:bodyPr/>
                    <a:lstStyle/>
                    <a:p>
                      <a:pPr marL="0" marR="0" algn="ctr" rtl="1">
                        <a:lnSpc>
                          <a:spcPct val="107000"/>
                        </a:lnSpc>
                        <a:spcBef>
                          <a:spcPts val="0"/>
                        </a:spcBef>
                        <a:spcAft>
                          <a:spcPts val="0"/>
                        </a:spcAft>
                      </a:pPr>
                      <a:r>
                        <a:rPr lang="fa-IR" sz="1400" b="1" kern="1200" dirty="0">
                          <a:solidFill>
                            <a:srgbClr val="002060"/>
                          </a:solidFill>
                          <a:effectLst/>
                          <a:cs typeface="B Nazanin" panose="00000400000000000000" pitchFamily="2" charset="-78"/>
                        </a:rPr>
                        <a:t>مصرف کنندگان تزریقی مواد</a:t>
                      </a: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tc>
                  <a:txBody>
                    <a:bodyPr/>
                    <a:lstStyle/>
                    <a:p>
                      <a:pPr marL="0" marR="0" algn="ctr" rtl="1">
                        <a:lnSpc>
                          <a:spcPct val="107000"/>
                        </a:lnSpc>
                        <a:spcBef>
                          <a:spcPts val="0"/>
                        </a:spcBef>
                        <a:spcAft>
                          <a:spcPts val="0"/>
                        </a:spcAft>
                      </a:pPr>
                      <a:r>
                        <a:rPr lang="fa-IR" sz="1400" b="1" kern="1200" dirty="0">
                          <a:solidFill>
                            <a:srgbClr val="002060"/>
                          </a:solidFill>
                          <a:effectLst/>
                          <a:cs typeface="B Nazanin" panose="00000400000000000000" pitchFamily="2" charset="-78"/>
                        </a:rPr>
                        <a:t>کارگران پرخطر مراکز کارگری (دور ازخانه )</a:t>
                      </a: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val="4242462797"/>
                  </a:ext>
                </a:extLst>
              </a:tr>
              <a:tr h="454512">
                <a:tc vMerge="1">
                  <a:txBody>
                    <a:bodyPr/>
                    <a:lstStyle/>
                    <a:p>
                      <a:endParaRPr lang="en-US"/>
                    </a:p>
                  </a:txBody>
                  <a:tcPr/>
                </a:tc>
                <a:tc>
                  <a:txBody>
                    <a:bodyPr/>
                    <a:lstStyle/>
                    <a:p>
                      <a:pPr marL="0" marR="0" algn="ctr" rtl="1">
                        <a:lnSpc>
                          <a:spcPct val="107000"/>
                        </a:lnSpc>
                        <a:spcBef>
                          <a:spcPts val="0"/>
                        </a:spcBef>
                        <a:spcAft>
                          <a:spcPts val="0"/>
                        </a:spcAft>
                      </a:pPr>
                      <a:r>
                        <a:rPr lang="fa-IR" sz="1400" b="1" kern="1200" dirty="0">
                          <a:solidFill>
                            <a:srgbClr val="002060"/>
                          </a:solidFill>
                          <a:effectLst/>
                          <a:cs typeface="B Nazanin" panose="00000400000000000000" pitchFamily="2" charset="-78"/>
                        </a:rPr>
                        <a:t>مصرف کنندگان مواد محرک</a:t>
                      </a: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tc>
                  <a:txBody>
                    <a:bodyPr/>
                    <a:lstStyle/>
                    <a:p>
                      <a:pPr marL="0" marR="0" algn="ctr" rtl="1">
                        <a:lnSpc>
                          <a:spcPct val="107000"/>
                        </a:lnSpc>
                        <a:spcBef>
                          <a:spcPts val="0"/>
                        </a:spcBef>
                        <a:spcAft>
                          <a:spcPts val="0"/>
                        </a:spcAft>
                      </a:pPr>
                      <a:r>
                        <a:rPr lang="fa-IR" sz="1400" b="1" kern="1200" dirty="0">
                          <a:solidFill>
                            <a:srgbClr val="002060"/>
                          </a:solidFill>
                          <a:effectLst/>
                          <a:cs typeface="B Nazanin" panose="00000400000000000000" pitchFamily="2" charset="-78"/>
                        </a:rPr>
                        <a:t>سربازان </a:t>
                      </a: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val="3310355369"/>
                  </a:ext>
                </a:extLst>
              </a:tr>
              <a:tr h="222867">
                <a:tc vMerge="1">
                  <a:txBody>
                    <a:bodyPr/>
                    <a:lstStyle/>
                    <a:p>
                      <a:endParaRPr lang="en-US"/>
                    </a:p>
                  </a:txBody>
                  <a:tcPr/>
                </a:tc>
                <a:tc>
                  <a:txBody>
                    <a:bodyPr/>
                    <a:lstStyle/>
                    <a:p>
                      <a:pPr marL="0" marR="0" algn="ctr" rtl="1">
                        <a:lnSpc>
                          <a:spcPct val="107000"/>
                        </a:lnSpc>
                        <a:spcBef>
                          <a:spcPts val="0"/>
                        </a:spcBef>
                        <a:spcAft>
                          <a:spcPts val="0"/>
                        </a:spcAft>
                      </a:pPr>
                      <a:r>
                        <a:rPr lang="fa-IR" sz="1400" b="1" kern="1200" dirty="0">
                          <a:solidFill>
                            <a:srgbClr val="002060"/>
                          </a:solidFill>
                          <a:effectLst/>
                          <a:cs typeface="B Nazanin" panose="00000400000000000000" pitchFamily="2" charset="-78"/>
                        </a:rPr>
                        <a:t>شرکا جنسی مصرف کنندگان  تزریقی مواد</a:t>
                      </a: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tc>
                  <a:txBody>
                    <a:bodyPr/>
                    <a:lstStyle/>
                    <a:p>
                      <a:pPr marL="0" marR="0" algn="ctr" rtl="1">
                        <a:lnSpc>
                          <a:spcPct val="107000"/>
                        </a:lnSpc>
                        <a:spcBef>
                          <a:spcPts val="0"/>
                        </a:spcBef>
                        <a:spcAft>
                          <a:spcPts val="0"/>
                        </a:spcAft>
                      </a:pPr>
                      <a:r>
                        <a:rPr lang="fa-IR" sz="1400" b="1" kern="1200" dirty="0">
                          <a:solidFill>
                            <a:srgbClr val="002060"/>
                          </a:solidFill>
                          <a:effectLst/>
                          <a:cs typeface="B Nazanin" panose="00000400000000000000" pitchFamily="2" charset="-78"/>
                        </a:rPr>
                        <a:t> </a:t>
                      </a: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val="1949571893"/>
                  </a:ext>
                </a:extLst>
              </a:tr>
              <a:tr h="454512">
                <a:tc vMerge="1">
                  <a:txBody>
                    <a:bodyPr/>
                    <a:lstStyle/>
                    <a:p>
                      <a:pPr marL="0" marR="0" algn="r" rtl="1">
                        <a:lnSpc>
                          <a:spcPct val="107000"/>
                        </a:lnSpc>
                        <a:spcBef>
                          <a:spcPts val="0"/>
                        </a:spcBef>
                        <a:spcAft>
                          <a:spcPts val="0"/>
                        </a:spcAft>
                      </a:pPr>
                      <a:endParaRPr lang="en-US" sz="16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defTabSz="914400" rtl="1" eaLnBrk="1" latinLnBrk="0" hangingPunct="1">
                        <a:lnSpc>
                          <a:spcPct val="107000"/>
                        </a:lnSpc>
                        <a:spcBef>
                          <a:spcPts val="0"/>
                        </a:spcBef>
                        <a:spcAft>
                          <a:spcPts val="0"/>
                        </a:spcAft>
                      </a:pPr>
                      <a:r>
                        <a:rPr lang="fa-IR" sz="1400" b="1" kern="1200" dirty="0">
                          <a:solidFill>
                            <a:srgbClr val="002060"/>
                          </a:solidFill>
                          <a:effectLst/>
                          <a:latin typeface="+mn-lt"/>
                          <a:ea typeface="+mn-ea"/>
                          <a:cs typeface="B Nazanin" panose="00000400000000000000" pitchFamily="2" charset="-78"/>
                        </a:rPr>
                        <a:t>افراد با بیشترین رفتارپرخطر مرتبط با اچ آی وی (زن)</a:t>
                      </a:r>
                      <a:endParaRPr lang="en-US" sz="1400" b="1" kern="1200" dirty="0">
                        <a:solidFill>
                          <a:srgbClr val="002060"/>
                        </a:solidFill>
                        <a:effectLst/>
                        <a:latin typeface="+mn-lt"/>
                        <a:ea typeface="+mn-ea"/>
                        <a:cs typeface="B Nazanin" panose="00000400000000000000" pitchFamily="2" charset="-78"/>
                      </a:endParaRPr>
                    </a:p>
                  </a:txBody>
                  <a:tcPr marL="68580" marR="68580" marT="0" marB="0" anchor="ctr">
                    <a:solidFill>
                      <a:schemeClr val="accent5">
                        <a:lumMod val="20000"/>
                        <a:lumOff val="80000"/>
                      </a:schemeClr>
                    </a:solidFill>
                  </a:tcPr>
                </a:tc>
                <a:tc>
                  <a:txBody>
                    <a:bodyPr/>
                    <a:lstStyle/>
                    <a:p>
                      <a:pPr marL="0" marR="0" algn="ctr" rtl="1">
                        <a:lnSpc>
                          <a:spcPct val="107000"/>
                        </a:lnSpc>
                        <a:spcBef>
                          <a:spcPts val="0"/>
                        </a:spcBef>
                        <a:spcAft>
                          <a:spcPts val="0"/>
                        </a:spcAft>
                      </a:pP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val="3846840268"/>
                  </a:ext>
                </a:extLst>
              </a:tr>
              <a:tr h="454512">
                <a:tc vMerge="1">
                  <a:txBody>
                    <a:bodyPr/>
                    <a:lstStyle/>
                    <a:p>
                      <a:pPr marL="0" marR="0" algn="r" rtl="1">
                        <a:lnSpc>
                          <a:spcPct val="107000"/>
                        </a:lnSpc>
                        <a:spcBef>
                          <a:spcPts val="0"/>
                        </a:spcBef>
                        <a:spcAft>
                          <a:spcPts val="0"/>
                        </a:spcAft>
                      </a:pPr>
                      <a:endParaRPr lang="en-US" sz="16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defTabSz="914400" rtl="1" eaLnBrk="1" latinLnBrk="0" hangingPunct="1">
                        <a:lnSpc>
                          <a:spcPct val="107000"/>
                        </a:lnSpc>
                        <a:spcBef>
                          <a:spcPts val="0"/>
                        </a:spcBef>
                        <a:spcAft>
                          <a:spcPts val="0"/>
                        </a:spcAft>
                      </a:pPr>
                      <a:r>
                        <a:rPr lang="fa-IR" sz="1400" b="1" kern="1200" dirty="0">
                          <a:solidFill>
                            <a:srgbClr val="002060"/>
                          </a:solidFill>
                          <a:effectLst/>
                          <a:latin typeface="+mn-lt"/>
                          <a:ea typeface="+mn-ea"/>
                          <a:cs typeface="B Nazanin" panose="00000400000000000000" pitchFamily="2" charset="-78"/>
                        </a:rPr>
                        <a:t>شرکا جنسی افراد با بیشترین رفتار پرخطر مرتبط با اچ آی وی </a:t>
                      </a:r>
                      <a:endParaRPr lang="en-US" sz="1400" b="1" kern="1200" dirty="0">
                        <a:solidFill>
                          <a:srgbClr val="002060"/>
                        </a:solidFill>
                        <a:effectLst/>
                        <a:latin typeface="+mn-lt"/>
                        <a:ea typeface="+mn-ea"/>
                        <a:cs typeface="B Nazanin" panose="00000400000000000000" pitchFamily="2" charset="-78"/>
                      </a:endParaRPr>
                    </a:p>
                  </a:txBody>
                  <a:tcPr marL="68580" marR="68580" marT="0" marB="0" anchor="ctr">
                    <a:solidFill>
                      <a:schemeClr val="accent5">
                        <a:lumMod val="20000"/>
                        <a:lumOff val="80000"/>
                      </a:schemeClr>
                    </a:solidFill>
                  </a:tcPr>
                </a:tc>
                <a:tc>
                  <a:txBody>
                    <a:bodyPr/>
                    <a:lstStyle/>
                    <a:p>
                      <a:pPr marL="0" marR="0" algn="ctr" rtl="1">
                        <a:lnSpc>
                          <a:spcPct val="107000"/>
                        </a:lnSpc>
                        <a:spcBef>
                          <a:spcPts val="0"/>
                        </a:spcBef>
                        <a:spcAft>
                          <a:spcPts val="0"/>
                        </a:spcAft>
                      </a:pP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val="2066643955"/>
                  </a:ext>
                </a:extLst>
              </a:tr>
              <a:tr h="454512">
                <a:tc vMerge="1">
                  <a:txBody>
                    <a:bodyPr/>
                    <a:lstStyle/>
                    <a:p>
                      <a:pPr marL="0" marR="0" algn="r" rtl="1">
                        <a:lnSpc>
                          <a:spcPct val="107000"/>
                        </a:lnSpc>
                        <a:spcBef>
                          <a:spcPts val="0"/>
                        </a:spcBef>
                        <a:spcAft>
                          <a:spcPts val="0"/>
                        </a:spcAft>
                      </a:pPr>
                      <a:endParaRPr lang="en-US" sz="16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defTabSz="914400" rtl="1" eaLnBrk="1" latinLnBrk="0" hangingPunct="1">
                        <a:lnSpc>
                          <a:spcPct val="107000"/>
                        </a:lnSpc>
                        <a:spcBef>
                          <a:spcPts val="0"/>
                        </a:spcBef>
                        <a:spcAft>
                          <a:spcPts val="0"/>
                        </a:spcAft>
                      </a:pPr>
                      <a:r>
                        <a:rPr lang="fa-IR" sz="1400" b="1" kern="1200" dirty="0">
                          <a:solidFill>
                            <a:srgbClr val="002060"/>
                          </a:solidFill>
                          <a:effectLst/>
                          <a:latin typeface="+mn-lt"/>
                          <a:ea typeface="+mn-ea"/>
                          <a:cs typeface="B Nazanin" panose="00000400000000000000" pitchFamily="2" charset="-78"/>
                        </a:rPr>
                        <a:t>افراد با بیشترین رفتار پرخطر مرتبط با اچ آی وی (مرد)</a:t>
                      </a:r>
                      <a:endParaRPr lang="en-US" sz="1400" b="1" kern="1200" dirty="0">
                        <a:solidFill>
                          <a:srgbClr val="002060"/>
                        </a:solidFill>
                        <a:effectLst/>
                        <a:latin typeface="+mn-lt"/>
                        <a:ea typeface="+mn-ea"/>
                        <a:cs typeface="B Nazanin" panose="00000400000000000000" pitchFamily="2" charset="-78"/>
                      </a:endParaRPr>
                    </a:p>
                  </a:txBody>
                  <a:tcPr marL="68580" marR="68580" marT="0" marB="0" anchor="ctr">
                    <a:solidFill>
                      <a:schemeClr val="accent5">
                        <a:lumMod val="20000"/>
                        <a:lumOff val="80000"/>
                      </a:schemeClr>
                    </a:solidFill>
                  </a:tcPr>
                </a:tc>
                <a:tc>
                  <a:txBody>
                    <a:bodyPr/>
                    <a:lstStyle/>
                    <a:p>
                      <a:pPr marL="0" marR="0" algn="ctr" rtl="1">
                        <a:lnSpc>
                          <a:spcPct val="107000"/>
                        </a:lnSpc>
                        <a:spcBef>
                          <a:spcPts val="0"/>
                        </a:spcBef>
                        <a:spcAft>
                          <a:spcPts val="0"/>
                        </a:spcAft>
                      </a:pP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val="1151125064"/>
                  </a:ext>
                </a:extLst>
              </a:tr>
              <a:tr h="454512">
                <a:tc vMerge="1">
                  <a:txBody>
                    <a:bodyPr/>
                    <a:lstStyle/>
                    <a:p>
                      <a:pPr marL="0" marR="0" algn="r" rtl="1">
                        <a:lnSpc>
                          <a:spcPct val="107000"/>
                        </a:lnSpc>
                        <a:spcBef>
                          <a:spcPts val="0"/>
                        </a:spcBef>
                        <a:spcAft>
                          <a:spcPts val="0"/>
                        </a:spcAft>
                      </a:pPr>
                      <a:endParaRPr lang="en-US" sz="16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defTabSz="914400" rtl="1" eaLnBrk="1" latinLnBrk="0" hangingPunct="1">
                        <a:lnSpc>
                          <a:spcPct val="107000"/>
                        </a:lnSpc>
                        <a:spcBef>
                          <a:spcPts val="0"/>
                        </a:spcBef>
                        <a:spcAft>
                          <a:spcPts val="0"/>
                        </a:spcAft>
                      </a:pPr>
                      <a:r>
                        <a:rPr lang="fa-IR" sz="1400" b="1" kern="1200" dirty="0">
                          <a:solidFill>
                            <a:srgbClr val="002060"/>
                          </a:solidFill>
                          <a:effectLst/>
                          <a:latin typeface="+mn-lt"/>
                          <a:ea typeface="+mn-ea"/>
                          <a:cs typeface="B Nazanin" panose="00000400000000000000" pitchFamily="2" charset="-78"/>
                        </a:rPr>
                        <a:t>افراد دارای اختلال هویت جنسی (تراجنسیتی)</a:t>
                      </a:r>
                      <a:endParaRPr lang="en-US" sz="1400" b="1" kern="1200" dirty="0">
                        <a:solidFill>
                          <a:srgbClr val="002060"/>
                        </a:solidFill>
                        <a:effectLst/>
                        <a:latin typeface="+mn-lt"/>
                        <a:ea typeface="+mn-ea"/>
                        <a:cs typeface="B Nazanin" panose="00000400000000000000" pitchFamily="2" charset="-78"/>
                      </a:endParaRPr>
                    </a:p>
                  </a:txBody>
                  <a:tcPr marL="68580" marR="68580" marT="0" marB="0" anchor="ctr">
                    <a:solidFill>
                      <a:schemeClr val="accent5">
                        <a:lumMod val="20000"/>
                        <a:lumOff val="80000"/>
                      </a:schemeClr>
                    </a:solidFill>
                  </a:tcPr>
                </a:tc>
                <a:tc>
                  <a:txBody>
                    <a:bodyPr/>
                    <a:lstStyle/>
                    <a:p>
                      <a:pPr marL="0" marR="0" algn="ctr" rtl="1">
                        <a:lnSpc>
                          <a:spcPct val="107000"/>
                        </a:lnSpc>
                        <a:spcBef>
                          <a:spcPts val="0"/>
                        </a:spcBef>
                        <a:spcAft>
                          <a:spcPts val="0"/>
                        </a:spcAft>
                      </a:pP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val="1071483011"/>
                  </a:ext>
                </a:extLst>
              </a:tr>
              <a:tr h="454512">
                <a:tc vMerge="1">
                  <a:txBody>
                    <a:bodyPr/>
                    <a:lstStyle/>
                    <a:p>
                      <a:pPr marL="0" marR="0" algn="r" rtl="1">
                        <a:lnSpc>
                          <a:spcPct val="107000"/>
                        </a:lnSpc>
                        <a:spcBef>
                          <a:spcPts val="0"/>
                        </a:spcBef>
                        <a:spcAft>
                          <a:spcPts val="0"/>
                        </a:spcAft>
                      </a:pPr>
                      <a:endParaRPr lang="en-US" sz="16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defTabSz="914400" rtl="1" eaLnBrk="1" latinLnBrk="0" hangingPunct="1">
                        <a:lnSpc>
                          <a:spcPct val="107000"/>
                        </a:lnSpc>
                        <a:spcBef>
                          <a:spcPts val="0"/>
                        </a:spcBef>
                        <a:spcAft>
                          <a:spcPts val="0"/>
                        </a:spcAft>
                      </a:pPr>
                      <a:r>
                        <a:rPr lang="fa-IR" sz="1400" b="1" kern="1200" dirty="0">
                          <a:solidFill>
                            <a:srgbClr val="002060"/>
                          </a:solidFill>
                          <a:effectLst/>
                          <a:latin typeface="+mn-lt"/>
                          <a:ea typeface="+mn-ea"/>
                          <a:cs typeface="B Nazanin" panose="00000400000000000000" pitchFamily="2" charset="-78"/>
                        </a:rPr>
                        <a:t>کودکان کار و خیابان</a:t>
                      </a:r>
                      <a:endParaRPr lang="en-US" sz="1400" b="1" kern="1200" dirty="0">
                        <a:solidFill>
                          <a:srgbClr val="002060"/>
                        </a:solidFill>
                        <a:effectLst/>
                        <a:latin typeface="+mn-lt"/>
                        <a:ea typeface="+mn-ea"/>
                        <a:cs typeface="B Nazanin" panose="00000400000000000000" pitchFamily="2" charset="-78"/>
                      </a:endParaRPr>
                    </a:p>
                  </a:txBody>
                  <a:tcPr marL="68580" marR="68580" marT="0" marB="0" anchor="ctr">
                    <a:solidFill>
                      <a:schemeClr val="accent5">
                        <a:lumMod val="20000"/>
                        <a:lumOff val="80000"/>
                      </a:schemeClr>
                    </a:solidFill>
                  </a:tcPr>
                </a:tc>
                <a:tc>
                  <a:txBody>
                    <a:bodyPr/>
                    <a:lstStyle/>
                    <a:p>
                      <a:pPr marL="0" marR="0" algn="ctr" rtl="1">
                        <a:lnSpc>
                          <a:spcPct val="107000"/>
                        </a:lnSpc>
                        <a:spcBef>
                          <a:spcPts val="0"/>
                        </a:spcBef>
                        <a:spcAft>
                          <a:spcPts val="0"/>
                        </a:spcAft>
                      </a:pP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val="3008186013"/>
                  </a:ext>
                </a:extLst>
              </a:tr>
              <a:tr h="454512">
                <a:tc vMerge="1">
                  <a:txBody>
                    <a:bodyPr/>
                    <a:lstStyle/>
                    <a:p>
                      <a:pPr marL="0" marR="0" algn="r" rtl="1">
                        <a:lnSpc>
                          <a:spcPct val="107000"/>
                        </a:lnSpc>
                        <a:spcBef>
                          <a:spcPts val="0"/>
                        </a:spcBef>
                        <a:spcAft>
                          <a:spcPts val="0"/>
                        </a:spcAft>
                      </a:pPr>
                      <a:endParaRPr lang="en-US" sz="16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defTabSz="914400" rtl="1" eaLnBrk="1" latinLnBrk="0" hangingPunct="1">
                        <a:lnSpc>
                          <a:spcPct val="107000"/>
                        </a:lnSpc>
                        <a:spcBef>
                          <a:spcPts val="0"/>
                        </a:spcBef>
                        <a:spcAft>
                          <a:spcPts val="0"/>
                        </a:spcAft>
                      </a:pPr>
                      <a:r>
                        <a:rPr lang="fa-IR" sz="1400" b="1" kern="1200" dirty="0">
                          <a:solidFill>
                            <a:srgbClr val="002060"/>
                          </a:solidFill>
                          <a:effectLst/>
                          <a:latin typeface="+mn-lt"/>
                          <a:ea typeface="+mn-ea"/>
                          <a:cs typeface="B Nazanin" panose="00000400000000000000" pitchFamily="2" charset="-78"/>
                        </a:rPr>
                        <a:t>مبتلایان به بیماریهای مقاربتی</a:t>
                      </a:r>
                      <a:r>
                        <a:rPr lang="en-US" sz="1400" b="1" kern="1200" dirty="0">
                          <a:solidFill>
                            <a:srgbClr val="002060"/>
                          </a:solidFill>
                          <a:effectLst/>
                          <a:latin typeface="+mn-lt"/>
                          <a:ea typeface="+mn-ea"/>
                          <a:cs typeface="B Nazanin" panose="00000400000000000000" pitchFamily="2" charset="-78"/>
                        </a:rPr>
                        <a:t>-</a:t>
                      </a:r>
                      <a:r>
                        <a:rPr lang="fa-IR" sz="1400" b="1" kern="1200" dirty="0">
                          <a:solidFill>
                            <a:srgbClr val="002060"/>
                          </a:solidFill>
                          <a:effectLst/>
                          <a:latin typeface="+mn-lt"/>
                          <a:ea typeface="+mn-ea"/>
                          <a:cs typeface="B Nazanin" panose="00000400000000000000" pitchFamily="2" charset="-78"/>
                        </a:rPr>
                        <a:t>هپاتیت - سل</a:t>
                      </a:r>
                      <a:endParaRPr lang="en-US" sz="1400" b="1" kern="1200" dirty="0">
                        <a:solidFill>
                          <a:srgbClr val="002060"/>
                        </a:solidFill>
                        <a:effectLst/>
                        <a:latin typeface="+mn-lt"/>
                        <a:ea typeface="+mn-ea"/>
                        <a:cs typeface="B Nazanin" panose="00000400000000000000" pitchFamily="2" charset="-78"/>
                      </a:endParaRPr>
                    </a:p>
                  </a:txBody>
                  <a:tcPr marL="68580" marR="68580" marT="0" marB="0" anchor="ctr">
                    <a:solidFill>
                      <a:schemeClr val="accent5">
                        <a:lumMod val="20000"/>
                        <a:lumOff val="80000"/>
                      </a:schemeClr>
                    </a:solidFill>
                  </a:tcPr>
                </a:tc>
                <a:tc>
                  <a:txBody>
                    <a:bodyPr/>
                    <a:lstStyle/>
                    <a:p>
                      <a:pPr marL="0" marR="0" algn="ctr" rtl="1">
                        <a:lnSpc>
                          <a:spcPct val="107000"/>
                        </a:lnSpc>
                        <a:spcBef>
                          <a:spcPts val="0"/>
                        </a:spcBef>
                        <a:spcAft>
                          <a:spcPts val="0"/>
                        </a:spcAft>
                      </a:pPr>
                      <a:endParaRPr lang="en-US" sz="14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5">
                        <a:lumMod val="20000"/>
                        <a:lumOff val="80000"/>
                      </a:schemeClr>
                    </a:solidFill>
                  </a:tcPr>
                </a:tc>
                <a:extLst>
                  <a:ext uri="{0D108BD9-81ED-4DB2-BD59-A6C34878D82A}">
                    <a16:rowId xmlns:a16="http://schemas.microsoft.com/office/drawing/2014/main" val="2432543075"/>
                  </a:ext>
                </a:extLst>
              </a:tr>
            </a:tbl>
          </a:graphicData>
        </a:graphic>
      </p:graphicFrame>
    </p:spTree>
    <p:extLst>
      <p:ext uri="{BB962C8B-B14F-4D97-AF65-F5344CB8AC3E}">
        <p14:creationId xmlns:p14="http://schemas.microsoft.com/office/powerpoint/2010/main" val="4181285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64F0321-8C59-45F9-631F-32DD1EB933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6AD4B1-E3B8-E029-2E56-4E0B63A01DD6}"/>
              </a:ext>
            </a:extLst>
          </p:cNvPr>
          <p:cNvSpPr>
            <a:spLocks noGrp="1"/>
          </p:cNvSpPr>
          <p:nvPr>
            <p:ph type="title"/>
          </p:nvPr>
        </p:nvSpPr>
        <p:spPr>
          <a:xfrm>
            <a:off x="331452" y="106221"/>
            <a:ext cx="10301733" cy="929326"/>
          </a:xfrm>
          <a:prstGeom prst="roundRect">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p>
            <a:pPr algn="r" rtl="1"/>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سیاست کشور برای </a:t>
            </a:r>
            <a:r>
              <a:rPr lang="en-US" sz="4000" b="1" dirty="0">
                <a:solidFill>
                  <a:schemeClr val="bg1"/>
                </a:solidFill>
                <a:effectLst>
                  <a:outerShdw blurRad="38100" dist="38100" dir="2700000" algn="tl">
                    <a:srgbClr val="000000">
                      <a:alpha val="43137"/>
                    </a:srgbClr>
                  </a:outerShdw>
                </a:effectLst>
                <a:cs typeface="B Nazanin" panose="00000400000000000000" pitchFamily="2" charset="-78"/>
              </a:rPr>
              <a:t>OPT OUT</a:t>
            </a:r>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تست تشخیصی </a:t>
            </a:r>
            <a:r>
              <a:rPr lang="en-US" sz="4000" b="1" dirty="0">
                <a:solidFill>
                  <a:schemeClr val="bg1"/>
                </a:solidFill>
                <a:effectLst>
                  <a:outerShdw blurRad="38100" dist="38100" dir="2700000" algn="tl">
                    <a:srgbClr val="000000">
                      <a:alpha val="43137"/>
                    </a:srgbClr>
                  </a:outerShdw>
                </a:effectLst>
                <a:cs typeface="B Nazanin" panose="00000400000000000000" pitchFamily="2" charset="-78"/>
              </a:rPr>
              <a:t>HIV</a:t>
            </a:r>
            <a:endParaRPr lang="fa-IR" sz="4000" b="1" dirty="0">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3" name="Title 1">
            <a:extLst>
              <a:ext uri="{FF2B5EF4-FFF2-40B4-BE49-F238E27FC236}">
                <a16:creationId xmlns:a16="http://schemas.microsoft.com/office/drawing/2014/main" id="{A98ACC44-04E6-AB72-F804-94538AC958E3}"/>
              </a:ext>
            </a:extLst>
          </p:cNvPr>
          <p:cNvSpPr txBox="1">
            <a:spLocks/>
          </p:cNvSpPr>
          <p:nvPr/>
        </p:nvSpPr>
        <p:spPr>
          <a:xfrm>
            <a:off x="10633185" y="49805"/>
            <a:ext cx="1103408" cy="985742"/>
          </a:xfrm>
          <a:prstGeom prst="flowChartAlternateProcess">
            <a:avLst/>
          </a:prstGeom>
          <a:solidFill>
            <a:schemeClr val="accent5">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6" name="Picture 5">
            <a:extLst>
              <a:ext uri="{FF2B5EF4-FFF2-40B4-BE49-F238E27FC236}">
                <a16:creationId xmlns:a16="http://schemas.microsoft.com/office/drawing/2014/main" id="{7DA2C4DA-4B09-F418-1F0A-D619ADCB5545}"/>
              </a:ext>
            </a:extLst>
          </p:cNvPr>
          <p:cNvPicPr>
            <a:picLocks noChangeAspect="1"/>
          </p:cNvPicPr>
          <p:nvPr/>
        </p:nvPicPr>
        <p:blipFill>
          <a:blip r:embed="rId2"/>
          <a:stretch>
            <a:fillRect/>
          </a:stretch>
        </p:blipFill>
        <p:spPr>
          <a:xfrm>
            <a:off x="10757707" y="190526"/>
            <a:ext cx="854364" cy="760715"/>
          </a:xfrm>
          <a:prstGeom prst="rect">
            <a:avLst/>
          </a:prstGeom>
        </p:spPr>
      </p:pic>
      <p:graphicFrame>
        <p:nvGraphicFramePr>
          <p:cNvPr id="7" name="Table 6">
            <a:extLst>
              <a:ext uri="{FF2B5EF4-FFF2-40B4-BE49-F238E27FC236}">
                <a16:creationId xmlns:a16="http://schemas.microsoft.com/office/drawing/2014/main" id="{FD76A6D4-B477-1B77-23FA-000D76F7167A}"/>
              </a:ext>
            </a:extLst>
          </p:cNvPr>
          <p:cNvGraphicFramePr>
            <a:graphicFrameLocks noGrp="1"/>
          </p:cNvGraphicFramePr>
          <p:nvPr>
            <p:extLst>
              <p:ext uri="{D42A27DB-BD31-4B8C-83A1-F6EECF244321}">
                <p14:modId xmlns:p14="http://schemas.microsoft.com/office/powerpoint/2010/main" val="3753452758"/>
              </p:ext>
            </p:extLst>
          </p:nvPr>
        </p:nvGraphicFramePr>
        <p:xfrm>
          <a:off x="765586" y="1398555"/>
          <a:ext cx="10348856" cy="4697783"/>
        </p:xfrm>
        <a:graphic>
          <a:graphicData uri="http://schemas.openxmlformats.org/drawingml/2006/table">
            <a:tbl>
              <a:tblPr rtl="1" firstRow="1" firstCol="1" bandRow="1">
                <a:tableStyleId>{5C22544A-7EE6-4342-B048-85BDC9FD1C3A}</a:tableStyleId>
              </a:tblPr>
              <a:tblGrid>
                <a:gridCol w="2196353">
                  <a:extLst>
                    <a:ext uri="{9D8B030D-6E8A-4147-A177-3AD203B41FA5}">
                      <a16:colId xmlns:a16="http://schemas.microsoft.com/office/drawing/2014/main" val="156310539"/>
                    </a:ext>
                  </a:extLst>
                </a:gridCol>
                <a:gridCol w="4620409">
                  <a:extLst>
                    <a:ext uri="{9D8B030D-6E8A-4147-A177-3AD203B41FA5}">
                      <a16:colId xmlns:a16="http://schemas.microsoft.com/office/drawing/2014/main" val="2487612687"/>
                    </a:ext>
                  </a:extLst>
                </a:gridCol>
                <a:gridCol w="3532094">
                  <a:extLst>
                    <a:ext uri="{9D8B030D-6E8A-4147-A177-3AD203B41FA5}">
                      <a16:colId xmlns:a16="http://schemas.microsoft.com/office/drawing/2014/main" val="2542559279"/>
                    </a:ext>
                  </a:extLst>
                </a:gridCol>
              </a:tblGrid>
              <a:tr h="684803">
                <a:tc>
                  <a:txBody>
                    <a:bodyPr/>
                    <a:lstStyle/>
                    <a:p>
                      <a:pPr marL="0" marR="0" algn="r" rtl="1">
                        <a:lnSpc>
                          <a:spcPct val="107000"/>
                        </a:lnSpc>
                        <a:spcBef>
                          <a:spcPts val="0"/>
                        </a:spcBef>
                        <a:spcAft>
                          <a:spcPts val="0"/>
                        </a:spcAft>
                      </a:pPr>
                      <a:r>
                        <a:rPr lang="fa-IR" sz="2000" b="1" kern="1200" dirty="0">
                          <a:effectLst/>
                          <a:cs typeface="B Nazanin" panose="00000400000000000000" pitchFamily="2" charset="-78"/>
                        </a:rPr>
                        <a:t> </a:t>
                      </a:r>
                      <a:endParaRPr lang="en-US" sz="16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07000"/>
                        </a:lnSpc>
                        <a:spcBef>
                          <a:spcPts val="0"/>
                        </a:spcBef>
                        <a:spcAft>
                          <a:spcPts val="0"/>
                        </a:spcAft>
                      </a:pPr>
                      <a:r>
                        <a:rPr lang="fa-IR" sz="1800" b="1" kern="1200" dirty="0">
                          <a:effectLst/>
                          <a:cs typeface="B Nazanin" panose="00000400000000000000" pitchFamily="2" charset="-78"/>
                        </a:rPr>
                        <a:t>گرو های هدف بیماریابی فعال </a:t>
                      </a:r>
                      <a:r>
                        <a:rPr lang="en-US" sz="1800" b="1" kern="1200" dirty="0">
                          <a:effectLst/>
                          <a:cs typeface="B Nazanin" panose="00000400000000000000" pitchFamily="2" charset="-78"/>
                        </a:rPr>
                        <a:t>PIT-OPOUT</a:t>
                      </a:r>
                      <a:endParaRPr lang="en-US" sz="16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tc>
                <a:tc>
                  <a:txBody>
                    <a:bodyPr/>
                    <a:lstStyle/>
                    <a:p>
                      <a:pPr marL="0" marR="0" algn="ctr" rtl="1">
                        <a:lnSpc>
                          <a:spcPct val="107000"/>
                        </a:lnSpc>
                        <a:spcBef>
                          <a:spcPts val="0"/>
                        </a:spcBef>
                        <a:spcAft>
                          <a:spcPts val="0"/>
                        </a:spcAft>
                      </a:pPr>
                      <a:r>
                        <a:rPr lang="fa-IR" sz="1800" b="1" kern="1200" dirty="0">
                          <a:effectLst/>
                          <a:cs typeface="B Nazanin" panose="00000400000000000000" pitchFamily="2" charset="-78"/>
                        </a:rPr>
                        <a:t>گرو های هدف بیماریابی فعال </a:t>
                      </a:r>
                      <a:r>
                        <a:rPr lang="en-US" sz="1800" b="1" kern="1200" dirty="0">
                          <a:effectLst/>
                          <a:cs typeface="B Nazanin" panose="00000400000000000000" pitchFamily="2" charset="-78"/>
                        </a:rPr>
                        <a:t>PIT-IN</a:t>
                      </a:r>
                      <a:endParaRPr lang="en-US" sz="16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519091396"/>
                  </a:ext>
                </a:extLst>
              </a:tr>
              <a:tr h="918839">
                <a:tc>
                  <a:txBody>
                    <a:bodyPr/>
                    <a:lstStyle/>
                    <a:p>
                      <a:pPr marL="0" marR="0" algn="r" rtl="1">
                        <a:lnSpc>
                          <a:spcPct val="107000"/>
                        </a:lnSpc>
                        <a:spcBef>
                          <a:spcPts val="0"/>
                        </a:spcBef>
                        <a:spcAft>
                          <a:spcPts val="0"/>
                        </a:spcAft>
                      </a:pPr>
                      <a:r>
                        <a:rPr lang="fa-IR" sz="2800" b="1" kern="1200" dirty="0">
                          <a:solidFill>
                            <a:schemeClr val="bg1"/>
                          </a:solidFill>
                          <a:effectLst/>
                          <a:cs typeface="B Nazanin" panose="00000400000000000000" pitchFamily="2" charset="-78"/>
                        </a:rPr>
                        <a:t>پیلار 3</a:t>
                      </a:r>
                      <a:endParaRPr lang="en-US" sz="20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cell3D prstMaterial="dkEdge">
                      <a:bevel/>
                      <a:lightRig rig="flood" dir="t"/>
                    </a:cell3D>
                    <a:solidFill>
                      <a:srgbClr val="C00000"/>
                    </a:solidFill>
                  </a:tcPr>
                </a:tc>
                <a:tc>
                  <a:txBody>
                    <a:bodyPr/>
                    <a:lstStyle/>
                    <a:p>
                      <a:pPr marL="0" marR="0" algn="ctr" rtl="1">
                        <a:lnSpc>
                          <a:spcPct val="107000"/>
                        </a:lnSpc>
                        <a:spcBef>
                          <a:spcPts val="0"/>
                        </a:spcBef>
                        <a:spcAft>
                          <a:spcPts val="0"/>
                        </a:spcAft>
                      </a:pPr>
                      <a:endParaRPr lang="en-US" sz="1800" b="1" dirty="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2">
                        <a:lumMod val="20000"/>
                        <a:lumOff val="80000"/>
                      </a:schemeClr>
                    </a:solidFill>
                  </a:tcPr>
                </a:tc>
                <a:tc>
                  <a:txBody>
                    <a:bodyPr/>
                    <a:lstStyle/>
                    <a:p>
                      <a:pPr marL="0" marR="0" algn="ctr" rtl="1">
                        <a:lnSpc>
                          <a:spcPct val="107000"/>
                        </a:lnSpc>
                        <a:spcBef>
                          <a:spcPts val="0"/>
                        </a:spcBef>
                        <a:spcAft>
                          <a:spcPts val="0"/>
                        </a:spcAft>
                      </a:pPr>
                      <a:r>
                        <a:rPr lang="fa-IR" sz="2400" b="1" kern="1200" dirty="0">
                          <a:solidFill>
                            <a:srgbClr val="C00000"/>
                          </a:solidFill>
                          <a:effectLst/>
                          <a:latin typeface="+mn-lt"/>
                          <a:ea typeface="+mn-ea"/>
                          <a:cs typeface="B Nazanin" panose="00000400000000000000" pitchFamily="2" charset="-78"/>
                        </a:rPr>
                        <a:t>جمعیت ساکن در مناطق پرخطر</a:t>
                      </a:r>
                      <a:r>
                        <a:rPr lang="fa-IR" sz="2400" b="1" kern="1200" dirty="0">
                          <a:solidFill>
                            <a:srgbClr val="C00000"/>
                          </a:solidFill>
                          <a:effectLst/>
                          <a:cs typeface="B Nazanin" panose="00000400000000000000" pitchFamily="2" charset="-78"/>
                        </a:rPr>
                        <a:t> </a:t>
                      </a:r>
                      <a:endParaRPr lang="en-US" sz="24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3787593379"/>
                  </a:ext>
                </a:extLst>
              </a:tr>
              <a:tr h="481856">
                <a:tc rowSpan="2">
                  <a:txBody>
                    <a:bodyPr/>
                    <a:lstStyle/>
                    <a:p>
                      <a:pPr marL="0" marR="0" algn="r" rtl="1">
                        <a:lnSpc>
                          <a:spcPct val="107000"/>
                        </a:lnSpc>
                        <a:spcBef>
                          <a:spcPts val="0"/>
                        </a:spcBef>
                        <a:spcAft>
                          <a:spcPts val="0"/>
                        </a:spcAft>
                      </a:pPr>
                      <a:r>
                        <a:rPr lang="fa-IR" sz="32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rPr>
                        <a:t>پیلار4</a:t>
                      </a:r>
                      <a:endParaRPr lang="en-US" sz="32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cell3D prstMaterial="dkEdge">
                      <a:bevel/>
                      <a:lightRig rig="flood" dir="t"/>
                    </a:cell3D>
                    <a:solidFill>
                      <a:srgbClr val="7030A0"/>
                    </a:solidFill>
                  </a:tcPr>
                </a:tc>
                <a:tc>
                  <a:txBody>
                    <a:bodyPr/>
                    <a:lstStyle/>
                    <a:p>
                      <a:pPr marL="0" marR="0" algn="r" rtl="1">
                        <a:lnSpc>
                          <a:spcPct val="107000"/>
                        </a:lnSpc>
                        <a:spcBef>
                          <a:spcPts val="0"/>
                        </a:spcBef>
                        <a:spcAft>
                          <a:spcPts val="0"/>
                        </a:spcAft>
                      </a:pPr>
                      <a:r>
                        <a:rPr lang="fa-IR" sz="2800" b="1" kern="1200" dirty="0">
                          <a:solidFill>
                            <a:srgbClr val="7030A0"/>
                          </a:solidFill>
                          <a:effectLst/>
                          <a:latin typeface="Calibri" panose="020F0502020204030204" pitchFamily="34" charset="0"/>
                          <a:ea typeface="Calibri" panose="020F0502020204030204" pitchFamily="34" charset="0"/>
                          <a:cs typeface="B Nazanin" panose="00000400000000000000" pitchFamily="2" charset="-78"/>
                        </a:rPr>
                        <a:t>بزرگسالان مبتلا به نشانگان ایدز</a:t>
                      </a:r>
                      <a:endParaRPr lang="en-US" sz="2400" b="1" dirty="0">
                        <a:solidFill>
                          <a:srgbClr val="7030A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solidFill>
                      <a:srgbClr val="DFC9EF"/>
                    </a:solidFill>
                  </a:tcPr>
                </a:tc>
                <a:tc>
                  <a:txBody>
                    <a:bodyPr/>
                    <a:lstStyle/>
                    <a:p>
                      <a:pPr marL="0" marR="0" algn="ctr" rtl="1">
                        <a:lnSpc>
                          <a:spcPct val="107000"/>
                        </a:lnSpc>
                        <a:spcBef>
                          <a:spcPts val="0"/>
                        </a:spcBef>
                        <a:spcAft>
                          <a:spcPts val="0"/>
                        </a:spcAft>
                      </a:pPr>
                      <a:endParaRPr lang="en-US" sz="1800" b="1" dirty="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rgbClr val="DFC9EF"/>
                    </a:solidFill>
                  </a:tcPr>
                </a:tc>
                <a:extLst>
                  <a:ext uri="{0D108BD9-81ED-4DB2-BD59-A6C34878D82A}">
                    <a16:rowId xmlns:a16="http://schemas.microsoft.com/office/drawing/2014/main" val="1787335264"/>
                  </a:ext>
                </a:extLst>
              </a:tr>
              <a:tr h="481856">
                <a:tc vMerge="1">
                  <a:txBody>
                    <a:bodyPr/>
                    <a:lstStyle/>
                    <a:p>
                      <a:pPr marL="0" marR="0" algn="r" rtl="1">
                        <a:lnSpc>
                          <a:spcPct val="107000"/>
                        </a:lnSpc>
                        <a:spcBef>
                          <a:spcPts val="0"/>
                        </a:spcBef>
                        <a:spcAft>
                          <a:spcPts val="0"/>
                        </a:spcAft>
                      </a:pPr>
                      <a:endParaRPr lang="en-US" sz="16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cell3D prstMaterial="dkEdge">
                      <a:bevel/>
                      <a:lightRig rig="flood" dir="t"/>
                    </a:cell3D>
                    <a:solidFill>
                      <a:schemeClr val="accent6">
                        <a:lumMod val="50000"/>
                      </a:schemeClr>
                    </a:solidFill>
                  </a:tcPr>
                </a:tc>
                <a:tc>
                  <a:txBody>
                    <a:bodyPr/>
                    <a:lstStyle/>
                    <a:p>
                      <a:pPr marL="0" marR="0" algn="r" rtl="1">
                        <a:lnSpc>
                          <a:spcPct val="107000"/>
                        </a:lnSpc>
                        <a:spcBef>
                          <a:spcPts val="0"/>
                        </a:spcBef>
                        <a:spcAft>
                          <a:spcPts val="0"/>
                        </a:spcAft>
                      </a:pPr>
                      <a:r>
                        <a:rPr lang="fa-IR" sz="2800" b="1" kern="1200" dirty="0">
                          <a:solidFill>
                            <a:srgbClr val="7030A0"/>
                          </a:solidFill>
                          <a:effectLst/>
                          <a:latin typeface="Calibri" panose="020F0502020204030204" pitchFamily="34" charset="0"/>
                          <a:ea typeface="Calibri" panose="020F0502020204030204" pitchFamily="34" charset="0"/>
                          <a:cs typeface="B Nazanin" panose="00000400000000000000" pitchFamily="2" charset="-78"/>
                        </a:rPr>
                        <a:t>کودکان مبتلا به نشانگان ایدز</a:t>
                      </a:r>
                      <a:endParaRPr lang="en-US" sz="2400" b="1" dirty="0">
                        <a:solidFill>
                          <a:srgbClr val="7030A0"/>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solidFill>
                      <a:srgbClr val="DFC9EF"/>
                    </a:solidFill>
                  </a:tcPr>
                </a:tc>
                <a:tc>
                  <a:txBody>
                    <a:bodyPr/>
                    <a:lstStyle/>
                    <a:p>
                      <a:pPr marL="0" marR="0" algn="ctr" rtl="1">
                        <a:lnSpc>
                          <a:spcPct val="107000"/>
                        </a:lnSpc>
                        <a:spcBef>
                          <a:spcPts val="0"/>
                        </a:spcBef>
                        <a:spcAft>
                          <a:spcPts val="0"/>
                        </a:spcAft>
                      </a:pPr>
                      <a:endParaRPr lang="en-US" sz="1800" b="1" dirty="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rgbClr val="DFC9EF"/>
                    </a:solidFill>
                  </a:tcPr>
                </a:tc>
                <a:extLst>
                  <a:ext uri="{0D108BD9-81ED-4DB2-BD59-A6C34878D82A}">
                    <a16:rowId xmlns:a16="http://schemas.microsoft.com/office/drawing/2014/main" val="2840921609"/>
                  </a:ext>
                </a:extLst>
              </a:tr>
              <a:tr h="565027">
                <a:tc rowSpan="3">
                  <a:txBody>
                    <a:bodyPr/>
                    <a:lstStyle/>
                    <a:p>
                      <a:pPr marL="0" marR="0" algn="r" rtl="1">
                        <a:lnSpc>
                          <a:spcPct val="107000"/>
                        </a:lnSpc>
                        <a:spcBef>
                          <a:spcPts val="0"/>
                        </a:spcBef>
                        <a:spcAft>
                          <a:spcPts val="0"/>
                        </a:spcAft>
                      </a:pPr>
                      <a:r>
                        <a:rPr lang="fa-IR" sz="2800" b="1" kern="1200" dirty="0">
                          <a:solidFill>
                            <a:schemeClr val="bg1"/>
                          </a:solidFill>
                          <a:effectLst/>
                          <a:cs typeface="B Nazanin" panose="00000400000000000000" pitchFamily="2" charset="-78"/>
                        </a:rPr>
                        <a:t>پیلار5</a:t>
                      </a:r>
                      <a:endParaRPr lang="en-US" sz="20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cell3D prstMaterial="dkEdge">
                      <a:bevel/>
                      <a:lightRig rig="flood" dir="t"/>
                    </a:cell3D>
                    <a:solidFill>
                      <a:schemeClr val="accent1">
                        <a:lumMod val="50000"/>
                      </a:schemeClr>
                    </a:solidFill>
                  </a:tcPr>
                </a:tc>
                <a:tc>
                  <a:txBody>
                    <a:bodyPr/>
                    <a:lstStyle/>
                    <a:p>
                      <a:pPr marL="0" marR="0" algn="ctr" defTabSz="914400" rtl="1" eaLnBrk="1" latinLnBrk="0" hangingPunct="1">
                        <a:lnSpc>
                          <a:spcPct val="107000"/>
                        </a:lnSpc>
                        <a:spcBef>
                          <a:spcPts val="0"/>
                        </a:spcBef>
                        <a:spcAft>
                          <a:spcPts val="0"/>
                        </a:spcAft>
                      </a:pPr>
                      <a:r>
                        <a:rPr lang="fa-IR" sz="2400" b="1" kern="1200" dirty="0">
                          <a:solidFill>
                            <a:srgbClr val="002060"/>
                          </a:solidFill>
                          <a:effectLst/>
                          <a:latin typeface="+mn-lt"/>
                          <a:ea typeface="+mn-ea"/>
                          <a:cs typeface="B Nazanin" panose="00000400000000000000" pitchFamily="2" charset="-78"/>
                        </a:rPr>
                        <a:t>مادران  باردار</a:t>
                      </a:r>
                      <a:endParaRPr lang="en-US" sz="2400" b="1" kern="1200" dirty="0">
                        <a:solidFill>
                          <a:srgbClr val="002060"/>
                        </a:solidFill>
                        <a:effectLst/>
                        <a:latin typeface="+mn-lt"/>
                        <a:ea typeface="+mn-ea"/>
                        <a:cs typeface="B Nazanin" panose="00000400000000000000" pitchFamily="2" charset="-78"/>
                      </a:endParaRPr>
                    </a:p>
                  </a:txBody>
                  <a:tcPr marL="68580" marR="68580" marT="0" marB="0" anchor="ctr">
                    <a:solidFill>
                      <a:schemeClr val="accent1">
                        <a:lumMod val="60000"/>
                        <a:lumOff val="40000"/>
                      </a:schemeClr>
                    </a:solidFill>
                  </a:tcPr>
                </a:tc>
                <a:tc>
                  <a:txBody>
                    <a:bodyPr/>
                    <a:lstStyle/>
                    <a:p>
                      <a:pPr marL="0" marR="0" algn="ctr" defTabSz="914400" rtl="1" eaLnBrk="1" latinLnBrk="0" hangingPunct="1">
                        <a:lnSpc>
                          <a:spcPct val="107000"/>
                        </a:lnSpc>
                        <a:spcBef>
                          <a:spcPts val="0"/>
                        </a:spcBef>
                        <a:spcAft>
                          <a:spcPts val="0"/>
                        </a:spcAft>
                      </a:pPr>
                      <a:r>
                        <a:rPr lang="fa-IR" sz="2400" b="1" kern="1200" dirty="0">
                          <a:solidFill>
                            <a:srgbClr val="002060"/>
                          </a:solidFill>
                          <a:effectLst/>
                          <a:latin typeface="+mn-lt"/>
                          <a:ea typeface="+mn-ea"/>
                          <a:cs typeface="B Nazanin" panose="00000400000000000000" pitchFamily="2" charset="-78"/>
                        </a:rPr>
                        <a:t>جمعیت عمومی در کمپین های اطلاع رسانی </a:t>
                      </a:r>
                      <a:endParaRPr lang="en-US" sz="2400" b="1" kern="1200" dirty="0">
                        <a:solidFill>
                          <a:srgbClr val="002060"/>
                        </a:solidFill>
                        <a:effectLst/>
                        <a:latin typeface="+mn-lt"/>
                        <a:ea typeface="+mn-ea"/>
                        <a:cs typeface="B Nazanin" panose="00000400000000000000" pitchFamily="2" charset="-78"/>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3165660488"/>
                  </a:ext>
                </a:extLst>
              </a:tr>
              <a:tr h="309755">
                <a:tc vMerge="1">
                  <a:txBody>
                    <a:bodyPr/>
                    <a:lstStyle/>
                    <a:p>
                      <a:endParaRPr lang="en-US"/>
                    </a:p>
                  </a:txBody>
                  <a:tcPr/>
                </a:tc>
                <a:tc>
                  <a:txBody>
                    <a:bodyPr/>
                    <a:lstStyle/>
                    <a:p>
                      <a:pPr marL="0" marR="0" algn="ctr" defTabSz="914400" rtl="1" eaLnBrk="1" latinLnBrk="0" hangingPunct="1">
                        <a:lnSpc>
                          <a:spcPct val="107000"/>
                        </a:lnSpc>
                        <a:spcBef>
                          <a:spcPts val="0"/>
                        </a:spcBef>
                        <a:spcAft>
                          <a:spcPts val="0"/>
                        </a:spcAft>
                      </a:pPr>
                      <a:r>
                        <a:rPr lang="fa-IR" sz="2400" b="1" kern="1200" dirty="0">
                          <a:solidFill>
                            <a:srgbClr val="002060"/>
                          </a:solidFill>
                          <a:effectLst/>
                          <a:latin typeface="+mn-lt"/>
                          <a:ea typeface="+mn-ea"/>
                          <a:cs typeface="B Nazanin" panose="00000400000000000000" pitchFamily="2" charset="-78"/>
                        </a:rPr>
                        <a:t>اهدا کنندگان خون پرخطرکه از اهداء خون معاف شده اند </a:t>
                      </a:r>
                      <a:endParaRPr lang="en-US" sz="2400" b="1" kern="1200" dirty="0">
                        <a:solidFill>
                          <a:srgbClr val="002060"/>
                        </a:solidFill>
                        <a:effectLst/>
                        <a:latin typeface="+mn-lt"/>
                        <a:ea typeface="+mn-ea"/>
                        <a:cs typeface="B Nazanin" panose="00000400000000000000" pitchFamily="2" charset="-78"/>
                      </a:endParaRPr>
                    </a:p>
                  </a:txBody>
                  <a:tcPr marL="68580" marR="68580" marT="0" marB="0" anchor="ctr">
                    <a:solidFill>
                      <a:schemeClr val="accent1">
                        <a:lumMod val="60000"/>
                        <a:lumOff val="40000"/>
                      </a:schemeClr>
                    </a:solidFill>
                  </a:tcPr>
                </a:tc>
                <a:tc>
                  <a:txBody>
                    <a:bodyPr/>
                    <a:lstStyle/>
                    <a:p>
                      <a:pPr marL="0" marR="0" algn="ctr" defTabSz="914400" rtl="1" eaLnBrk="1" latinLnBrk="0" hangingPunct="1">
                        <a:lnSpc>
                          <a:spcPct val="107000"/>
                        </a:lnSpc>
                        <a:spcBef>
                          <a:spcPts val="0"/>
                        </a:spcBef>
                        <a:spcAft>
                          <a:spcPts val="0"/>
                        </a:spcAft>
                      </a:pPr>
                      <a:r>
                        <a:rPr lang="fa-IR" sz="2400" b="1" kern="1200">
                          <a:solidFill>
                            <a:srgbClr val="002060"/>
                          </a:solidFill>
                          <a:effectLst/>
                          <a:latin typeface="+mn-lt"/>
                          <a:ea typeface="+mn-ea"/>
                          <a:cs typeface="B Nazanin" panose="00000400000000000000" pitchFamily="2" charset="-78"/>
                        </a:rPr>
                        <a:t>دانشجویان </a:t>
                      </a:r>
                      <a:endParaRPr lang="en-US" sz="2400" b="1" kern="1200">
                        <a:solidFill>
                          <a:srgbClr val="002060"/>
                        </a:solidFill>
                        <a:effectLst/>
                        <a:latin typeface="+mn-lt"/>
                        <a:ea typeface="+mn-ea"/>
                        <a:cs typeface="B Nazanin" panose="00000400000000000000" pitchFamily="2" charset="-78"/>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4242462797"/>
                  </a:ext>
                </a:extLst>
              </a:tr>
              <a:tr h="565027">
                <a:tc vMerge="1">
                  <a:txBody>
                    <a:bodyPr/>
                    <a:lstStyle/>
                    <a:p>
                      <a:endParaRPr lang="en-US"/>
                    </a:p>
                  </a:txBody>
                  <a:tcPr/>
                </a:tc>
                <a:tc>
                  <a:txBody>
                    <a:bodyPr/>
                    <a:lstStyle/>
                    <a:p>
                      <a:pPr marL="0" marR="0" algn="ctr" defTabSz="914400" rtl="1" eaLnBrk="1" latinLnBrk="0" hangingPunct="1">
                        <a:lnSpc>
                          <a:spcPct val="107000"/>
                        </a:lnSpc>
                        <a:spcBef>
                          <a:spcPts val="0"/>
                        </a:spcBef>
                        <a:spcAft>
                          <a:spcPts val="0"/>
                        </a:spcAft>
                      </a:pPr>
                      <a:r>
                        <a:rPr lang="fa-IR" sz="2400" b="1" kern="1200" dirty="0">
                          <a:solidFill>
                            <a:srgbClr val="002060"/>
                          </a:solidFill>
                          <a:effectLst/>
                          <a:latin typeface="+mn-lt"/>
                          <a:ea typeface="+mn-ea"/>
                          <a:cs typeface="B Nazanin" panose="00000400000000000000" pitchFamily="2" charset="-78"/>
                        </a:rPr>
                        <a:t> </a:t>
                      </a:r>
                      <a:endParaRPr lang="en-US" sz="2400" b="1" kern="1200" dirty="0">
                        <a:solidFill>
                          <a:srgbClr val="002060"/>
                        </a:solidFill>
                        <a:effectLst/>
                        <a:latin typeface="+mn-lt"/>
                        <a:ea typeface="+mn-ea"/>
                        <a:cs typeface="B Nazanin" panose="00000400000000000000" pitchFamily="2" charset="-78"/>
                      </a:endParaRPr>
                    </a:p>
                  </a:txBody>
                  <a:tcPr marL="68580" marR="68580" marT="0" marB="0" anchor="ctr">
                    <a:solidFill>
                      <a:schemeClr val="accent1">
                        <a:lumMod val="60000"/>
                        <a:lumOff val="40000"/>
                      </a:schemeClr>
                    </a:solidFill>
                  </a:tcPr>
                </a:tc>
                <a:tc>
                  <a:txBody>
                    <a:bodyPr/>
                    <a:lstStyle/>
                    <a:p>
                      <a:pPr marL="0" marR="0" algn="ctr" defTabSz="914400" rtl="1" eaLnBrk="1" latinLnBrk="0" hangingPunct="1">
                        <a:lnSpc>
                          <a:spcPct val="107000"/>
                        </a:lnSpc>
                        <a:spcBef>
                          <a:spcPts val="0"/>
                        </a:spcBef>
                        <a:spcAft>
                          <a:spcPts val="0"/>
                        </a:spcAft>
                      </a:pPr>
                      <a:r>
                        <a:rPr lang="fa-IR" sz="2400" b="1" kern="1200" dirty="0">
                          <a:solidFill>
                            <a:srgbClr val="002060"/>
                          </a:solidFill>
                          <a:effectLst/>
                          <a:latin typeface="+mn-lt"/>
                          <a:ea typeface="+mn-ea"/>
                          <a:cs typeface="B Nazanin" panose="00000400000000000000" pitchFamily="2" charset="-78"/>
                        </a:rPr>
                        <a:t>داوطلبین جمعیت هلال احمر</a:t>
                      </a:r>
                      <a:endParaRPr lang="en-US" sz="2400" b="1" kern="1200" dirty="0">
                        <a:solidFill>
                          <a:srgbClr val="002060"/>
                        </a:solidFill>
                        <a:effectLst/>
                        <a:latin typeface="+mn-lt"/>
                        <a:ea typeface="+mn-ea"/>
                        <a:cs typeface="B Nazanin" panose="00000400000000000000" pitchFamily="2" charset="-78"/>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3310355369"/>
                  </a:ext>
                </a:extLst>
              </a:tr>
            </a:tbl>
          </a:graphicData>
        </a:graphic>
      </p:graphicFrame>
    </p:spTree>
    <p:extLst>
      <p:ext uri="{BB962C8B-B14F-4D97-AF65-F5344CB8AC3E}">
        <p14:creationId xmlns:p14="http://schemas.microsoft.com/office/powerpoint/2010/main" val="42600252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C8D3C43-7172-1B5F-46A2-2CF58AFDE882}"/>
            </a:ext>
          </a:extLst>
        </p:cNvPr>
        <p:cNvGrpSpPr/>
        <p:nvPr/>
      </p:nvGrpSpPr>
      <p:grpSpPr>
        <a:xfrm>
          <a:off x="0" y="0"/>
          <a:ext cx="0" cy="0"/>
          <a:chOff x="0" y="0"/>
          <a:chExt cx="0" cy="0"/>
        </a:xfrm>
      </p:grpSpPr>
      <p:sp>
        <p:nvSpPr>
          <p:cNvPr id="13" name="TextBox 12">
            <a:extLst>
              <a:ext uri="{FF2B5EF4-FFF2-40B4-BE49-F238E27FC236}">
                <a16:creationId xmlns:a16="http://schemas.microsoft.com/office/drawing/2014/main" id="{20CAA287-C53B-6939-CD5C-8D4A1CBEC898}"/>
              </a:ext>
            </a:extLst>
          </p:cNvPr>
          <p:cNvSpPr txBox="1"/>
          <p:nvPr/>
        </p:nvSpPr>
        <p:spPr>
          <a:xfrm>
            <a:off x="7085295" y="159440"/>
            <a:ext cx="4706535" cy="6130781"/>
          </a:xfrm>
          <a:prstGeom prst="rect">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scene3d>
              <a:camera prst="obliqueTopLeft"/>
              <a:lightRig rig="threePt" dir="t"/>
            </a:scene3d>
          </a:bodyPr>
          <a:lstStyle/>
          <a:p>
            <a:pPr marL="0" marR="0" algn="ctr" rtl="1">
              <a:lnSpc>
                <a:spcPct val="115000"/>
              </a:lnSpc>
              <a:spcBef>
                <a:spcPts val="0"/>
              </a:spcBef>
              <a:spcAft>
                <a:spcPts val="1000"/>
              </a:spcAft>
            </a:pPr>
            <a:endParaRPr lang="fa-IR" sz="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r>
              <a:rPr lang="fa-IR" sz="2400" b="1" dirty="0">
                <a:ln w="3175">
                  <a:solidFill>
                    <a:schemeClr val="bg1"/>
                  </a:solidFill>
                  <a:prstDash val="solid"/>
                </a:ln>
                <a:solidFill>
                  <a:schemeClr val="bg1"/>
                </a:solidFill>
                <a:latin typeface="IranNastaliq" panose="02020505000000020003" pitchFamily="18" charset="0"/>
                <a:cs typeface="B Nazanin" panose="00000400000000000000" pitchFamily="2" charset="-78"/>
              </a:rPr>
              <a:t>کارگاه منطقه ای ارتقاء شبکه آزمایشگاهی </a:t>
            </a:r>
            <a:r>
              <a:rPr lang="en-US" sz="2400" b="1" dirty="0">
                <a:ln w="3175">
                  <a:solidFill>
                    <a:schemeClr val="bg1"/>
                  </a:solidFill>
                  <a:prstDash val="solid"/>
                </a:ln>
                <a:solidFill>
                  <a:schemeClr val="bg1"/>
                </a:solidFill>
                <a:latin typeface="IranNastaliq" panose="02020505000000020003" pitchFamily="18" charset="0"/>
                <a:cs typeface="B Nazanin" panose="00000400000000000000" pitchFamily="2" charset="-78"/>
              </a:rPr>
              <a:t>HIV</a:t>
            </a: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28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fa-IR" sz="10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r>
              <a:rPr lang="fa-IR" sz="2800" b="1">
                <a:ln w="3175">
                  <a:solidFill>
                    <a:schemeClr val="bg1"/>
                  </a:solidFill>
                  <a:prstDash val="solid"/>
                </a:ln>
                <a:solidFill>
                  <a:schemeClr val="bg1"/>
                </a:solidFill>
                <a:latin typeface="IranNastaliq" panose="02020505000000020003" pitchFamily="18" charset="0"/>
                <a:cs typeface="B Nazanin" panose="00000400000000000000" pitchFamily="2" charset="-78"/>
              </a:rPr>
              <a:t>مشهد 20 تا 22آبان 1403</a:t>
            </a:r>
          </a:p>
          <a:p>
            <a:pPr marL="0" marR="0" algn="ctr" rtl="1">
              <a:lnSpc>
                <a:spcPct val="115000"/>
              </a:lnSpc>
              <a:spcBef>
                <a:spcPts val="0"/>
              </a:spcBef>
              <a:spcAft>
                <a:spcPts val="1000"/>
              </a:spcAft>
            </a:pPr>
            <a:r>
              <a:rPr lang="fa-IR" b="1">
                <a:ln w="3175">
                  <a:solidFill>
                    <a:schemeClr val="bg1"/>
                  </a:solidFill>
                  <a:prstDash val="solid"/>
                </a:ln>
                <a:solidFill>
                  <a:schemeClr val="bg1"/>
                </a:solidFill>
                <a:latin typeface="IranNastaliq" panose="02020505000000020003" pitchFamily="18" charset="0"/>
                <a:cs typeface="B Nazanin" panose="00000400000000000000" pitchFamily="2" charset="-78"/>
              </a:rPr>
              <a:t>مرکز </a:t>
            </a:r>
            <a:r>
              <a:rPr lang="fa-IR" b="1" dirty="0">
                <a:ln w="3175">
                  <a:solidFill>
                    <a:schemeClr val="bg1"/>
                  </a:solidFill>
                  <a:prstDash val="solid"/>
                </a:ln>
                <a:solidFill>
                  <a:schemeClr val="bg1"/>
                </a:solidFill>
                <a:latin typeface="IranNastaliq" panose="02020505000000020003" pitchFamily="18" charset="0"/>
                <a:cs typeface="B Nazanin" panose="00000400000000000000" pitchFamily="2" charset="-78"/>
              </a:rPr>
              <a:t>مدیریت بیماریهای واگیر و آزمایشگاه مرجع سلامت</a:t>
            </a:r>
          </a:p>
          <a:p>
            <a:pPr marL="0" marR="0" algn="ctr" rtl="1">
              <a:lnSpc>
                <a:spcPct val="115000"/>
              </a:lnSpc>
              <a:spcBef>
                <a:spcPts val="0"/>
              </a:spcBef>
              <a:spcAft>
                <a:spcPts val="1000"/>
              </a:spcAft>
            </a:pPr>
            <a:endParaRPr lang="fa-IR" sz="1050" b="1" dirty="0">
              <a:ln w="3175">
                <a:solidFill>
                  <a:schemeClr val="bg1"/>
                </a:solidFill>
                <a:prstDash val="solid"/>
              </a:ln>
              <a:solidFill>
                <a:schemeClr val="bg1"/>
              </a:solidFill>
              <a:latin typeface="IranNastaliq" panose="02020505000000020003" pitchFamily="18" charset="0"/>
              <a:cs typeface="B Nazanin" panose="00000400000000000000" pitchFamily="2" charset="-78"/>
            </a:endParaRPr>
          </a:p>
          <a:p>
            <a:pPr marL="0" marR="0" algn="ctr" rtl="1">
              <a:lnSpc>
                <a:spcPct val="115000"/>
              </a:lnSpc>
              <a:spcBef>
                <a:spcPts val="0"/>
              </a:spcBef>
              <a:spcAft>
                <a:spcPts val="1000"/>
              </a:spcAft>
            </a:pPr>
            <a:endParaRPr lang="en-US" sz="800" b="1" dirty="0">
              <a:ln w="3175">
                <a:solidFill>
                  <a:schemeClr val="tx1"/>
                </a:solidFill>
              </a:ln>
              <a:solidFill>
                <a:schemeClr val="bg1"/>
              </a:solidFill>
              <a:latin typeface="IranNastaliq" panose="02020505000000020003" pitchFamily="18" charset="0"/>
              <a:cs typeface="B Nazanin" panose="00000400000000000000" pitchFamily="2" charset="-78"/>
            </a:endParaRPr>
          </a:p>
        </p:txBody>
      </p:sp>
      <p:sp>
        <p:nvSpPr>
          <p:cNvPr id="17" name="Flowchart: Alternate Process 16">
            <a:extLst>
              <a:ext uri="{FF2B5EF4-FFF2-40B4-BE49-F238E27FC236}">
                <a16:creationId xmlns:a16="http://schemas.microsoft.com/office/drawing/2014/main" id="{B0F713C2-625E-668F-48BC-2E5FE5CBDBA4}"/>
              </a:ext>
            </a:extLst>
          </p:cNvPr>
          <p:cNvSpPr/>
          <p:nvPr/>
        </p:nvSpPr>
        <p:spPr>
          <a:xfrm>
            <a:off x="2443901" y="159440"/>
            <a:ext cx="1889108" cy="1605983"/>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lnSpc>
                <a:spcPct val="90000"/>
              </a:lnSpc>
              <a:spcBef>
                <a:spcPct val="0"/>
              </a:spcBef>
            </a:pPr>
            <a:endParaRPr lang="en-US" dirty="0"/>
          </a:p>
        </p:txBody>
      </p:sp>
      <p:pic>
        <p:nvPicPr>
          <p:cNvPr id="19" name="Picture 18">
            <a:extLst>
              <a:ext uri="{FF2B5EF4-FFF2-40B4-BE49-F238E27FC236}">
                <a16:creationId xmlns:a16="http://schemas.microsoft.com/office/drawing/2014/main" id="{41A4037B-937C-BA27-CC22-12019B061E85}"/>
              </a:ext>
            </a:extLst>
          </p:cNvPr>
          <p:cNvPicPr>
            <a:picLocks noChangeAspect="1"/>
          </p:cNvPicPr>
          <p:nvPr/>
        </p:nvPicPr>
        <p:blipFill>
          <a:blip r:embed="rId2" cstate="print">
            <a:extLst>
              <a:ext uri="{28A0092B-C50C-407E-A947-70E740481C1C}">
                <a14:useLocalDpi xmlns:a14="http://schemas.microsoft.com/office/drawing/2010/main" val="0"/>
              </a:ext>
            </a:extLst>
          </a:blip>
          <a:srcRect l="7304" r="7304"/>
          <a:stretch/>
        </p:blipFill>
        <p:spPr>
          <a:xfrm>
            <a:off x="7566950" y="1458865"/>
            <a:ext cx="3861839" cy="30738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Rectangle: Rounded Corners 21">
            <a:extLst>
              <a:ext uri="{FF2B5EF4-FFF2-40B4-BE49-F238E27FC236}">
                <a16:creationId xmlns:a16="http://schemas.microsoft.com/office/drawing/2014/main" id="{5F473AA3-86AD-A699-48D6-19470407FA0F}"/>
              </a:ext>
            </a:extLst>
          </p:cNvPr>
          <p:cNvSpPr/>
          <p:nvPr/>
        </p:nvSpPr>
        <p:spPr>
          <a:xfrm>
            <a:off x="114345" y="2405165"/>
            <a:ext cx="6664623" cy="2127566"/>
          </a:xfrm>
          <a:prstGeom prst="roundRect">
            <a:avLst/>
          </a:prstGeom>
          <a:solidFill>
            <a:srgbClr val="002060"/>
          </a:solidFill>
          <a:ln>
            <a:noFill/>
          </a:ln>
          <a:effectLst>
            <a:outerShdw blurRad="149987" dist="250190" dir="8460000" algn="ctr">
              <a:srgbClr val="000000">
                <a:alpha val="28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lnSpc>
                <a:spcPct val="200000"/>
              </a:lnSpc>
            </a:pPr>
            <a:r>
              <a:rPr lang="ar-SA" sz="4400" dirty="0">
                <a:solidFill>
                  <a:schemeClr val="bg1"/>
                </a:solidFill>
                <a:latin typeface="IranNastaliq" panose="02000503000000020003" pitchFamily="2" charset="0"/>
                <a:cs typeface="IranNastaliq" panose="02000503000000020003" pitchFamily="2" charset="0"/>
              </a:rPr>
              <a:t>توصیه به انجام آ</a:t>
            </a:r>
            <a:r>
              <a:rPr lang="fa-IR" sz="4400" dirty="0">
                <a:solidFill>
                  <a:schemeClr val="bg1"/>
                </a:solidFill>
                <a:latin typeface="IranNastaliq" panose="02000503000000020003" pitchFamily="2" charset="0"/>
                <a:cs typeface="IranNastaliq" panose="02000503000000020003" pitchFamily="2" charset="0"/>
              </a:rPr>
              <a:t>زمایش </a:t>
            </a:r>
            <a:r>
              <a:rPr lang="ar-SA" sz="4400" dirty="0">
                <a:solidFill>
                  <a:schemeClr val="bg1"/>
                </a:solidFill>
                <a:latin typeface="IranNastaliq" panose="02000503000000020003" pitchFamily="2" charset="0"/>
                <a:cs typeface="IranNastaliq" panose="02000503000000020003" pitchFamily="2" charset="0"/>
              </a:rPr>
              <a:t> توسط </a:t>
            </a:r>
            <a:r>
              <a:rPr lang="fa-IR" sz="4400" dirty="0">
                <a:solidFill>
                  <a:schemeClr val="bg1"/>
                </a:solidFill>
                <a:latin typeface="IranNastaliq" panose="02000503000000020003" pitchFamily="2" charset="0"/>
                <a:cs typeface="IranNastaliq" panose="02000503000000020003" pitchFamily="2" charset="0"/>
              </a:rPr>
              <a:t>مشاور</a:t>
            </a:r>
            <a:endParaRPr lang="en-US" sz="4400" dirty="0">
              <a:solidFill>
                <a:schemeClr val="bg1"/>
              </a:solidFill>
              <a:latin typeface="IranNastaliq" panose="02000503000000020003" pitchFamily="2" charset="0"/>
              <a:cs typeface="IranNastaliq" panose="02000503000000020003" pitchFamily="2" charset="0"/>
            </a:endParaRPr>
          </a:p>
          <a:p>
            <a:pPr algn="ctr" rtl="1"/>
            <a:r>
              <a:rPr lang="en-US" sz="5400" dirty="0">
                <a:solidFill>
                  <a:schemeClr val="bg1"/>
                </a:solidFill>
                <a:latin typeface="IranNastaliq" panose="02000503000000020003" pitchFamily="2" charset="0"/>
                <a:cs typeface="IranNastaliq" panose="02000503000000020003" pitchFamily="2" charset="0"/>
              </a:rPr>
              <a:t>PIT</a:t>
            </a:r>
          </a:p>
        </p:txBody>
      </p:sp>
      <p:pic>
        <p:nvPicPr>
          <p:cNvPr id="23" name="Picture 22">
            <a:extLst>
              <a:ext uri="{FF2B5EF4-FFF2-40B4-BE49-F238E27FC236}">
                <a16:creationId xmlns:a16="http://schemas.microsoft.com/office/drawing/2014/main" id="{2F35B5D8-B6DE-02E2-B1C7-CA8C1F358F3F}"/>
              </a:ext>
            </a:extLst>
          </p:cNvPr>
          <p:cNvPicPr>
            <a:picLocks noChangeAspect="1"/>
          </p:cNvPicPr>
          <p:nvPr/>
        </p:nvPicPr>
        <p:blipFill>
          <a:blip r:embed="rId3"/>
          <a:stretch>
            <a:fillRect/>
          </a:stretch>
        </p:blipFill>
        <p:spPr>
          <a:xfrm>
            <a:off x="2694130" y="344212"/>
            <a:ext cx="1388650" cy="1236437"/>
          </a:xfrm>
          <a:prstGeom prst="rect">
            <a:avLst/>
          </a:prstGeom>
        </p:spPr>
      </p:pic>
      <p:sp>
        <p:nvSpPr>
          <p:cNvPr id="2" name="TextBox 1">
            <a:extLst>
              <a:ext uri="{FF2B5EF4-FFF2-40B4-BE49-F238E27FC236}">
                <a16:creationId xmlns:a16="http://schemas.microsoft.com/office/drawing/2014/main" id="{8D244D8C-EA9F-A190-D1F8-4C5EA711A54F}"/>
              </a:ext>
            </a:extLst>
          </p:cNvPr>
          <p:cNvSpPr txBox="1"/>
          <p:nvPr/>
        </p:nvSpPr>
        <p:spPr>
          <a:xfrm>
            <a:off x="1119284" y="5060053"/>
            <a:ext cx="4538341" cy="646331"/>
          </a:xfrm>
          <a:prstGeom prst="rect">
            <a:avLst/>
          </a:prstGeom>
          <a:noFill/>
        </p:spPr>
        <p:txBody>
          <a:bodyPr wrap="square" rtlCol="0">
            <a:spAutoFit/>
          </a:bodyPr>
          <a:lstStyle/>
          <a:p>
            <a:pPr algn="ctr"/>
            <a:r>
              <a:rPr lang="fa-IR" b="1" dirty="0">
                <a:solidFill>
                  <a:srgbClr val="002060"/>
                </a:solidFill>
                <a:cs typeface="B Nazanin" panose="00000400000000000000" pitchFamily="2" charset="-78"/>
              </a:rPr>
              <a:t>دکتر هنگامه نامداری تبار </a:t>
            </a:r>
          </a:p>
          <a:p>
            <a:pPr algn="ctr"/>
            <a:r>
              <a:rPr lang="fa-IR" b="1" dirty="0">
                <a:solidFill>
                  <a:srgbClr val="002060"/>
                </a:solidFill>
                <a:cs typeface="B Nazanin" panose="00000400000000000000" pitchFamily="2" charset="-78"/>
              </a:rPr>
              <a:t>مدیر برنامه کشوری کنترل عفونت اچ ای وی </a:t>
            </a:r>
            <a:endParaRPr lang="en-US"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21508303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61621" y="78255"/>
            <a:ext cx="10515600" cy="815089"/>
          </a:xfrm>
        </p:spPr>
        <p:style>
          <a:lnRef idx="2">
            <a:schemeClr val="accent1"/>
          </a:lnRef>
          <a:fillRef idx="1">
            <a:schemeClr val="lt1"/>
          </a:fillRef>
          <a:effectRef idx="0">
            <a:schemeClr val="accent1"/>
          </a:effectRef>
          <a:fontRef idx="minor">
            <a:schemeClr val="dk1"/>
          </a:fontRef>
        </p:style>
        <p:txBody>
          <a:bodyPr>
            <a:noAutofit/>
          </a:bodyPr>
          <a:lstStyle/>
          <a:p>
            <a:r>
              <a:rPr lang="fa-IR" sz="6000" b="1" dirty="0">
                <a:solidFill>
                  <a:schemeClr val="accent1">
                    <a:lumMod val="50000"/>
                  </a:schemeClr>
                </a:solidFill>
                <a:cs typeface="B Nazanin" panose="00000400000000000000" pitchFamily="2" charset="-78"/>
              </a:rPr>
              <a:t>مراحل توصیه به انجام تست: </a:t>
            </a:r>
          </a:p>
        </p:txBody>
      </p:sp>
      <p:graphicFrame>
        <p:nvGraphicFramePr>
          <p:cNvPr id="4" name="Diagram 3"/>
          <p:cNvGraphicFramePr/>
          <p:nvPr>
            <p:extLst>
              <p:ext uri="{D42A27DB-BD31-4B8C-83A1-F6EECF244321}">
                <p14:modId xmlns:p14="http://schemas.microsoft.com/office/powerpoint/2010/main" val="2491704226"/>
              </p:ext>
            </p:extLst>
          </p:nvPr>
        </p:nvGraphicFramePr>
        <p:xfrm>
          <a:off x="215640" y="994944"/>
          <a:ext cx="11206716" cy="50929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090783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Diagram 3"/>
          <p:cNvGraphicFramePr/>
          <p:nvPr/>
        </p:nvGraphicFramePr>
        <p:xfrm>
          <a:off x="425302" y="-47846"/>
          <a:ext cx="11206716" cy="21158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Content Placeholder 3"/>
          <p:cNvGraphicFramePr>
            <a:graphicFrameLocks noGrp="1"/>
          </p:cNvGraphicFramePr>
          <p:nvPr>
            <p:ph idx="1"/>
          </p:nvPr>
        </p:nvGraphicFramePr>
        <p:xfrm>
          <a:off x="838199" y="1945758"/>
          <a:ext cx="10533321" cy="435879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8728946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Diagram 3"/>
          <p:cNvGraphicFramePr/>
          <p:nvPr/>
        </p:nvGraphicFramePr>
        <p:xfrm>
          <a:off x="425302" y="-47846"/>
          <a:ext cx="11206716" cy="21158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Content Placeholder 3"/>
          <p:cNvGraphicFramePr>
            <a:graphicFrameLocks noGrp="1"/>
          </p:cNvGraphicFramePr>
          <p:nvPr>
            <p:ph idx="1"/>
          </p:nvPr>
        </p:nvGraphicFramePr>
        <p:xfrm>
          <a:off x="838199" y="1844749"/>
          <a:ext cx="10506741" cy="433221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6833885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Diagram 3"/>
          <p:cNvGraphicFramePr/>
          <p:nvPr/>
        </p:nvGraphicFramePr>
        <p:xfrm>
          <a:off x="425302" y="-47846"/>
          <a:ext cx="11206716" cy="21158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3"/>
          <p:cNvGraphicFramePr>
            <a:graphicFrameLocks noGrp="1"/>
          </p:cNvGraphicFramePr>
          <p:nvPr>
            <p:ph idx="1"/>
          </p:nvPr>
        </p:nvGraphicFramePr>
        <p:xfrm>
          <a:off x="838199" y="1844749"/>
          <a:ext cx="10506741" cy="433221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4586129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Diagram 3"/>
          <p:cNvGraphicFramePr/>
          <p:nvPr/>
        </p:nvGraphicFramePr>
        <p:xfrm>
          <a:off x="425302" y="329609"/>
          <a:ext cx="11206716" cy="1201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Content Placeholder 3"/>
          <p:cNvGraphicFramePr>
            <a:graphicFrameLocks noGrp="1"/>
          </p:cNvGraphicFramePr>
          <p:nvPr>
            <p:ph idx="1"/>
          </p:nvPr>
        </p:nvGraphicFramePr>
        <p:xfrm>
          <a:off x="838199" y="1844749"/>
          <a:ext cx="10506741" cy="433221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0581270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Diagram 3"/>
          <p:cNvGraphicFramePr/>
          <p:nvPr/>
        </p:nvGraphicFramePr>
        <p:xfrm>
          <a:off x="425302" y="329609"/>
          <a:ext cx="11206716" cy="1201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Table 4"/>
          <p:cNvGraphicFramePr>
            <a:graphicFrameLocks noGrp="1"/>
          </p:cNvGraphicFramePr>
          <p:nvPr/>
        </p:nvGraphicFramePr>
        <p:xfrm>
          <a:off x="318290" y="1437651"/>
          <a:ext cx="11562907" cy="4881063"/>
        </p:xfrm>
        <a:graphic>
          <a:graphicData uri="http://schemas.openxmlformats.org/drawingml/2006/table">
            <a:tbl>
              <a:tblPr rtl="1" firstRow="1" firstCol="1" bandRow="1">
                <a:tableStyleId>{2D5ABB26-0587-4C30-8999-92F81FD0307C}</a:tableStyleId>
              </a:tblPr>
              <a:tblGrid>
                <a:gridCol w="1707273">
                  <a:extLst>
                    <a:ext uri="{9D8B030D-6E8A-4147-A177-3AD203B41FA5}">
                      <a16:colId xmlns:a16="http://schemas.microsoft.com/office/drawing/2014/main" val="20000"/>
                    </a:ext>
                  </a:extLst>
                </a:gridCol>
                <a:gridCol w="9855634">
                  <a:extLst>
                    <a:ext uri="{9D8B030D-6E8A-4147-A177-3AD203B41FA5}">
                      <a16:colId xmlns:a16="http://schemas.microsoft.com/office/drawing/2014/main" val="20001"/>
                    </a:ext>
                  </a:extLst>
                </a:gridCol>
              </a:tblGrid>
              <a:tr h="972150">
                <a:tc>
                  <a:txBody>
                    <a:bodyPr/>
                    <a:lstStyle/>
                    <a:p>
                      <a:pPr marL="457200" algn="r" rtl="0">
                        <a:lnSpc>
                          <a:spcPct val="115000"/>
                        </a:lnSpc>
                        <a:spcAft>
                          <a:spcPts val="0"/>
                        </a:spcAft>
                      </a:pPr>
                      <a:endParaRPr lang="fa-IR" sz="1100" b="1" dirty="0">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tc>
                  <a:txBody>
                    <a:bodyPr/>
                    <a:lstStyle/>
                    <a:p>
                      <a:pPr marL="342900" lvl="0" indent="-342900" algn="r" rtl="1">
                        <a:lnSpc>
                          <a:spcPct val="115000"/>
                        </a:lnSpc>
                        <a:spcAft>
                          <a:spcPts val="0"/>
                        </a:spcAft>
                        <a:buClr>
                          <a:srgbClr val="C00000"/>
                        </a:buClr>
                        <a:buSzPts val="2600"/>
                        <a:buFont typeface="Wingdings" panose="05000000000000000000" pitchFamily="2" charset="2"/>
                        <a:buChar char=""/>
                      </a:pPr>
                      <a:r>
                        <a:rPr lang="fa-IR" sz="3600" b="1" dirty="0">
                          <a:ln>
                            <a:noFill/>
                          </a:ln>
                          <a:effectLst>
                            <a:outerShdw sx="0" sy="0">
                              <a:srgbClr val="000000"/>
                            </a:outerShdw>
                          </a:effectLst>
                          <a:cs typeface="B Nazanin" panose="00000400000000000000" pitchFamily="2" charset="-78"/>
                        </a:rPr>
                        <a:t>1.  </a:t>
                      </a:r>
                      <a:r>
                        <a:rPr lang="fa-IR" sz="2400" b="1" dirty="0">
                          <a:ln>
                            <a:noFill/>
                          </a:ln>
                          <a:effectLst>
                            <a:outerShdw sx="0" sy="0">
                              <a:srgbClr val="000000"/>
                            </a:outerShdw>
                          </a:effectLst>
                          <a:cs typeface="B Nazanin" panose="00000400000000000000" pitchFamily="2" charset="-78"/>
                        </a:rPr>
                        <a:t>یک معرفینامه به مرکز </a:t>
                      </a:r>
                      <a:r>
                        <a:rPr lang="fa-IR" sz="2400" b="1" kern="1200" dirty="0">
                          <a:ln>
                            <a:noFill/>
                          </a:ln>
                          <a:solidFill>
                            <a:schemeClr val="tx1"/>
                          </a:solidFill>
                          <a:effectLst>
                            <a:outerShdw sx="0" sy="0">
                              <a:srgbClr val="000000"/>
                            </a:outerShdw>
                          </a:effectLst>
                          <a:latin typeface="+mn-lt"/>
                          <a:ea typeface="+mn-ea"/>
                          <a:cs typeface="B Nazanin" panose="00000400000000000000" pitchFamily="2" charset="-78"/>
                        </a:rPr>
                        <a:t>مشاوره</a:t>
                      </a:r>
                      <a:r>
                        <a:rPr lang="fa-IR" sz="2400" b="1" dirty="0">
                          <a:ln>
                            <a:noFill/>
                          </a:ln>
                          <a:effectLst>
                            <a:outerShdw sx="0" sy="0">
                              <a:srgbClr val="000000"/>
                            </a:outerShdw>
                          </a:effectLst>
                          <a:cs typeface="B Nazanin" panose="00000400000000000000" pitchFamily="2" charset="-78"/>
                        </a:rPr>
                        <a:t> صادر کنید.</a:t>
                      </a:r>
                      <a:endParaRPr lang="en-US" sz="2400" b="1" dirty="0">
                        <a:ln>
                          <a:noFill/>
                        </a:ln>
                        <a:effectLst>
                          <a:outerShdw sx="0" sy="0">
                            <a:srgbClr val="000000"/>
                          </a:outerShdw>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extLst>
                  <a:ext uri="{0D108BD9-81ED-4DB2-BD59-A6C34878D82A}">
                    <a16:rowId xmlns:a16="http://schemas.microsoft.com/office/drawing/2014/main" val="10000"/>
                  </a:ext>
                </a:extLst>
              </a:tr>
              <a:tr h="876576">
                <a:tc>
                  <a:txBody>
                    <a:bodyPr/>
                    <a:lstStyle/>
                    <a:p>
                      <a:pPr marL="457200" algn="r" rtl="0">
                        <a:lnSpc>
                          <a:spcPct val="115000"/>
                        </a:lnSpc>
                        <a:spcAft>
                          <a:spcPts val="0"/>
                        </a:spcAft>
                      </a:pPr>
                      <a:endParaRPr lang="fa-IR" sz="1100" b="1" dirty="0">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tc>
                  <a:txBody>
                    <a:bodyPr/>
                    <a:lstStyle/>
                    <a:p>
                      <a:pPr marL="342900" lvl="0" indent="-342900" algn="r" rtl="1" fontAlgn="base">
                        <a:lnSpc>
                          <a:spcPct val="115000"/>
                        </a:lnSpc>
                        <a:spcAft>
                          <a:spcPts val="0"/>
                        </a:spcAft>
                        <a:buClr>
                          <a:srgbClr val="C00000"/>
                        </a:buClr>
                        <a:buSzPts val="2200"/>
                        <a:buFont typeface="Wingdings" panose="05000000000000000000" pitchFamily="2" charset="2"/>
                        <a:buChar char=""/>
                      </a:pPr>
                      <a:r>
                        <a:rPr lang="fa-IR" sz="4000" b="1" u="none" strike="noStrike" dirty="0">
                          <a:ln>
                            <a:noFill/>
                          </a:ln>
                          <a:effectLst>
                            <a:outerShdw sx="0" sy="0">
                              <a:srgbClr val="000000"/>
                            </a:outerShdw>
                          </a:effectLst>
                          <a:cs typeface="B Nazanin" panose="00000400000000000000" pitchFamily="2" charset="-78"/>
                        </a:rPr>
                        <a:t>2. </a:t>
                      </a:r>
                      <a:r>
                        <a:rPr lang="fa-IR" sz="2400" b="1" u="none" strike="noStrike" dirty="0">
                          <a:ln>
                            <a:noFill/>
                          </a:ln>
                          <a:effectLst>
                            <a:outerShdw sx="0" sy="0">
                              <a:srgbClr val="000000"/>
                            </a:outerShdw>
                          </a:effectLst>
                          <a:cs typeface="B Nazanin" panose="00000400000000000000" pitchFamily="2" charset="-78"/>
                        </a:rPr>
                        <a:t>فرد با معرفینامه به مرکز مشاوره مراجعه می کند </a:t>
                      </a:r>
                      <a:r>
                        <a:rPr lang="fa-IR" sz="3600" b="1" u="none" strike="noStrike" dirty="0">
                          <a:ln>
                            <a:noFill/>
                          </a:ln>
                          <a:effectLst>
                            <a:outerShdw sx="0" sy="0">
                              <a:srgbClr val="000000"/>
                            </a:outerShdw>
                          </a:effectLst>
                          <a:cs typeface="B Nazanin" panose="00000400000000000000" pitchFamily="2" charset="-78"/>
                        </a:rPr>
                        <a:t>.</a:t>
                      </a:r>
                      <a:endParaRPr lang="en-US" sz="2400" b="1" u="none" strike="noStrike" dirty="0">
                        <a:ln>
                          <a:noFill/>
                        </a:ln>
                        <a:effectLst>
                          <a:outerShdw sx="0" sy="0">
                            <a:srgbClr val="000000"/>
                          </a:outerShdw>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extLst>
                  <a:ext uri="{0D108BD9-81ED-4DB2-BD59-A6C34878D82A}">
                    <a16:rowId xmlns:a16="http://schemas.microsoft.com/office/drawing/2014/main" val="10001"/>
                  </a:ext>
                </a:extLst>
              </a:tr>
              <a:tr h="993453">
                <a:tc>
                  <a:txBody>
                    <a:bodyPr/>
                    <a:lstStyle/>
                    <a:p>
                      <a:pPr marL="457200" algn="r" rtl="0">
                        <a:lnSpc>
                          <a:spcPct val="115000"/>
                        </a:lnSpc>
                        <a:spcAft>
                          <a:spcPts val="0"/>
                        </a:spcAft>
                      </a:pPr>
                      <a:endParaRPr lang="fa-IR" sz="1100" b="1">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tc>
                  <a:txBody>
                    <a:bodyPr/>
                    <a:lstStyle/>
                    <a:p>
                      <a:pPr marL="342900" lvl="0" indent="-342900" algn="r" rtl="1" fontAlgn="base">
                        <a:lnSpc>
                          <a:spcPct val="115000"/>
                        </a:lnSpc>
                        <a:spcAft>
                          <a:spcPts val="0"/>
                        </a:spcAft>
                        <a:buClr>
                          <a:srgbClr val="C00000"/>
                        </a:buClr>
                        <a:buSzPts val="2200"/>
                        <a:buFont typeface="Webdings" panose="05030102010509060703" pitchFamily="18" charset="2"/>
                        <a:buChar char=""/>
                      </a:pPr>
                      <a:r>
                        <a:rPr lang="fa-IR" sz="4000" b="1" u="none" strike="noStrike">
                          <a:ln>
                            <a:noFill/>
                          </a:ln>
                          <a:effectLst>
                            <a:outerShdw sx="0" sy="0">
                              <a:srgbClr val="000000"/>
                            </a:outerShdw>
                          </a:effectLst>
                          <a:cs typeface="B Nazanin" panose="00000400000000000000" pitchFamily="2" charset="-78"/>
                        </a:rPr>
                        <a:t>3.</a:t>
                      </a:r>
                      <a:r>
                        <a:rPr lang="fa-IR" sz="2400" b="1" u="none" strike="noStrike">
                          <a:ln>
                            <a:noFill/>
                          </a:ln>
                          <a:effectLst>
                            <a:outerShdw sx="0" sy="0">
                              <a:srgbClr val="000000"/>
                            </a:outerShdw>
                          </a:effectLst>
                          <a:cs typeface="B Nazanin" panose="00000400000000000000" pitchFamily="2" charset="-78"/>
                        </a:rPr>
                        <a:t>مرکز مشاوره ، فرم ارجاع را مهر و شماره پرونده مشاوره را درآن ثبت می کند </a:t>
                      </a:r>
                      <a:endParaRPr lang="en-US" sz="2400" b="1" u="none" strike="noStrike">
                        <a:ln>
                          <a:noFill/>
                        </a:ln>
                        <a:effectLst>
                          <a:outerShdw sx="0" sy="0">
                            <a:srgbClr val="000000"/>
                          </a:outerShdw>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extLst>
                  <a:ext uri="{0D108BD9-81ED-4DB2-BD59-A6C34878D82A}">
                    <a16:rowId xmlns:a16="http://schemas.microsoft.com/office/drawing/2014/main" val="10002"/>
                  </a:ext>
                </a:extLst>
              </a:tr>
              <a:tr h="967511">
                <a:tc>
                  <a:txBody>
                    <a:bodyPr/>
                    <a:lstStyle/>
                    <a:p>
                      <a:pPr marL="457200" algn="r" rtl="0">
                        <a:lnSpc>
                          <a:spcPct val="115000"/>
                        </a:lnSpc>
                        <a:spcAft>
                          <a:spcPts val="0"/>
                        </a:spcAft>
                      </a:pPr>
                      <a:endParaRPr lang="fa-IR" sz="1100" b="1">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tc>
                  <a:txBody>
                    <a:bodyPr/>
                    <a:lstStyle/>
                    <a:p>
                      <a:pPr marL="342900" lvl="0" indent="-342900" algn="r" rtl="1">
                        <a:lnSpc>
                          <a:spcPct val="115000"/>
                        </a:lnSpc>
                        <a:spcAft>
                          <a:spcPts val="0"/>
                        </a:spcAft>
                        <a:buClr>
                          <a:srgbClr val="C00000"/>
                        </a:buClr>
                        <a:buSzPts val="2200"/>
                        <a:buFont typeface="Wingdings" panose="05000000000000000000" pitchFamily="2" charset="2"/>
                        <a:buChar char=""/>
                      </a:pPr>
                      <a:r>
                        <a:rPr lang="fa-IR" sz="4000" b="1">
                          <a:ln>
                            <a:noFill/>
                          </a:ln>
                          <a:effectLst>
                            <a:outerShdw sx="0" sy="0">
                              <a:srgbClr val="000000"/>
                            </a:outerShdw>
                          </a:effectLst>
                          <a:cs typeface="B Nazanin" panose="00000400000000000000" pitchFamily="2" charset="-78"/>
                        </a:rPr>
                        <a:t>4.</a:t>
                      </a:r>
                      <a:r>
                        <a:rPr lang="fa-IR" sz="2400" b="1">
                          <a:ln>
                            <a:noFill/>
                          </a:ln>
                          <a:effectLst>
                            <a:outerShdw sx="0" sy="0">
                              <a:srgbClr val="000000"/>
                            </a:outerShdw>
                          </a:effectLst>
                          <a:cs typeface="B Nazanin" panose="00000400000000000000" pitchFamily="2" charset="-78"/>
                        </a:rPr>
                        <a:t>برگه توسط بیمار به مرکز ارجاع دهنده عودت شود </a:t>
                      </a:r>
                      <a:r>
                        <a:rPr lang="fa-IR" sz="3600" b="1">
                          <a:ln>
                            <a:noFill/>
                          </a:ln>
                          <a:effectLst>
                            <a:outerShdw sx="0" sy="0">
                              <a:srgbClr val="000000"/>
                            </a:outerShdw>
                          </a:effectLst>
                          <a:cs typeface="B Nazanin" panose="00000400000000000000" pitchFamily="2" charset="-78"/>
                        </a:rPr>
                        <a:t>.</a:t>
                      </a:r>
                      <a:endParaRPr lang="en-US" sz="2400" b="1">
                        <a:ln>
                          <a:noFill/>
                        </a:ln>
                        <a:effectLst>
                          <a:outerShdw sx="0" sy="0">
                            <a:srgbClr val="000000"/>
                          </a:outerShdw>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extLst>
                  <a:ext uri="{0D108BD9-81ED-4DB2-BD59-A6C34878D82A}">
                    <a16:rowId xmlns:a16="http://schemas.microsoft.com/office/drawing/2014/main" val="10003"/>
                  </a:ext>
                </a:extLst>
              </a:tr>
              <a:tr h="1071373">
                <a:tc>
                  <a:txBody>
                    <a:bodyPr/>
                    <a:lstStyle/>
                    <a:p>
                      <a:pPr marL="457200" algn="r" rtl="0">
                        <a:lnSpc>
                          <a:spcPct val="115000"/>
                        </a:lnSpc>
                        <a:spcAft>
                          <a:spcPts val="0"/>
                        </a:spcAft>
                      </a:pPr>
                      <a:endParaRPr lang="fa-IR" sz="1100" b="1" dirty="0">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tc>
                  <a:txBody>
                    <a:bodyPr/>
                    <a:lstStyle/>
                    <a:p>
                      <a:pPr marL="342900" lvl="0" indent="-342900" algn="r" rtl="1" fontAlgn="base">
                        <a:lnSpc>
                          <a:spcPct val="115000"/>
                        </a:lnSpc>
                        <a:spcAft>
                          <a:spcPts val="0"/>
                        </a:spcAft>
                        <a:buClr>
                          <a:srgbClr val="C00000"/>
                        </a:buClr>
                        <a:buSzPts val="2600"/>
                        <a:buFont typeface="Wingdings" panose="05000000000000000000" pitchFamily="2" charset="2"/>
                        <a:buChar char=""/>
                      </a:pPr>
                      <a:r>
                        <a:rPr lang="fa-IR" sz="3600" b="1" u="none" strike="noStrike" dirty="0">
                          <a:ln>
                            <a:noFill/>
                          </a:ln>
                          <a:effectLst>
                            <a:outerShdw sx="0" sy="0">
                              <a:srgbClr val="000000"/>
                            </a:outerShdw>
                          </a:effectLst>
                          <a:cs typeface="B Nazanin" panose="00000400000000000000" pitchFamily="2" charset="-78"/>
                        </a:rPr>
                        <a:t> </a:t>
                      </a:r>
                      <a:r>
                        <a:rPr lang="fa-IR" sz="4000" b="1" u="none" strike="noStrike" dirty="0">
                          <a:ln>
                            <a:noFill/>
                          </a:ln>
                          <a:effectLst>
                            <a:outerShdw sx="0" sy="0">
                              <a:srgbClr val="000000"/>
                            </a:outerShdw>
                          </a:effectLst>
                          <a:cs typeface="B Nazanin" panose="00000400000000000000" pitchFamily="2" charset="-78"/>
                        </a:rPr>
                        <a:t>5. </a:t>
                      </a:r>
                      <a:r>
                        <a:rPr lang="fa-IR" sz="2400" b="1" u="none" strike="noStrike" dirty="0">
                          <a:ln>
                            <a:noFill/>
                          </a:ln>
                          <a:effectLst>
                            <a:outerShdw sx="0" sy="0">
                              <a:srgbClr val="000000"/>
                            </a:outerShdw>
                          </a:effectLst>
                          <a:cs typeface="B Nazanin" panose="00000400000000000000" pitchFamily="2" charset="-78"/>
                        </a:rPr>
                        <a:t>شماره پرونده مرکز مشاوره را در پرونده بیمار ثبت کنید.</a:t>
                      </a:r>
                      <a:r>
                        <a:rPr lang="fa-IR" sz="3600" b="1" u="none" strike="noStrike" dirty="0">
                          <a:ln>
                            <a:noFill/>
                          </a:ln>
                          <a:effectLst>
                            <a:outerShdw sx="0" sy="0">
                              <a:srgbClr val="000000"/>
                            </a:outerShdw>
                          </a:effectLst>
                          <a:cs typeface="B Nazanin" panose="00000400000000000000" pitchFamily="2" charset="-78"/>
                        </a:rPr>
                        <a:t> </a:t>
                      </a:r>
                      <a:endParaRPr lang="en-US" sz="2400" b="1" u="none" strike="noStrike" dirty="0">
                        <a:ln>
                          <a:noFill/>
                        </a:ln>
                        <a:effectLst>
                          <a:outerShdw sx="0" sy="0">
                            <a:srgbClr val="000000"/>
                          </a:outerShdw>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extLst>
                  <a:ext uri="{0D108BD9-81ED-4DB2-BD59-A6C34878D82A}">
                    <a16:rowId xmlns:a16="http://schemas.microsoft.com/office/drawing/2014/main" val="10004"/>
                  </a:ext>
                </a:extLst>
              </a:tr>
            </a:tbl>
          </a:graphicData>
        </a:graphic>
      </p:graphicFrame>
      <p:pic>
        <p:nvPicPr>
          <p:cNvPr id="2056" name="Picture 200" descr="images.jpg---.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96104" y="1574320"/>
            <a:ext cx="1096684" cy="901324"/>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97703" y="2580719"/>
            <a:ext cx="934283" cy="76961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316504" y="3398274"/>
            <a:ext cx="1055881" cy="675674"/>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2.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397703" y="4162082"/>
            <a:ext cx="937685" cy="83449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207" descr="images (26).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489073" y="5236888"/>
            <a:ext cx="751545" cy="872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30534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Diagram 3"/>
          <p:cNvGraphicFramePr/>
          <p:nvPr/>
        </p:nvGraphicFramePr>
        <p:xfrm>
          <a:off x="425302" y="-47846"/>
          <a:ext cx="11206716" cy="21158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Table 4"/>
          <p:cNvGraphicFramePr>
            <a:graphicFrameLocks noGrp="1"/>
          </p:cNvGraphicFramePr>
          <p:nvPr/>
        </p:nvGraphicFramePr>
        <p:xfrm>
          <a:off x="1252034" y="2076727"/>
          <a:ext cx="10595346" cy="3986307"/>
        </p:xfrm>
        <a:graphic>
          <a:graphicData uri="http://schemas.openxmlformats.org/drawingml/2006/table">
            <a:tbl>
              <a:tblPr rtl="1" firstRow="1" firstCol="1" bandRow="1">
                <a:tableStyleId>{2D5ABB26-0587-4C30-8999-92F81FD0307C}</a:tableStyleId>
              </a:tblPr>
              <a:tblGrid>
                <a:gridCol w="1564412">
                  <a:extLst>
                    <a:ext uri="{9D8B030D-6E8A-4147-A177-3AD203B41FA5}">
                      <a16:colId xmlns:a16="http://schemas.microsoft.com/office/drawing/2014/main" val="20000"/>
                    </a:ext>
                  </a:extLst>
                </a:gridCol>
                <a:gridCol w="9030934">
                  <a:extLst>
                    <a:ext uri="{9D8B030D-6E8A-4147-A177-3AD203B41FA5}">
                      <a16:colId xmlns:a16="http://schemas.microsoft.com/office/drawing/2014/main" val="20001"/>
                    </a:ext>
                  </a:extLst>
                </a:gridCol>
              </a:tblGrid>
              <a:tr h="1086269">
                <a:tc>
                  <a:txBody>
                    <a:bodyPr/>
                    <a:lstStyle/>
                    <a:p>
                      <a:pPr marL="457200" algn="r" rtl="0">
                        <a:lnSpc>
                          <a:spcPct val="115000"/>
                        </a:lnSpc>
                        <a:spcAft>
                          <a:spcPts val="0"/>
                        </a:spcAft>
                      </a:pPr>
                      <a:endParaRPr lang="fa-IR" sz="3600" b="1" dirty="0">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tc>
                  <a:txBody>
                    <a:bodyPr/>
                    <a:lstStyle/>
                    <a:p>
                      <a:pPr marL="342900" lvl="0" indent="-342900" algn="r" rtl="1" fontAlgn="base">
                        <a:lnSpc>
                          <a:spcPct val="115000"/>
                        </a:lnSpc>
                        <a:spcAft>
                          <a:spcPts val="0"/>
                        </a:spcAft>
                        <a:buClr>
                          <a:srgbClr val="C00000"/>
                        </a:buClr>
                        <a:buSzPts val="2600"/>
                        <a:buFont typeface="Wingdings" panose="05000000000000000000" pitchFamily="2" charset="2"/>
                        <a:buChar char=""/>
                      </a:pPr>
                      <a:r>
                        <a:rPr lang="fa-IR" sz="2400" b="1" u="none" strike="noStrike" dirty="0">
                          <a:ln>
                            <a:noFill/>
                          </a:ln>
                          <a:effectLst>
                            <a:outerShdw sx="0" sy="0">
                              <a:srgbClr val="000000"/>
                            </a:outerShdw>
                          </a:effectLst>
                          <a:cs typeface="B Nazanin" panose="00000400000000000000" pitchFamily="2" charset="-78"/>
                        </a:rPr>
                        <a:t>اگر بیمار پاسخ ارجاع  را همراه ندارد</a:t>
                      </a:r>
                      <a:endParaRPr lang="en-US" sz="2400" b="1" u="none" strike="noStrike" dirty="0">
                        <a:ln>
                          <a:noFill/>
                        </a:ln>
                        <a:effectLst>
                          <a:outerShdw sx="0" sy="0">
                            <a:srgbClr val="000000"/>
                          </a:outerShdw>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extLst>
                  <a:ext uri="{0D108BD9-81ED-4DB2-BD59-A6C34878D82A}">
                    <a16:rowId xmlns:a16="http://schemas.microsoft.com/office/drawing/2014/main" val="10000"/>
                  </a:ext>
                </a:extLst>
              </a:tr>
              <a:tr h="1377951">
                <a:tc>
                  <a:txBody>
                    <a:bodyPr/>
                    <a:lstStyle/>
                    <a:p>
                      <a:pPr marL="457200" algn="r" rtl="1">
                        <a:lnSpc>
                          <a:spcPct val="115000"/>
                        </a:lnSpc>
                        <a:spcAft>
                          <a:spcPts val="0"/>
                        </a:spcAft>
                      </a:pPr>
                      <a:endParaRPr lang="fa-IR" sz="3600" b="1">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tc>
                  <a:txBody>
                    <a:bodyPr/>
                    <a:lstStyle/>
                    <a:p>
                      <a:pPr marL="342900" lvl="0" indent="-342900" algn="r" rtl="1">
                        <a:lnSpc>
                          <a:spcPct val="115000"/>
                        </a:lnSpc>
                        <a:spcAft>
                          <a:spcPts val="0"/>
                        </a:spcAft>
                        <a:buClr>
                          <a:srgbClr val="C00000"/>
                        </a:buClr>
                        <a:buSzPts val="2600"/>
                        <a:buFont typeface="Wingdings" panose="05000000000000000000" pitchFamily="2" charset="2"/>
                        <a:buChar char=""/>
                      </a:pPr>
                      <a:r>
                        <a:rPr lang="fa-IR" sz="4000" b="1" dirty="0">
                          <a:ln>
                            <a:noFill/>
                          </a:ln>
                          <a:effectLst>
                            <a:outerShdw sx="0" sy="0">
                              <a:srgbClr val="000000"/>
                            </a:outerShdw>
                          </a:effectLst>
                          <a:cs typeface="B Nazanin" panose="00000400000000000000" pitchFamily="2" charset="-78"/>
                        </a:rPr>
                        <a:t>6.</a:t>
                      </a:r>
                      <a:r>
                        <a:rPr lang="fa-IR" sz="2400" b="1" dirty="0">
                          <a:ln>
                            <a:noFill/>
                          </a:ln>
                          <a:effectLst>
                            <a:outerShdw sx="0" sy="0">
                              <a:srgbClr val="000000"/>
                            </a:outerShdw>
                          </a:effectLst>
                          <a:cs typeface="B Nazanin" panose="00000400000000000000" pitchFamily="2" charset="-78"/>
                        </a:rPr>
                        <a:t>شماره پرونده را از مرکز مشاوره دریافت کنید</a:t>
                      </a:r>
                      <a:endParaRPr lang="en-US" sz="2400" b="1" dirty="0">
                        <a:ln>
                          <a:noFill/>
                        </a:ln>
                        <a:effectLst>
                          <a:outerShdw sx="0" sy="0">
                            <a:srgbClr val="000000"/>
                          </a:outerShdw>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extLst>
                  <a:ext uri="{0D108BD9-81ED-4DB2-BD59-A6C34878D82A}">
                    <a16:rowId xmlns:a16="http://schemas.microsoft.com/office/drawing/2014/main" val="10001"/>
                  </a:ext>
                </a:extLst>
              </a:tr>
              <a:tr h="1522087">
                <a:tc>
                  <a:txBody>
                    <a:bodyPr/>
                    <a:lstStyle/>
                    <a:p>
                      <a:pPr marL="457200" algn="r" rtl="0">
                        <a:lnSpc>
                          <a:spcPct val="115000"/>
                        </a:lnSpc>
                        <a:spcAft>
                          <a:spcPts val="0"/>
                        </a:spcAft>
                      </a:pPr>
                      <a:endParaRPr lang="fa-IR" sz="3600" b="1">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tc>
                  <a:txBody>
                    <a:bodyPr/>
                    <a:lstStyle/>
                    <a:p>
                      <a:pPr marL="342900" lvl="0" indent="-342900" algn="r" rtl="1" fontAlgn="base">
                        <a:lnSpc>
                          <a:spcPct val="115000"/>
                        </a:lnSpc>
                        <a:spcAft>
                          <a:spcPts val="0"/>
                        </a:spcAft>
                        <a:buClr>
                          <a:srgbClr val="C00000"/>
                        </a:buClr>
                        <a:buSzPts val="2600"/>
                        <a:buFont typeface="Wingdings" panose="05000000000000000000" pitchFamily="2" charset="2"/>
                        <a:buChar char=""/>
                      </a:pPr>
                      <a:r>
                        <a:rPr lang="fa-IR" sz="4000" b="1" u="none" strike="noStrike" dirty="0">
                          <a:ln>
                            <a:noFill/>
                          </a:ln>
                          <a:effectLst>
                            <a:outerShdw sx="0" sy="0">
                              <a:srgbClr val="000000"/>
                            </a:outerShdw>
                          </a:effectLst>
                          <a:cs typeface="B Nazanin" panose="00000400000000000000" pitchFamily="2" charset="-78"/>
                        </a:rPr>
                        <a:t>7</a:t>
                      </a:r>
                      <a:r>
                        <a:rPr lang="fa-IR" sz="3600" b="1" u="none" strike="noStrike" dirty="0">
                          <a:ln>
                            <a:noFill/>
                          </a:ln>
                          <a:effectLst>
                            <a:outerShdw sx="0" sy="0">
                              <a:srgbClr val="000000"/>
                            </a:outerShdw>
                          </a:effectLst>
                          <a:cs typeface="B Nazanin" panose="00000400000000000000" pitchFamily="2" charset="-78"/>
                        </a:rPr>
                        <a:t>. </a:t>
                      </a:r>
                      <a:r>
                        <a:rPr lang="fa-IR" sz="2400" b="1" u="none" strike="noStrike" dirty="0">
                          <a:ln>
                            <a:noFill/>
                          </a:ln>
                          <a:effectLst>
                            <a:outerShdw sx="0" sy="0">
                              <a:srgbClr val="000000"/>
                            </a:outerShdw>
                          </a:effectLst>
                          <a:cs typeface="B Nazanin" panose="00000400000000000000" pitchFamily="2" charset="-78"/>
                        </a:rPr>
                        <a:t>لیست افراد ارجاع شده را داشته باشد و در صورتی که شماره پرونده مرکز مشاوره در آن ثبت نشده موضوع را پیگیری کنند </a:t>
                      </a:r>
                      <a:endParaRPr lang="en-US" sz="2400" b="1" u="none" strike="noStrike" dirty="0">
                        <a:ln>
                          <a:noFill/>
                        </a:ln>
                        <a:effectLst>
                          <a:outerShdw sx="0" sy="0">
                            <a:srgbClr val="000000"/>
                          </a:outerShdw>
                        </a:effectLst>
                        <a:latin typeface="Calibri" panose="020F0502020204030204" pitchFamily="34" charset="0"/>
                        <a:ea typeface="Calibri" panose="020F0502020204030204" pitchFamily="34" charset="0"/>
                        <a:cs typeface="B Nazanin" panose="00000400000000000000" pitchFamily="2" charset="-78"/>
                      </a:endParaRPr>
                    </a:p>
                  </a:txBody>
                  <a:tcPr marL="58972" marR="58972" marT="0" marB="0" anchor="ctr"/>
                </a:tc>
                <a:extLst>
                  <a:ext uri="{0D108BD9-81ED-4DB2-BD59-A6C34878D82A}">
                    <a16:rowId xmlns:a16="http://schemas.microsoft.com/office/drawing/2014/main" val="10002"/>
                  </a:ext>
                </a:extLst>
              </a:tr>
            </a:tbl>
          </a:graphicData>
        </a:graphic>
      </p:graphicFrame>
      <p:pic>
        <p:nvPicPr>
          <p:cNvPr id="2051" name="Picture 201" descr="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92261" y="2402361"/>
            <a:ext cx="1139757" cy="1008013"/>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209" descr="images (1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34919" y="4885462"/>
            <a:ext cx="1297099" cy="105887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08" descr="images.jpg,,,.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62319" y="3551815"/>
            <a:ext cx="1172381" cy="1036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5964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BD3614-FAA8-4E7B-92FD-F4CA883CCABB}"/>
              </a:ext>
            </a:extLst>
          </p:cNvPr>
          <p:cNvPicPr>
            <a:picLocks noChangeAspect="1"/>
          </p:cNvPicPr>
          <p:nvPr/>
        </p:nvPicPr>
        <p:blipFill>
          <a:blip r:embed="rId2"/>
          <a:stretch>
            <a:fillRect/>
          </a:stretch>
        </p:blipFill>
        <p:spPr>
          <a:xfrm>
            <a:off x="4195762" y="433387"/>
            <a:ext cx="3800475" cy="5991225"/>
          </a:xfrm>
          <a:prstGeom prst="rect">
            <a:avLst/>
          </a:prstGeom>
          <a:ln>
            <a:noFill/>
          </a:ln>
          <a:effectLst>
            <a:softEdge rad="112500"/>
          </a:effectLst>
        </p:spPr>
      </p:pic>
    </p:spTree>
    <p:extLst>
      <p:ext uri="{BB962C8B-B14F-4D97-AF65-F5344CB8AC3E}">
        <p14:creationId xmlns:p14="http://schemas.microsoft.com/office/powerpoint/2010/main" val="9524939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Diagram 3"/>
          <p:cNvGraphicFramePr/>
          <p:nvPr/>
        </p:nvGraphicFramePr>
        <p:xfrm>
          <a:off x="425302" y="-47845"/>
          <a:ext cx="11206716" cy="15609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Content Placeholder 3"/>
          <p:cNvGraphicFramePr>
            <a:graphicFrameLocks noGrp="1"/>
          </p:cNvGraphicFramePr>
          <p:nvPr>
            <p:ph idx="1"/>
          </p:nvPr>
        </p:nvGraphicFramePr>
        <p:xfrm>
          <a:off x="838199" y="1945758"/>
          <a:ext cx="10533321" cy="435879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8863908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Group 62"/>
          <p:cNvGrpSpPr/>
          <p:nvPr/>
        </p:nvGrpSpPr>
        <p:grpSpPr>
          <a:xfrm>
            <a:off x="1356659" y="47064"/>
            <a:ext cx="9786577" cy="6074549"/>
            <a:chOff x="428596" y="71414"/>
            <a:chExt cx="8375894" cy="6762226"/>
          </a:xfrm>
        </p:grpSpPr>
        <p:sp>
          <p:nvSpPr>
            <p:cNvPr id="64" name="Flowchart: Connector 63"/>
            <p:cNvSpPr/>
            <p:nvPr/>
          </p:nvSpPr>
          <p:spPr>
            <a:xfrm>
              <a:off x="675724" y="71414"/>
              <a:ext cx="984966" cy="714380"/>
            </a:xfrm>
            <a:prstGeom prst="flowChartConnector">
              <a:avLst/>
            </a:prstGeom>
            <a:solidFill>
              <a:srgbClr val="FF0000"/>
            </a:solidFill>
          </p:spPr>
          <p:style>
            <a:lnRef idx="0">
              <a:schemeClr val="accent4"/>
            </a:lnRef>
            <a:fillRef idx="3">
              <a:schemeClr val="accent4"/>
            </a:fillRef>
            <a:effectRef idx="3">
              <a:schemeClr val="accent4"/>
            </a:effectRef>
            <a:fontRef idx="minor">
              <a:schemeClr val="lt1"/>
            </a:fontRef>
          </p:style>
          <p:txBody>
            <a:bodyPr rtlCol="1" anchor="ctr"/>
            <a:lstStyle/>
            <a:p>
              <a:pPr algn="ctr">
                <a:spcAft>
                  <a:spcPts val="0"/>
                </a:spcAft>
              </a:pPr>
              <a:r>
                <a:rPr lang="fa-IR" sz="1100" b="1" kern="1200">
                  <a:solidFill>
                    <a:srgbClr val="FFFFFF"/>
                  </a:solidFill>
                  <a:effectLst/>
                  <a:latin typeface="Times New Roman" panose="02020603050405020304" pitchFamily="18" charset="0"/>
                  <a:ea typeface="Times New Roman" panose="02020603050405020304" pitchFamily="18" charset="0"/>
                  <a:cs typeface="B Nazanin" panose="00000400000000000000" pitchFamily="2" charset="-78"/>
                </a:rPr>
                <a:t>ارزیابی  شرایط برای آموزش </a:t>
              </a:r>
              <a:endParaRPr lang="en-US" sz="1600" b="1">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65" name="Flowchart: Decision 64"/>
            <p:cNvSpPr/>
            <p:nvPr/>
          </p:nvSpPr>
          <p:spPr>
            <a:xfrm>
              <a:off x="428596" y="928670"/>
              <a:ext cx="1500198" cy="1000132"/>
            </a:xfrm>
            <a:prstGeom prst="flowChartDecision">
              <a:avLst/>
            </a:prstGeom>
            <a:solidFill>
              <a:schemeClr val="accent4">
                <a:lumMod val="40000"/>
                <a:lumOff val="60000"/>
              </a:schemeClr>
            </a:solidFill>
          </p:spPr>
          <p:style>
            <a:lnRef idx="1">
              <a:schemeClr val="accent4"/>
            </a:lnRef>
            <a:fillRef idx="2">
              <a:schemeClr val="accent4"/>
            </a:fillRef>
            <a:effectRef idx="1">
              <a:schemeClr val="accent4"/>
            </a:effectRef>
            <a:fontRef idx="minor">
              <a:schemeClr val="dk1"/>
            </a:fontRef>
          </p:style>
          <p:txBody>
            <a:bodyPr rtlCol="1" anchor="ctr"/>
            <a:lstStyle/>
            <a:p>
              <a:pPr algn="ctr">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امکان ارائه آموزش اهست ؟</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66" name="Flowchart: Preparation 65"/>
            <p:cNvSpPr/>
            <p:nvPr/>
          </p:nvSpPr>
          <p:spPr>
            <a:xfrm>
              <a:off x="3286116" y="1957899"/>
              <a:ext cx="1071570" cy="642942"/>
            </a:xfrm>
            <a:prstGeom prst="flowChartPreparation">
              <a:avLst/>
            </a:prstGeom>
          </p:spPr>
          <p:style>
            <a:lnRef idx="0">
              <a:schemeClr val="accent4"/>
            </a:lnRef>
            <a:fillRef idx="3">
              <a:schemeClr val="accent4"/>
            </a:fillRef>
            <a:effectRef idx="3">
              <a:schemeClr val="accent4"/>
            </a:effectRef>
            <a:fontRef idx="minor">
              <a:schemeClr val="lt1"/>
            </a:fontRef>
          </p:style>
          <p:txBody>
            <a:bodyPr rtlCol="1" anchor="ctr"/>
            <a:lstStyle/>
            <a:p>
              <a:pPr algn="ctr">
                <a:spcAft>
                  <a:spcPts val="0"/>
                </a:spcAft>
              </a:pPr>
              <a:r>
                <a:rPr lang="fa-IR" sz="1400" b="1" kern="1200">
                  <a:solidFill>
                    <a:srgbClr val="FFFFFF"/>
                  </a:solidFill>
                  <a:effectLst/>
                  <a:latin typeface="Times New Roman" panose="02020603050405020304" pitchFamily="18" charset="0"/>
                  <a:ea typeface="Times New Roman" panose="02020603050405020304" pitchFamily="18" charset="0"/>
                  <a:cs typeface="B Nazanin" panose="00000400000000000000" pitchFamily="2" charset="-78"/>
                </a:rPr>
                <a:t>ارائه آموزش </a:t>
              </a:r>
              <a:endParaRPr lang="en-US" sz="2000" b="1">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67" name="Flowchart: Alternate Process 66"/>
            <p:cNvSpPr/>
            <p:nvPr/>
          </p:nvSpPr>
          <p:spPr>
            <a:xfrm>
              <a:off x="753312" y="2141402"/>
              <a:ext cx="857256" cy="285752"/>
            </a:xfrm>
            <a:prstGeom prst="flowChartAlternateProcess">
              <a:avLst/>
            </a:prstGeom>
            <a:solidFill>
              <a:schemeClr val="accent4">
                <a:lumMod val="40000"/>
                <a:lumOff val="60000"/>
              </a:schemeClr>
            </a:solidFill>
          </p:spPr>
          <p:style>
            <a:lnRef idx="1">
              <a:schemeClr val="accent4"/>
            </a:lnRef>
            <a:fillRef idx="2">
              <a:schemeClr val="accent4"/>
            </a:fillRef>
            <a:effectRef idx="1">
              <a:schemeClr val="accent4"/>
            </a:effectRef>
            <a:fontRef idx="minor">
              <a:schemeClr val="dk1"/>
            </a:fontRef>
          </p:style>
          <p:txBody>
            <a:bodyPr rtlCol="1" anchor="ctr"/>
            <a:lstStyle/>
            <a:p>
              <a:pPr algn="ctr">
                <a:spcAft>
                  <a:spcPts val="0"/>
                </a:spcAft>
              </a:pPr>
              <a:r>
                <a:rPr lang="fa-IR" b="1" kern="120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بله</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cxnSp>
          <p:nvCxnSpPr>
            <p:cNvPr id="68" name="Straight Arrow Connector 67"/>
            <p:cNvCxnSpPr>
              <a:stCxn id="67" idx="3"/>
              <a:endCxn id="66" idx="1"/>
            </p:cNvCxnSpPr>
            <p:nvPr/>
          </p:nvCxnSpPr>
          <p:spPr>
            <a:xfrm flipV="1">
              <a:off x="1610568" y="2279370"/>
              <a:ext cx="1675548" cy="4909"/>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65" idx="2"/>
              <a:endCxn id="67" idx="0"/>
            </p:cNvCxnSpPr>
            <p:nvPr/>
          </p:nvCxnSpPr>
          <p:spPr>
            <a:xfrm rot="16200000" flipH="1">
              <a:off x="1074017" y="2033479"/>
              <a:ext cx="212600" cy="3245"/>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70" name="Flowchart: Alternate Process 69"/>
            <p:cNvSpPr/>
            <p:nvPr/>
          </p:nvSpPr>
          <p:spPr>
            <a:xfrm>
              <a:off x="2214547" y="1279762"/>
              <a:ext cx="714380" cy="323464"/>
            </a:xfrm>
            <a:prstGeom prst="flowChartAlternateProcess">
              <a:avLst/>
            </a:prstGeom>
            <a:solidFill>
              <a:schemeClr val="accent4">
                <a:lumMod val="40000"/>
                <a:lumOff val="60000"/>
              </a:schemeClr>
            </a:solidFill>
          </p:spPr>
          <p:style>
            <a:lnRef idx="1">
              <a:schemeClr val="accent4"/>
            </a:lnRef>
            <a:fillRef idx="2">
              <a:schemeClr val="accent4"/>
            </a:fillRef>
            <a:effectRef idx="1">
              <a:schemeClr val="accent4"/>
            </a:effectRef>
            <a:fontRef idx="minor">
              <a:schemeClr val="dk1"/>
            </a:fontRef>
          </p:style>
          <p:txBody>
            <a:bodyPr rtlCol="1" anchor="ctr"/>
            <a:lstStyle/>
            <a:p>
              <a:pPr algn="ctr">
                <a:spcAft>
                  <a:spcPts val="0"/>
                </a:spcAft>
              </a:pPr>
              <a:r>
                <a:rPr lang="fa-IR" b="1" kern="120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خیر</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cxnSp>
          <p:nvCxnSpPr>
            <p:cNvPr id="71" name="Straight Arrow Connector 70"/>
            <p:cNvCxnSpPr>
              <a:stCxn id="64" idx="4"/>
              <a:endCxn id="65" idx="0"/>
            </p:cNvCxnSpPr>
            <p:nvPr/>
          </p:nvCxnSpPr>
          <p:spPr>
            <a:xfrm rot="16200000" flipH="1">
              <a:off x="1102013" y="851988"/>
              <a:ext cx="142876" cy="10488"/>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stCxn id="65" idx="3"/>
              <a:endCxn id="70" idx="1"/>
            </p:cNvCxnSpPr>
            <p:nvPr/>
          </p:nvCxnSpPr>
          <p:spPr>
            <a:xfrm>
              <a:off x="1928794" y="1428736"/>
              <a:ext cx="285753" cy="12757"/>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70" idx="3"/>
              <a:endCxn id="76" idx="1"/>
            </p:cNvCxnSpPr>
            <p:nvPr/>
          </p:nvCxnSpPr>
          <p:spPr>
            <a:xfrm flipV="1">
              <a:off x="2928927" y="1417402"/>
              <a:ext cx="357189" cy="24092"/>
            </a:xfrm>
            <a:prstGeom prst="straightConnector1">
              <a:avLst/>
            </a:prstGeom>
            <a:ln w="28575">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74" name="Flowchart: Alternate Process 73"/>
            <p:cNvSpPr/>
            <p:nvPr/>
          </p:nvSpPr>
          <p:spPr>
            <a:xfrm>
              <a:off x="6214913" y="2703870"/>
              <a:ext cx="714380" cy="435447"/>
            </a:xfrm>
            <a:prstGeom prst="flowChartAlternateProcess">
              <a:avLst/>
            </a:prstGeom>
            <a:solidFill>
              <a:schemeClr val="accent2">
                <a:lumMod val="60000"/>
                <a:lumOff val="40000"/>
              </a:schemeClr>
            </a:solidFill>
          </p:spPr>
          <p:style>
            <a:lnRef idx="1">
              <a:schemeClr val="accent2"/>
            </a:lnRef>
            <a:fillRef idx="2">
              <a:schemeClr val="accent2"/>
            </a:fillRef>
            <a:effectRef idx="1">
              <a:schemeClr val="accent2"/>
            </a:effectRef>
            <a:fontRef idx="minor">
              <a:schemeClr val="dk1"/>
            </a:fontRef>
          </p:style>
          <p:txBody>
            <a:bodyPr rtlCol="1" anchor="ctr"/>
            <a:lstStyle/>
            <a:p>
              <a:pPr algn="ctr">
                <a:spcAft>
                  <a:spcPts val="0"/>
                </a:spcAft>
              </a:pPr>
              <a:r>
                <a:rPr lang="fa-IR" b="1" kern="120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خیر</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cxnSp>
          <p:nvCxnSpPr>
            <p:cNvPr id="75" name="Straight Arrow Connector 74"/>
            <p:cNvCxnSpPr>
              <a:stCxn id="90" idx="1"/>
              <a:endCxn id="74" idx="3"/>
            </p:cNvCxnSpPr>
            <p:nvPr/>
          </p:nvCxnSpPr>
          <p:spPr>
            <a:xfrm flipH="1">
              <a:off x="6929293" y="2857497"/>
              <a:ext cx="517875" cy="64097"/>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6" name="Flowchart: Preparation 75"/>
            <p:cNvSpPr/>
            <p:nvPr/>
          </p:nvSpPr>
          <p:spPr>
            <a:xfrm>
              <a:off x="3286116" y="1095930"/>
              <a:ext cx="1071570" cy="642942"/>
            </a:xfrm>
            <a:prstGeom prst="flowChartPreparation">
              <a:avLst/>
            </a:prstGeom>
          </p:spPr>
          <p:style>
            <a:lnRef idx="0">
              <a:schemeClr val="accent3"/>
            </a:lnRef>
            <a:fillRef idx="3">
              <a:schemeClr val="accent3"/>
            </a:fillRef>
            <a:effectRef idx="3">
              <a:schemeClr val="accent3"/>
            </a:effectRef>
            <a:fontRef idx="minor">
              <a:schemeClr val="lt1"/>
            </a:fontRef>
          </p:style>
          <p:txBody>
            <a:bodyPr rtlCol="1" anchor="ctr"/>
            <a:lstStyle/>
            <a:p>
              <a:pPr algn="ctr">
                <a:spcAft>
                  <a:spcPts val="0"/>
                </a:spcAft>
              </a:pPr>
              <a:r>
                <a:rPr lang="fa-IR" sz="1200" b="1" kern="1200">
                  <a:solidFill>
                    <a:srgbClr val="FFFFFF"/>
                  </a:solidFill>
                  <a:effectLst/>
                  <a:latin typeface="Times New Roman" panose="02020603050405020304" pitchFamily="18" charset="0"/>
                  <a:ea typeface="Times New Roman" panose="02020603050405020304" pitchFamily="18" charset="0"/>
                  <a:cs typeface="B Nazanin" panose="00000400000000000000" pitchFamily="2" charset="-78"/>
                </a:rPr>
                <a:t>توصیه به انجام تست </a:t>
              </a:r>
              <a:endParaRPr lang="en-US" b="1">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77" name="Flowchart: Preparation 76"/>
            <p:cNvSpPr/>
            <p:nvPr/>
          </p:nvSpPr>
          <p:spPr>
            <a:xfrm>
              <a:off x="7599573" y="3977834"/>
              <a:ext cx="1071570" cy="642942"/>
            </a:xfrm>
            <a:prstGeom prst="flowChartPreparation">
              <a:avLst/>
            </a:prstGeom>
          </p:spPr>
          <p:style>
            <a:lnRef idx="0">
              <a:schemeClr val="accent1"/>
            </a:lnRef>
            <a:fillRef idx="3">
              <a:schemeClr val="accent1"/>
            </a:fillRef>
            <a:effectRef idx="3">
              <a:schemeClr val="accent1"/>
            </a:effectRef>
            <a:fontRef idx="minor">
              <a:schemeClr val="lt1"/>
            </a:fontRef>
          </p:style>
          <p:txBody>
            <a:bodyPr rtlCol="1" anchor="ctr"/>
            <a:lstStyle/>
            <a:p>
              <a:pPr algn="ctr">
                <a:spcAft>
                  <a:spcPts val="0"/>
                </a:spcAft>
              </a:pPr>
              <a:r>
                <a:rPr lang="fa-IR" b="1" kern="1200">
                  <a:solidFill>
                    <a:srgbClr val="FFFFFF"/>
                  </a:solidFill>
                  <a:effectLst/>
                  <a:latin typeface="Times New Roman" panose="02020603050405020304" pitchFamily="18" charset="0"/>
                  <a:ea typeface="Times New Roman" panose="02020603050405020304" pitchFamily="18" charset="0"/>
                  <a:cs typeface="B Nazanin" panose="00000400000000000000" pitchFamily="2" charset="-78"/>
                </a:rPr>
                <a:t>ارجاع </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78" name="Flowchart: Decision 77"/>
            <p:cNvSpPr/>
            <p:nvPr/>
          </p:nvSpPr>
          <p:spPr>
            <a:xfrm>
              <a:off x="4643438" y="916478"/>
              <a:ext cx="1500198" cy="1000132"/>
            </a:xfrm>
            <a:prstGeom prst="flowChartDecision">
              <a:avLst/>
            </a:prstGeom>
            <a:solidFill>
              <a:schemeClr val="accent3">
                <a:lumMod val="60000"/>
                <a:lumOff val="40000"/>
              </a:schemeClr>
            </a:solidFill>
          </p:spPr>
          <p:style>
            <a:lnRef idx="1">
              <a:schemeClr val="accent3"/>
            </a:lnRef>
            <a:fillRef idx="2">
              <a:schemeClr val="accent3"/>
            </a:fillRef>
            <a:effectRef idx="1">
              <a:schemeClr val="accent3"/>
            </a:effectRef>
            <a:fontRef idx="minor">
              <a:schemeClr val="dk1"/>
            </a:fontRef>
          </p:style>
          <p:txBody>
            <a:bodyPr rtlCol="1" anchor="ctr"/>
            <a:lstStyle/>
            <a:p>
              <a:pPr algn="ctr">
                <a:spcAft>
                  <a:spcPts val="0"/>
                </a:spcAft>
              </a:pPr>
              <a:r>
                <a:rPr lang="fa-IR" sz="1200" b="1" kern="12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آیا انجام تست را  می پذیرد</a:t>
              </a:r>
              <a:endParaRPr lang="en-US" sz="2800" b="1"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79" name="Flowchart: Alternate Process 78"/>
            <p:cNvSpPr/>
            <p:nvPr/>
          </p:nvSpPr>
          <p:spPr>
            <a:xfrm>
              <a:off x="4969677" y="2139688"/>
              <a:ext cx="857256" cy="285752"/>
            </a:xfrm>
            <a:prstGeom prst="flowChartAlternateProcess">
              <a:avLst/>
            </a:prstGeom>
            <a:solidFill>
              <a:schemeClr val="accent3">
                <a:lumMod val="60000"/>
                <a:lumOff val="40000"/>
              </a:schemeClr>
            </a:solidFill>
          </p:spPr>
          <p:style>
            <a:lnRef idx="1">
              <a:schemeClr val="accent3"/>
            </a:lnRef>
            <a:fillRef idx="2">
              <a:schemeClr val="accent3"/>
            </a:fillRef>
            <a:effectRef idx="1">
              <a:schemeClr val="accent3"/>
            </a:effectRef>
            <a:fontRef idx="minor">
              <a:schemeClr val="dk1"/>
            </a:fontRef>
          </p:style>
          <p:txBody>
            <a:bodyPr rtlCol="1" anchor="ctr"/>
            <a:lstStyle/>
            <a:p>
              <a:pPr algn="ctr">
                <a:spcAft>
                  <a:spcPts val="0"/>
                </a:spcAft>
              </a:pPr>
              <a:r>
                <a:rPr lang="fa-IR" b="1" kern="12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خیر</a:t>
              </a:r>
              <a:endParaRPr lang="en-US" sz="2800" b="1"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80" name="Flowchart: Alternate Process 79"/>
            <p:cNvSpPr/>
            <p:nvPr/>
          </p:nvSpPr>
          <p:spPr>
            <a:xfrm>
              <a:off x="6536464" y="1321140"/>
              <a:ext cx="714380" cy="255258"/>
            </a:xfrm>
            <a:prstGeom prst="flowChartAlternateProcess">
              <a:avLst/>
            </a:prstGeom>
            <a:solidFill>
              <a:schemeClr val="accent3">
                <a:lumMod val="60000"/>
                <a:lumOff val="40000"/>
              </a:schemeClr>
            </a:solidFill>
          </p:spPr>
          <p:style>
            <a:lnRef idx="1">
              <a:schemeClr val="accent3"/>
            </a:lnRef>
            <a:fillRef idx="2">
              <a:schemeClr val="accent3"/>
            </a:fillRef>
            <a:effectRef idx="1">
              <a:schemeClr val="accent3"/>
            </a:effectRef>
            <a:fontRef idx="minor">
              <a:schemeClr val="dk1"/>
            </a:fontRef>
          </p:style>
          <p:txBody>
            <a:bodyPr rtlCol="1" anchor="ctr"/>
            <a:lstStyle/>
            <a:p>
              <a:pPr algn="ctr">
                <a:spcAft>
                  <a:spcPts val="0"/>
                </a:spcAft>
              </a:pPr>
              <a:r>
                <a:rPr lang="fa-IR" b="1" kern="1200" dirty="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بله</a:t>
              </a:r>
              <a:endParaRPr lang="en-US" sz="2800" b="1"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81" name="Flowchart: Preparation 80"/>
            <p:cNvSpPr/>
            <p:nvPr/>
          </p:nvSpPr>
          <p:spPr>
            <a:xfrm>
              <a:off x="7572396" y="1087480"/>
              <a:ext cx="1071570" cy="642942"/>
            </a:xfrm>
            <a:prstGeom prst="flowChartPreparation">
              <a:avLst/>
            </a:prstGeom>
          </p:spPr>
          <p:style>
            <a:lnRef idx="0">
              <a:schemeClr val="accent2"/>
            </a:lnRef>
            <a:fillRef idx="3">
              <a:schemeClr val="accent2"/>
            </a:fillRef>
            <a:effectRef idx="3">
              <a:schemeClr val="accent2"/>
            </a:effectRef>
            <a:fontRef idx="minor">
              <a:schemeClr val="lt1"/>
            </a:fontRef>
          </p:style>
          <p:txBody>
            <a:bodyPr rtlCol="1" anchor="ctr"/>
            <a:lstStyle/>
            <a:p>
              <a:pPr algn="ctr">
                <a:spcAft>
                  <a:spcPts val="0"/>
                </a:spcAft>
              </a:pPr>
              <a:r>
                <a:rPr lang="fa-IR" b="1" kern="1200">
                  <a:solidFill>
                    <a:srgbClr val="FFFFFF"/>
                  </a:solidFill>
                  <a:effectLst/>
                  <a:latin typeface="Times New Roman" panose="02020603050405020304" pitchFamily="18" charset="0"/>
                  <a:ea typeface="Times New Roman" panose="02020603050405020304" pitchFamily="18" charset="0"/>
                  <a:cs typeface="B Nazanin" panose="00000400000000000000" pitchFamily="2" charset="-78"/>
                </a:rPr>
                <a:t>انجام تست </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cxnSp>
          <p:nvCxnSpPr>
            <p:cNvPr id="82" name="Straight Arrow Connector 81"/>
            <p:cNvCxnSpPr>
              <a:stCxn id="79" idx="1"/>
              <a:endCxn id="66" idx="3"/>
            </p:cNvCxnSpPr>
            <p:nvPr/>
          </p:nvCxnSpPr>
          <p:spPr>
            <a:xfrm flipH="1" flipV="1">
              <a:off x="4357686" y="2279370"/>
              <a:ext cx="611991" cy="3194"/>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a:stCxn id="76" idx="3"/>
              <a:endCxn id="78" idx="1"/>
            </p:cNvCxnSpPr>
            <p:nvPr/>
          </p:nvCxnSpPr>
          <p:spPr>
            <a:xfrm flipV="1">
              <a:off x="4357686" y="1416544"/>
              <a:ext cx="285752" cy="857"/>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a:stCxn id="78" idx="2"/>
              <a:endCxn id="79" idx="0"/>
            </p:cNvCxnSpPr>
            <p:nvPr/>
          </p:nvCxnSpPr>
          <p:spPr>
            <a:xfrm rot="16200000" flipH="1">
              <a:off x="5284382" y="2025765"/>
              <a:ext cx="223078" cy="4768"/>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a:stCxn id="78" idx="3"/>
              <a:endCxn id="80" idx="1"/>
            </p:cNvCxnSpPr>
            <p:nvPr/>
          </p:nvCxnSpPr>
          <p:spPr>
            <a:xfrm>
              <a:off x="6143636" y="1416544"/>
              <a:ext cx="392828" cy="32225"/>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a:stCxn id="80" idx="3"/>
              <a:endCxn id="81" idx="1"/>
            </p:cNvCxnSpPr>
            <p:nvPr/>
          </p:nvCxnSpPr>
          <p:spPr>
            <a:xfrm flipV="1">
              <a:off x="7250844" y="1408951"/>
              <a:ext cx="321552" cy="39818"/>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a:stCxn id="81" idx="2"/>
              <a:endCxn id="90" idx="0"/>
            </p:cNvCxnSpPr>
            <p:nvPr/>
          </p:nvCxnSpPr>
          <p:spPr>
            <a:xfrm rot="16200000" flipH="1">
              <a:off x="7767782" y="2070821"/>
              <a:ext cx="698446" cy="17648"/>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8" name="Elbow Connector 87"/>
            <p:cNvCxnSpPr>
              <a:stCxn id="66" idx="0"/>
              <a:endCxn id="76" idx="2"/>
            </p:cNvCxnSpPr>
            <p:nvPr/>
          </p:nvCxnSpPr>
          <p:spPr>
            <a:xfrm rot="5400000" flipH="1" flipV="1">
              <a:off x="3712388" y="1849540"/>
              <a:ext cx="219026" cy="11142"/>
            </a:xfrm>
            <a:prstGeom prst="bentConnector3">
              <a:avLst>
                <a:gd name="adj1" fmla="val 50000"/>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89" name="Elbow Connector 88"/>
            <p:cNvCxnSpPr>
              <a:stCxn id="74" idx="1"/>
              <a:endCxn id="65" idx="1"/>
            </p:cNvCxnSpPr>
            <p:nvPr/>
          </p:nvCxnSpPr>
          <p:spPr>
            <a:xfrm rot="10800000">
              <a:off x="428596" y="1428737"/>
              <a:ext cx="5786317" cy="1492858"/>
            </a:xfrm>
            <a:prstGeom prst="bentConnector3">
              <a:avLst>
                <a:gd name="adj1" fmla="val 104882"/>
              </a:avLst>
            </a:prstGeom>
            <a:ln w="28575">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90" name="Flowchart: Decision 89"/>
            <p:cNvSpPr/>
            <p:nvPr/>
          </p:nvSpPr>
          <p:spPr>
            <a:xfrm>
              <a:off x="7447168" y="2428868"/>
              <a:ext cx="1357322" cy="857256"/>
            </a:xfrm>
            <a:prstGeom prst="flowChartDecision">
              <a:avLst/>
            </a:prstGeom>
            <a:solidFill>
              <a:schemeClr val="accent2">
                <a:lumMod val="60000"/>
                <a:lumOff val="40000"/>
              </a:schemeClr>
            </a:solidFill>
          </p:spPr>
          <p:style>
            <a:lnRef idx="1">
              <a:schemeClr val="accent2"/>
            </a:lnRef>
            <a:fillRef idx="2">
              <a:schemeClr val="accent2"/>
            </a:fillRef>
            <a:effectRef idx="1">
              <a:schemeClr val="accent2"/>
            </a:effectRef>
            <a:fontRef idx="minor">
              <a:schemeClr val="dk1"/>
            </a:fontRef>
          </p:style>
          <p:txBody>
            <a:bodyPr rtlCol="1" anchor="ctr"/>
            <a:lstStyle/>
            <a:p>
              <a:pPr algn="ctr">
                <a:spcAft>
                  <a:spcPts val="0"/>
                </a:spcAft>
              </a:pPr>
              <a:r>
                <a:rPr lang="fa-IR" sz="1200" b="1" kern="120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آیا نتیجه مثبت است ؟</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91" name="Flowchart: Alternate Process 90"/>
            <p:cNvSpPr/>
            <p:nvPr/>
          </p:nvSpPr>
          <p:spPr>
            <a:xfrm>
              <a:off x="7765553" y="3459478"/>
              <a:ext cx="714380" cy="255258"/>
            </a:xfrm>
            <a:prstGeom prst="flowChartAlternateProcess">
              <a:avLst/>
            </a:prstGeom>
            <a:solidFill>
              <a:schemeClr val="accent2">
                <a:lumMod val="60000"/>
                <a:lumOff val="40000"/>
              </a:schemeClr>
            </a:solidFill>
          </p:spPr>
          <p:style>
            <a:lnRef idx="1">
              <a:schemeClr val="accent2"/>
            </a:lnRef>
            <a:fillRef idx="2">
              <a:schemeClr val="accent2"/>
            </a:fillRef>
            <a:effectRef idx="1">
              <a:schemeClr val="accent2"/>
            </a:effectRef>
            <a:fontRef idx="minor">
              <a:schemeClr val="dk1"/>
            </a:fontRef>
          </p:style>
          <p:txBody>
            <a:bodyPr rtlCol="1" anchor="ctr"/>
            <a:lstStyle/>
            <a:p>
              <a:pPr algn="ctr">
                <a:spcAft>
                  <a:spcPts val="0"/>
                </a:spcAft>
              </a:pPr>
              <a:r>
                <a:rPr lang="fa-IR" b="1" kern="1200">
                  <a:solidFill>
                    <a:srgbClr val="C00000"/>
                  </a:solidFill>
                  <a:effectLst/>
                  <a:latin typeface="Times New Roman" panose="02020603050405020304" pitchFamily="18" charset="0"/>
                  <a:ea typeface="Times New Roman" panose="02020603050405020304" pitchFamily="18" charset="0"/>
                  <a:cs typeface="B Nazanin" panose="00000400000000000000" pitchFamily="2" charset="-78"/>
                </a:rPr>
                <a:t>بله </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cxnSp>
          <p:nvCxnSpPr>
            <p:cNvPr id="92" name="Straight Arrow Connector 91"/>
            <p:cNvCxnSpPr>
              <a:stCxn id="90" idx="2"/>
              <a:endCxn id="91" idx="0"/>
            </p:cNvCxnSpPr>
            <p:nvPr/>
          </p:nvCxnSpPr>
          <p:spPr>
            <a:xfrm flipH="1">
              <a:off x="8122743" y="3286124"/>
              <a:ext cx="3086" cy="173354"/>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a:stCxn id="91" idx="2"/>
              <a:endCxn id="77" idx="0"/>
            </p:cNvCxnSpPr>
            <p:nvPr/>
          </p:nvCxnSpPr>
          <p:spPr>
            <a:xfrm>
              <a:off x="8122743" y="3714736"/>
              <a:ext cx="12615" cy="263098"/>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4" name="Flowchart: Process 93"/>
            <p:cNvSpPr/>
            <p:nvPr/>
          </p:nvSpPr>
          <p:spPr>
            <a:xfrm>
              <a:off x="7625904" y="5626536"/>
              <a:ext cx="1014200" cy="743614"/>
            </a:xfrm>
            <a:prstGeom prst="flowChartProcess">
              <a:avLst/>
            </a:prstGeom>
            <a:blipFill>
              <a:blip r:embed="rId2">
                <a:duotone>
                  <a:prstClr val="black"/>
                  <a:schemeClr val="accent4">
                    <a:lumMod val="20000"/>
                    <a:lumOff val="80000"/>
                    <a:tint val="45000"/>
                    <a:satMod val="400000"/>
                  </a:schemeClr>
                </a:duotone>
              </a:blip>
              <a:stretch>
                <a:fillRect/>
              </a:stretch>
            </a:blip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a-IR" sz="4000" b="1">
                <a:cs typeface="B Nazanin" panose="00000400000000000000" pitchFamily="2" charset="-78"/>
              </a:endParaRPr>
            </a:p>
          </p:txBody>
        </p:sp>
        <p:cxnSp>
          <p:nvCxnSpPr>
            <p:cNvPr id="95" name="Straight Arrow Connector 94"/>
            <p:cNvCxnSpPr>
              <a:stCxn id="77" idx="2"/>
              <a:endCxn id="94" idx="0"/>
            </p:cNvCxnSpPr>
            <p:nvPr/>
          </p:nvCxnSpPr>
          <p:spPr>
            <a:xfrm rot="5400000">
              <a:off x="7631301" y="5122479"/>
              <a:ext cx="1005760" cy="2354"/>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96" name="Flowchart: Decision 95"/>
            <p:cNvSpPr/>
            <p:nvPr/>
          </p:nvSpPr>
          <p:spPr>
            <a:xfrm>
              <a:off x="5729174" y="5500702"/>
              <a:ext cx="1428760" cy="1000132"/>
            </a:xfrm>
            <a:prstGeom prst="flowChartDecision">
              <a:avLst/>
            </a:prstGeom>
          </p:spPr>
          <p:style>
            <a:lnRef idx="1">
              <a:schemeClr val="accent1"/>
            </a:lnRef>
            <a:fillRef idx="2">
              <a:schemeClr val="accent1"/>
            </a:fillRef>
            <a:effectRef idx="1">
              <a:schemeClr val="accent1"/>
            </a:effectRef>
            <a:fontRef idx="minor">
              <a:schemeClr val="dk1"/>
            </a:fontRef>
          </p:style>
          <p:txBody>
            <a:bodyPr rtlCol="1" anchor="ctr"/>
            <a:lstStyle/>
            <a:p>
              <a:pPr algn="ctr">
                <a:spcAft>
                  <a:spcPts val="0"/>
                </a:spcAft>
              </a:pPr>
              <a:endParaRPr lang="en-US" sz="2800" b="1"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97" name="Flowchart: Alternate Process 96"/>
            <p:cNvSpPr/>
            <p:nvPr/>
          </p:nvSpPr>
          <p:spPr>
            <a:xfrm>
              <a:off x="4581247" y="5870456"/>
              <a:ext cx="714380" cy="255258"/>
            </a:xfrm>
            <a:prstGeom prst="flowChartAlternateProcess">
              <a:avLst/>
            </a:prstGeom>
          </p:spPr>
          <p:style>
            <a:lnRef idx="1">
              <a:schemeClr val="accent1"/>
            </a:lnRef>
            <a:fillRef idx="2">
              <a:schemeClr val="accent1"/>
            </a:fillRef>
            <a:effectRef idx="1">
              <a:schemeClr val="accent1"/>
            </a:effectRef>
            <a:fontRef idx="minor">
              <a:schemeClr val="dk1"/>
            </a:fontRef>
          </p:style>
          <p:txBody>
            <a:bodyPr rtlCol="1" anchor="ctr"/>
            <a:lstStyle/>
            <a:p>
              <a:pPr algn="ctr">
                <a:spcAft>
                  <a:spcPts val="0"/>
                </a:spcAft>
              </a:pPr>
              <a:r>
                <a:rPr lang="fa-IR" b="1" kern="120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بله </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98" name="Flowchart: Alternate Process 97"/>
            <p:cNvSpPr/>
            <p:nvPr/>
          </p:nvSpPr>
          <p:spPr>
            <a:xfrm>
              <a:off x="6063233" y="5006746"/>
              <a:ext cx="714380" cy="255258"/>
            </a:xfrm>
            <a:prstGeom prst="flowChartAlternateProcess">
              <a:avLst/>
            </a:prstGeom>
          </p:spPr>
          <p:style>
            <a:lnRef idx="1">
              <a:schemeClr val="accent1"/>
            </a:lnRef>
            <a:fillRef idx="2">
              <a:schemeClr val="accent1"/>
            </a:fillRef>
            <a:effectRef idx="1">
              <a:schemeClr val="accent1"/>
            </a:effectRef>
            <a:fontRef idx="minor">
              <a:schemeClr val="dk1"/>
            </a:fontRef>
          </p:style>
          <p:txBody>
            <a:bodyPr rtlCol="1" anchor="ctr"/>
            <a:lstStyle/>
            <a:p>
              <a:pPr algn="ctr">
                <a:spcAft>
                  <a:spcPts val="0"/>
                </a:spcAft>
              </a:pPr>
              <a:r>
                <a:rPr lang="fa-IR" b="1" kern="120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خیر</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99" name="Flowchart: Preparation 98"/>
            <p:cNvSpPr/>
            <p:nvPr/>
          </p:nvSpPr>
          <p:spPr>
            <a:xfrm>
              <a:off x="4420441" y="4815446"/>
              <a:ext cx="1071570" cy="642942"/>
            </a:xfrm>
            <a:prstGeom prst="flowChartPreparation">
              <a:avLst/>
            </a:prstGeom>
          </p:spPr>
          <p:style>
            <a:lnRef idx="0">
              <a:schemeClr val="accent1"/>
            </a:lnRef>
            <a:fillRef idx="3">
              <a:schemeClr val="accent1"/>
            </a:fillRef>
            <a:effectRef idx="3">
              <a:schemeClr val="accent1"/>
            </a:effectRef>
            <a:fontRef idx="minor">
              <a:schemeClr val="lt1"/>
            </a:fontRef>
          </p:style>
          <p:txBody>
            <a:bodyPr rtlCol="1" anchor="ctr"/>
            <a:lstStyle/>
            <a:p>
              <a:pPr algn="ctr">
                <a:spcAft>
                  <a:spcPts val="0"/>
                </a:spcAft>
              </a:pPr>
              <a:r>
                <a:rPr lang="fa-IR" sz="1200" b="1" kern="1200">
                  <a:solidFill>
                    <a:srgbClr val="FFFFFF"/>
                  </a:solidFill>
                  <a:effectLst/>
                  <a:latin typeface="Times New Roman" panose="02020603050405020304" pitchFamily="18" charset="0"/>
                  <a:ea typeface="Times New Roman" panose="02020603050405020304" pitchFamily="18" charset="0"/>
                  <a:cs typeface="B Nazanin" panose="00000400000000000000" pitchFamily="2" charset="-78"/>
                </a:rPr>
                <a:t>تماس با مرکز مشاوره </a:t>
              </a:r>
              <a:endParaRPr lang="en-US" b="1">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100" name="Flowchart: Decision 99"/>
            <p:cNvSpPr/>
            <p:nvPr/>
          </p:nvSpPr>
          <p:spPr>
            <a:xfrm>
              <a:off x="2214546" y="4643446"/>
              <a:ext cx="1428760" cy="1000132"/>
            </a:xfrm>
            <a:prstGeom prst="flowChartDecision">
              <a:avLst/>
            </a:prstGeom>
          </p:spPr>
          <p:style>
            <a:lnRef idx="1">
              <a:schemeClr val="accent1"/>
            </a:lnRef>
            <a:fillRef idx="2">
              <a:schemeClr val="accent1"/>
            </a:fillRef>
            <a:effectRef idx="1">
              <a:schemeClr val="accent1"/>
            </a:effectRef>
            <a:fontRef idx="minor">
              <a:schemeClr val="dk1"/>
            </a:fontRef>
          </p:style>
          <p:txBody>
            <a:bodyPr rtlCol="1" anchor="ctr"/>
            <a:lstStyle/>
            <a:p>
              <a:pPr algn="ctr">
                <a:spcAft>
                  <a:spcPts val="0"/>
                </a:spcAft>
              </a:pPr>
              <a:endParaRPr lang="en-US" sz="2800" b="1" dirty="0">
                <a:effectLst/>
                <a:latin typeface="Times New Roman" panose="02020603050405020304" pitchFamily="18" charset="0"/>
                <a:ea typeface="Times New Roman" panose="02020603050405020304" pitchFamily="18" charset="0"/>
                <a:cs typeface="B Nazanin" panose="00000400000000000000" pitchFamily="2" charset="-78"/>
              </a:endParaRPr>
            </a:p>
          </p:txBody>
        </p:sp>
        <p:cxnSp>
          <p:nvCxnSpPr>
            <p:cNvPr id="101" name="Straight Arrow Connector 100"/>
            <p:cNvCxnSpPr>
              <a:stCxn id="94" idx="1"/>
              <a:endCxn id="96" idx="3"/>
            </p:cNvCxnSpPr>
            <p:nvPr/>
          </p:nvCxnSpPr>
          <p:spPr>
            <a:xfrm flipH="1">
              <a:off x="7157935" y="5998343"/>
              <a:ext cx="467969" cy="2426"/>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a:stCxn id="96" idx="0"/>
              <a:endCxn id="98" idx="2"/>
            </p:cNvCxnSpPr>
            <p:nvPr/>
          </p:nvCxnSpPr>
          <p:spPr>
            <a:xfrm flipH="1" flipV="1">
              <a:off x="6420424" y="5262004"/>
              <a:ext cx="23131" cy="238698"/>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a:stCxn id="96" idx="1"/>
              <a:endCxn id="97" idx="3"/>
            </p:cNvCxnSpPr>
            <p:nvPr/>
          </p:nvCxnSpPr>
          <p:spPr>
            <a:xfrm flipH="1" flipV="1">
              <a:off x="5295627" y="5998085"/>
              <a:ext cx="433547" cy="2683"/>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04" name="Flowchart: Alternate Process 103"/>
            <p:cNvSpPr/>
            <p:nvPr/>
          </p:nvSpPr>
          <p:spPr>
            <a:xfrm>
              <a:off x="2571736" y="5870084"/>
              <a:ext cx="714380" cy="255258"/>
            </a:xfrm>
            <a:prstGeom prst="flowChartAlternateProcess">
              <a:avLst/>
            </a:prstGeom>
          </p:spPr>
          <p:style>
            <a:lnRef idx="1">
              <a:schemeClr val="accent1"/>
            </a:lnRef>
            <a:fillRef idx="2">
              <a:schemeClr val="accent1"/>
            </a:fillRef>
            <a:effectRef idx="1">
              <a:schemeClr val="accent1"/>
            </a:effectRef>
            <a:fontRef idx="minor">
              <a:schemeClr val="dk1"/>
            </a:fontRef>
          </p:style>
          <p:txBody>
            <a:bodyPr rtlCol="1" anchor="ctr"/>
            <a:lstStyle/>
            <a:p>
              <a:pPr algn="ctr">
                <a:spcAft>
                  <a:spcPts val="0"/>
                </a:spcAft>
              </a:pPr>
              <a:r>
                <a:rPr lang="fa-IR" b="1" kern="120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بله </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cxnSp>
          <p:nvCxnSpPr>
            <p:cNvPr id="105" name="Straight Arrow Connector 104"/>
            <p:cNvCxnSpPr>
              <a:stCxn id="100" idx="2"/>
              <a:endCxn id="104" idx="0"/>
            </p:cNvCxnSpPr>
            <p:nvPr/>
          </p:nvCxnSpPr>
          <p:spPr>
            <a:xfrm rot="5400000">
              <a:off x="2815673" y="5756831"/>
              <a:ext cx="226506" cy="1588"/>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06" name="Flowchart: Connector 105"/>
            <p:cNvSpPr/>
            <p:nvPr/>
          </p:nvSpPr>
          <p:spPr>
            <a:xfrm>
              <a:off x="428597" y="6046680"/>
              <a:ext cx="928694" cy="786960"/>
            </a:xfrm>
            <a:prstGeom prst="flowChartConnector">
              <a:avLst/>
            </a:prstGeom>
            <a:solidFill>
              <a:srgbClr val="FF0000"/>
            </a:solidFill>
          </p:spPr>
          <p:style>
            <a:lnRef idx="0">
              <a:schemeClr val="accent4"/>
            </a:lnRef>
            <a:fillRef idx="3">
              <a:schemeClr val="accent4"/>
            </a:fillRef>
            <a:effectRef idx="3">
              <a:schemeClr val="accent4"/>
            </a:effectRef>
            <a:fontRef idx="minor">
              <a:schemeClr val="lt1"/>
            </a:fontRef>
          </p:style>
          <p:txBody>
            <a:bodyPr rtlCol="1" anchor="ctr"/>
            <a:lstStyle/>
            <a:p>
              <a:pPr algn="ctr">
                <a:spcAft>
                  <a:spcPts val="0"/>
                </a:spcAft>
              </a:pPr>
              <a:r>
                <a:rPr lang="fa-IR" b="1" kern="1200" dirty="0">
                  <a:solidFill>
                    <a:srgbClr val="FFFFFF"/>
                  </a:solidFill>
                  <a:effectLst/>
                  <a:latin typeface="Times New Roman" panose="02020603050405020304" pitchFamily="18" charset="0"/>
                  <a:ea typeface="Times New Roman" panose="02020603050405020304" pitchFamily="18" charset="0"/>
                  <a:cs typeface="B Nazanin" panose="00000400000000000000" pitchFamily="2" charset="-78"/>
                </a:rPr>
                <a:t>ختم فرآیند</a:t>
              </a:r>
              <a:endParaRPr lang="en-US" sz="2800" b="1"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107" name="Flowchart: Alternate Process 106"/>
            <p:cNvSpPr/>
            <p:nvPr/>
          </p:nvSpPr>
          <p:spPr>
            <a:xfrm>
              <a:off x="2571736" y="4173874"/>
              <a:ext cx="714380" cy="255258"/>
            </a:xfrm>
            <a:prstGeom prst="flowChartAlternateProcess">
              <a:avLst/>
            </a:prstGeom>
          </p:spPr>
          <p:style>
            <a:lnRef idx="1">
              <a:schemeClr val="accent1"/>
            </a:lnRef>
            <a:fillRef idx="2">
              <a:schemeClr val="accent1"/>
            </a:fillRef>
            <a:effectRef idx="1">
              <a:schemeClr val="accent1"/>
            </a:effectRef>
            <a:fontRef idx="minor">
              <a:schemeClr val="dk1"/>
            </a:fontRef>
          </p:style>
          <p:txBody>
            <a:bodyPr rtlCol="1" anchor="ctr"/>
            <a:lstStyle/>
            <a:p>
              <a:pPr algn="ctr">
                <a:spcAft>
                  <a:spcPts val="0"/>
                </a:spcAft>
              </a:pPr>
              <a:r>
                <a:rPr lang="fa-IR" b="1" kern="120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خیر</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cxnSp>
          <p:nvCxnSpPr>
            <p:cNvPr id="108" name="Straight Arrow Connector 107"/>
            <p:cNvCxnSpPr>
              <a:stCxn id="99" idx="1"/>
              <a:endCxn id="100" idx="3"/>
            </p:cNvCxnSpPr>
            <p:nvPr/>
          </p:nvCxnSpPr>
          <p:spPr>
            <a:xfrm rot="10800000" flipV="1">
              <a:off x="3643307" y="5136916"/>
              <a:ext cx="777135" cy="6595"/>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a:stCxn id="98" idx="1"/>
              <a:endCxn id="99" idx="3"/>
            </p:cNvCxnSpPr>
            <p:nvPr/>
          </p:nvCxnSpPr>
          <p:spPr>
            <a:xfrm rot="10800000" flipV="1">
              <a:off x="5492011" y="5134375"/>
              <a:ext cx="571222" cy="2542"/>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a:stCxn id="100" idx="0"/>
              <a:endCxn id="107" idx="2"/>
            </p:cNvCxnSpPr>
            <p:nvPr/>
          </p:nvCxnSpPr>
          <p:spPr>
            <a:xfrm rot="5400000" flipH="1" flipV="1">
              <a:off x="2821769" y="4536289"/>
              <a:ext cx="214314" cy="1588"/>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a:stCxn id="107" idx="3"/>
              <a:endCxn id="77" idx="1"/>
            </p:cNvCxnSpPr>
            <p:nvPr/>
          </p:nvCxnSpPr>
          <p:spPr>
            <a:xfrm flipV="1">
              <a:off x="3286116" y="4299305"/>
              <a:ext cx="4313457" cy="2198"/>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12" name="Flowchart: Preparation 111"/>
            <p:cNvSpPr/>
            <p:nvPr/>
          </p:nvSpPr>
          <p:spPr>
            <a:xfrm>
              <a:off x="3428992" y="6215082"/>
              <a:ext cx="928694" cy="500066"/>
            </a:xfrm>
            <a:prstGeom prst="flowChartPreparation">
              <a:avLst/>
            </a:prstGeom>
          </p:spPr>
          <p:style>
            <a:lnRef idx="0">
              <a:schemeClr val="accent1"/>
            </a:lnRef>
            <a:fillRef idx="3">
              <a:schemeClr val="accent1"/>
            </a:fillRef>
            <a:effectRef idx="3">
              <a:schemeClr val="accent1"/>
            </a:effectRef>
            <a:fontRef idx="minor">
              <a:schemeClr val="lt1"/>
            </a:fontRef>
          </p:style>
          <p:txBody>
            <a:bodyPr rtlCol="1" anchor="ctr"/>
            <a:lstStyle/>
            <a:p>
              <a:pPr algn="ctr">
                <a:spcAft>
                  <a:spcPts val="0"/>
                </a:spcAft>
              </a:pPr>
              <a:r>
                <a:rPr lang="fa-IR" b="1" kern="1200">
                  <a:solidFill>
                    <a:srgbClr val="FFFFFF"/>
                  </a:solidFill>
                  <a:effectLst/>
                  <a:latin typeface="Times New Roman" panose="02020603050405020304" pitchFamily="18" charset="0"/>
                  <a:ea typeface="Times New Roman" panose="02020603050405020304" pitchFamily="18" charset="0"/>
                  <a:cs typeface="B Nazanin" panose="00000400000000000000" pitchFamily="2" charset="-78"/>
                </a:rPr>
                <a:t>ثبت نتیجه </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cxnSp>
          <p:nvCxnSpPr>
            <p:cNvPr id="113" name="Elbow Connector 112"/>
            <p:cNvCxnSpPr>
              <a:stCxn id="97" idx="1"/>
              <a:endCxn id="112" idx="0"/>
            </p:cNvCxnSpPr>
            <p:nvPr/>
          </p:nvCxnSpPr>
          <p:spPr>
            <a:xfrm rot="10800000" flipV="1">
              <a:off x="3893339" y="5998084"/>
              <a:ext cx="687908" cy="216997"/>
            </a:xfrm>
            <a:prstGeom prst="bentConnector2">
              <a:avLst/>
            </a:prstGeom>
            <a:ln w="28575">
              <a:solidFill>
                <a:srgbClr val="002060"/>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14" name="Elbow Connector 113"/>
            <p:cNvCxnSpPr>
              <a:stCxn id="104" idx="3"/>
              <a:endCxn id="112" idx="0"/>
            </p:cNvCxnSpPr>
            <p:nvPr/>
          </p:nvCxnSpPr>
          <p:spPr>
            <a:xfrm>
              <a:off x="3286116" y="5997713"/>
              <a:ext cx="607223" cy="217369"/>
            </a:xfrm>
            <a:prstGeom prst="bentConnector2">
              <a:avLst/>
            </a:prstGeom>
            <a:ln w="28575">
              <a:solidFill>
                <a:srgbClr val="002060"/>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a:stCxn id="112" idx="1"/>
              <a:endCxn id="106" idx="6"/>
            </p:cNvCxnSpPr>
            <p:nvPr/>
          </p:nvCxnSpPr>
          <p:spPr>
            <a:xfrm flipH="1" flipV="1">
              <a:off x="1357291" y="6440161"/>
              <a:ext cx="2071701" cy="24955"/>
            </a:xfrm>
            <a:prstGeom prst="straightConnector1">
              <a:avLst/>
            </a:prstGeom>
            <a:ln w="28575">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16" name="Flowchart: Decision 115"/>
            <p:cNvSpPr/>
            <p:nvPr/>
          </p:nvSpPr>
          <p:spPr>
            <a:xfrm>
              <a:off x="5729174" y="5483661"/>
              <a:ext cx="1428760" cy="1000132"/>
            </a:xfrm>
            <a:prstGeom prst="flowChartDecision">
              <a:avLst/>
            </a:prstGeom>
          </p:spPr>
          <p:style>
            <a:lnRef idx="1">
              <a:schemeClr val="accent1"/>
            </a:lnRef>
            <a:fillRef idx="2">
              <a:schemeClr val="accent1"/>
            </a:fillRef>
            <a:effectRef idx="1">
              <a:schemeClr val="accent1"/>
            </a:effectRef>
            <a:fontRef idx="minor">
              <a:schemeClr val="dk1"/>
            </a:fontRef>
          </p:style>
          <p:txBody>
            <a:bodyPr rtlCol="1" anchor="ctr"/>
            <a:lstStyle/>
            <a:p>
              <a:pPr algn="ctr">
                <a:spcAft>
                  <a:spcPts val="0"/>
                </a:spcAft>
              </a:pPr>
              <a:r>
                <a:rPr lang="fa-IR" sz="900" b="1" kern="1200" dirty="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آیا نتیجه ارجاع به مرکز اعلام شده</a:t>
              </a:r>
              <a:endParaRPr lang="en-US" sz="1600" b="1" dirty="0">
                <a:effectLst/>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117" name="Flowchart: Decision 116"/>
            <p:cNvSpPr/>
            <p:nvPr/>
          </p:nvSpPr>
          <p:spPr>
            <a:xfrm>
              <a:off x="2214546" y="4626405"/>
              <a:ext cx="1428760" cy="1000132"/>
            </a:xfrm>
            <a:prstGeom prst="flowChartDecision">
              <a:avLst/>
            </a:prstGeom>
          </p:spPr>
          <p:style>
            <a:lnRef idx="1">
              <a:schemeClr val="accent1"/>
            </a:lnRef>
            <a:fillRef idx="2">
              <a:schemeClr val="accent1"/>
            </a:fillRef>
            <a:effectRef idx="1">
              <a:schemeClr val="accent1"/>
            </a:effectRef>
            <a:fontRef idx="minor">
              <a:schemeClr val="dk1"/>
            </a:fontRef>
          </p:style>
          <p:txBody>
            <a:bodyPr rtlCol="1" anchor="ctr"/>
            <a:lstStyle/>
            <a:p>
              <a:pPr algn="ctr">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Nazanin" panose="00000400000000000000" pitchFamily="2" charset="-78"/>
                </a:rPr>
                <a:t>آیا فرد به مرکز مراجعه کرده ؟</a:t>
              </a:r>
              <a:endParaRPr lang="en-US" sz="2800" b="1">
                <a:effectLst/>
                <a:latin typeface="Times New Roman" panose="02020603050405020304" pitchFamily="18" charset="0"/>
                <a:ea typeface="Times New Roman" panose="02020603050405020304" pitchFamily="18" charset="0"/>
                <a:cs typeface="B Nazanin" panose="00000400000000000000" pitchFamily="2" charset="-78"/>
              </a:endParaRPr>
            </a:p>
          </p:txBody>
        </p:sp>
      </p:grpSp>
    </p:spTree>
    <p:extLst>
      <p:ext uri="{BB962C8B-B14F-4D97-AF65-F5344CB8AC3E}">
        <p14:creationId xmlns:p14="http://schemas.microsoft.com/office/powerpoint/2010/main" val="24405812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6457" y="1455150"/>
            <a:ext cx="11908782" cy="4744312"/>
          </a:xfrm>
          <a:prstGeom prst="flowChartProcess">
            <a:avLst/>
          </a:prstGeom>
          <a:solidFill>
            <a:srgbClr val="FFFFE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ormAutofit fontScale="92500" lnSpcReduction="20000"/>
          </a:bodyPr>
          <a:lstStyle/>
          <a:p>
            <a:pPr marL="0" indent="0" algn="r" rtl="1">
              <a:lnSpc>
                <a:spcPct val="100000"/>
              </a:lnSpc>
              <a:buNone/>
            </a:pPr>
            <a:r>
              <a:rPr lang="fa-IR" sz="4400" b="1" dirty="0">
                <a:solidFill>
                  <a:srgbClr val="002060"/>
                </a:solidFill>
                <a:cs typeface="B Nazanin" panose="00000400000000000000" pitchFamily="2" charset="-78"/>
              </a:rPr>
              <a:t>1نگاهی به برنامه ملی استراتژیک</a:t>
            </a:r>
          </a:p>
          <a:p>
            <a:pPr marL="0" indent="0" algn="r" rtl="1">
              <a:lnSpc>
                <a:spcPct val="100000"/>
              </a:lnSpc>
              <a:buNone/>
            </a:pPr>
            <a:r>
              <a:rPr lang="fa-IR" sz="4400" b="1" dirty="0">
                <a:solidFill>
                  <a:schemeClr val="accent6">
                    <a:lumMod val="50000"/>
                  </a:schemeClr>
                </a:solidFill>
                <a:cs typeface="B Nazanin" panose="00000400000000000000" pitchFamily="2" charset="-78"/>
              </a:rPr>
              <a:t>2.مبانی پایش و ارزشیابی </a:t>
            </a:r>
          </a:p>
          <a:p>
            <a:pPr marL="0" indent="0" algn="r">
              <a:lnSpc>
                <a:spcPct val="100000"/>
              </a:lnSpc>
              <a:buNone/>
            </a:pPr>
            <a:r>
              <a:rPr lang="fa-IR" sz="4400" b="1" dirty="0">
                <a:solidFill>
                  <a:srgbClr val="C00000"/>
                </a:solidFill>
                <a:cs typeface="B Nazanin" panose="00000400000000000000" pitchFamily="2" charset="-78"/>
              </a:rPr>
              <a:t>3.</a:t>
            </a:r>
            <a:r>
              <a:rPr lang="fa-IR" sz="4400" dirty="0">
                <a:ln w="22225">
                  <a:noFill/>
                  <a:prstDash val="solid"/>
                </a:ln>
                <a:solidFill>
                  <a:srgbClr val="C00000"/>
                </a:solidFill>
                <a:effectLst>
                  <a:outerShdw blurRad="38100" dist="38100" dir="2700000" algn="tl">
                    <a:srgbClr val="000000">
                      <a:alpha val="43137"/>
                    </a:srgbClr>
                  </a:outerShdw>
                </a:effectLst>
                <a:cs typeface="B Nazanin" panose="00000400000000000000" pitchFamily="2" charset="-78"/>
              </a:rPr>
              <a:t> </a:t>
            </a:r>
            <a:r>
              <a:rPr lang="fa-IR" sz="4400" b="1" dirty="0">
                <a:ln w="22225">
                  <a:noFill/>
                  <a:prstDash val="solid"/>
                </a:ln>
                <a:solidFill>
                  <a:srgbClr val="C00000"/>
                </a:solidFill>
                <a:effectLst>
                  <a:outerShdw blurRad="38100" dist="38100" dir="2700000" algn="tl">
                    <a:srgbClr val="000000">
                      <a:alpha val="43137"/>
                    </a:srgbClr>
                  </a:outerShdw>
                </a:effectLst>
                <a:cs typeface="B Nazanin" panose="00000400000000000000" pitchFamily="2" charset="-78"/>
              </a:rPr>
              <a:t>منابع تولید داده های مورد نیاز برای محاسبه شاخص ها</a:t>
            </a:r>
            <a:endParaRPr lang="fa-IR" sz="4400" b="1" dirty="0">
              <a:solidFill>
                <a:srgbClr val="C00000"/>
              </a:solidFill>
            </a:endParaRPr>
          </a:p>
          <a:p>
            <a:pPr marL="457200" lvl="1" indent="0" algn="r">
              <a:lnSpc>
                <a:spcPct val="100000"/>
              </a:lnSpc>
              <a:buNone/>
            </a:pPr>
            <a:r>
              <a:rPr lang="fa-IR" sz="4000" b="1" dirty="0">
                <a:solidFill>
                  <a:srgbClr val="C00000"/>
                </a:solidFill>
                <a:cs typeface="B Nazanin" panose="00000400000000000000" pitchFamily="2" charset="-78"/>
              </a:rPr>
              <a:t>1.تخمین موارد </a:t>
            </a:r>
            <a:r>
              <a:rPr lang="en-US" sz="4000" b="1" dirty="0">
                <a:solidFill>
                  <a:srgbClr val="C00000"/>
                </a:solidFill>
                <a:cs typeface="B Nazanin" panose="00000400000000000000" pitchFamily="2" charset="-78"/>
              </a:rPr>
              <a:t>HIV</a:t>
            </a:r>
          </a:p>
          <a:p>
            <a:pPr marL="457200" lvl="1" indent="0" algn="r">
              <a:lnSpc>
                <a:spcPct val="100000"/>
              </a:lnSpc>
              <a:buNone/>
            </a:pPr>
            <a:r>
              <a:rPr lang="fa-IR" sz="4000" b="1" dirty="0">
                <a:solidFill>
                  <a:srgbClr val="C00000"/>
                </a:solidFill>
                <a:cs typeface="B Nazanin" panose="00000400000000000000" pitchFamily="2" charset="-78"/>
              </a:rPr>
              <a:t>2.مطالعات زیستی رفتاری</a:t>
            </a:r>
          </a:p>
          <a:p>
            <a:pPr marL="457200" lvl="1" indent="0" algn="r">
              <a:lnSpc>
                <a:spcPct val="100000"/>
              </a:lnSpc>
              <a:buNone/>
            </a:pPr>
            <a:r>
              <a:rPr lang="fa-IR" sz="4000" b="1" dirty="0">
                <a:solidFill>
                  <a:schemeClr val="bg1">
                    <a:lumMod val="75000"/>
                  </a:schemeClr>
                </a:solidFill>
                <a:cs typeface="B Nazanin" panose="00000400000000000000" pitchFamily="2" charset="-78"/>
              </a:rPr>
              <a:t>3.مطالعات دیده وری</a:t>
            </a:r>
          </a:p>
          <a:p>
            <a:pPr marL="457200" lvl="1" indent="0" algn="r">
              <a:lnSpc>
                <a:spcPct val="100000"/>
              </a:lnSpc>
              <a:buNone/>
            </a:pPr>
            <a:r>
              <a:rPr lang="fa-IR" sz="4000" b="1" dirty="0">
                <a:solidFill>
                  <a:schemeClr val="bg1">
                    <a:lumMod val="75000"/>
                  </a:schemeClr>
                </a:solidFill>
                <a:cs typeface="B Nazanin" panose="00000400000000000000" pitchFamily="2" charset="-78"/>
              </a:rPr>
              <a:t>4.مطالعات تخمین جمعیت کلیدی</a:t>
            </a:r>
          </a:p>
          <a:p>
            <a:pPr marL="457200" lvl="1" indent="0" algn="r">
              <a:lnSpc>
                <a:spcPct val="100000"/>
              </a:lnSpc>
              <a:buNone/>
            </a:pPr>
            <a:r>
              <a:rPr lang="fa-IR" sz="4000" b="1" dirty="0">
                <a:solidFill>
                  <a:schemeClr val="bg1">
                    <a:lumMod val="75000"/>
                  </a:schemeClr>
                </a:solidFill>
                <a:cs typeface="B Nazanin" panose="00000400000000000000" pitchFamily="2" charset="-78"/>
              </a:rPr>
              <a:t>5.نظام ثبت و گزارش دهی</a:t>
            </a:r>
            <a:r>
              <a:rPr lang="en-US" sz="4000" b="1" dirty="0">
                <a:solidFill>
                  <a:schemeClr val="bg1">
                    <a:lumMod val="75000"/>
                  </a:schemeClr>
                </a:solidFill>
                <a:cs typeface="B Nazanin" panose="00000400000000000000" pitchFamily="2" charset="-78"/>
              </a:rPr>
              <a:t>MIS</a:t>
            </a:r>
            <a:r>
              <a:rPr lang="fa-IR" sz="4000" b="1" dirty="0">
                <a:solidFill>
                  <a:schemeClr val="bg1">
                    <a:lumMod val="75000"/>
                  </a:schemeClr>
                </a:solidFill>
                <a:cs typeface="B Nazanin" panose="00000400000000000000" pitchFamily="2" charset="-78"/>
              </a:rPr>
              <a:t> </a:t>
            </a:r>
          </a:p>
          <a:p>
            <a:pPr marL="0" indent="0" algn="r" rtl="1">
              <a:lnSpc>
                <a:spcPct val="150000"/>
              </a:lnSpc>
              <a:buNone/>
            </a:pPr>
            <a:endParaRPr lang="fa-IR" sz="4000" b="1" dirty="0">
              <a:solidFill>
                <a:srgbClr val="FF0000"/>
              </a:solidFill>
              <a:cs typeface="B Nazanin" panose="00000400000000000000" pitchFamily="2" charset="-78"/>
            </a:endParaRPr>
          </a:p>
        </p:txBody>
      </p:sp>
      <p:sp>
        <p:nvSpPr>
          <p:cNvPr id="7" name="Title 1"/>
          <p:cNvSpPr txBox="1">
            <a:spLocks noGrp="1"/>
          </p:cNvSpPr>
          <p:nvPr>
            <p:ph type="title"/>
          </p:nvPr>
        </p:nvSpPr>
        <p:spPr>
          <a:xfrm>
            <a:off x="480224" y="161737"/>
            <a:ext cx="10021619" cy="117810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6600" b="1"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t>فهرست</a:t>
            </a:r>
          </a:p>
        </p:txBody>
      </p:sp>
      <p:sp>
        <p:nvSpPr>
          <p:cNvPr id="4" name="Title 1"/>
          <p:cNvSpPr txBox="1">
            <a:spLocks/>
          </p:cNvSpPr>
          <p:nvPr/>
        </p:nvSpPr>
        <p:spPr>
          <a:xfrm>
            <a:off x="10604793" y="161736"/>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5" name="Picture 4"/>
          <p:cNvPicPr>
            <a:picLocks noChangeAspect="1"/>
          </p:cNvPicPr>
          <p:nvPr/>
        </p:nvPicPr>
        <p:blipFill>
          <a:blip r:embed="rId2"/>
          <a:stretch>
            <a:fillRect/>
          </a:stretch>
        </p:blipFill>
        <p:spPr>
          <a:xfrm>
            <a:off x="10707742" y="277045"/>
            <a:ext cx="1139714" cy="1016293"/>
          </a:xfrm>
          <a:prstGeom prst="rect">
            <a:avLst/>
          </a:prstGeom>
        </p:spPr>
      </p:pic>
    </p:spTree>
    <p:extLst>
      <p:ext uri="{BB962C8B-B14F-4D97-AF65-F5344CB8AC3E}">
        <p14:creationId xmlns:p14="http://schemas.microsoft.com/office/powerpoint/2010/main" val="5014959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32990" y="155950"/>
            <a:ext cx="11453785" cy="1778561"/>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fontScale="975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a-IR" sz="6600" b="1" dirty="0">
                <a:solidFill>
                  <a:schemeClr val="bg1"/>
                </a:solidFill>
                <a:cs typeface="B Nazanin" panose="00000400000000000000" pitchFamily="2" charset="-78"/>
              </a:rPr>
              <a:t>1.</a:t>
            </a:r>
            <a:r>
              <a:rPr lang="fa-IR" sz="6600"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t> نگاهی به برنامه  ملی استراتژیک</a:t>
            </a:r>
            <a:r>
              <a:rPr lang="en-US" sz="6600" b="1" dirty="0">
                <a:solidFill>
                  <a:schemeClr val="bg1"/>
                </a:solidFill>
              </a:rPr>
              <a:t>  </a:t>
            </a:r>
            <a:endParaRPr lang="fa-IR" sz="6600" b="1" dirty="0">
              <a:solidFill>
                <a:schemeClr val="bg1"/>
              </a:solidFill>
            </a:endParaRPr>
          </a:p>
        </p:txBody>
      </p:sp>
      <p:sp>
        <p:nvSpPr>
          <p:cNvPr id="4" name="Title 1"/>
          <p:cNvSpPr txBox="1">
            <a:spLocks/>
          </p:cNvSpPr>
          <p:nvPr/>
        </p:nvSpPr>
        <p:spPr>
          <a:xfrm>
            <a:off x="3429243" y="2166686"/>
            <a:ext cx="5260199" cy="400155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fontScale="975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endParaRPr lang="fa-IR" sz="6600" b="1" dirty="0">
              <a:solidFill>
                <a:schemeClr val="bg1"/>
              </a:solidFill>
            </a:endParaRPr>
          </a:p>
        </p:txBody>
      </p:sp>
      <p:pic>
        <p:nvPicPr>
          <p:cNvPr id="3" name="Picture 2">
            <a:extLst>
              <a:ext uri="{FF2B5EF4-FFF2-40B4-BE49-F238E27FC236}">
                <a16:creationId xmlns:a16="http://schemas.microsoft.com/office/drawing/2014/main" id="{A18D8809-13CF-AB66-5258-06B6ABE250A0}"/>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3056" y="2346750"/>
            <a:ext cx="3925887" cy="3444450"/>
          </a:xfrm>
          <a:prstGeom prst="rect">
            <a:avLst/>
          </a:prstGeom>
          <a:noFill/>
          <a:ln>
            <a:noFill/>
          </a:ln>
          <a:effectLst>
            <a:outerShdw blurRad="50800" dist="38100" algn="l" rotWithShape="0">
              <a:prstClr val="black">
                <a:alpha val="40000"/>
              </a:prstClr>
            </a:outerShdw>
          </a:effectLst>
          <a:scene3d>
            <a:camera prst="orthographicFront"/>
            <a:lightRig rig="balanced" dir="t">
              <a:rot lat="0" lon="0" rev="8700000"/>
            </a:lightRig>
          </a:scene3d>
          <a:sp3d>
            <a:bevelT w="190500" h="38100"/>
          </a:sp3d>
        </p:spPr>
      </p:pic>
    </p:spTree>
    <p:extLst>
      <p:ext uri="{BB962C8B-B14F-4D97-AF65-F5344CB8AC3E}">
        <p14:creationId xmlns:p14="http://schemas.microsoft.com/office/powerpoint/2010/main" val="4034823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6341" y="1582490"/>
            <a:ext cx="10515600" cy="4749598"/>
          </a:xfrm>
        </p:spPr>
        <p:txBody>
          <a:bodyPr>
            <a:normAutofit fontScale="85000" lnSpcReduction="10000"/>
          </a:bodyPr>
          <a:lstStyle/>
          <a:p>
            <a:pPr algn="r" rtl="1">
              <a:lnSpc>
                <a:spcPct val="150000"/>
              </a:lnSpc>
              <a:buFont typeface="Wingdings" panose="05000000000000000000" pitchFamily="2" charset="2"/>
              <a:buChar char="Ø"/>
            </a:pPr>
            <a:r>
              <a:rPr lang="ar-SA" sz="4000" b="1" dirty="0">
                <a:solidFill>
                  <a:srgbClr val="002060"/>
                </a:solidFill>
                <a:effectLst>
                  <a:outerShdw blurRad="38100" dist="38100" dir="2700000" algn="tl">
                    <a:srgbClr val="000000">
                      <a:alpha val="43137"/>
                    </a:srgbClr>
                  </a:outerShdw>
                </a:effectLst>
                <a:cs typeface="B Nazanin" panose="00000400000000000000" pitchFamily="2" charset="-78"/>
              </a:rPr>
              <a:t>اولین برنامه</a:t>
            </a:r>
            <a:r>
              <a:rPr lang="en-US" sz="4000" b="1" dirty="0">
                <a:solidFill>
                  <a:srgbClr val="002060"/>
                </a:solidFill>
                <a:effectLst>
                  <a:outerShdw blurRad="38100" dist="38100" dir="2700000" algn="tl">
                    <a:srgbClr val="000000">
                      <a:alpha val="43137"/>
                    </a:srgbClr>
                  </a:outerShdw>
                </a:effectLst>
                <a:cs typeface="B Nazanin" panose="00000400000000000000" pitchFamily="2" charset="-78"/>
              </a:rPr>
              <a:t>  </a:t>
            </a:r>
            <a:r>
              <a:rPr lang="fa-IR" sz="4000" b="1" dirty="0">
                <a:solidFill>
                  <a:srgbClr val="002060"/>
                </a:solidFill>
                <a:effectLst>
                  <a:outerShdw blurRad="38100" dist="38100" dir="2700000" algn="tl">
                    <a:srgbClr val="000000">
                      <a:alpha val="43137"/>
                    </a:srgbClr>
                  </a:outerShdw>
                </a:effectLst>
                <a:cs typeface="B Nazanin" panose="00000400000000000000" pitchFamily="2" charset="-78"/>
              </a:rPr>
              <a:t>          5 ساله         </a:t>
            </a:r>
            <a:r>
              <a:rPr lang="ar-SA" sz="4000" b="1" dirty="0">
                <a:solidFill>
                  <a:srgbClr val="002060"/>
                </a:solidFill>
                <a:effectLst>
                  <a:outerShdw blurRad="38100" dist="38100" dir="2700000" algn="tl">
                    <a:srgbClr val="000000">
                      <a:alpha val="43137"/>
                    </a:srgbClr>
                  </a:outerShdw>
                </a:effectLst>
                <a:cs typeface="B Nazanin" panose="00000400000000000000" pitchFamily="2" charset="-78"/>
              </a:rPr>
              <a:t> 1385-1381</a:t>
            </a:r>
            <a:r>
              <a:rPr lang="en-US" sz="4000" b="1" dirty="0">
                <a:solidFill>
                  <a:srgbClr val="002060"/>
                </a:solidFill>
                <a:effectLst>
                  <a:outerShdw blurRad="38100" dist="38100" dir="2700000" algn="tl">
                    <a:srgbClr val="000000">
                      <a:alpha val="43137"/>
                    </a:srgbClr>
                  </a:outerShdw>
                </a:effectLst>
                <a:cs typeface="B Nazanin" panose="00000400000000000000" pitchFamily="2" charset="-78"/>
              </a:rPr>
              <a:t>  </a:t>
            </a:r>
            <a:r>
              <a:rPr lang="ar-SA" sz="4000" b="1" dirty="0">
                <a:solidFill>
                  <a:srgbClr val="002060"/>
                </a:solidFill>
                <a:effectLst>
                  <a:outerShdw blurRad="38100" dist="38100" dir="2700000" algn="tl">
                    <a:srgbClr val="000000">
                      <a:alpha val="43137"/>
                    </a:srgbClr>
                  </a:outerShdw>
                </a:effectLst>
                <a:cs typeface="B Nazanin" panose="00000400000000000000" pitchFamily="2" charset="-78"/>
              </a:rPr>
              <a:t> </a:t>
            </a:r>
            <a:endParaRPr lang="en-US" sz="4000" b="1" dirty="0">
              <a:solidFill>
                <a:srgbClr val="002060"/>
              </a:solidFill>
              <a:effectLst>
                <a:outerShdw blurRad="38100" dist="38100" dir="2700000" algn="tl">
                  <a:srgbClr val="000000">
                    <a:alpha val="43137"/>
                  </a:srgbClr>
                </a:outerShdw>
              </a:effectLst>
              <a:cs typeface="B Nazanin" panose="00000400000000000000" pitchFamily="2" charset="-78"/>
            </a:endParaRPr>
          </a:p>
          <a:p>
            <a:pPr algn="r" rtl="1">
              <a:lnSpc>
                <a:spcPct val="150000"/>
              </a:lnSpc>
              <a:buFont typeface="Wingdings" panose="05000000000000000000" pitchFamily="2" charset="2"/>
              <a:buChar char="Ø"/>
            </a:pPr>
            <a:r>
              <a:rPr lang="fa-IR" sz="4000" b="1" dirty="0">
                <a:solidFill>
                  <a:srgbClr val="002060"/>
                </a:solidFill>
                <a:effectLst>
                  <a:outerShdw blurRad="38100" dist="38100" dir="2700000" algn="tl">
                    <a:srgbClr val="000000">
                      <a:alpha val="43137"/>
                    </a:srgbClr>
                  </a:outerShdw>
                </a:effectLst>
                <a:cs typeface="B Nazanin" panose="00000400000000000000" pitchFamily="2" charset="-78"/>
              </a:rPr>
              <a:t>دومین برنامه          3 ساله         </a:t>
            </a:r>
            <a:r>
              <a:rPr lang="ar-SA" sz="4000" b="1" dirty="0">
                <a:solidFill>
                  <a:srgbClr val="002060"/>
                </a:solidFill>
                <a:effectLst>
                  <a:outerShdw blurRad="38100" dist="38100" dir="2700000" algn="tl">
                    <a:srgbClr val="000000">
                      <a:alpha val="43137"/>
                    </a:srgbClr>
                  </a:outerShdw>
                </a:effectLst>
                <a:cs typeface="B Nazanin" panose="00000400000000000000" pitchFamily="2" charset="-78"/>
              </a:rPr>
              <a:t> 1388-1386  </a:t>
            </a:r>
            <a:endParaRPr lang="en-US" sz="4000" b="1" dirty="0">
              <a:solidFill>
                <a:srgbClr val="002060"/>
              </a:solidFill>
              <a:effectLst>
                <a:outerShdw blurRad="38100" dist="38100" dir="2700000" algn="tl">
                  <a:srgbClr val="000000">
                    <a:alpha val="43137"/>
                  </a:srgbClr>
                </a:outerShdw>
              </a:effectLst>
              <a:cs typeface="B Nazanin" panose="00000400000000000000" pitchFamily="2" charset="-78"/>
            </a:endParaRPr>
          </a:p>
          <a:p>
            <a:pPr algn="r" rtl="1">
              <a:lnSpc>
                <a:spcPct val="150000"/>
              </a:lnSpc>
              <a:buFont typeface="Wingdings" panose="05000000000000000000" pitchFamily="2" charset="2"/>
              <a:buChar char="Ø"/>
            </a:pPr>
            <a:r>
              <a:rPr lang="ar-SA" sz="4000" b="1" dirty="0">
                <a:solidFill>
                  <a:srgbClr val="002060"/>
                </a:solidFill>
                <a:effectLst>
                  <a:outerShdw blurRad="38100" dist="38100" dir="2700000" algn="tl">
                    <a:srgbClr val="000000">
                      <a:alpha val="43137"/>
                    </a:srgbClr>
                  </a:outerShdw>
                </a:effectLst>
                <a:cs typeface="B Nazanin" panose="00000400000000000000" pitchFamily="2" charset="-78"/>
              </a:rPr>
              <a:t>سومین برنامه</a:t>
            </a:r>
            <a:r>
              <a:rPr lang="fa-IR" sz="4000" b="1" dirty="0">
                <a:solidFill>
                  <a:srgbClr val="002060"/>
                </a:solidFill>
                <a:effectLst>
                  <a:outerShdw blurRad="38100" dist="38100" dir="2700000" algn="tl">
                    <a:srgbClr val="000000">
                      <a:alpha val="43137"/>
                    </a:srgbClr>
                  </a:outerShdw>
                </a:effectLst>
                <a:cs typeface="B Nazanin" panose="00000400000000000000" pitchFamily="2" charset="-78"/>
              </a:rPr>
              <a:t>        </a:t>
            </a:r>
            <a:r>
              <a:rPr lang="ar-SA" sz="4000" b="1" dirty="0">
                <a:solidFill>
                  <a:srgbClr val="002060"/>
                </a:solidFill>
                <a:effectLst>
                  <a:outerShdw blurRad="38100" dist="38100" dir="2700000" algn="tl">
                    <a:srgbClr val="000000">
                      <a:alpha val="43137"/>
                    </a:srgbClr>
                  </a:outerShdw>
                </a:effectLst>
                <a:cs typeface="B Nazanin" panose="00000400000000000000" pitchFamily="2" charset="-78"/>
              </a:rPr>
              <a:t> </a:t>
            </a:r>
            <a:r>
              <a:rPr lang="fa-IR" sz="4000" b="1" dirty="0">
                <a:solidFill>
                  <a:srgbClr val="002060"/>
                </a:solidFill>
                <a:effectLst>
                  <a:outerShdw blurRad="38100" dist="38100" dir="2700000" algn="tl">
                    <a:srgbClr val="000000">
                      <a:alpha val="43137"/>
                    </a:srgbClr>
                  </a:outerShdw>
                </a:effectLst>
                <a:cs typeface="B Nazanin" panose="00000400000000000000" pitchFamily="2" charset="-78"/>
              </a:rPr>
              <a:t>5 ساله          </a:t>
            </a:r>
            <a:r>
              <a:rPr lang="ar-SA" sz="4000" b="1" dirty="0">
                <a:solidFill>
                  <a:srgbClr val="002060"/>
                </a:solidFill>
                <a:effectLst>
                  <a:outerShdw blurRad="38100" dist="38100" dir="2700000" algn="tl">
                    <a:srgbClr val="000000">
                      <a:alpha val="43137"/>
                    </a:srgbClr>
                  </a:outerShdw>
                </a:effectLst>
                <a:cs typeface="B Nazanin" panose="00000400000000000000" pitchFamily="2" charset="-78"/>
              </a:rPr>
              <a:t>1393-1389 </a:t>
            </a:r>
            <a:r>
              <a:rPr lang="en-US" sz="4000" b="1" dirty="0">
                <a:solidFill>
                  <a:srgbClr val="002060"/>
                </a:solidFill>
                <a:effectLst>
                  <a:outerShdw blurRad="38100" dist="38100" dir="2700000" algn="tl">
                    <a:srgbClr val="000000">
                      <a:alpha val="43137"/>
                    </a:srgbClr>
                  </a:outerShdw>
                </a:effectLst>
                <a:cs typeface="B Nazanin" panose="00000400000000000000" pitchFamily="2" charset="-78"/>
              </a:rPr>
              <a:t> </a:t>
            </a:r>
          </a:p>
          <a:p>
            <a:pPr algn="r" rtl="1">
              <a:lnSpc>
                <a:spcPct val="150000"/>
              </a:lnSpc>
              <a:buFont typeface="Wingdings" panose="05000000000000000000" pitchFamily="2" charset="2"/>
              <a:buChar char="Ø"/>
            </a:pPr>
            <a:r>
              <a:rPr lang="ar-SA" sz="4000" b="1" dirty="0">
                <a:solidFill>
                  <a:srgbClr val="002060"/>
                </a:solidFill>
                <a:effectLst>
                  <a:outerShdw blurRad="38100" dist="38100" dir="2700000" algn="tl">
                    <a:srgbClr val="000000">
                      <a:alpha val="43137"/>
                    </a:srgbClr>
                  </a:outerShdw>
                </a:effectLst>
                <a:cs typeface="B Nazanin" panose="00000400000000000000" pitchFamily="2" charset="-78"/>
              </a:rPr>
              <a:t>چهارمین برنامه</a:t>
            </a:r>
            <a:r>
              <a:rPr lang="fa-IR" sz="4000" b="1" dirty="0">
                <a:solidFill>
                  <a:srgbClr val="002060"/>
                </a:solidFill>
                <a:effectLst>
                  <a:outerShdw blurRad="38100" dist="38100" dir="2700000" algn="tl">
                    <a:srgbClr val="000000">
                      <a:alpha val="43137"/>
                    </a:srgbClr>
                  </a:outerShdw>
                </a:effectLst>
                <a:cs typeface="B Nazanin" panose="00000400000000000000" pitchFamily="2" charset="-78"/>
              </a:rPr>
              <a:t>      5 ساله         </a:t>
            </a:r>
            <a:r>
              <a:rPr lang="ar-SA" sz="4000" b="1" dirty="0">
                <a:solidFill>
                  <a:srgbClr val="002060"/>
                </a:solidFill>
                <a:effectLst>
                  <a:outerShdw blurRad="38100" dist="38100" dir="2700000" algn="tl">
                    <a:srgbClr val="000000">
                      <a:alpha val="43137"/>
                    </a:srgbClr>
                  </a:outerShdw>
                </a:effectLst>
                <a:cs typeface="B Nazanin" panose="00000400000000000000" pitchFamily="2" charset="-78"/>
              </a:rPr>
              <a:t> 1398-1394</a:t>
            </a:r>
            <a:endParaRPr lang="fa-IR" sz="4000" b="1" dirty="0">
              <a:solidFill>
                <a:srgbClr val="002060"/>
              </a:solidFill>
              <a:effectLst>
                <a:outerShdw blurRad="38100" dist="38100" dir="2700000" algn="tl">
                  <a:srgbClr val="000000">
                    <a:alpha val="43137"/>
                  </a:srgbClr>
                </a:outerShdw>
              </a:effectLst>
              <a:cs typeface="B Nazanin" panose="00000400000000000000" pitchFamily="2" charset="-78"/>
            </a:endParaRPr>
          </a:p>
          <a:p>
            <a:pPr algn="r" rtl="1">
              <a:lnSpc>
                <a:spcPct val="150000"/>
              </a:lnSpc>
              <a:buFont typeface="Wingdings" panose="05000000000000000000" pitchFamily="2" charset="2"/>
              <a:buChar char="Ø"/>
            </a:pPr>
            <a:r>
              <a:rPr lang="fa-IR" sz="4000" b="1" dirty="0">
                <a:solidFill>
                  <a:srgbClr val="002060"/>
                </a:solidFill>
                <a:effectLst>
                  <a:outerShdw blurRad="38100" dist="38100" dir="2700000" algn="tl">
                    <a:srgbClr val="000000">
                      <a:alpha val="43137"/>
                    </a:srgbClr>
                  </a:outerShdw>
                </a:effectLst>
                <a:cs typeface="B Nazanin" panose="00000400000000000000" pitchFamily="2" charset="-78"/>
              </a:rPr>
              <a:t>پنجمین</a:t>
            </a:r>
            <a:r>
              <a:rPr lang="ar-SA" sz="4000" b="1" dirty="0">
                <a:solidFill>
                  <a:srgbClr val="002060"/>
                </a:solidFill>
                <a:effectLst>
                  <a:outerShdw blurRad="38100" dist="38100" dir="2700000" algn="tl">
                    <a:srgbClr val="000000">
                      <a:alpha val="43137"/>
                    </a:srgbClr>
                  </a:outerShdw>
                </a:effectLst>
                <a:cs typeface="B Nazanin" panose="00000400000000000000" pitchFamily="2" charset="-78"/>
              </a:rPr>
              <a:t> برنامه</a:t>
            </a:r>
            <a:r>
              <a:rPr lang="fa-IR" sz="4000" b="1" dirty="0">
                <a:solidFill>
                  <a:srgbClr val="002060"/>
                </a:solidFill>
                <a:effectLst>
                  <a:outerShdw blurRad="38100" dist="38100" dir="2700000" algn="tl">
                    <a:srgbClr val="000000">
                      <a:alpha val="43137"/>
                    </a:srgbClr>
                  </a:outerShdw>
                </a:effectLst>
                <a:cs typeface="B Nazanin" panose="00000400000000000000" pitchFamily="2" charset="-78"/>
              </a:rPr>
              <a:t>        5 ساله         </a:t>
            </a:r>
            <a:r>
              <a:rPr lang="ar-SA" sz="4000" b="1" dirty="0">
                <a:solidFill>
                  <a:srgbClr val="002060"/>
                </a:solidFill>
                <a:effectLst>
                  <a:outerShdw blurRad="38100" dist="38100" dir="2700000" algn="tl">
                    <a:srgbClr val="000000">
                      <a:alpha val="43137"/>
                    </a:srgbClr>
                  </a:outerShdw>
                </a:effectLst>
                <a:cs typeface="B Nazanin" panose="00000400000000000000" pitchFamily="2" charset="-78"/>
              </a:rPr>
              <a:t> 140</a:t>
            </a:r>
            <a:r>
              <a:rPr lang="fa-IR" sz="4000" b="1" dirty="0">
                <a:solidFill>
                  <a:srgbClr val="002060"/>
                </a:solidFill>
                <a:effectLst>
                  <a:outerShdw blurRad="38100" dist="38100" dir="2700000" algn="tl">
                    <a:srgbClr val="000000">
                      <a:alpha val="43137"/>
                    </a:srgbClr>
                  </a:outerShdw>
                </a:effectLst>
                <a:cs typeface="B Nazanin" panose="00000400000000000000" pitchFamily="2" charset="-78"/>
              </a:rPr>
              <a:t>3</a:t>
            </a:r>
            <a:r>
              <a:rPr lang="ar-SA" sz="4000" b="1" dirty="0">
                <a:solidFill>
                  <a:srgbClr val="002060"/>
                </a:solidFill>
                <a:effectLst>
                  <a:outerShdw blurRad="38100" dist="38100" dir="2700000" algn="tl">
                    <a:srgbClr val="000000">
                      <a:alpha val="43137"/>
                    </a:srgbClr>
                  </a:outerShdw>
                </a:effectLst>
                <a:cs typeface="B Nazanin" panose="00000400000000000000" pitchFamily="2" charset="-78"/>
              </a:rPr>
              <a:t>-139</a:t>
            </a:r>
            <a:r>
              <a:rPr lang="fa-IR" sz="4000" b="1" dirty="0">
                <a:solidFill>
                  <a:srgbClr val="002060"/>
                </a:solidFill>
                <a:effectLst>
                  <a:outerShdw blurRad="38100" dist="38100" dir="2700000" algn="tl">
                    <a:srgbClr val="000000">
                      <a:alpha val="43137"/>
                    </a:srgbClr>
                  </a:outerShdw>
                </a:effectLst>
                <a:cs typeface="B Nazanin" panose="00000400000000000000" pitchFamily="2" charset="-78"/>
              </a:rPr>
              <a:t>9</a:t>
            </a:r>
            <a:r>
              <a:rPr lang="en-US" sz="4000" b="1" dirty="0">
                <a:solidFill>
                  <a:srgbClr val="800000"/>
                </a:solidFill>
                <a:effectLst>
                  <a:outerShdw blurRad="38100" dist="38100" dir="2700000" algn="tl">
                    <a:srgbClr val="000000">
                      <a:alpha val="43137"/>
                    </a:srgbClr>
                  </a:outerShdw>
                </a:effectLst>
                <a:cs typeface="B Nazanin" panose="00000400000000000000" pitchFamily="2" charset="-78"/>
              </a:rPr>
              <a:t>* </a:t>
            </a:r>
            <a:r>
              <a:rPr lang="fa-IR" sz="4000" b="1" dirty="0">
                <a:solidFill>
                  <a:srgbClr val="800000"/>
                </a:solidFill>
                <a:effectLst>
                  <a:outerShdw blurRad="38100" dist="38100" dir="2700000" algn="tl">
                    <a:srgbClr val="000000">
                      <a:alpha val="43137"/>
                    </a:srgbClr>
                  </a:outerShdw>
                </a:effectLst>
                <a:cs typeface="B Nazanin" panose="00000400000000000000" pitchFamily="2" charset="-78"/>
              </a:rPr>
              <a:t> دو سال اضافه 1405</a:t>
            </a:r>
          </a:p>
        </p:txBody>
      </p:sp>
      <p:sp>
        <p:nvSpPr>
          <p:cNvPr id="7" name="Title 1"/>
          <p:cNvSpPr txBox="1">
            <a:spLocks noGrp="1"/>
          </p:cNvSpPr>
          <p:nvPr>
            <p:ph type="title"/>
          </p:nvPr>
        </p:nvSpPr>
        <p:spPr>
          <a:xfrm>
            <a:off x="243134" y="135519"/>
            <a:ext cx="1027246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t>تاریخچه برنامه های ملی استراتژیک کنترل عفونت </a:t>
            </a:r>
            <a:r>
              <a:rPr lang="en-US" sz="4000" b="1"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t>HIV</a:t>
            </a:r>
            <a:endParaRPr lang="fa-IR" sz="4000" b="1"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8" name="Title 1"/>
          <p:cNvSpPr txBox="1">
            <a:spLocks/>
          </p:cNvSpPr>
          <p:nvPr/>
        </p:nvSpPr>
        <p:spPr>
          <a:xfrm>
            <a:off x="10604793" y="161736"/>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10" name="Picture 9"/>
          <p:cNvPicPr>
            <a:picLocks noChangeAspect="1"/>
          </p:cNvPicPr>
          <p:nvPr/>
        </p:nvPicPr>
        <p:blipFill>
          <a:blip r:embed="rId2"/>
          <a:stretch>
            <a:fillRect/>
          </a:stretch>
        </p:blipFill>
        <p:spPr>
          <a:xfrm>
            <a:off x="10707742" y="277045"/>
            <a:ext cx="1139714" cy="1016293"/>
          </a:xfrm>
          <a:prstGeom prst="rect">
            <a:avLst/>
          </a:prstGeom>
        </p:spPr>
      </p:pic>
    </p:spTree>
    <p:extLst>
      <p:ext uri="{BB962C8B-B14F-4D97-AF65-F5344CB8AC3E}">
        <p14:creationId xmlns:p14="http://schemas.microsoft.com/office/powerpoint/2010/main" val="33881415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750149" y="2201785"/>
            <a:ext cx="5971844" cy="2009726"/>
          </a:xfrm>
          <a:prstGeom prst="rect">
            <a:avLst/>
          </a:prstGeom>
          <a:gradFill flip="none" rotWithShape="1">
            <a:gsLst>
              <a:gs pos="11000">
                <a:srgbClr val="7E0000"/>
              </a:gs>
              <a:gs pos="69000">
                <a:srgbClr val="E60000"/>
              </a:gs>
              <a:gs pos="55000">
                <a:srgbClr val="C00000"/>
              </a:gs>
              <a:gs pos="35000">
                <a:srgbClr val="960000"/>
              </a:gs>
              <a:gs pos="83000">
                <a:srgbClr val="FC5252"/>
              </a:gs>
            </a:gsLst>
            <a:path path="circle">
              <a:fillToRect l="100000" t="100000"/>
            </a:path>
            <a:tileRect r="-100000" b="-100000"/>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0" tIns="0" rIns="0" bIns="0" rtlCol="1" anchor="ctr">
            <a:noAutofit/>
          </a:bodyPr>
          <a:lstStyle>
            <a:lvl1pPr algn="ctr" defTabSz="914400" rtl="1"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en-US" sz="5400" b="1" dirty="0">
                <a:solidFill>
                  <a:schemeClr val="bg1"/>
                </a:solidFill>
                <a:latin typeface="+mn-lt"/>
                <a:cs typeface="2  Titr" panose="00000700000000000000" pitchFamily="2" charset="-78"/>
              </a:rPr>
              <a:t>Part 1:Planning</a:t>
            </a:r>
            <a:endParaRPr lang="fa-IR" sz="5400" b="1" dirty="0">
              <a:solidFill>
                <a:schemeClr val="bg1"/>
              </a:solidFill>
              <a:latin typeface="+mn-lt"/>
              <a:cs typeface="2  Titr" panose="00000700000000000000" pitchFamily="2" charset="-78"/>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818" y="144741"/>
            <a:ext cx="6063182" cy="612381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265006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2192861" y="19128"/>
            <a:ext cx="8495734" cy="7058644"/>
          </a:xfrm>
          <a:prstGeom prst="rect">
            <a:avLst/>
          </a:prstGeom>
        </p:spPr>
      </p:pic>
    </p:spTree>
    <p:extLst>
      <p:ext uri="{BB962C8B-B14F-4D97-AF65-F5344CB8AC3E}">
        <p14:creationId xmlns:p14="http://schemas.microsoft.com/office/powerpoint/2010/main" val="4665571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61702" y="1854545"/>
          <a:ext cx="11616646" cy="3970902"/>
        </p:xfrm>
        <a:graphic>
          <a:graphicData uri="http://schemas.openxmlformats.org/drawingml/2006/table">
            <a:tbl>
              <a:tblPr rtl="1">
                <a:tableStyleId>{5C22544A-7EE6-4342-B048-85BDC9FD1C3A}</a:tableStyleId>
              </a:tblPr>
              <a:tblGrid>
                <a:gridCol w="569279">
                  <a:extLst>
                    <a:ext uri="{9D8B030D-6E8A-4147-A177-3AD203B41FA5}">
                      <a16:colId xmlns:a16="http://schemas.microsoft.com/office/drawing/2014/main" val="20000"/>
                    </a:ext>
                  </a:extLst>
                </a:gridCol>
                <a:gridCol w="569279">
                  <a:extLst>
                    <a:ext uri="{9D8B030D-6E8A-4147-A177-3AD203B41FA5}">
                      <a16:colId xmlns:a16="http://schemas.microsoft.com/office/drawing/2014/main" val="20001"/>
                    </a:ext>
                  </a:extLst>
                </a:gridCol>
                <a:gridCol w="10478088">
                  <a:extLst>
                    <a:ext uri="{9D8B030D-6E8A-4147-A177-3AD203B41FA5}">
                      <a16:colId xmlns:a16="http://schemas.microsoft.com/office/drawing/2014/main" val="20002"/>
                    </a:ext>
                  </a:extLst>
                </a:gridCol>
              </a:tblGrid>
              <a:tr h="1306919">
                <a:tc gridSpan="2">
                  <a:txBody>
                    <a:bodyPr/>
                    <a:lstStyle/>
                    <a:p>
                      <a:pPr algn="ctr" rtl="1" fontAlgn="ctr"/>
                      <a:r>
                        <a:rPr lang="fa-IR" sz="2400" b="1" i="0" u="none" strike="noStrike" dirty="0">
                          <a:solidFill>
                            <a:schemeClr val="bg1"/>
                          </a:solidFill>
                          <a:effectLst/>
                          <a:latin typeface="B Titr" panose="00000700000000000000" pitchFamily="2" charset="-78"/>
                          <a:cs typeface="B Nazanin" panose="00000400000000000000" pitchFamily="2" charset="-78"/>
                        </a:rPr>
                        <a:t>1</a:t>
                      </a:r>
                      <a:endParaRPr lang="en-US" sz="2400" b="1" i="0" u="none" strike="noStrike" dirty="0">
                        <a:solidFill>
                          <a:srgbClr val="FFFFFF"/>
                        </a:solidFill>
                        <a:effectLst/>
                        <a:cs typeface="B Nazanin" panose="00000400000000000000" pitchFamily="2" charset="-78"/>
                      </a:endParaRPr>
                    </a:p>
                  </a:txBody>
                  <a:tcPr marL="0" marR="0" marT="0" marB="0" anchor="ctr">
                    <a:cell3D prstMaterial="dkEdge">
                      <a:bevel/>
                      <a:lightRig rig="flood" dir="t"/>
                    </a:cell3D>
                    <a:solidFill>
                      <a:srgbClr val="C00000"/>
                    </a:solidFill>
                  </a:tcPr>
                </a:tc>
                <a:tc hMerge="1">
                  <a:txBody>
                    <a:bodyPr/>
                    <a:lstStyle/>
                    <a:p>
                      <a:pPr algn="ctr" rtl="1" fontAlgn="ctr"/>
                      <a:r>
                        <a:rPr lang="en-US" sz="2400" b="1" i="0" u="none" strike="noStrike" dirty="0">
                          <a:solidFill>
                            <a:srgbClr val="FFFFFF"/>
                          </a:solidFill>
                          <a:effectLst/>
                          <a:latin typeface="B Titr" panose="00000700000000000000" pitchFamily="2" charset="-78"/>
                          <a:cs typeface="B Nazanin" panose="00000400000000000000" pitchFamily="2" charset="-78"/>
                        </a:rPr>
                        <a:t>1</a:t>
                      </a:r>
                    </a:p>
                  </a:txBody>
                  <a:tcPr marL="0" marR="0" marT="0" marB="0" anchor="ctr">
                    <a:cell3D prstMaterial="dkEdge">
                      <a:bevel/>
                      <a:lightRig rig="flood" dir="t"/>
                    </a:cell3D>
                    <a:solidFill>
                      <a:srgbClr val="C00000"/>
                    </a:solidFill>
                  </a:tcPr>
                </a:tc>
                <a:tc>
                  <a:txBody>
                    <a:bodyPr/>
                    <a:lstStyle/>
                    <a:p>
                      <a:pPr algn="ctr" rtl="1" fontAlgn="ctr"/>
                      <a:r>
                        <a:rPr lang="fa-IR" sz="3200" b="1" i="0" u="none" strike="noStrike" dirty="0">
                          <a:solidFill>
                            <a:srgbClr val="FFFFFF"/>
                          </a:solidFill>
                          <a:effectLst/>
                          <a:latin typeface="B Nazanin" panose="00000400000000000000" pitchFamily="2" charset="-78"/>
                          <a:cs typeface="B Nazanin" panose="00000400000000000000" pitchFamily="2" charset="-78"/>
                        </a:rPr>
                        <a:t>  تا پایان سال  1405 شیوع ابتلا به عفونت </a:t>
                      </a:r>
                      <a:r>
                        <a:rPr lang="en-US" sz="3200" b="1" i="0" u="none" strike="noStrike" dirty="0">
                          <a:solidFill>
                            <a:srgbClr val="FFFFFF"/>
                          </a:solidFill>
                          <a:effectLst/>
                          <a:latin typeface="+mn-lt"/>
                          <a:cs typeface="B Nazanin" panose="00000400000000000000" pitchFamily="2" charset="-78"/>
                        </a:rPr>
                        <a:t>HIV</a:t>
                      </a:r>
                      <a:r>
                        <a:rPr lang="en-US" sz="3200" b="1" i="0" u="none" strike="noStrike" dirty="0">
                          <a:solidFill>
                            <a:srgbClr val="FFFFFF"/>
                          </a:solidFill>
                          <a:effectLst/>
                          <a:latin typeface="B Nazanin" panose="00000400000000000000" pitchFamily="2" charset="-78"/>
                          <a:cs typeface="B Nazanin" panose="00000400000000000000" pitchFamily="2" charset="-78"/>
                        </a:rPr>
                        <a:t>  </a:t>
                      </a:r>
                      <a:r>
                        <a:rPr lang="fa-IR" sz="3200" b="1" i="0" u="none" strike="noStrike" dirty="0">
                          <a:solidFill>
                            <a:srgbClr val="FFFFFF"/>
                          </a:solidFill>
                          <a:effectLst/>
                          <a:latin typeface="B Nazanin" panose="00000400000000000000" pitchFamily="2" charset="-78"/>
                          <a:cs typeface="B Nazanin" panose="00000400000000000000" pitchFamily="2" charset="-78"/>
                        </a:rPr>
                        <a:t>در جمعیت عمومی کشور کمتر از 0.15% باقی بماند.</a:t>
                      </a:r>
                    </a:p>
                  </a:txBody>
                  <a:tcPr marL="0" marR="0" marT="0" marB="0" anchor="ctr">
                    <a:solidFill>
                      <a:srgbClr val="C00000"/>
                    </a:solidFill>
                  </a:tcPr>
                </a:tc>
                <a:extLst>
                  <a:ext uri="{0D108BD9-81ED-4DB2-BD59-A6C34878D82A}">
                    <a16:rowId xmlns:a16="http://schemas.microsoft.com/office/drawing/2014/main" val="10000"/>
                  </a:ext>
                </a:extLst>
              </a:tr>
              <a:tr h="1755564">
                <a:tc>
                  <a:txBody>
                    <a:bodyPr/>
                    <a:lstStyle/>
                    <a:p>
                      <a:pPr algn="ctr" rtl="0" fontAlgn="ctr"/>
                      <a:r>
                        <a:rPr lang="en-US" sz="2400" b="1" i="0" u="none" strike="noStrike" dirty="0">
                          <a:solidFill>
                            <a:schemeClr val="bg1"/>
                          </a:solidFill>
                          <a:effectLst/>
                          <a:latin typeface="B Titr" panose="00000700000000000000" pitchFamily="2" charset="-78"/>
                          <a:cs typeface="B Nazanin" panose="00000400000000000000" pitchFamily="2" charset="-78"/>
                        </a:rPr>
                        <a:t>1</a:t>
                      </a:r>
                      <a:endParaRPr lang="fa-IR"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a:txBody>
                    <a:bodyPr/>
                    <a:lstStyle/>
                    <a:p>
                      <a:pPr algn="ctr" rtl="1" fontAlgn="ctr"/>
                      <a:r>
                        <a:rPr lang="en-US" sz="2400" b="1" i="0" u="none" strike="noStrike">
                          <a:solidFill>
                            <a:srgbClr val="FFFFFF"/>
                          </a:solidFill>
                          <a:effectLst/>
                          <a:latin typeface="B Titr" panose="00000700000000000000" pitchFamily="2" charset="-78"/>
                          <a:cs typeface="B Nazanin" panose="00000400000000000000" pitchFamily="2" charset="-78"/>
                        </a:rPr>
                        <a:t>1</a:t>
                      </a:r>
                    </a:p>
                  </a:txBody>
                  <a:tcPr marL="0" marR="0" marT="0" marB="0" anchor="ctr">
                    <a:cell3D prstMaterial="dkEdge">
                      <a:bevel/>
                      <a:lightRig rig="flood" dir="t"/>
                    </a:cell3D>
                    <a:solidFill>
                      <a:schemeClr val="accent6">
                        <a:lumMod val="50000"/>
                      </a:schemeClr>
                    </a:solidFill>
                  </a:tcPr>
                </a:tc>
                <a:tc>
                  <a:txBody>
                    <a:bodyPr/>
                    <a:lstStyle/>
                    <a:p>
                      <a:pPr algn="r" rtl="1" fontAlgn="ctr"/>
                      <a:r>
                        <a:rPr lang="fa-IR" sz="2800" b="1" i="0" u="none" strike="noStrike" dirty="0">
                          <a:solidFill>
                            <a:srgbClr val="4F6228"/>
                          </a:solidFill>
                          <a:effectLst/>
                          <a:latin typeface="B Nazanin" panose="00000400000000000000" pitchFamily="2" charset="-78"/>
                          <a:cs typeface="B Nazanin" panose="00000400000000000000" pitchFamily="2" charset="-78"/>
                        </a:rPr>
                        <a:t>تا پایان سال 1405 حداقل 30%درافراد15 تا 49 ساله   بتوانند هم روش‌هاي پيش‌گيري از انتقال  اچ‌آي‌وي را به‌درستي تشخيص ‌دهند و هم باورهاي غلط مهم درخصوص انتقال اچ‌آي‌وي را رد ‌كنند</a:t>
                      </a:r>
                    </a:p>
                  </a:txBody>
                  <a:tcPr marL="0" marR="0" marT="0" marB="0" anchor="ctr">
                    <a:solidFill>
                      <a:schemeClr val="accent6">
                        <a:lumMod val="20000"/>
                        <a:lumOff val="80000"/>
                      </a:schemeClr>
                    </a:solidFill>
                  </a:tcPr>
                </a:tc>
                <a:extLst>
                  <a:ext uri="{0D108BD9-81ED-4DB2-BD59-A6C34878D82A}">
                    <a16:rowId xmlns:a16="http://schemas.microsoft.com/office/drawing/2014/main" val="10001"/>
                  </a:ext>
                </a:extLst>
              </a:tr>
              <a:tr h="908419">
                <a:tc>
                  <a:txBody>
                    <a:bodyPr/>
                    <a:lstStyle/>
                    <a:p>
                      <a:pPr algn="ctr" rtl="0" fontAlgn="ctr"/>
                      <a:r>
                        <a:rPr lang="en-US" sz="2400" b="1" i="0" u="none" strike="noStrike" dirty="0">
                          <a:solidFill>
                            <a:schemeClr val="bg1"/>
                          </a:solidFill>
                          <a:effectLst/>
                          <a:latin typeface="B Titr" panose="00000700000000000000" pitchFamily="2" charset="-78"/>
                          <a:cs typeface="B Nazanin" panose="00000400000000000000" pitchFamily="2" charset="-78"/>
                        </a:rPr>
                        <a:t>1</a:t>
                      </a:r>
                      <a:endParaRPr lang="fa-IR"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a:txBody>
                    <a:bodyPr/>
                    <a:lstStyle/>
                    <a:p>
                      <a:pPr algn="ctr" rtl="1" fontAlgn="ctr"/>
                      <a:r>
                        <a:rPr lang="en-US" sz="2400" b="1" i="0" u="none" strike="noStrike" dirty="0">
                          <a:solidFill>
                            <a:srgbClr val="FFFFFF"/>
                          </a:solidFill>
                          <a:effectLst/>
                          <a:latin typeface="B Titr" panose="00000700000000000000" pitchFamily="2" charset="-78"/>
                          <a:cs typeface="B Nazanin" panose="00000400000000000000" pitchFamily="2" charset="-78"/>
                        </a:rPr>
                        <a:t>2</a:t>
                      </a:r>
                    </a:p>
                  </a:txBody>
                  <a:tcPr marL="0" marR="0" marT="0" marB="0" anchor="ctr">
                    <a:cell3D prstMaterial="dkEdge">
                      <a:bevel/>
                      <a:lightRig rig="flood" dir="t"/>
                    </a:cell3D>
                    <a:solidFill>
                      <a:schemeClr val="accent6">
                        <a:lumMod val="50000"/>
                      </a:schemeClr>
                    </a:solidFill>
                  </a:tcPr>
                </a:tc>
                <a:tc>
                  <a:txBody>
                    <a:bodyPr/>
                    <a:lstStyle/>
                    <a:p>
                      <a:pPr algn="r" rtl="1" fontAlgn="ctr"/>
                      <a:r>
                        <a:rPr lang="fa-IR" sz="2800" b="1" i="0" u="none" strike="noStrike" dirty="0">
                          <a:solidFill>
                            <a:srgbClr val="4F6228"/>
                          </a:solidFill>
                          <a:effectLst/>
                          <a:latin typeface="B Nazanin" panose="00000400000000000000" pitchFamily="2" charset="-78"/>
                          <a:cs typeface="B Nazanin" panose="00000400000000000000" pitchFamily="2" charset="-78"/>
                        </a:rPr>
                        <a:t>تا پایان سال 1405  انتقال اچ آی وی از طریق دریافت خون صفر باقی بماند.</a:t>
                      </a:r>
                    </a:p>
                  </a:txBody>
                  <a:tcPr marL="0" marR="0" marT="0" marB="0" anchor="ctr">
                    <a:solidFill>
                      <a:schemeClr val="accent6">
                        <a:lumMod val="20000"/>
                        <a:lumOff val="80000"/>
                      </a:schemeClr>
                    </a:solidFill>
                  </a:tcPr>
                </a:tc>
                <a:extLst>
                  <a:ext uri="{0D108BD9-81ED-4DB2-BD59-A6C34878D82A}">
                    <a16:rowId xmlns:a16="http://schemas.microsoft.com/office/drawing/2014/main" val="10002"/>
                  </a:ext>
                </a:extLst>
              </a:tr>
            </a:tbl>
          </a:graphicData>
        </a:graphic>
      </p:graphicFrame>
      <p:sp>
        <p:nvSpPr>
          <p:cNvPr id="4" name="Title 1"/>
          <p:cNvSpPr txBox="1">
            <a:spLocks noGrp="1"/>
          </p:cNvSpPr>
          <p:nvPr>
            <p:ph type="title"/>
          </p:nvPr>
        </p:nvSpPr>
        <p:spPr>
          <a:xfrm>
            <a:off x="454556" y="206543"/>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b="1" dirty="0">
                <a:solidFill>
                  <a:schemeClr val="bg1"/>
                </a:solidFill>
                <a:latin typeface="+mn-lt"/>
                <a:cs typeface="B Nazanin" panose="00000400000000000000" pitchFamily="2" charset="-78"/>
              </a:rPr>
              <a:t>اهداف نهایی و میان مدت</a:t>
            </a:r>
          </a:p>
        </p:txBody>
      </p:sp>
      <p:sp>
        <p:nvSpPr>
          <p:cNvPr id="5" name="Title 1"/>
          <p:cNvSpPr txBox="1">
            <a:spLocks/>
          </p:cNvSpPr>
          <p:nvPr/>
        </p:nvSpPr>
        <p:spPr>
          <a:xfrm>
            <a:off x="10532735" y="232760"/>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6" name="Picture 5">
            <a:extLst>
              <a:ext uri="{FF2B5EF4-FFF2-40B4-BE49-F238E27FC236}">
                <a16:creationId xmlns:a16="http://schemas.microsoft.com/office/drawing/2014/main" id="{FC3C6726-7C16-7218-F0FD-6033750C4D7B}"/>
              </a:ext>
            </a:extLst>
          </p:cNvPr>
          <p:cNvPicPr>
            <a:picLocks noChangeAspect="1"/>
          </p:cNvPicPr>
          <p:nvPr/>
        </p:nvPicPr>
        <p:blipFill>
          <a:blip r:embed="rId2"/>
          <a:stretch>
            <a:fillRect/>
          </a:stretch>
        </p:blipFill>
        <p:spPr>
          <a:xfrm>
            <a:off x="10685318" y="296295"/>
            <a:ext cx="1139714" cy="1016293"/>
          </a:xfrm>
          <a:prstGeom prst="rect">
            <a:avLst/>
          </a:prstGeom>
        </p:spPr>
      </p:pic>
      <p:pic>
        <p:nvPicPr>
          <p:cNvPr id="7" name="Picture 6">
            <a:extLst>
              <a:ext uri="{FF2B5EF4-FFF2-40B4-BE49-F238E27FC236}">
                <a16:creationId xmlns:a16="http://schemas.microsoft.com/office/drawing/2014/main" id="{5E6DA6AE-8BBB-9389-76DD-BF3F5C09994B}"/>
              </a:ext>
            </a:extLst>
          </p:cNvPr>
          <p:cNvPicPr>
            <a:picLocks noChangeAspect="1"/>
          </p:cNvPicPr>
          <p:nvPr/>
        </p:nvPicPr>
        <p:blipFill>
          <a:blip r:embed="rId3"/>
          <a:stretch>
            <a:fillRect/>
          </a:stretch>
        </p:blipFill>
        <p:spPr>
          <a:xfrm>
            <a:off x="753199" y="362943"/>
            <a:ext cx="1187399" cy="986545"/>
          </a:xfrm>
          <a:prstGeom prst="rect">
            <a:avLst/>
          </a:prstGeom>
        </p:spPr>
      </p:pic>
    </p:spTree>
    <p:extLst>
      <p:ext uri="{BB962C8B-B14F-4D97-AF65-F5344CB8AC3E}">
        <p14:creationId xmlns:p14="http://schemas.microsoft.com/office/powerpoint/2010/main" val="39085134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61702" y="1854544"/>
          <a:ext cx="11616646" cy="4458926"/>
        </p:xfrm>
        <a:graphic>
          <a:graphicData uri="http://schemas.openxmlformats.org/drawingml/2006/table">
            <a:tbl>
              <a:tblPr rtl="1">
                <a:tableStyleId>{5C22544A-7EE6-4342-B048-85BDC9FD1C3A}</a:tableStyleId>
              </a:tblPr>
              <a:tblGrid>
                <a:gridCol w="569279">
                  <a:extLst>
                    <a:ext uri="{9D8B030D-6E8A-4147-A177-3AD203B41FA5}">
                      <a16:colId xmlns:a16="http://schemas.microsoft.com/office/drawing/2014/main" val="20000"/>
                    </a:ext>
                  </a:extLst>
                </a:gridCol>
                <a:gridCol w="569279">
                  <a:extLst>
                    <a:ext uri="{9D8B030D-6E8A-4147-A177-3AD203B41FA5}">
                      <a16:colId xmlns:a16="http://schemas.microsoft.com/office/drawing/2014/main" val="20001"/>
                    </a:ext>
                  </a:extLst>
                </a:gridCol>
                <a:gridCol w="10478088">
                  <a:extLst>
                    <a:ext uri="{9D8B030D-6E8A-4147-A177-3AD203B41FA5}">
                      <a16:colId xmlns:a16="http://schemas.microsoft.com/office/drawing/2014/main" val="20002"/>
                    </a:ext>
                  </a:extLst>
                </a:gridCol>
              </a:tblGrid>
              <a:tr h="1275868">
                <a:tc gridSpan="2">
                  <a:txBody>
                    <a:bodyPr/>
                    <a:lstStyle/>
                    <a:p>
                      <a:pPr algn="ctr" rtl="1" fontAlgn="ctr"/>
                      <a:r>
                        <a:rPr lang="fa-IR" sz="2400" b="1" u="none" strike="noStrike" dirty="0">
                          <a:solidFill>
                            <a:schemeClr val="bg1"/>
                          </a:solidFill>
                          <a:effectLst/>
                          <a:cs typeface="B Nazanin" panose="00000400000000000000" pitchFamily="2" charset="-78"/>
                        </a:rPr>
                        <a:t>2</a:t>
                      </a:r>
                      <a:endParaRPr lang="en-US"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hMerge="1">
                  <a:txBody>
                    <a:bodyPr/>
                    <a:lstStyle/>
                    <a:p>
                      <a:pPr algn="ctr" rtl="1" fontAlgn="ctr"/>
                      <a:endParaRPr lang="en-US" sz="11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a:txBody>
                    <a:bodyPr/>
                    <a:lstStyle/>
                    <a:p>
                      <a:pPr algn="ctr" rtl="1" fontAlgn="ctr"/>
                      <a:r>
                        <a:rPr lang="fa-IR" sz="3200" b="1" i="0" u="none" strike="noStrike" dirty="0">
                          <a:solidFill>
                            <a:srgbClr val="FFFFFF"/>
                          </a:solidFill>
                          <a:effectLst/>
                          <a:latin typeface="B Nazanin" panose="00000400000000000000" pitchFamily="2" charset="-78"/>
                          <a:cs typeface="B Nazanin" panose="00000400000000000000" pitchFamily="2" charset="-78"/>
                        </a:rPr>
                        <a:t>  تا پایان سال  1405 شیوع ابتلا به عفونت اچ آی وی</a:t>
                      </a:r>
                      <a:r>
                        <a:rPr lang="en-US" sz="3200" b="1" i="0" u="none" strike="noStrike" dirty="0">
                          <a:solidFill>
                            <a:srgbClr val="FFFFFF"/>
                          </a:solidFill>
                          <a:effectLst/>
                          <a:latin typeface="B Nazanin" panose="00000400000000000000" pitchFamily="2" charset="-78"/>
                          <a:cs typeface="B Nazanin" panose="00000400000000000000" pitchFamily="2" charset="-78"/>
                        </a:rPr>
                        <a:t>  </a:t>
                      </a:r>
                      <a:r>
                        <a:rPr lang="fa-IR" sz="3200" b="1" i="0" u="none" strike="noStrike" dirty="0">
                          <a:solidFill>
                            <a:srgbClr val="FFFFFF"/>
                          </a:solidFill>
                          <a:effectLst/>
                          <a:latin typeface="B Nazanin" panose="00000400000000000000" pitchFamily="2" charset="-78"/>
                          <a:cs typeface="B Nazanin" panose="00000400000000000000" pitchFamily="2" charset="-78"/>
                        </a:rPr>
                        <a:t>در سوء مصرف کنندگان تزریقی  کشور کمتر از 5% باقی بماند.</a:t>
                      </a:r>
                    </a:p>
                  </a:txBody>
                  <a:tcPr marL="0" marR="0" marT="0" marB="0" anchor="ctr">
                    <a:solidFill>
                      <a:srgbClr val="C00000"/>
                    </a:solidFill>
                  </a:tcPr>
                </a:tc>
                <a:extLst>
                  <a:ext uri="{0D108BD9-81ED-4DB2-BD59-A6C34878D82A}">
                    <a16:rowId xmlns:a16="http://schemas.microsoft.com/office/drawing/2014/main" val="10000"/>
                  </a:ext>
                </a:extLst>
              </a:tr>
              <a:tr h="2097634">
                <a:tc>
                  <a:txBody>
                    <a:bodyPr/>
                    <a:lstStyle/>
                    <a:p>
                      <a:pPr algn="ctr" rtl="0" fontAlgn="ctr"/>
                      <a:r>
                        <a:rPr lang="fa-IR" sz="2400" b="1" u="none" strike="noStrike" dirty="0">
                          <a:solidFill>
                            <a:schemeClr val="bg1"/>
                          </a:solidFill>
                          <a:effectLst/>
                          <a:cs typeface="B Nazanin" panose="00000400000000000000" pitchFamily="2" charset="-78"/>
                        </a:rPr>
                        <a:t>2</a:t>
                      </a:r>
                      <a:endParaRPr lang="fa-IR"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a:txBody>
                    <a:bodyPr/>
                    <a:lstStyle/>
                    <a:p>
                      <a:pPr algn="ctr" rtl="1" fontAlgn="ctr"/>
                      <a:r>
                        <a:rPr lang="fa-IR" sz="2400" b="1" u="none" strike="noStrike" dirty="0">
                          <a:solidFill>
                            <a:schemeClr val="bg1"/>
                          </a:solidFill>
                          <a:effectLst/>
                          <a:cs typeface="B Nazanin" panose="00000400000000000000" pitchFamily="2" charset="-78"/>
                        </a:rPr>
                        <a:t>1</a:t>
                      </a:r>
                      <a:endParaRPr lang="en-US"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r" rtl="1" fontAlgn="ctr"/>
                      <a:r>
                        <a:rPr lang="fa-IR" sz="2800" b="1" i="0" u="none" strike="noStrike" dirty="0">
                          <a:solidFill>
                            <a:srgbClr val="4F6228"/>
                          </a:solidFill>
                          <a:effectLst/>
                          <a:latin typeface="B Nazanin" panose="00000400000000000000" pitchFamily="2" charset="-78"/>
                          <a:cs typeface="B Nazanin" panose="00000400000000000000" pitchFamily="2" charset="-78"/>
                        </a:rPr>
                        <a:t>تا پایان سال 1405 حداقل65%سوء مصرف کنندگان تزریقی  موادبتوانند هم روش‌هاي پيش‌گيري از انتقال  اچ‌آي‌وي را به‌درستي تشخيص ‌دهند و هم باورهاي غلط مهم درخصوص انتقال اچ‌آي‌وي را رد ‌كنند</a:t>
                      </a:r>
                    </a:p>
                  </a:txBody>
                  <a:tcPr marL="0" marR="0" marT="0" marB="0" anchor="ctr">
                    <a:solidFill>
                      <a:schemeClr val="accent6">
                        <a:lumMod val="20000"/>
                        <a:lumOff val="80000"/>
                      </a:schemeClr>
                    </a:solidFill>
                  </a:tcPr>
                </a:tc>
                <a:extLst>
                  <a:ext uri="{0D108BD9-81ED-4DB2-BD59-A6C34878D82A}">
                    <a16:rowId xmlns:a16="http://schemas.microsoft.com/office/drawing/2014/main" val="10001"/>
                  </a:ext>
                </a:extLst>
              </a:tr>
              <a:tr h="1085424">
                <a:tc>
                  <a:txBody>
                    <a:bodyPr/>
                    <a:lstStyle/>
                    <a:p>
                      <a:pPr algn="ctr" rtl="0" fontAlgn="ctr"/>
                      <a:r>
                        <a:rPr lang="fa-IR" sz="2400" b="1" u="none" strike="noStrike">
                          <a:solidFill>
                            <a:schemeClr val="bg1"/>
                          </a:solidFill>
                          <a:effectLst/>
                          <a:cs typeface="B Nazanin" panose="00000400000000000000" pitchFamily="2" charset="-78"/>
                        </a:rPr>
                        <a:t>۲</a:t>
                      </a:r>
                      <a:endParaRPr lang="fa-IR" sz="2400" b="1" i="0" u="none" strike="noStrike">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a:txBody>
                    <a:bodyPr/>
                    <a:lstStyle/>
                    <a:p>
                      <a:pPr algn="ctr" rtl="1" fontAlgn="ctr"/>
                      <a:r>
                        <a:rPr lang="fa-IR" sz="2400" b="1" u="none" strike="noStrike" dirty="0">
                          <a:solidFill>
                            <a:schemeClr val="bg1"/>
                          </a:solidFill>
                          <a:effectLst/>
                          <a:cs typeface="B Nazanin" panose="00000400000000000000" pitchFamily="2" charset="-78"/>
                        </a:rPr>
                        <a:t>2</a:t>
                      </a:r>
                      <a:endParaRPr lang="en-US"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r" rtl="1" fontAlgn="ctr"/>
                      <a:r>
                        <a:rPr lang="fa-IR" sz="2800" b="1" i="0" u="none" strike="noStrike" dirty="0">
                          <a:solidFill>
                            <a:srgbClr val="4F6228"/>
                          </a:solidFill>
                          <a:effectLst/>
                          <a:latin typeface="B Nazanin" panose="00000400000000000000" pitchFamily="2" charset="-78"/>
                          <a:cs typeface="B Nazanin" panose="00000400000000000000" pitchFamily="2" charset="-78"/>
                        </a:rPr>
                        <a:t>تا پایان سال 1405 حداقل 98% سوء سوء مصرف کنندگان تزریقی  مواد در آخرین بار از وسائل استریل و غیر مشترک  درمصرف مواد استفاده کنند.</a:t>
                      </a:r>
                    </a:p>
                  </a:txBody>
                  <a:tcPr marL="0" marR="0" marT="0" marB="0" anchor="ctr">
                    <a:solidFill>
                      <a:schemeClr val="accent6">
                        <a:lumMod val="20000"/>
                        <a:lumOff val="80000"/>
                      </a:schemeClr>
                    </a:solidFill>
                  </a:tcPr>
                </a:tc>
                <a:extLst>
                  <a:ext uri="{0D108BD9-81ED-4DB2-BD59-A6C34878D82A}">
                    <a16:rowId xmlns:a16="http://schemas.microsoft.com/office/drawing/2014/main" val="10002"/>
                  </a:ext>
                </a:extLst>
              </a:tr>
            </a:tbl>
          </a:graphicData>
        </a:graphic>
      </p:graphicFrame>
      <p:sp>
        <p:nvSpPr>
          <p:cNvPr id="4" name="Title 1"/>
          <p:cNvSpPr txBox="1">
            <a:spLocks noGrp="1"/>
          </p:cNvSpPr>
          <p:nvPr>
            <p:ph type="title"/>
          </p:nvPr>
        </p:nvSpPr>
        <p:spPr>
          <a:xfrm>
            <a:off x="454556" y="206543"/>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b="1" dirty="0">
                <a:solidFill>
                  <a:schemeClr val="bg1"/>
                </a:solidFill>
                <a:latin typeface="+mn-lt"/>
                <a:cs typeface="B Nazanin" panose="00000400000000000000" pitchFamily="2" charset="-78"/>
              </a:rPr>
              <a:t>اهداف نهایی و میان مدت</a:t>
            </a:r>
          </a:p>
        </p:txBody>
      </p:sp>
      <p:sp>
        <p:nvSpPr>
          <p:cNvPr id="5" name="Title 1"/>
          <p:cNvSpPr txBox="1">
            <a:spLocks/>
          </p:cNvSpPr>
          <p:nvPr/>
        </p:nvSpPr>
        <p:spPr>
          <a:xfrm>
            <a:off x="10532735" y="232760"/>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2"/>
          <a:stretch>
            <a:fillRect/>
          </a:stretch>
        </p:blipFill>
        <p:spPr>
          <a:xfrm>
            <a:off x="753199" y="362943"/>
            <a:ext cx="1187399" cy="986545"/>
          </a:xfrm>
          <a:prstGeom prst="rect">
            <a:avLst/>
          </a:prstGeom>
        </p:spPr>
      </p:pic>
      <p:pic>
        <p:nvPicPr>
          <p:cNvPr id="2" name="Picture 1">
            <a:extLst>
              <a:ext uri="{FF2B5EF4-FFF2-40B4-BE49-F238E27FC236}">
                <a16:creationId xmlns:a16="http://schemas.microsoft.com/office/drawing/2014/main" id="{7E88D62B-BB7A-3BE8-199B-873B62C90788}"/>
              </a:ext>
            </a:extLst>
          </p:cNvPr>
          <p:cNvPicPr>
            <a:picLocks noChangeAspect="1"/>
          </p:cNvPicPr>
          <p:nvPr/>
        </p:nvPicPr>
        <p:blipFill>
          <a:blip r:embed="rId3"/>
          <a:stretch>
            <a:fillRect/>
          </a:stretch>
        </p:blipFill>
        <p:spPr>
          <a:xfrm>
            <a:off x="10685318" y="296295"/>
            <a:ext cx="1139714" cy="1016293"/>
          </a:xfrm>
          <a:prstGeom prst="rect">
            <a:avLst/>
          </a:prstGeom>
        </p:spPr>
      </p:pic>
    </p:spTree>
    <p:extLst>
      <p:ext uri="{BB962C8B-B14F-4D97-AF65-F5344CB8AC3E}">
        <p14:creationId xmlns:p14="http://schemas.microsoft.com/office/powerpoint/2010/main" val="15366458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87677" y="1551457"/>
          <a:ext cx="11616646" cy="4823659"/>
        </p:xfrm>
        <a:graphic>
          <a:graphicData uri="http://schemas.openxmlformats.org/drawingml/2006/table">
            <a:tbl>
              <a:tblPr rtl="1">
                <a:tableStyleId>{5C22544A-7EE6-4342-B048-85BDC9FD1C3A}</a:tableStyleId>
              </a:tblPr>
              <a:tblGrid>
                <a:gridCol w="569279">
                  <a:extLst>
                    <a:ext uri="{9D8B030D-6E8A-4147-A177-3AD203B41FA5}">
                      <a16:colId xmlns:a16="http://schemas.microsoft.com/office/drawing/2014/main" val="20000"/>
                    </a:ext>
                  </a:extLst>
                </a:gridCol>
                <a:gridCol w="569279">
                  <a:extLst>
                    <a:ext uri="{9D8B030D-6E8A-4147-A177-3AD203B41FA5}">
                      <a16:colId xmlns:a16="http://schemas.microsoft.com/office/drawing/2014/main" val="20001"/>
                    </a:ext>
                  </a:extLst>
                </a:gridCol>
                <a:gridCol w="10478088">
                  <a:extLst>
                    <a:ext uri="{9D8B030D-6E8A-4147-A177-3AD203B41FA5}">
                      <a16:colId xmlns:a16="http://schemas.microsoft.com/office/drawing/2014/main" val="20002"/>
                    </a:ext>
                  </a:extLst>
                </a:gridCol>
              </a:tblGrid>
              <a:tr h="1322475">
                <a:tc gridSpan="2">
                  <a:txBody>
                    <a:bodyPr/>
                    <a:lstStyle/>
                    <a:p>
                      <a:pPr algn="ctr" rtl="1" fontAlgn="ctr"/>
                      <a:r>
                        <a:rPr lang="fa-IR" sz="2400" b="1" u="none" strike="noStrike" dirty="0">
                          <a:solidFill>
                            <a:schemeClr val="bg1"/>
                          </a:solidFill>
                          <a:effectLst/>
                          <a:cs typeface="B Nazanin" panose="00000400000000000000" pitchFamily="2" charset="-78"/>
                        </a:rPr>
                        <a:t>3</a:t>
                      </a:r>
                      <a:endParaRPr lang="en-US"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hMerge="1">
                  <a:txBody>
                    <a:bodyPr/>
                    <a:lstStyle/>
                    <a:p>
                      <a:pPr algn="ctr" rtl="1" fontAlgn="ctr"/>
                      <a:endParaRPr lang="en-US" sz="11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a:txBody>
                    <a:bodyPr/>
                    <a:lstStyle/>
                    <a:p>
                      <a:pPr algn="ctr" rtl="1" fontAlgn="ctr"/>
                      <a:r>
                        <a:rPr lang="fa-IR" sz="3200" b="1" i="0" u="none" strike="noStrike" dirty="0">
                          <a:solidFill>
                            <a:srgbClr val="FFFFFF"/>
                          </a:solidFill>
                          <a:effectLst/>
                          <a:latin typeface="B Nazanin" panose="00000400000000000000" pitchFamily="2" charset="-78"/>
                          <a:cs typeface="B Nazanin" panose="00000400000000000000" pitchFamily="2" charset="-78"/>
                        </a:rPr>
                        <a:t>  تا پایان سال  1405 شیوع ابتلا به عفونت اچ آی وی</a:t>
                      </a:r>
                      <a:r>
                        <a:rPr lang="en-US" sz="3200" b="1" i="0" u="none" strike="noStrike" dirty="0">
                          <a:solidFill>
                            <a:srgbClr val="FFFFFF"/>
                          </a:solidFill>
                          <a:effectLst/>
                          <a:latin typeface="B Nazanin" panose="00000400000000000000" pitchFamily="2" charset="-78"/>
                          <a:cs typeface="B Nazanin" panose="00000400000000000000" pitchFamily="2" charset="-78"/>
                        </a:rPr>
                        <a:t>  </a:t>
                      </a:r>
                      <a:r>
                        <a:rPr lang="fa-IR" sz="3200" b="1" i="0" u="none" strike="noStrike" dirty="0">
                          <a:solidFill>
                            <a:srgbClr val="FFFFFF"/>
                          </a:solidFill>
                          <a:effectLst/>
                          <a:latin typeface="B Nazanin" panose="00000400000000000000" pitchFamily="2" charset="-78"/>
                          <a:cs typeface="B Nazanin" panose="00000400000000000000" pitchFamily="2" charset="-78"/>
                        </a:rPr>
                        <a:t>در افراد در معرض خطر انتقال جنسی  کمتر از 5% باقی بماند.</a:t>
                      </a:r>
                    </a:p>
                  </a:txBody>
                  <a:tcPr marL="0" marR="0" marT="0" marB="0" anchor="ctr">
                    <a:solidFill>
                      <a:srgbClr val="C00000"/>
                    </a:solidFill>
                  </a:tcPr>
                </a:tc>
                <a:extLst>
                  <a:ext uri="{0D108BD9-81ED-4DB2-BD59-A6C34878D82A}">
                    <a16:rowId xmlns:a16="http://schemas.microsoft.com/office/drawing/2014/main" val="10000"/>
                  </a:ext>
                </a:extLst>
              </a:tr>
              <a:tr h="2174260">
                <a:tc>
                  <a:txBody>
                    <a:bodyPr/>
                    <a:lstStyle/>
                    <a:p>
                      <a:pPr algn="ctr" rtl="0" fontAlgn="ctr"/>
                      <a:r>
                        <a:rPr lang="fa-IR" sz="2400" b="1" u="none" strike="noStrike" dirty="0">
                          <a:solidFill>
                            <a:schemeClr val="bg1"/>
                          </a:solidFill>
                          <a:effectLst/>
                          <a:cs typeface="B Nazanin" panose="00000400000000000000" pitchFamily="2" charset="-78"/>
                        </a:rPr>
                        <a:t>3</a:t>
                      </a:r>
                      <a:endParaRPr lang="fa-IR"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a:txBody>
                    <a:bodyPr/>
                    <a:lstStyle/>
                    <a:p>
                      <a:pPr algn="ctr" rtl="1" fontAlgn="ctr"/>
                      <a:r>
                        <a:rPr lang="fa-IR" sz="2400" b="1" i="0" u="none" strike="noStrike" dirty="0">
                          <a:solidFill>
                            <a:schemeClr val="bg1"/>
                          </a:solidFill>
                          <a:effectLst/>
                          <a:latin typeface="+mn-lt"/>
                          <a:cs typeface="B Nazanin" panose="00000400000000000000" pitchFamily="2" charset="-78"/>
                        </a:rPr>
                        <a:t>1</a:t>
                      </a:r>
                      <a:endParaRPr lang="en-US"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r" rtl="1" fontAlgn="ctr"/>
                      <a:r>
                        <a:rPr lang="fa-IR" sz="2800" b="1" i="0" u="none" strike="noStrike" dirty="0">
                          <a:solidFill>
                            <a:srgbClr val="4F6228"/>
                          </a:solidFill>
                          <a:effectLst/>
                          <a:latin typeface="B Nazanin" panose="00000400000000000000" pitchFamily="2" charset="-78"/>
                          <a:cs typeface="B Nazanin" panose="00000400000000000000" pitchFamily="2" charset="-78"/>
                        </a:rPr>
                        <a:t>تا پایان سال 1405 درصد افراد در معرض خطر انتقال جنسی  که می توانند هم روش‌هاي پيش‌گيري از انتقال  اچ‌آي‌وي را به‌درستي تشخيص ‌دهند و هم باورهاي غلط مهم درخصوص انتقال اچ‌آي‌وي را رد ‌كنند 20% نسبت به عدد پایه افزایش یابد</a:t>
                      </a:r>
                    </a:p>
                  </a:txBody>
                  <a:tcPr marL="0" marR="0" marT="0" marB="0" anchor="ctr">
                    <a:solidFill>
                      <a:schemeClr val="accent6">
                        <a:lumMod val="20000"/>
                        <a:lumOff val="80000"/>
                      </a:schemeClr>
                    </a:solidFill>
                  </a:tcPr>
                </a:tc>
                <a:extLst>
                  <a:ext uri="{0D108BD9-81ED-4DB2-BD59-A6C34878D82A}">
                    <a16:rowId xmlns:a16="http://schemas.microsoft.com/office/drawing/2014/main" val="10001"/>
                  </a:ext>
                </a:extLst>
              </a:tr>
              <a:tr h="1326924">
                <a:tc>
                  <a:txBody>
                    <a:bodyPr/>
                    <a:lstStyle/>
                    <a:p>
                      <a:pPr algn="ctr" rtl="0" fontAlgn="ctr"/>
                      <a:r>
                        <a:rPr lang="fa-IR" sz="2400" b="1" u="none" strike="noStrike" dirty="0">
                          <a:solidFill>
                            <a:schemeClr val="bg1"/>
                          </a:solidFill>
                          <a:effectLst/>
                          <a:cs typeface="B Nazanin" panose="00000400000000000000" pitchFamily="2" charset="-78"/>
                        </a:rPr>
                        <a:t>3</a:t>
                      </a:r>
                      <a:endParaRPr lang="fa-IR"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a:txBody>
                    <a:bodyPr/>
                    <a:lstStyle/>
                    <a:p>
                      <a:pPr algn="ctr" rtl="1" fontAlgn="ctr"/>
                      <a:r>
                        <a:rPr lang="fa-IR" sz="2400" b="1" u="none" strike="noStrike" dirty="0">
                          <a:solidFill>
                            <a:schemeClr val="bg1"/>
                          </a:solidFill>
                          <a:effectLst/>
                          <a:cs typeface="B Nazanin" panose="00000400000000000000" pitchFamily="2" charset="-78"/>
                        </a:rPr>
                        <a:t>2</a:t>
                      </a:r>
                      <a:endParaRPr lang="en-US"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r" rtl="1" fontAlgn="ctr"/>
                      <a:r>
                        <a:rPr lang="fa-IR" sz="2800" b="1" i="0" u="none" strike="noStrike" dirty="0">
                          <a:solidFill>
                            <a:srgbClr val="4F6228"/>
                          </a:solidFill>
                          <a:effectLst/>
                          <a:latin typeface="B Nazanin" panose="00000400000000000000" pitchFamily="2" charset="-78"/>
                          <a:cs typeface="B Nazanin" panose="00000400000000000000" pitchFamily="2" charset="-78"/>
                        </a:rPr>
                        <a:t>تا پایان سال 1405درصدافراد در معرض بیشترین  خطر انتقال جنسی که در آخرین تماس جنسی  خود از کاندوم به عنوان وسیله پیشگیری از انتقال عفونت استفاده کرده اند 20% افزایش یابد</a:t>
                      </a:r>
                    </a:p>
                  </a:txBody>
                  <a:tcPr marL="0" marR="0" marT="0" marB="0" anchor="ctr">
                    <a:solidFill>
                      <a:schemeClr val="accent6">
                        <a:lumMod val="20000"/>
                        <a:lumOff val="80000"/>
                      </a:schemeClr>
                    </a:solidFill>
                  </a:tcPr>
                </a:tc>
                <a:extLst>
                  <a:ext uri="{0D108BD9-81ED-4DB2-BD59-A6C34878D82A}">
                    <a16:rowId xmlns:a16="http://schemas.microsoft.com/office/drawing/2014/main" val="10002"/>
                  </a:ext>
                </a:extLst>
              </a:tr>
            </a:tbl>
          </a:graphicData>
        </a:graphic>
      </p:graphicFrame>
      <p:sp>
        <p:nvSpPr>
          <p:cNvPr id="4" name="Title 1"/>
          <p:cNvSpPr txBox="1">
            <a:spLocks noGrp="1"/>
          </p:cNvSpPr>
          <p:nvPr>
            <p:ph type="title"/>
          </p:nvPr>
        </p:nvSpPr>
        <p:spPr>
          <a:xfrm>
            <a:off x="454556" y="206543"/>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b="1" dirty="0">
                <a:solidFill>
                  <a:schemeClr val="bg1"/>
                </a:solidFill>
                <a:latin typeface="+mn-lt"/>
                <a:cs typeface="B Nazanin" panose="00000400000000000000" pitchFamily="2" charset="-78"/>
              </a:rPr>
              <a:t>اهداف نهایی و میان مدت</a:t>
            </a:r>
          </a:p>
        </p:txBody>
      </p:sp>
      <p:sp>
        <p:nvSpPr>
          <p:cNvPr id="5" name="Title 1"/>
          <p:cNvSpPr txBox="1">
            <a:spLocks/>
          </p:cNvSpPr>
          <p:nvPr/>
        </p:nvSpPr>
        <p:spPr>
          <a:xfrm>
            <a:off x="10532735" y="232760"/>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2"/>
          <a:stretch>
            <a:fillRect/>
          </a:stretch>
        </p:blipFill>
        <p:spPr>
          <a:xfrm>
            <a:off x="705841" y="482884"/>
            <a:ext cx="1187399" cy="986545"/>
          </a:xfrm>
          <a:prstGeom prst="rect">
            <a:avLst/>
          </a:prstGeom>
        </p:spPr>
      </p:pic>
      <p:pic>
        <p:nvPicPr>
          <p:cNvPr id="2" name="Picture 1">
            <a:extLst>
              <a:ext uri="{FF2B5EF4-FFF2-40B4-BE49-F238E27FC236}">
                <a16:creationId xmlns:a16="http://schemas.microsoft.com/office/drawing/2014/main" id="{64B78E5C-BCAB-0D50-CBD6-6A873E42CA73}"/>
              </a:ext>
            </a:extLst>
          </p:cNvPr>
          <p:cNvPicPr>
            <a:picLocks noChangeAspect="1"/>
          </p:cNvPicPr>
          <p:nvPr/>
        </p:nvPicPr>
        <p:blipFill>
          <a:blip r:embed="rId3"/>
          <a:stretch>
            <a:fillRect/>
          </a:stretch>
        </p:blipFill>
        <p:spPr>
          <a:xfrm>
            <a:off x="10685318" y="296295"/>
            <a:ext cx="1139714" cy="1016293"/>
          </a:xfrm>
          <a:prstGeom prst="rect">
            <a:avLst/>
          </a:prstGeom>
        </p:spPr>
      </p:pic>
    </p:spTree>
    <p:extLst>
      <p:ext uri="{BB962C8B-B14F-4D97-AF65-F5344CB8AC3E}">
        <p14:creationId xmlns:p14="http://schemas.microsoft.com/office/powerpoint/2010/main" val="24882221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91CD4B-0C6A-4A1E-B1A0-1D912A68A597}"/>
              </a:ext>
            </a:extLst>
          </p:cNvPr>
          <p:cNvPicPr>
            <a:picLocks noChangeAspect="1"/>
          </p:cNvPicPr>
          <p:nvPr/>
        </p:nvPicPr>
        <p:blipFill>
          <a:blip r:embed="rId2"/>
          <a:stretch>
            <a:fillRect/>
          </a:stretch>
        </p:blipFill>
        <p:spPr>
          <a:xfrm>
            <a:off x="132522" y="178731"/>
            <a:ext cx="11984722" cy="6010033"/>
          </a:xfrm>
          <a:prstGeom prst="rect">
            <a:avLst/>
          </a:prstGeom>
          <a:ln>
            <a:noFill/>
          </a:ln>
          <a:effectLst>
            <a:softEdge rad="112500"/>
          </a:effectLst>
        </p:spPr>
      </p:pic>
      <p:pic>
        <p:nvPicPr>
          <p:cNvPr id="5" name="Picture 4">
            <a:extLst>
              <a:ext uri="{FF2B5EF4-FFF2-40B4-BE49-F238E27FC236}">
                <a16:creationId xmlns:a16="http://schemas.microsoft.com/office/drawing/2014/main" id="{50F0DB85-B5F0-4A4C-8E4F-F0CC8E88E6F1}"/>
              </a:ext>
            </a:extLst>
          </p:cNvPr>
          <p:cNvPicPr>
            <a:picLocks noChangeAspect="1"/>
          </p:cNvPicPr>
          <p:nvPr/>
        </p:nvPicPr>
        <p:blipFill>
          <a:blip r:embed="rId3"/>
          <a:stretch>
            <a:fillRect/>
          </a:stretch>
        </p:blipFill>
        <p:spPr>
          <a:xfrm>
            <a:off x="7712765" y="3582231"/>
            <a:ext cx="4346713" cy="2606533"/>
          </a:xfrm>
          <a:prstGeom prst="rect">
            <a:avLst/>
          </a:prstGeom>
          <a:ln>
            <a:noFill/>
          </a:ln>
          <a:effectLst>
            <a:softEdge rad="112500"/>
          </a:effectLst>
        </p:spPr>
      </p:pic>
    </p:spTree>
    <p:extLst>
      <p:ext uri="{BB962C8B-B14F-4D97-AF65-F5344CB8AC3E}">
        <p14:creationId xmlns:p14="http://schemas.microsoft.com/office/powerpoint/2010/main" val="297474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61702" y="1854544"/>
          <a:ext cx="11616646" cy="4218277"/>
        </p:xfrm>
        <a:graphic>
          <a:graphicData uri="http://schemas.openxmlformats.org/drawingml/2006/table">
            <a:tbl>
              <a:tblPr rtl="1">
                <a:tableStyleId>{5C22544A-7EE6-4342-B048-85BDC9FD1C3A}</a:tableStyleId>
              </a:tblPr>
              <a:tblGrid>
                <a:gridCol w="569279">
                  <a:extLst>
                    <a:ext uri="{9D8B030D-6E8A-4147-A177-3AD203B41FA5}">
                      <a16:colId xmlns:a16="http://schemas.microsoft.com/office/drawing/2014/main" val="20000"/>
                    </a:ext>
                  </a:extLst>
                </a:gridCol>
                <a:gridCol w="569279">
                  <a:extLst>
                    <a:ext uri="{9D8B030D-6E8A-4147-A177-3AD203B41FA5}">
                      <a16:colId xmlns:a16="http://schemas.microsoft.com/office/drawing/2014/main" val="20001"/>
                    </a:ext>
                  </a:extLst>
                </a:gridCol>
                <a:gridCol w="10478088">
                  <a:extLst>
                    <a:ext uri="{9D8B030D-6E8A-4147-A177-3AD203B41FA5}">
                      <a16:colId xmlns:a16="http://schemas.microsoft.com/office/drawing/2014/main" val="20002"/>
                    </a:ext>
                  </a:extLst>
                </a:gridCol>
              </a:tblGrid>
              <a:tr h="1704716">
                <a:tc gridSpan="2">
                  <a:txBody>
                    <a:bodyPr/>
                    <a:lstStyle/>
                    <a:p>
                      <a:pPr algn="ctr" rtl="1" fontAlgn="ctr"/>
                      <a:r>
                        <a:rPr lang="fa-IR" sz="3600" b="1" u="none" strike="noStrike" dirty="0">
                          <a:solidFill>
                            <a:schemeClr val="bg1"/>
                          </a:solidFill>
                          <a:effectLst/>
                          <a:cs typeface="B Nazanin" panose="00000400000000000000" pitchFamily="2" charset="-78"/>
                        </a:rPr>
                        <a:t>4</a:t>
                      </a:r>
                      <a:endParaRPr lang="en-US" sz="36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hMerge="1">
                  <a:txBody>
                    <a:bodyPr/>
                    <a:lstStyle/>
                    <a:p>
                      <a:pPr algn="ctr" rtl="1" fontAlgn="ctr"/>
                      <a:endParaRPr lang="en-US" sz="11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a:txBody>
                    <a:bodyPr/>
                    <a:lstStyle/>
                    <a:p>
                      <a:pPr algn="ctr" rtl="1" fontAlgn="ctr"/>
                      <a:r>
                        <a:rPr lang="fa-IR" sz="4000" b="1" i="0" u="none" strike="noStrike" dirty="0">
                          <a:solidFill>
                            <a:srgbClr val="FFFFFF"/>
                          </a:solidFill>
                          <a:effectLst/>
                          <a:latin typeface="B Nazanin" panose="00000400000000000000" pitchFamily="2" charset="-78"/>
                          <a:cs typeface="B Nazanin" panose="00000400000000000000" pitchFamily="2" charset="-78"/>
                        </a:rPr>
                        <a:t>  تا پایان سال  1405 میزان بروز عفونت اچ آی وی</a:t>
                      </a:r>
                      <a:r>
                        <a:rPr lang="en-US" sz="4000" b="1" i="0" u="none" strike="noStrike" dirty="0">
                          <a:solidFill>
                            <a:srgbClr val="FFFFFF"/>
                          </a:solidFill>
                          <a:effectLst/>
                          <a:latin typeface="B Nazanin" panose="00000400000000000000" pitchFamily="2" charset="-78"/>
                          <a:cs typeface="B Nazanin" panose="00000400000000000000" pitchFamily="2" charset="-78"/>
                        </a:rPr>
                        <a:t>  </a:t>
                      </a:r>
                      <a:r>
                        <a:rPr lang="fa-IR" sz="4000" b="1" i="0" u="none" strike="noStrike" dirty="0">
                          <a:solidFill>
                            <a:srgbClr val="FFFFFF"/>
                          </a:solidFill>
                          <a:effectLst/>
                          <a:latin typeface="B Nazanin" panose="00000400000000000000" pitchFamily="2" charset="-78"/>
                          <a:cs typeface="B Nazanin" panose="00000400000000000000" pitchFamily="2" charset="-78"/>
                        </a:rPr>
                        <a:t>در نوزادان زنده متولد از زنان باردارمبتلا به اچ آی وی به میزان 90% کاهش یابد</a:t>
                      </a:r>
                    </a:p>
                  </a:txBody>
                  <a:tcPr marL="0" marR="0" marT="0" marB="0" anchor="ctr">
                    <a:solidFill>
                      <a:srgbClr val="C00000"/>
                    </a:solidFill>
                  </a:tcPr>
                </a:tc>
                <a:extLst>
                  <a:ext uri="{0D108BD9-81ED-4DB2-BD59-A6C34878D82A}">
                    <a16:rowId xmlns:a16="http://schemas.microsoft.com/office/drawing/2014/main" val="10000"/>
                  </a:ext>
                </a:extLst>
              </a:tr>
              <a:tr h="2389477">
                <a:tc>
                  <a:txBody>
                    <a:bodyPr/>
                    <a:lstStyle/>
                    <a:p>
                      <a:pPr algn="ctr" rtl="0" fontAlgn="ctr"/>
                      <a:r>
                        <a:rPr lang="fa-IR" sz="3600" b="1" u="none" strike="noStrike" dirty="0">
                          <a:solidFill>
                            <a:schemeClr val="bg1"/>
                          </a:solidFill>
                          <a:effectLst/>
                          <a:cs typeface="B Nazanin" panose="00000400000000000000" pitchFamily="2" charset="-78"/>
                        </a:rPr>
                        <a:t>4</a:t>
                      </a:r>
                      <a:endParaRPr lang="fa-IR" sz="36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a:txBody>
                    <a:bodyPr/>
                    <a:lstStyle/>
                    <a:p>
                      <a:pPr algn="ctr" rtl="1" fontAlgn="ctr"/>
                      <a:r>
                        <a:rPr lang="fa-IR" sz="3600" b="1" i="0" u="none" strike="noStrike" dirty="0">
                          <a:solidFill>
                            <a:schemeClr val="bg1"/>
                          </a:solidFill>
                          <a:effectLst/>
                          <a:latin typeface="+mn-lt"/>
                          <a:cs typeface="B Nazanin" panose="00000400000000000000" pitchFamily="2" charset="-78"/>
                        </a:rPr>
                        <a:t>1</a:t>
                      </a:r>
                      <a:endParaRPr lang="en-US" sz="36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r" rtl="1" fontAlgn="ctr"/>
                      <a:r>
                        <a:rPr lang="fa-IR" sz="3600" b="1" i="0" u="none" strike="noStrike" dirty="0">
                          <a:solidFill>
                            <a:srgbClr val="4F6228"/>
                          </a:solidFill>
                          <a:effectLst/>
                          <a:latin typeface="B Nazanin" panose="00000400000000000000" pitchFamily="2" charset="-78"/>
                          <a:cs typeface="B Nazanin" panose="00000400000000000000" pitchFamily="2" charset="-78"/>
                        </a:rPr>
                        <a:t>تا پایان برنامه 90% مادران باردار مبتلا به اچ آی وی تخمین زده شده ، تحت پوشش درمان استاندارد پیشگیری انتقال مادر به کودک قرار گرفته باشند.</a:t>
                      </a:r>
                    </a:p>
                  </a:txBody>
                  <a:tcPr marL="0" marR="0" marT="0" marB="0" anchor="ctr">
                    <a:solidFill>
                      <a:schemeClr val="accent6">
                        <a:lumMod val="20000"/>
                        <a:lumOff val="80000"/>
                      </a:schemeClr>
                    </a:solidFill>
                  </a:tcPr>
                </a:tc>
                <a:extLst>
                  <a:ext uri="{0D108BD9-81ED-4DB2-BD59-A6C34878D82A}">
                    <a16:rowId xmlns:a16="http://schemas.microsoft.com/office/drawing/2014/main" val="10001"/>
                  </a:ext>
                </a:extLst>
              </a:tr>
            </a:tbl>
          </a:graphicData>
        </a:graphic>
      </p:graphicFrame>
      <p:sp>
        <p:nvSpPr>
          <p:cNvPr id="4" name="Title 1"/>
          <p:cNvSpPr txBox="1">
            <a:spLocks noGrp="1"/>
          </p:cNvSpPr>
          <p:nvPr>
            <p:ph type="title"/>
          </p:nvPr>
        </p:nvSpPr>
        <p:spPr>
          <a:xfrm>
            <a:off x="454556" y="206543"/>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b="1" dirty="0">
                <a:solidFill>
                  <a:schemeClr val="bg1"/>
                </a:solidFill>
                <a:latin typeface="+mn-lt"/>
                <a:cs typeface="B Nazanin" panose="00000400000000000000" pitchFamily="2" charset="-78"/>
              </a:rPr>
              <a:t>اهداف نهایی و میان مدت</a:t>
            </a:r>
          </a:p>
        </p:txBody>
      </p:sp>
      <p:sp>
        <p:nvSpPr>
          <p:cNvPr id="5" name="Title 1"/>
          <p:cNvSpPr txBox="1">
            <a:spLocks/>
          </p:cNvSpPr>
          <p:nvPr/>
        </p:nvSpPr>
        <p:spPr>
          <a:xfrm>
            <a:off x="10532735" y="186527"/>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2"/>
          <a:stretch>
            <a:fillRect/>
          </a:stretch>
        </p:blipFill>
        <p:spPr>
          <a:xfrm>
            <a:off x="676999" y="291906"/>
            <a:ext cx="1187399" cy="986545"/>
          </a:xfrm>
          <a:prstGeom prst="rect">
            <a:avLst/>
          </a:prstGeom>
        </p:spPr>
      </p:pic>
      <p:pic>
        <p:nvPicPr>
          <p:cNvPr id="2" name="Picture 1">
            <a:extLst>
              <a:ext uri="{FF2B5EF4-FFF2-40B4-BE49-F238E27FC236}">
                <a16:creationId xmlns:a16="http://schemas.microsoft.com/office/drawing/2014/main" id="{10A4B70A-B152-642F-A638-1E3F291A9E9B}"/>
              </a:ext>
            </a:extLst>
          </p:cNvPr>
          <p:cNvPicPr>
            <a:picLocks noChangeAspect="1"/>
          </p:cNvPicPr>
          <p:nvPr/>
        </p:nvPicPr>
        <p:blipFill>
          <a:blip r:embed="rId3"/>
          <a:stretch>
            <a:fillRect/>
          </a:stretch>
        </p:blipFill>
        <p:spPr>
          <a:xfrm>
            <a:off x="10685318" y="296295"/>
            <a:ext cx="1139714" cy="1016293"/>
          </a:xfrm>
          <a:prstGeom prst="rect">
            <a:avLst/>
          </a:prstGeom>
        </p:spPr>
      </p:pic>
    </p:spTree>
    <p:extLst>
      <p:ext uri="{BB962C8B-B14F-4D97-AF65-F5344CB8AC3E}">
        <p14:creationId xmlns:p14="http://schemas.microsoft.com/office/powerpoint/2010/main" val="35617493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87677" y="1551457"/>
          <a:ext cx="11616646" cy="4684957"/>
        </p:xfrm>
        <a:graphic>
          <a:graphicData uri="http://schemas.openxmlformats.org/drawingml/2006/table">
            <a:tbl>
              <a:tblPr rtl="1">
                <a:tableStyleId>{5C22544A-7EE6-4342-B048-85BDC9FD1C3A}</a:tableStyleId>
              </a:tblPr>
              <a:tblGrid>
                <a:gridCol w="569279">
                  <a:extLst>
                    <a:ext uri="{9D8B030D-6E8A-4147-A177-3AD203B41FA5}">
                      <a16:colId xmlns:a16="http://schemas.microsoft.com/office/drawing/2014/main" val="20000"/>
                    </a:ext>
                  </a:extLst>
                </a:gridCol>
                <a:gridCol w="569279">
                  <a:extLst>
                    <a:ext uri="{9D8B030D-6E8A-4147-A177-3AD203B41FA5}">
                      <a16:colId xmlns:a16="http://schemas.microsoft.com/office/drawing/2014/main" val="20001"/>
                    </a:ext>
                  </a:extLst>
                </a:gridCol>
                <a:gridCol w="10478088">
                  <a:extLst>
                    <a:ext uri="{9D8B030D-6E8A-4147-A177-3AD203B41FA5}">
                      <a16:colId xmlns:a16="http://schemas.microsoft.com/office/drawing/2014/main" val="20002"/>
                    </a:ext>
                  </a:extLst>
                </a:gridCol>
              </a:tblGrid>
              <a:tr h="942120">
                <a:tc gridSpan="2">
                  <a:txBody>
                    <a:bodyPr/>
                    <a:lstStyle/>
                    <a:p>
                      <a:pPr algn="ctr" rtl="1" fontAlgn="ctr"/>
                      <a:r>
                        <a:rPr lang="fa-IR" sz="2400" b="1" i="0" u="none" strike="noStrike" dirty="0">
                          <a:solidFill>
                            <a:schemeClr val="bg1"/>
                          </a:solidFill>
                          <a:effectLst/>
                          <a:latin typeface="B Titr" panose="00000700000000000000" pitchFamily="2" charset="-78"/>
                          <a:cs typeface="B Nazanin" panose="00000400000000000000" pitchFamily="2" charset="-78"/>
                        </a:rPr>
                        <a:t>5</a:t>
                      </a:r>
                      <a:endParaRPr lang="en-US"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hMerge="1">
                  <a:txBody>
                    <a:bodyPr/>
                    <a:lstStyle/>
                    <a:p>
                      <a:pPr algn="ctr" rtl="1" fontAlgn="ctr"/>
                      <a:endParaRPr lang="en-US" sz="11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rgbClr val="C00000"/>
                    </a:solidFill>
                  </a:tcPr>
                </a:tc>
                <a:tc>
                  <a:txBody>
                    <a:bodyPr/>
                    <a:lstStyle/>
                    <a:p>
                      <a:pPr algn="ctr" rtl="1" fontAlgn="ctr"/>
                      <a:r>
                        <a:rPr lang="fa-IR" sz="2800" b="1" i="0" u="none" strike="noStrike" dirty="0">
                          <a:solidFill>
                            <a:srgbClr val="FFFFFF"/>
                          </a:solidFill>
                          <a:effectLst/>
                          <a:latin typeface="B Nazanin" panose="00000400000000000000" pitchFamily="2" charset="-78"/>
                          <a:cs typeface="B Nazanin" panose="00000400000000000000" pitchFamily="2" charset="-78"/>
                        </a:rPr>
                        <a:t>  تا پایان سال 1405مرگ منتسب به ایدز در مبتلایان به اچ آی وی به میزان 20% کاهش یابد </a:t>
                      </a:r>
                    </a:p>
                  </a:txBody>
                  <a:tcPr marL="0" marR="0" marT="0" marB="0" anchor="ctr">
                    <a:solidFill>
                      <a:srgbClr val="C00000"/>
                    </a:solidFill>
                  </a:tcPr>
                </a:tc>
                <a:extLst>
                  <a:ext uri="{0D108BD9-81ED-4DB2-BD59-A6C34878D82A}">
                    <a16:rowId xmlns:a16="http://schemas.microsoft.com/office/drawing/2014/main" val="10000"/>
                  </a:ext>
                </a:extLst>
              </a:tr>
              <a:tr h="1077244">
                <a:tc>
                  <a:txBody>
                    <a:bodyPr/>
                    <a:lstStyle/>
                    <a:p>
                      <a:pPr algn="ctr" rtl="0" fontAlgn="ctr"/>
                      <a:r>
                        <a:rPr lang="fa-IR" sz="2400" b="1" i="0" u="none" strike="noStrike" dirty="0">
                          <a:solidFill>
                            <a:schemeClr val="bg1"/>
                          </a:solidFill>
                          <a:effectLst/>
                          <a:latin typeface="B Titr" panose="00000700000000000000" pitchFamily="2" charset="-78"/>
                          <a:cs typeface="B Nazanin" panose="00000400000000000000" pitchFamily="2" charset="-78"/>
                        </a:rPr>
                        <a:t>5</a:t>
                      </a:r>
                    </a:p>
                  </a:txBody>
                  <a:tcPr marL="0" marR="0" marT="0" marB="0" anchor="ctr">
                    <a:cell3D prstMaterial="dkEdge">
                      <a:bevel/>
                      <a:lightRig rig="flood" dir="t"/>
                    </a:cell3D>
                    <a:solidFill>
                      <a:srgbClr val="C00000"/>
                    </a:solidFill>
                  </a:tcPr>
                </a:tc>
                <a:tc>
                  <a:txBody>
                    <a:bodyPr/>
                    <a:lstStyle/>
                    <a:p>
                      <a:pPr algn="ctr" rtl="1" fontAlgn="ctr"/>
                      <a:r>
                        <a:rPr lang="fa-IR" sz="2400" b="1" i="0" u="none" strike="noStrike" dirty="0">
                          <a:solidFill>
                            <a:schemeClr val="bg1"/>
                          </a:solidFill>
                          <a:effectLst/>
                          <a:latin typeface="B Titr" panose="00000700000000000000" pitchFamily="2" charset="-78"/>
                          <a:cs typeface="B Nazanin" panose="00000400000000000000" pitchFamily="2" charset="-78"/>
                        </a:rPr>
                        <a:t>1</a:t>
                      </a:r>
                      <a:endParaRPr lang="en-US"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r" rtl="1" fontAlgn="ctr"/>
                      <a:r>
                        <a:rPr lang="fa-IR" sz="2800" b="1" i="0" u="none" strike="noStrike" dirty="0">
                          <a:solidFill>
                            <a:srgbClr val="4F6228"/>
                          </a:solidFill>
                          <a:effectLst/>
                          <a:latin typeface="B Nazanin" panose="00000400000000000000" pitchFamily="2" charset="-78"/>
                          <a:cs typeface="B Nazanin" panose="00000400000000000000" pitchFamily="2" charset="-78"/>
                        </a:rPr>
                        <a:t>تا پایان سال 1405 حداقل 79% افراد مبتلا به اچ آی وی</a:t>
                      </a:r>
                      <a:r>
                        <a:rPr lang="en-US" sz="2800" b="1" i="0" u="none" strike="noStrike" dirty="0">
                          <a:solidFill>
                            <a:srgbClr val="4F6228"/>
                          </a:solidFill>
                          <a:effectLst/>
                          <a:latin typeface="B Nazanin" panose="00000400000000000000" pitchFamily="2" charset="-78"/>
                          <a:cs typeface="B Nazanin" panose="00000400000000000000" pitchFamily="2" charset="-78"/>
                        </a:rPr>
                        <a:t> </a:t>
                      </a:r>
                      <a:r>
                        <a:rPr lang="fa-IR" sz="2800" b="1" i="0" u="none" strike="noStrike" dirty="0">
                          <a:solidFill>
                            <a:srgbClr val="4F6228"/>
                          </a:solidFill>
                          <a:effectLst/>
                          <a:latin typeface="B Nazanin" panose="00000400000000000000" pitchFamily="2" charset="-78"/>
                          <a:cs typeface="B Nazanin" panose="00000400000000000000" pitchFamily="2" charset="-78"/>
                        </a:rPr>
                        <a:t>تخمین زده شده ، شناسائی شده باشند.</a:t>
                      </a:r>
                    </a:p>
                  </a:txBody>
                  <a:tcPr marL="0" marR="0" marT="0" marB="0" anchor="ctr">
                    <a:solidFill>
                      <a:schemeClr val="accent6">
                        <a:lumMod val="20000"/>
                        <a:lumOff val="80000"/>
                      </a:schemeClr>
                    </a:solidFill>
                  </a:tcPr>
                </a:tc>
                <a:extLst>
                  <a:ext uri="{0D108BD9-81ED-4DB2-BD59-A6C34878D82A}">
                    <a16:rowId xmlns:a16="http://schemas.microsoft.com/office/drawing/2014/main" val="10001"/>
                  </a:ext>
                </a:extLst>
              </a:tr>
              <a:tr h="888531">
                <a:tc>
                  <a:txBody>
                    <a:bodyPr/>
                    <a:lstStyle/>
                    <a:p>
                      <a:pPr algn="ctr" rtl="0" fontAlgn="ctr"/>
                      <a:r>
                        <a:rPr lang="fa-IR" sz="2400" b="1" i="0" u="none" strike="noStrike" dirty="0">
                          <a:solidFill>
                            <a:schemeClr val="bg1"/>
                          </a:solidFill>
                          <a:effectLst/>
                          <a:latin typeface="B Titr" panose="00000700000000000000" pitchFamily="2" charset="-78"/>
                          <a:cs typeface="B Nazanin" panose="00000400000000000000" pitchFamily="2" charset="-78"/>
                        </a:rPr>
                        <a:t>5</a:t>
                      </a:r>
                    </a:p>
                  </a:txBody>
                  <a:tcPr marL="0" marR="0" marT="0" marB="0" anchor="ctr">
                    <a:cell3D prstMaterial="dkEdge">
                      <a:bevel/>
                      <a:lightRig rig="flood" dir="t"/>
                    </a:cell3D>
                    <a:solidFill>
                      <a:srgbClr val="C00000"/>
                    </a:solidFill>
                  </a:tcPr>
                </a:tc>
                <a:tc>
                  <a:txBody>
                    <a:bodyPr/>
                    <a:lstStyle/>
                    <a:p>
                      <a:pPr algn="ctr" rtl="1" fontAlgn="ctr"/>
                      <a:r>
                        <a:rPr lang="fa-IR" sz="2400" b="1" i="0" u="none" strike="noStrike" dirty="0">
                          <a:solidFill>
                            <a:schemeClr val="bg1"/>
                          </a:solidFill>
                          <a:effectLst/>
                          <a:latin typeface="B Titr" panose="00000700000000000000" pitchFamily="2" charset="-78"/>
                          <a:cs typeface="B Nazanin" panose="00000400000000000000" pitchFamily="2" charset="-78"/>
                        </a:rPr>
                        <a:t>2</a:t>
                      </a:r>
                      <a:endParaRPr lang="en-US"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r" rtl="1" fontAlgn="ctr"/>
                      <a:r>
                        <a:rPr lang="fa-IR" sz="2800" b="1" i="0" u="none" strike="noStrike" dirty="0">
                          <a:solidFill>
                            <a:srgbClr val="4F6228"/>
                          </a:solidFill>
                          <a:effectLst/>
                          <a:latin typeface="B Nazanin" panose="00000400000000000000" pitchFamily="2" charset="-78"/>
                          <a:cs typeface="B Nazanin" panose="00000400000000000000" pitchFamily="2" charset="-78"/>
                        </a:rPr>
                        <a:t>تا پایان سال  1405حداقل 76%  افراد مبتلا به اچ آی وی شناسائی شده ، تحت درمان ضد رترویرسی قرار بگیرند.</a:t>
                      </a:r>
                    </a:p>
                  </a:txBody>
                  <a:tcPr marL="0" marR="0" marT="0" marB="0" anchor="ctr">
                    <a:solidFill>
                      <a:schemeClr val="accent6">
                        <a:lumMod val="20000"/>
                        <a:lumOff val="80000"/>
                      </a:schemeClr>
                    </a:solidFill>
                  </a:tcPr>
                </a:tc>
                <a:extLst>
                  <a:ext uri="{0D108BD9-81ED-4DB2-BD59-A6C34878D82A}">
                    <a16:rowId xmlns:a16="http://schemas.microsoft.com/office/drawing/2014/main" val="10002"/>
                  </a:ext>
                </a:extLst>
              </a:tr>
              <a:tr h="888531">
                <a:tc>
                  <a:txBody>
                    <a:bodyPr/>
                    <a:lstStyle/>
                    <a:p>
                      <a:pPr algn="ctr" rtl="0" fontAlgn="ctr"/>
                      <a:r>
                        <a:rPr lang="fa-IR" sz="2400" b="1" i="0" u="none" strike="noStrike" dirty="0">
                          <a:solidFill>
                            <a:schemeClr val="bg1"/>
                          </a:solidFill>
                          <a:effectLst/>
                          <a:latin typeface="B Titr" panose="00000700000000000000" pitchFamily="2" charset="-78"/>
                          <a:cs typeface="B Nazanin" panose="00000400000000000000" pitchFamily="2" charset="-78"/>
                        </a:rPr>
                        <a:t>5</a:t>
                      </a:r>
                    </a:p>
                  </a:txBody>
                  <a:tcPr marL="0" marR="0" marT="0" marB="0" anchor="ctr">
                    <a:cell3D prstMaterial="dkEdge">
                      <a:bevel/>
                      <a:lightRig rig="flood" dir="t"/>
                    </a:cell3D>
                    <a:solidFill>
                      <a:srgbClr val="C00000"/>
                    </a:solidFill>
                  </a:tcPr>
                </a:tc>
                <a:tc>
                  <a:txBody>
                    <a:bodyPr/>
                    <a:lstStyle/>
                    <a:p>
                      <a:pPr algn="ctr" rtl="1" fontAlgn="ctr"/>
                      <a:r>
                        <a:rPr lang="fa-IR" sz="2400" b="1" i="0" u="none" strike="noStrike" dirty="0">
                          <a:solidFill>
                            <a:schemeClr val="bg1"/>
                          </a:solidFill>
                          <a:effectLst/>
                          <a:latin typeface="B Titr" panose="00000700000000000000" pitchFamily="2" charset="-78"/>
                          <a:cs typeface="B Nazanin" panose="00000400000000000000" pitchFamily="2" charset="-78"/>
                        </a:rPr>
                        <a:t>3</a:t>
                      </a:r>
                      <a:endParaRPr lang="en-US"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r" rtl="1" fontAlgn="ctr"/>
                      <a:r>
                        <a:rPr lang="fa-IR" sz="2800" b="1" i="0" u="none" strike="noStrike" dirty="0">
                          <a:solidFill>
                            <a:srgbClr val="4F6228"/>
                          </a:solidFill>
                          <a:effectLst/>
                          <a:latin typeface="B Nazanin" panose="00000400000000000000" pitchFamily="2" charset="-78"/>
                          <a:cs typeface="B Nazanin" panose="00000400000000000000" pitchFamily="2" charset="-78"/>
                        </a:rPr>
                        <a:t>تا پایان سال  1405حداقل90%  از افراد مبتلا به اچ آی وی</a:t>
                      </a:r>
                      <a:r>
                        <a:rPr lang="en-US" sz="2800" b="1" i="0" u="none" strike="noStrike" dirty="0">
                          <a:solidFill>
                            <a:srgbClr val="4F6228"/>
                          </a:solidFill>
                          <a:effectLst/>
                          <a:latin typeface="B Nazanin" panose="00000400000000000000" pitchFamily="2" charset="-78"/>
                          <a:cs typeface="B Nazanin" panose="00000400000000000000" pitchFamily="2" charset="-78"/>
                        </a:rPr>
                        <a:t>   </a:t>
                      </a:r>
                      <a:r>
                        <a:rPr lang="fa-IR" sz="2800" b="1" i="0" u="none" strike="noStrike" dirty="0">
                          <a:solidFill>
                            <a:srgbClr val="4F6228"/>
                          </a:solidFill>
                          <a:effectLst/>
                          <a:latin typeface="B Nazanin" panose="00000400000000000000" pitchFamily="2" charset="-78"/>
                          <a:cs typeface="B Nazanin" panose="00000400000000000000" pitchFamily="2" charset="-78"/>
                        </a:rPr>
                        <a:t>تحت درمان ،بار ویروسی کمتر از 1000 داشته باشند .</a:t>
                      </a:r>
                    </a:p>
                  </a:txBody>
                  <a:tcPr marL="0" marR="0" marT="0" marB="0" anchor="ctr">
                    <a:solidFill>
                      <a:schemeClr val="accent6">
                        <a:lumMod val="20000"/>
                        <a:lumOff val="80000"/>
                      </a:schemeClr>
                    </a:solidFill>
                  </a:tcPr>
                </a:tc>
                <a:extLst>
                  <a:ext uri="{0D108BD9-81ED-4DB2-BD59-A6C34878D82A}">
                    <a16:rowId xmlns:a16="http://schemas.microsoft.com/office/drawing/2014/main" val="1017097877"/>
                  </a:ext>
                </a:extLst>
              </a:tr>
              <a:tr h="888531">
                <a:tc>
                  <a:txBody>
                    <a:bodyPr/>
                    <a:lstStyle/>
                    <a:p>
                      <a:pPr algn="ctr" rtl="0" fontAlgn="ctr"/>
                      <a:r>
                        <a:rPr lang="fa-IR" sz="2400" b="1" i="0" u="none" strike="noStrike" dirty="0">
                          <a:solidFill>
                            <a:schemeClr val="bg1"/>
                          </a:solidFill>
                          <a:effectLst/>
                          <a:latin typeface="B Titr" panose="00000700000000000000" pitchFamily="2" charset="-78"/>
                          <a:cs typeface="B Nazanin" panose="00000400000000000000" pitchFamily="2" charset="-78"/>
                        </a:rPr>
                        <a:t>5</a:t>
                      </a:r>
                    </a:p>
                  </a:txBody>
                  <a:tcPr marL="0" marR="0" marT="0" marB="0" anchor="ctr">
                    <a:cell3D prstMaterial="dkEdge">
                      <a:bevel/>
                      <a:lightRig rig="flood" dir="t"/>
                    </a:cell3D>
                    <a:solidFill>
                      <a:srgbClr val="C00000"/>
                    </a:solidFill>
                  </a:tcPr>
                </a:tc>
                <a:tc>
                  <a:txBody>
                    <a:bodyPr/>
                    <a:lstStyle/>
                    <a:p>
                      <a:pPr algn="ctr" rtl="1" fontAlgn="ctr"/>
                      <a:r>
                        <a:rPr lang="fa-IR" sz="2400" b="1" i="0" u="none" strike="noStrike" dirty="0">
                          <a:solidFill>
                            <a:schemeClr val="bg1"/>
                          </a:solidFill>
                          <a:effectLst/>
                          <a:latin typeface="B Titr" panose="00000700000000000000" pitchFamily="2" charset="-78"/>
                          <a:cs typeface="B Nazanin" panose="00000400000000000000" pitchFamily="2" charset="-78"/>
                        </a:rPr>
                        <a:t>4</a:t>
                      </a:r>
                      <a:endParaRPr lang="en-US" sz="2400" b="1" i="0" u="none" strike="noStrike" dirty="0">
                        <a:solidFill>
                          <a:schemeClr val="bg1"/>
                        </a:solidFill>
                        <a:effectLst/>
                        <a:latin typeface="B Titr" panose="000007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r" rtl="1" fontAlgn="ctr"/>
                      <a:r>
                        <a:rPr lang="fa-IR" sz="2800" b="1" i="0" u="none" strike="noStrike" dirty="0">
                          <a:solidFill>
                            <a:srgbClr val="4F6228"/>
                          </a:solidFill>
                          <a:effectLst/>
                          <a:latin typeface="B Nazanin" panose="00000400000000000000" pitchFamily="2" charset="-78"/>
                          <a:cs typeface="B Nazanin" panose="00000400000000000000" pitchFamily="2" charset="-78"/>
                        </a:rPr>
                        <a:t>  تا پایان سال  1405حداقل 92%  افراد مبتلا به اچ آی وی</a:t>
                      </a:r>
                      <a:r>
                        <a:rPr lang="en-US" sz="2800" b="1" i="0" u="none" strike="noStrike" dirty="0">
                          <a:solidFill>
                            <a:srgbClr val="4F6228"/>
                          </a:solidFill>
                          <a:effectLst/>
                          <a:latin typeface="B Nazanin" panose="00000400000000000000" pitchFamily="2" charset="-78"/>
                          <a:cs typeface="B Nazanin" panose="00000400000000000000" pitchFamily="2" charset="-78"/>
                        </a:rPr>
                        <a:t>  </a:t>
                      </a:r>
                      <a:r>
                        <a:rPr lang="fa-IR" sz="2800" b="1" i="0" u="none" strike="noStrike" dirty="0">
                          <a:solidFill>
                            <a:srgbClr val="4F6228"/>
                          </a:solidFill>
                          <a:effectLst/>
                          <a:latin typeface="B Nazanin" panose="00000400000000000000" pitchFamily="2" charset="-78"/>
                          <a:cs typeface="B Nazanin" panose="00000400000000000000" pitchFamily="2" charset="-78"/>
                        </a:rPr>
                        <a:t>که یک سال از زمان شروع درمان آنها گذشته به درمان ادامه بدهند  .</a:t>
                      </a:r>
                    </a:p>
                  </a:txBody>
                  <a:tcPr marL="0" marR="0" marT="0" marB="0" anchor="ctr">
                    <a:solidFill>
                      <a:schemeClr val="accent6">
                        <a:lumMod val="20000"/>
                        <a:lumOff val="80000"/>
                      </a:schemeClr>
                    </a:solidFill>
                  </a:tcPr>
                </a:tc>
                <a:extLst>
                  <a:ext uri="{0D108BD9-81ED-4DB2-BD59-A6C34878D82A}">
                    <a16:rowId xmlns:a16="http://schemas.microsoft.com/office/drawing/2014/main" val="2174076470"/>
                  </a:ext>
                </a:extLst>
              </a:tr>
            </a:tbl>
          </a:graphicData>
        </a:graphic>
      </p:graphicFrame>
      <p:sp>
        <p:nvSpPr>
          <p:cNvPr id="4" name="Title 1"/>
          <p:cNvSpPr txBox="1">
            <a:spLocks noGrp="1"/>
          </p:cNvSpPr>
          <p:nvPr>
            <p:ph type="title"/>
          </p:nvPr>
        </p:nvSpPr>
        <p:spPr>
          <a:xfrm>
            <a:off x="454556" y="206543"/>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b="1" dirty="0">
                <a:solidFill>
                  <a:schemeClr val="bg1"/>
                </a:solidFill>
                <a:latin typeface="+mn-lt"/>
                <a:cs typeface="B Nazanin" panose="00000400000000000000" pitchFamily="2" charset="-78"/>
              </a:rPr>
              <a:t>اهداف نهایی و میان مدت</a:t>
            </a:r>
          </a:p>
        </p:txBody>
      </p:sp>
      <p:sp>
        <p:nvSpPr>
          <p:cNvPr id="5" name="Title 1"/>
          <p:cNvSpPr txBox="1">
            <a:spLocks/>
          </p:cNvSpPr>
          <p:nvPr/>
        </p:nvSpPr>
        <p:spPr>
          <a:xfrm>
            <a:off x="10532735" y="232760"/>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2"/>
          <a:stretch>
            <a:fillRect/>
          </a:stretch>
        </p:blipFill>
        <p:spPr>
          <a:xfrm>
            <a:off x="788391" y="452252"/>
            <a:ext cx="1187399" cy="986545"/>
          </a:xfrm>
          <a:prstGeom prst="rect">
            <a:avLst/>
          </a:prstGeom>
        </p:spPr>
      </p:pic>
      <p:pic>
        <p:nvPicPr>
          <p:cNvPr id="2" name="Picture 1">
            <a:extLst>
              <a:ext uri="{FF2B5EF4-FFF2-40B4-BE49-F238E27FC236}">
                <a16:creationId xmlns:a16="http://schemas.microsoft.com/office/drawing/2014/main" id="{3B1E1287-8CCF-E9AA-0B05-A60ABF68D1B9}"/>
              </a:ext>
            </a:extLst>
          </p:cNvPr>
          <p:cNvPicPr>
            <a:picLocks noChangeAspect="1"/>
          </p:cNvPicPr>
          <p:nvPr/>
        </p:nvPicPr>
        <p:blipFill>
          <a:blip r:embed="rId3"/>
          <a:stretch>
            <a:fillRect/>
          </a:stretch>
        </p:blipFill>
        <p:spPr>
          <a:xfrm>
            <a:off x="10685318" y="286020"/>
            <a:ext cx="1139714" cy="1016293"/>
          </a:xfrm>
          <a:prstGeom prst="rect">
            <a:avLst/>
          </a:prstGeom>
        </p:spPr>
      </p:pic>
    </p:spTree>
    <p:extLst>
      <p:ext uri="{BB962C8B-B14F-4D97-AF65-F5344CB8AC3E}">
        <p14:creationId xmlns:p14="http://schemas.microsoft.com/office/powerpoint/2010/main" val="21705650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32973" y="546657"/>
            <a:ext cx="9144000" cy="1361757"/>
          </a:xfr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t">
            <a:noAutofit/>
          </a:bodyPr>
          <a:lstStyle/>
          <a:p>
            <a:pPr>
              <a:lnSpc>
                <a:spcPct val="100000"/>
              </a:lnSpc>
            </a:pPr>
            <a:r>
              <a:rPr lang="en-US" sz="6600" b="1" dirty="0">
                <a:solidFill>
                  <a:schemeClr val="bg1"/>
                </a:solidFill>
                <a:effectLst>
                  <a:outerShdw blurRad="38100" dist="38100" dir="2700000" algn="tl">
                    <a:srgbClr val="000000">
                      <a:alpha val="43137"/>
                    </a:srgbClr>
                  </a:outerShdw>
                </a:effectLst>
                <a:latin typeface="+mn-lt"/>
                <a:cs typeface="2  Titr" panose="00000700000000000000" pitchFamily="2" charset="-78"/>
              </a:rPr>
              <a:t>Strategies</a:t>
            </a:r>
            <a:endParaRPr lang="fa-IR" sz="6600" b="1" dirty="0">
              <a:solidFill>
                <a:schemeClr val="bg1"/>
              </a:solidFill>
              <a:latin typeface="+mn-lt"/>
              <a:cs typeface="2  Titr" panose="00000700000000000000" pitchFamily="2" charset="-78"/>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993" t="6194" r="1426" b="9674"/>
          <a:stretch/>
        </p:blipFill>
        <p:spPr>
          <a:xfrm>
            <a:off x="4048732" y="2176191"/>
            <a:ext cx="4392291" cy="397586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3941666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410991" y="1346341"/>
          <a:ext cx="11370017" cy="4997952"/>
        </p:xfrm>
        <a:graphic>
          <a:graphicData uri="http://schemas.openxmlformats.org/drawingml/2006/table">
            <a:tbl>
              <a:tblPr rtl="1" firstRow="1" bandRow="1">
                <a:effectLst>
                  <a:outerShdw blurRad="63500" sx="102000" sy="102000" algn="ctr" rotWithShape="0">
                    <a:prstClr val="black">
                      <a:alpha val="40000"/>
                    </a:prstClr>
                  </a:outerShdw>
                </a:effectLst>
                <a:tableStyleId>{5C22544A-7EE6-4342-B048-85BDC9FD1C3A}</a:tableStyleId>
              </a:tblPr>
              <a:tblGrid>
                <a:gridCol w="1424487">
                  <a:extLst>
                    <a:ext uri="{9D8B030D-6E8A-4147-A177-3AD203B41FA5}">
                      <a16:colId xmlns:a16="http://schemas.microsoft.com/office/drawing/2014/main" val="20000"/>
                    </a:ext>
                  </a:extLst>
                </a:gridCol>
                <a:gridCol w="1806726">
                  <a:extLst>
                    <a:ext uri="{9D8B030D-6E8A-4147-A177-3AD203B41FA5}">
                      <a16:colId xmlns:a16="http://schemas.microsoft.com/office/drawing/2014/main" val="20001"/>
                    </a:ext>
                  </a:extLst>
                </a:gridCol>
                <a:gridCol w="1186231">
                  <a:extLst>
                    <a:ext uri="{9D8B030D-6E8A-4147-A177-3AD203B41FA5}">
                      <a16:colId xmlns:a16="http://schemas.microsoft.com/office/drawing/2014/main" val="20002"/>
                    </a:ext>
                  </a:extLst>
                </a:gridCol>
                <a:gridCol w="6952573">
                  <a:extLst>
                    <a:ext uri="{9D8B030D-6E8A-4147-A177-3AD203B41FA5}">
                      <a16:colId xmlns:a16="http://schemas.microsoft.com/office/drawing/2014/main" val="20003"/>
                    </a:ext>
                  </a:extLst>
                </a:gridCol>
              </a:tblGrid>
              <a:tr h="1665984">
                <a:tc>
                  <a:txBody>
                    <a:bodyPr/>
                    <a:lstStyle/>
                    <a:p>
                      <a:pPr algn="ctr" rtl="1"/>
                      <a:r>
                        <a:rPr lang="fa-IR" sz="2000" b="0" kern="1200" baseline="0" dirty="0">
                          <a:solidFill>
                            <a:schemeClr val="bg1"/>
                          </a:solidFill>
                          <a:effectLst>
                            <a:outerShdw blurRad="38100" dist="38100" dir="2700000" algn="tl">
                              <a:srgbClr val="000000">
                                <a:alpha val="43137"/>
                              </a:srgbClr>
                            </a:outerShdw>
                          </a:effectLst>
                          <a:latin typeface="+mn-lt"/>
                          <a:ea typeface="+mn-ea"/>
                          <a:cs typeface="2  Titr" panose="00000700000000000000" pitchFamily="2" charset="-78"/>
                        </a:rPr>
                        <a:t>پیشگیری</a:t>
                      </a:r>
                    </a:p>
                  </a:txBody>
                  <a:tcPr anchor="ctr">
                    <a:cell3D prstMaterial="dkEdge">
                      <a:bevel/>
                      <a:lightRig rig="flood" dir="t"/>
                    </a:cell3D>
                    <a:solidFill>
                      <a:schemeClr val="accent6">
                        <a:lumMod val="50000"/>
                      </a:schemeClr>
                    </a:solidFill>
                  </a:tcPr>
                </a:tc>
                <a:tc>
                  <a:txBody>
                    <a:bodyPr/>
                    <a:lstStyle/>
                    <a:p>
                      <a:pPr rtl="1"/>
                      <a:endParaRPr lang="fa-IR" sz="1800" dirty="0">
                        <a:solidFill>
                          <a:schemeClr val="bg1"/>
                        </a:solidFill>
                      </a:endParaRPr>
                    </a:p>
                  </a:txBody>
                  <a:tcPr>
                    <a:cell3D prstMaterial="dkEdge">
                      <a:bevel/>
                      <a:lightRig rig="flood" dir="t"/>
                    </a:cell3D>
                    <a:solidFill>
                      <a:schemeClr val="accent6">
                        <a:lumMod val="5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3600" b="1" dirty="0">
                          <a:solidFill>
                            <a:schemeClr val="bg1"/>
                          </a:solidFill>
                          <a:effectLst>
                            <a:outerShdw blurRad="38100" dist="38100" dir="2700000" algn="tl">
                              <a:srgbClr val="000000">
                                <a:alpha val="43137"/>
                              </a:srgbClr>
                            </a:outerShdw>
                          </a:effectLst>
                          <a:cs typeface="+mj-cs"/>
                        </a:rPr>
                        <a:t>S1</a:t>
                      </a:r>
                      <a:endParaRPr lang="fa-IR" sz="3600" b="1" dirty="0">
                        <a:solidFill>
                          <a:schemeClr val="bg1"/>
                        </a:solidFill>
                        <a:effectLst>
                          <a:outerShdw blurRad="38100" dist="38100" dir="2700000" algn="tl">
                            <a:srgbClr val="000000">
                              <a:alpha val="43137"/>
                            </a:srgbClr>
                          </a:outerShdw>
                        </a:effectLst>
                        <a:cs typeface="+mj-cs"/>
                      </a:endParaRPr>
                    </a:p>
                  </a:txBody>
                  <a:tcPr anchor="ctr">
                    <a:lnR w="12700" cap="flat" cmpd="sng" algn="ctr">
                      <a:solidFill>
                        <a:schemeClr val="bg1"/>
                      </a:solidFill>
                      <a:prstDash val="solid"/>
                      <a:round/>
                      <a:headEnd type="none" w="med" len="med"/>
                      <a:tailEnd type="none" w="med" len="med"/>
                    </a:lnR>
                    <a:cell3D prstMaterial="dkEdge">
                      <a:bevel/>
                      <a:lightRig rig="flood" dir="t"/>
                    </a:cell3D>
                    <a:solidFill>
                      <a:schemeClr val="accent6">
                        <a:lumMod val="5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0" kern="120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rPr>
                        <a:t>آموزش و اطلاع رسانی و ارتباطات</a:t>
                      </a:r>
                      <a:endParaRPr lang="en-US" sz="3200" b="0" kern="120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cell3D prstMaterial="dkEdge">
                      <a:bevel/>
                      <a:lightRig rig="flood" dir="t"/>
                    </a:cell3D>
                    <a:solidFill>
                      <a:schemeClr val="accent6">
                        <a:lumMod val="20000"/>
                        <a:lumOff val="80000"/>
                      </a:schemeClr>
                    </a:solidFill>
                  </a:tcPr>
                </a:tc>
                <a:extLst>
                  <a:ext uri="{0D108BD9-81ED-4DB2-BD59-A6C34878D82A}">
                    <a16:rowId xmlns:a16="http://schemas.microsoft.com/office/drawing/2014/main" val="10000"/>
                  </a:ext>
                </a:extLst>
              </a:tr>
              <a:tr h="1665984">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000" b="0" kern="1200" baseline="0" dirty="0">
                          <a:solidFill>
                            <a:schemeClr val="bg1"/>
                          </a:solidFill>
                          <a:effectLst>
                            <a:outerShdw blurRad="38100" dist="38100" dir="2700000" algn="tl">
                              <a:srgbClr val="000000">
                                <a:alpha val="43137"/>
                              </a:srgbClr>
                            </a:outerShdw>
                          </a:effectLst>
                          <a:latin typeface="+mn-lt"/>
                          <a:ea typeface="+mn-ea"/>
                          <a:cs typeface="2  Titr" panose="00000700000000000000" pitchFamily="2" charset="-78"/>
                        </a:rPr>
                        <a:t>پیشگیر</a:t>
                      </a:r>
                    </a:p>
                  </a:txBody>
                  <a:tcPr anchor="ctr">
                    <a:cell3D prstMaterial="dkEdge">
                      <a:bevel/>
                      <a:lightRig rig="flood" dir="t"/>
                    </a:cell3D>
                    <a:solidFill>
                      <a:schemeClr val="accent6">
                        <a:lumMod val="50000"/>
                      </a:schemeClr>
                    </a:solidFill>
                  </a:tcPr>
                </a:tc>
                <a:tc>
                  <a:txBody>
                    <a:bodyPr/>
                    <a:lstStyle/>
                    <a:p>
                      <a:pPr rtl="1"/>
                      <a:endParaRPr lang="fa-IR" sz="1800" dirty="0">
                        <a:solidFill>
                          <a:schemeClr val="bg1"/>
                        </a:solidFill>
                      </a:endParaRPr>
                    </a:p>
                  </a:txBody>
                  <a:tcPr>
                    <a:cell3D prstMaterial="dkEdge">
                      <a:bevel/>
                      <a:lightRig rig="flood" dir="t"/>
                    </a:cell3D>
                    <a:solidFill>
                      <a:schemeClr val="accent6">
                        <a:lumMod val="5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3600" b="1" kern="1200" dirty="0">
                          <a:solidFill>
                            <a:schemeClr val="bg1"/>
                          </a:solidFill>
                          <a:effectLst>
                            <a:outerShdw blurRad="38100" dist="38100" dir="2700000" algn="tl">
                              <a:srgbClr val="000000">
                                <a:alpha val="43137"/>
                              </a:srgbClr>
                            </a:outerShdw>
                          </a:effectLst>
                          <a:latin typeface="+mn-lt"/>
                          <a:ea typeface="+mn-ea"/>
                          <a:cs typeface="+mn-cs"/>
                        </a:rPr>
                        <a:t>S2</a:t>
                      </a:r>
                      <a:endParaRPr lang="fa-IR" sz="3600" b="1" kern="1200" dirty="0">
                        <a:solidFill>
                          <a:schemeClr val="bg1"/>
                        </a:solidFill>
                        <a:effectLst>
                          <a:outerShdw blurRad="38100" dist="38100" dir="2700000" algn="tl">
                            <a:srgbClr val="000000">
                              <a:alpha val="43137"/>
                            </a:srgbClr>
                          </a:outerShdw>
                        </a:effectLst>
                        <a:latin typeface="+mn-lt"/>
                        <a:ea typeface="+mn-ea"/>
                        <a:cs typeface="+mn-cs"/>
                      </a:endParaRPr>
                    </a:p>
                  </a:txBody>
                  <a:tcPr anchor="ctr">
                    <a:lnR w="12700" cap="flat" cmpd="sng" algn="ctr">
                      <a:solidFill>
                        <a:schemeClr val="bg1"/>
                      </a:solidFill>
                      <a:prstDash val="solid"/>
                      <a:round/>
                      <a:headEnd type="none" w="med" len="med"/>
                      <a:tailEnd type="none" w="med" len="med"/>
                    </a:lnR>
                    <a:cell3D prstMaterial="dkEdge">
                      <a:bevel/>
                      <a:lightRig rig="flood" dir="t"/>
                    </a:cell3D>
                    <a:solidFill>
                      <a:schemeClr val="accent6">
                        <a:lumMod val="5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0" kern="120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rPr>
                        <a:t>تامین</a:t>
                      </a:r>
                      <a:r>
                        <a:rPr lang="fa-IR" sz="3200" b="0" kern="1200" baseline="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rPr>
                        <a:t> سلامت خون</a:t>
                      </a:r>
                      <a:endParaRPr lang="en-US" sz="3200" b="0" kern="120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cell3D prstMaterial="dkEdge">
                      <a:bevel/>
                      <a:lightRig rig="flood" dir="t"/>
                    </a:cell3D>
                    <a:solidFill>
                      <a:schemeClr val="accent6">
                        <a:lumMod val="20000"/>
                        <a:lumOff val="80000"/>
                      </a:schemeClr>
                    </a:solidFill>
                  </a:tcPr>
                </a:tc>
                <a:extLst>
                  <a:ext uri="{0D108BD9-81ED-4DB2-BD59-A6C34878D82A}">
                    <a16:rowId xmlns:a16="http://schemas.microsoft.com/office/drawing/2014/main" val="10001"/>
                  </a:ext>
                </a:extLst>
              </a:tr>
              <a:tr h="1665984">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000" b="0" kern="1200" baseline="0" dirty="0">
                          <a:solidFill>
                            <a:schemeClr val="bg1"/>
                          </a:solidFill>
                          <a:effectLst>
                            <a:outerShdw blurRad="38100" dist="38100" dir="2700000" algn="tl">
                              <a:srgbClr val="000000">
                                <a:alpha val="43137"/>
                              </a:srgbClr>
                            </a:outerShdw>
                          </a:effectLst>
                          <a:latin typeface="+mn-lt"/>
                          <a:ea typeface="+mn-ea"/>
                          <a:cs typeface="2  Titr" panose="00000700000000000000" pitchFamily="2" charset="-78"/>
                        </a:rPr>
                        <a:t>پیشگیری</a:t>
                      </a:r>
                    </a:p>
                    <a:p>
                      <a:pPr algn="ctr" rtl="1"/>
                      <a:endParaRPr lang="fa-IR" sz="2000" dirty="0">
                        <a:solidFill>
                          <a:schemeClr val="bg1"/>
                        </a:solidFill>
                      </a:endParaRPr>
                    </a:p>
                  </a:txBody>
                  <a:tcPr anchor="ctr">
                    <a:cell3D prstMaterial="dkEdge">
                      <a:bevel/>
                      <a:lightRig rig="flood" dir="t"/>
                    </a:cell3D>
                    <a:solidFill>
                      <a:schemeClr val="accent6">
                        <a:lumMod val="50000"/>
                      </a:schemeClr>
                    </a:solidFill>
                  </a:tcPr>
                </a:tc>
                <a:tc>
                  <a:txBody>
                    <a:bodyPr/>
                    <a:lstStyle/>
                    <a:p>
                      <a:pPr rtl="1"/>
                      <a:endParaRPr lang="fa-IR" sz="1800" dirty="0">
                        <a:solidFill>
                          <a:schemeClr val="bg1"/>
                        </a:solidFill>
                      </a:endParaRPr>
                    </a:p>
                  </a:txBody>
                  <a:tcPr>
                    <a:cell3D prstMaterial="dkEdge">
                      <a:bevel/>
                      <a:lightRig rig="flood" dir="t"/>
                    </a:cell3D>
                    <a:solidFill>
                      <a:schemeClr val="accent6">
                        <a:lumMod val="50000"/>
                      </a:schemeClr>
                    </a:solidFill>
                  </a:tcPr>
                </a:tc>
                <a:tc>
                  <a:txBody>
                    <a:bodyPr/>
                    <a:lstStyle/>
                    <a:p>
                      <a:pPr algn="ctr" rtl="1"/>
                      <a:r>
                        <a:rPr lang="en-US" sz="4000" b="1" dirty="0">
                          <a:solidFill>
                            <a:schemeClr val="bg1"/>
                          </a:solidFill>
                          <a:effectLst>
                            <a:outerShdw blurRad="38100" dist="38100" dir="2700000" algn="tl">
                              <a:srgbClr val="000000">
                                <a:alpha val="43137"/>
                              </a:srgbClr>
                            </a:outerShdw>
                          </a:effectLst>
                          <a:latin typeface="+mn-lt"/>
                          <a:cs typeface="2  Titr" panose="00000700000000000000" pitchFamily="2" charset="-78"/>
                        </a:rPr>
                        <a:t>S3</a:t>
                      </a:r>
                      <a:endParaRPr lang="fa-IR" sz="4000" b="1" dirty="0">
                        <a:solidFill>
                          <a:schemeClr val="bg1"/>
                        </a:solidFill>
                        <a:effectLst>
                          <a:outerShdw blurRad="38100" dist="38100" dir="2700000" algn="tl">
                            <a:srgbClr val="000000">
                              <a:alpha val="43137"/>
                            </a:srgbClr>
                          </a:outerShdw>
                        </a:effectLst>
                        <a:latin typeface="+mn-lt"/>
                        <a:cs typeface="2  Titr" panose="00000700000000000000" pitchFamily="2" charset="-78"/>
                      </a:endParaRPr>
                    </a:p>
                  </a:txBody>
                  <a:tcPr anchor="ctr">
                    <a:lnR w="12700" cap="flat" cmpd="sng" algn="ctr">
                      <a:solidFill>
                        <a:schemeClr val="bg1"/>
                      </a:solidFill>
                      <a:prstDash val="solid"/>
                      <a:round/>
                      <a:headEnd type="none" w="med" len="med"/>
                      <a:tailEnd type="none" w="med" len="med"/>
                    </a:lnR>
                    <a:cell3D prstMaterial="dkEdge">
                      <a:bevel/>
                      <a:lightRig rig="flood" dir="t"/>
                    </a:cell3D>
                    <a:solidFill>
                      <a:schemeClr val="accent6">
                        <a:lumMod val="5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0" kern="120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rPr>
                        <a:t>پیشگیری ازانتقال تزریقی و کاهش آسیب</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cell3D prstMaterial="dkEdge">
                      <a:bevel/>
                      <a:lightRig rig="flood" dir="t"/>
                    </a:cell3D>
                    <a:solidFill>
                      <a:schemeClr val="accent6">
                        <a:lumMod val="20000"/>
                        <a:lumOff val="80000"/>
                      </a:schemeClr>
                    </a:solidFill>
                  </a:tcPr>
                </a:tc>
                <a:extLst>
                  <a:ext uri="{0D108BD9-81ED-4DB2-BD59-A6C34878D82A}">
                    <a16:rowId xmlns:a16="http://schemas.microsoft.com/office/drawing/2014/main" val="10002"/>
                  </a:ext>
                </a:extLst>
              </a:tr>
            </a:tbl>
          </a:graphicData>
        </a:graphic>
      </p:graphicFrame>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45139" y="4695299"/>
            <a:ext cx="1247460" cy="1344626"/>
          </a:xfrm>
          <a:prstGeom prst="rect">
            <a:avLst/>
          </a:prstGeom>
          <a:ln>
            <a:noFill/>
          </a:ln>
          <a:effectLst>
            <a:outerShdw blurRad="292100" dist="139700" dir="2700000" algn="tl" rotWithShape="0">
              <a:srgbClr val="333333">
                <a:alpha val="65000"/>
              </a:srgbClr>
            </a:outerShdw>
          </a:effectLst>
        </p:spPr>
      </p:pic>
      <p:pic>
        <p:nvPicPr>
          <p:cNvPr id="17" name="Picture 16"/>
          <p:cNvPicPr>
            <a:picLocks noChangeAspect="1"/>
          </p:cNvPicPr>
          <p:nvPr/>
        </p:nvPicPr>
        <p:blipFill>
          <a:blip r:embed="rId3" cstate="print">
            <a:extLst>
              <a:ext uri="{BEBA8EAE-BF5A-486C-A8C5-ECC9F3942E4B}">
                <a14:imgProps xmlns:a14="http://schemas.microsoft.com/office/drawing/2010/main">
                  <a14:imgLayer r:embed="rId4">
                    <a14:imgEffect>
                      <a14:backgroundRemoval t="0" b="99179" l="231" r="100000">
                        <a14:foregroundMark x1="7769" y1="38090" x2="7769" y2="38090"/>
                        <a14:foregroundMark x1="20077" y1="30801" x2="20077" y2="30801"/>
                        <a14:foregroundMark x1="31385" y1="25359" x2="31385" y2="25359"/>
                        <a14:foregroundMark x1="8077" y1="35934" x2="8077" y2="35934"/>
                        <a14:foregroundMark x1="82615" y1="24127" x2="82615" y2="24127"/>
                        <a14:foregroundMark x1="73462" y1="17967" x2="73462" y2="17967"/>
                        <a14:foregroundMark x1="65308" y1="12936" x2="86923" y2="16016"/>
                        <a14:foregroundMark x1="83692" y1="19815" x2="83692" y2="19815"/>
                        <a14:foregroundMark x1="83385" y1="35216" x2="66769" y2="16427"/>
                        <a14:foregroundMark x1="72615" y1="28439" x2="72615" y2="28439"/>
                        <a14:foregroundMark x1="82692" y1="26078" x2="82692" y2="26078"/>
                        <a14:foregroundMark x1="84692" y1="27413" x2="84692" y2="27413"/>
                        <a14:foregroundMark x1="86154" y1="22074" x2="86154" y2="22074"/>
                        <a14:foregroundMark x1="78692" y1="19097" x2="78692" y2="18686"/>
                        <a14:foregroundMark x1="79846" y1="21355" x2="80154" y2="21355"/>
                        <a14:foregroundMark x1="89692" y1="42916" x2="89692" y2="42916"/>
                        <a14:foregroundMark x1="89000" y1="39425" x2="89231" y2="38912"/>
                        <a14:foregroundMark x1="61154" y1="14682" x2="61154" y2="14682"/>
                        <a14:foregroundMark x1="62846" y1="14990" x2="62846" y2="14990"/>
                        <a14:foregroundMark x1="62769" y1="13039" x2="62769" y2="13039"/>
                        <a14:foregroundMark x1="61385" y1="21869" x2="61385" y2="21869"/>
                        <a14:foregroundMark x1="61615" y1="27105" x2="61615" y2="27105"/>
                        <a14:foregroundMark x1="62308" y1="30493" x2="62308" y2="30493"/>
                        <a14:foregroundMark x1="61769" y1="36550" x2="61769" y2="36550"/>
                        <a14:foregroundMark x1="59000" y1="33060" x2="59000" y2="33060"/>
                        <a14:foregroundMark x1="62308" y1="27002" x2="62154" y2="26489"/>
                        <a14:foregroundMark x1="59385" y1="13963" x2="59385" y2="13963"/>
                        <a14:foregroundMark x1="62154" y1="12731" x2="62154" y2="12731"/>
                        <a14:foregroundMark x1="60769" y1="11807" x2="60769" y2="11807"/>
                        <a14:foregroundMark x1="69846" y1="37269" x2="69846" y2="37269"/>
                        <a14:foregroundMark x1="68615" y1="39220" x2="68615" y2="39220"/>
                        <a14:foregroundMark x1="79154" y1="56674" x2="79154" y2="56674"/>
                        <a14:foregroundMark x1="78846" y1="46920" x2="78846" y2="46920"/>
                        <a14:foregroundMark x1="77692" y1="42813" x2="77692" y2="42813"/>
                        <a14:foregroundMark x1="76385" y1="47639" x2="76385" y2="47639"/>
                        <a14:foregroundMark x1="87769" y1="44867" x2="87769" y2="44867"/>
                        <a14:foregroundMark x1="86462" y1="48665" x2="86462" y2="48665"/>
                        <a14:foregroundMark x1="54077" y1="35113" x2="54077" y2="35113"/>
                        <a14:foregroundMark x1="53000" y1="37474" x2="53000" y2="37474"/>
                        <a14:foregroundMark x1="52231" y1="37269" x2="52231" y2="37269"/>
                        <a14:foregroundMark x1="64615" y1="59343" x2="64615" y2="59343"/>
                        <a14:foregroundMark x1="77231" y1="53901" x2="77231" y2="53901"/>
                        <a14:foregroundMark x1="77077" y1="44969" x2="77077" y2="44969"/>
                        <a14:foregroundMark x1="88692" y1="50000" x2="88692" y2="50000"/>
                        <a14:foregroundMark x1="88231" y1="40760" x2="88231" y2="40760"/>
                        <a14:foregroundMark x1="8846" y1="38604" x2="8846" y2="38604"/>
                        <a14:foregroundMark x1="8077" y1="38398" x2="8077" y2="38398"/>
                        <a14:foregroundMark x1="9692" y1="35216" x2="9692" y2="35216"/>
                        <a14:foregroundMark x1="7538" y1="38912" x2="7538" y2="38912"/>
                        <a14:foregroundMark x1="7769" y1="40452" x2="7769" y2="40452"/>
                        <a14:foregroundMark x1="11077" y1="36242" x2="11077" y2="36242"/>
                        <a14:foregroundMark x1="10385" y1="35729" x2="10385" y2="35729"/>
                        <a14:backgroundMark x1="57615" y1="34497" x2="57615" y2="34497"/>
                        <a14:backgroundMark x1="58154" y1="37885" x2="58154" y2="37885"/>
                        <a14:backgroundMark x1="78077" y1="39220" x2="78077" y2="39220"/>
                        <a14:backgroundMark x1="74308" y1="36242" x2="74308" y2="36242"/>
                        <a14:backgroundMark x1="72077" y1="35216" x2="72077" y2="35216"/>
                        <a14:backgroundMark x1="82000" y1="42916" x2="82000" y2="42916"/>
                        <a14:backgroundMark x1="78077" y1="40760" x2="78077" y2="40760"/>
                        <a14:backgroundMark x1="65923" y1="34189" x2="65923" y2="34189"/>
                        <a14:backgroundMark x1="55385" y1="84497" x2="55615" y2="84086"/>
                        <a14:backgroundMark x1="58000" y1="76386" x2="58000" y2="76386"/>
                        <a14:backgroundMark x1="56308" y1="82033" x2="56308" y2="82033"/>
                        <a14:backgroundMark x1="46077" y1="85421" x2="46077" y2="85421"/>
                        <a14:backgroundMark x1="39923" y1="83060" x2="39923" y2="83060"/>
                        <a14:backgroundMark x1="30462" y1="81109" x2="30462" y2="81109"/>
                        <a14:backgroundMark x1="17308" y1="76489" x2="17308" y2="76489"/>
                        <a14:backgroundMark x1="24385" y1="79055" x2="24385" y2="79055"/>
                        <a14:backgroundMark x1="11385" y1="67556" x2="11385" y2="67556"/>
                        <a14:backgroundMark x1="65385" y1="86037" x2="65385" y2="86037"/>
                        <a14:backgroundMark x1="77615" y1="77413" x2="77615" y2="77413"/>
                        <a14:backgroundMark x1="86615" y1="69610" x2="86615" y2="69610"/>
                        <a14:backgroundMark x1="76462" y1="37474" x2="76462" y2="37474"/>
                        <a14:backgroundMark x1="74462" y1="39117" x2="74462" y2="39117"/>
                        <a14:backgroundMark x1="74615" y1="42094" x2="74615" y2="42094"/>
                        <a14:backgroundMark x1="80462" y1="55955" x2="80462" y2="55955"/>
                        <a14:backgroundMark x1="82385" y1="58932" x2="82385" y2="58932"/>
                        <a14:backgroundMark x1="83154" y1="61704" x2="83154" y2="61704"/>
                        <a14:backgroundMark x1="88692" y1="65092" x2="88692" y2="65092"/>
                        <a14:backgroundMark x1="84462" y1="64682" x2="84462" y2="64682"/>
                      </a14:backgroundRemoval>
                    </a14:imgEffect>
                  </a14:imgLayer>
                </a14:imgProps>
              </a:ext>
              <a:ext uri="{28A0092B-C50C-407E-A947-70E740481C1C}">
                <a14:useLocalDpi xmlns:a14="http://schemas.microsoft.com/office/drawing/2010/main" val="0"/>
              </a:ext>
            </a:extLst>
          </a:blip>
          <a:stretch>
            <a:fillRect/>
          </a:stretch>
        </p:blipFill>
        <p:spPr>
          <a:xfrm>
            <a:off x="8608912" y="1539452"/>
            <a:ext cx="1767613" cy="1393284"/>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63224" y="3261950"/>
            <a:ext cx="1363826" cy="1058329"/>
          </a:xfrm>
          <a:prstGeom prst="rect">
            <a:avLst/>
          </a:prstGeom>
        </p:spPr>
      </p:pic>
      <p:sp>
        <p:nvSpPr>
          <p:cNvPr id="6" name="Title 1">
            <a:extLst>
              <a:ext uri="{FF2B5EF4-FFF2-40B4-BE49-F238E27FC236}">
                <a16:creationId xmlns:a16="http://schemas.microsoft.com/office/drawing/2014/main" id="{18AE6198-86AB-D2BD-A39B-2D74B204E711}"/>
              </a:ext>
            </a:extLst>
          </p:cNvPr>
          <p:cNvSpPr txBox="1">
            <a:spLocks noGrp="1"/>
          </p:cNvSpPr>
          <p:nvPr>
            <p:ph type="title"/>
          </p:nvPr>
        </p:nvSpPr>
        <p:spPr>
          <a:xfrm>
            <a:off x="649765" y="-94768"/>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b="1" dirty="0">
                <a:solidFill>
                  <a:schemeClr val="bg1"/>
                </a:solidFill>
                <a:latin typeface="+mn-lt"/>
                <a:cs typeface="B Nazanin" panose="00000400000000000000" pitchFamily="2" charset="-78"/>
              </a:rPr>
              <a:t>استراتژی ها</a:t>
            </a:r>
          </a:p>
        </p:txBody>
      </p:sp>
      <p:sp>
        <p:nvSpPr>
          <p:cNvPr id="7" name="Title 1">
            <a:extLst>
              <a:ext uri="{FF2B5EF4-FFF2-40B4-BE49-F238E27FC236}">
                <a16:creationId xmlns:a16="http://schemas.microsoft.com/office/drawing/2014/main" id="{75FBB4B0-2797-E1F1-EA5D-F02661DBA611}"/>
              </a:ext>
            </a:extLst>
          </p:cNvPr>
          <p:cNvSpPr txBox="1">
            <a:spLocks/>
          </p:cNvSpPr>
          <p:nvPr/>
        </p:nvSpPr>
        <p:spPr>
          <a:xfrm>
            <a:off x="10727944" y="-68551"/>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8" name="Picture 7">
            <a:extLst>
              <a:ext uri="{FF2B5EF4-FFF2-40B4-BE49-F238E27FC236}">
                <a16:creationId xmlns:a16="http://schemas.microsoft.com/office/drawing/2014/main" id="{94F469A8-06BB-E442-0A06-14CB0AC4645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993" t="6194" r="1426" b="9674"/>
          <a:stretch/>
        </p:blipFill>
        <p:spPr>
          <a:xfrm>
            <a:off x="1166832" y="70953"/>
            <a:ext cx="978254" cy="88550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 name="Picture 9">
            <a:extLst>
              <a:ext uri="{FF2B5EF4-FFF2-40B4-BE49-F238E27FC236}">
                <a16:creationId xmlns:a16="http://schemas.microsoft.com/office/drawing/2014/main" id="{4DCCE0D4-BD2C-B4FD-3546-8F17B9444DBE}"/>
              </a:ext>
            </a:extLst>
          </p:cNvPr>
          <p:cNvPicPr>
            <a:picLocks noChangeAspect="1"/>
          </p:cNvPicPr>
          <p:nvPr/>
        </p:nvPicPr>
        <p:blipFill>
          <a:blip r:embed="rId7"/>
          <a:stretch>
            <a:fillRect/>
          </a:stretch>
        </p:blipFill>
        <p:spPr>
          <a:xfrm>
            <a:off x="10830893" y="5560"/>
            <a:ext cx="1139714" cy="1016293"/>
          </a:xfrm>
          <a:prstGeom prst="rect">
            <a:avLst/>
          </a:prstGeom>
        </p:spPr>
      </p:pic>
    </p:spTree>
    <p:extLst>
      <p:ext uri="{BB962C8B-B14F-4D97-AF65-F5344CB8AC3E}">
        <p14:creationId xmlns:p14="http://schemas.microsoft.com/office/powerpoint/2010/main" val="27140939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649765" y="1357161"/>
          <a:ext cx="11259645" cy="4858704"/>
        </p:xfrm>
        <a:graphic>
          <a:graphicData uri="http://schemas.openxmlformats.org/drawingml/2006/table">
            <a:tbl>
              <a:tblPr rtl="1" firstRow="1" bandRow="1">
                <a:effectLst>
                  <a:outerShdw blurRad="63500" sx="102000" sy="102000" algn="ctr" rotWithShape="0">
                    <a:prstClr val="black">
                      <a:alpha val="40000"/>
                    </a:prstClr>
                  </a:outerShdw>
                </a:effectLst>
                <a:tableStyleId>{5C22544A-7EE6-4342-B048-85BDC9FD1C3A}</a:tableStyleId>
              </a:tblPr>
              <a:tblGrid>
                <a:gridCol w="1410660">
                  <a:extLst>
                    <a:ext uri="{9D8B030D-6E8A-4147-A177-3AD203B41FA5}">
                      <a16:colId xmlns:a16="http://schemas.microsoft.com/office/drawing/2014/main" val="20000"/>
                    </a:ext>
                  </a:extLst>
                </a:gridCol>
                <a:gridCol w="1789187">
                  <a:extLst>
                    <a:ext uri="{9D8B030D-6E8A-4147-A177-3AD203B41FA5}">
                      <a16:colId xmlns:a16="http://schemas.microsoft.com/office/drawing/2014/main" val="20001"/>
                    </a:ext>
                  </a:extLst>
                </a:gridCol>
                <a:gridCol w="1174716">
                  <a:extLst>
                    <a:ext uri="{9D8B030D-6E8A-4147-A177-3AD203B41FA5}">
                      <a16:colId xmlns:a16="http://schemas.microsoft.com/office/drawing/2014/main" val="20002"/>
                    </a:ext>
                  </a:extLst>
                </a:gridCol>
                <a:gridCol w="6885082">
                  <a:extLst>
                    <a:ext uri="{9D8B030D-6E8A-4147-A177-3AD203B41FA5}">
                      <a16:colId xmlns:a16="http://schemas.microsoft.com/office/drawing/2014/main" val="20003"/>
                    </a:ext>
                  </a:extLst>
                </a:gridCol>
              </a:tblGrid>
              <a:tr h="1619568">
                <a:tc>
                  <a:txBody>
                    <a:bodyPr/>
                    <a:lstStyle/>
                    <a:p>
                      <a:pPr algn="ctr" rtl="1"/>
                      <a:r>
                        <a:rPr lang="fa-IR" sz="2000" b="0" kern="1200" baseline="0" dirty="0">
                          <a:solidFill>
                            <a:schemeClr val="bg1"/>
                          </a:solidFill>
                          <a:effectLst>
                            <a:outerShdw blurRad="38100" dist="38100" dir="2700000" algn="tl">
                              <a:srgbClr val="000000">
                                <a:alpha val="43137"/>
                              </a:srgbClr>
                            </a:outerShdw>
                          </a:effectLst>
                          <a:latin typeface="+mn-lt"/>
                          <a:ea typeface="+mn-ea"/>
                          <a:cs typeface="2  Titr" panose="00000700000000000000" pitchFamily="2" charset="-78"/>
                        </a:rPr>
                        <a:t>پیشگیری</a:t>
                      </a:r>
                    </a:p>
                  </a:txBody>
                  <a:tcPr anchor="ctr">
                    <a:cell3D prstMaterial="dkEdge">
                      <a:bevel/>
                      <a:lightRig rig="flood" dir="t"/>
                    </a:cell3D>
                    <a:solidFill>
                      <a:schemeClr val="accent6">
                        <a:lumMod val="50000"/>
                      </a:schemeClr>
                    </a:solidFill>
                  </a:tcPr>
                </a:tc>
                <a:tc>
                  <a:txBody>
                    <a:bodyPr/>
                    <a:lstStyle/>
                    <a:p>
                      <a:pPr rtl="1"/>
                      <a:endParaRPr lang="fa-IR" sz="1800" dirty="0">
                        <a:solidFill>
                          <a:schemeClr val="bg1"/>
                        </a:solidFill>
                      </a:endParaRPr>
                    </a:p>
                  </a:txBody>
                  <a:tcPr>
                    <a:cell3D prstMaterial="dkEdge">
                      <a:bevel/>
                      <a:lightRig rig="flood" dir="t"/>
                    </a:cell3D>
                    <a:solidFill>
                      <a:schemeClr val="accent6">
                        <a:lumMod val="50000"/>
                      </a:schemeClr>
                    </a:solidFill>
                  </a:tcPr>
                </a:tc>
                <a:tc>
                  <a:txBody>
                    <a:bodyPr/>
                    <a:lstStyle/>
                    <a:p>
                      <a:pPr algn="ctr" rtl="1"/>
                      <a:r>
                        <a:rPr lang="en-US" sz="4000" b="1" dirty="0">
                          <a:solidFill>
                            <a:schemeClr val="bg1"/>
                          </a:solidFill>
                          <a:effectLst>
                            <a:outerShdw blurRad="38100" dist="38100" dir="2700000" algn="tl">
                              <a:srgbClr val="000000">
                                <a:alpha val="43137"/>
                              </a:srgbClr>
                            </a:outerShdw>
                          </a:effectLst>
                          <a:latin typeface="+mn-lt"/>
                          <a:cs typeface="2  Titr" panose="00000700000000000000" pitchFamily="2" charset="-78"/>
                        </a:rPr>
                        <a:t>S4</a:t>
                      </a:r>
                      <a:endParaRPr lang="fa-IR" sz="4000" b="1" dirty="0">
                        <a:solidFill>
                          <a:schemeClr val="bg1"/>
                        </a:solidFill>
                        <a:effectLst>
                          <a:outerShdw blurRad="38100" dist="38100" dir="2700000" algn="tl">
                            <a:srgbClr val="000000">
                              <a:alpha val="43137"/>
                            </a:srgbClr>
                          </a:outerShdw>
                        </a:effectLst>
                        <a:latin typeface="+mn-lt"/>
                        <a:cs typeface="2  Titr" panose="00000700000000000000" pitchFamily="2" charset="-78"/>
                      </a:endParaRPr>
                    </a:p>
                  </a:txBody>
                  <a:tcPr anchor="ctr">
                    <a:lnR w="12700" cap="flat" cmpd="sng" algn="ctr">
                      <a:solidFill>
                        <a:schemeClr val="bg1"/>
                      </a:solidFill>
                      <a:prstDash val="solid"/>
                      <a:round/>
                      <a:headEnd type="none" w="med" len="med"/>
                      <a:tailEnd type="none" w="med" len="med"/>
                    </a:lnR>
                    <a:cell3D prstMaterial="dkEdge">
                      <a:bevel/>
                      <a:lightRig rig="flood" dir="t"/>
                    </a:cell3D>
                    <a:solidFill>
                      <a:schemeClr val="accent6">
                        <a:lumMod val="5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0" kern="120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rPr>
                        <a:t>پیشگیری از انتقال جنسی واستفاده از کاندوم</a:t>
                      </a:r>
                      <a:r>
                        <a:rPr lang="fa-IR" sz="3200" b="0" kern="1200" baseline="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rPr>
                        <a:t> برای پیشگیری از انتقال عفونت</a:t>
                      </a:r>
                      <a:endParaRPr lang="fa-IR" sz="3200" b="0" kern="120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cell3D prstMaterial="dkEdge">
                      <a:bevel/>
                      <a:lightRig rig="flood" dir="t"/>
                    </a:cell3D>
                    <a:solidFill>
                      <a:schemeClr val="accent6">
                        <a:lumMod val="20000"/>
                        <a:lumOff val="80000"/>
                      </a:schemeClr>
                    </a:solidFill>
                  </a:tcPr>
                </a:tc>
                <a:extLst>
                  <a:ext uri="{0D108BD9-81ED-4DB2-BD59-A6C34878D82A}">
                    <a16:rowId xmlns:a16="http://schemas.microsoft.com/office/drawing/2014/main" val="10000"/>
                  </a:ext>
                </a:extLst>
              </a:tr>
              <a:tr h="1619568">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000" b="0" kern="1200" baseline="0" dirty="0">
                          <a:solidFill>
                            <a:schemeClr val="bg1"/>
                          </a:solidFill>
                          <a:effectLst>
                            <a:outerShdw blurRad="38100" dist="38100" dir="2700000" algn="tl">
                              <a:srgbClr val="000000">
                                <a:alpha val="43137"/>
                              </a:srgbClr>
                            </a:outerShdw>
                          </a:effectLst>
                          <a:latin typeface="+mn-lt"/>
                          <a:ea typeface="+mn-ea"/>
                          <a:cs typeface="2  Titr" panose="00000700000000000000" pitchFamily="2" charset="-78"/>
                        </a:rPr>
                        <a:t>پیشگیری</a:t>
                      </a:r>
                    </a:p>
                  </a:txBody>
                  <a:tcPr anchor="ctr">
                    <a:cell3D prstMaterial="dkEdge">
                      <a:bevel/>
                      <a:lightRig rig="flood" dir="t"/>
                    </a:cell3D>
                    <a:solidFill>
                      <a:schemeClr val="accent6">
                        <a:lumMod val="50000"/>
                      </a:schemeClr>
                    </a:solidFill>
                  </a:tcPr>
                </a:tc>
                <a:tc>
                  <a:txBody>
                    <a:bodyPr/>
                    <a:lstStyle/>
                    <a:p>
                      <a:pPr rtl="1"/>
                      <a:endParaRPr lang="fa-IR" sz="1800" dirty="0">
                        <a:solidFill>
                          <a:schemeClr val="bg1"/>
                        </a:solidFill>
                      </a:endParaRPr>
                    </a:p>
                  </a:txBody>
                  <a:tcPr>
                    <a:cell3D prstMaterial="dkEdge">
                      <a:bevel/>
                      <a:lightRig rig="flood" dir="t"/>
                    </a:cell3D>
                    <a:solidFill>
                      <a:schemeClr val="accent6">
                        <a:lumMod val="5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3600" b="1" dirty="0">
                          <a:solidFill>
                            <a:schemeClr val="bg1"/>
                          </a:solidFill>
                          <a:effectLst>
                            <a:outerShdw blurRad="38100" dist="38100" dir="2700000" algn="tl">
                              <a:srgbClr val="000000">
                                <a:alpha val="43137"/>
                              </a:srgbClr>
                            </a:outerShdw>
                          </a:effectLst>
                          <a:cs typeface="+mj-cs"/>
                        </a:rPr>
                        <a:t>S5</a:t>
                      </a:r>
                      <a:endParaRPr lang="fa-IR" sz="3600" b="1" dirty="0">
                        <a:solidFill>
                          <a:schemeClr val="bg1"/>
                        </a:solidFill>
                        <a:effectLst>
                          <a:outerShdw blurRad="38100" dist="38100" dir="2700000" algn="tl">
                            <a:srgbClr val="000000">
                              <a:alpha val="43137"/>
                            </a:srgbClr>
                          </a:outerShdw>
                        </a:effectLst>
                        <a:cs typeface="+mj-cs"/>
                      </a:endParaRPr>
                    </a:p>
                  </a:txBody>
                  <a:tcPr anchor="ctr">
                    <a:lnR w="12700" cap="flat" cmpd="sng" algn="ctr">
                      <a:solidFill>
                        <a:schemeClr val="bg1"/>
                      </a:solidFill>
                      <a:prstDash val="solid"/>
                      <a:round/>
                      <a:headEnd type="none" w="med" len="med"/>
                      <a:tailEnd type="none" w="med" len="med"/>
                    </a:lnR>
                    <a:cell3D prstMaterial="dkEdge">
                      <a:bevel/>
                      <a:lightRig rig="flood" dir="t"/>
                    </a:cell3D>
                    <a:solidFill>
                      <a:schemeClr val="accent6">
                        <a:lumMod val="5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0" kern="120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rPr>
                        <a:t>پیشگیری از طریق انتقال مادر به کودک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cell3D prstMaterial="dkEdge">
                      <a:bevel/>
                      <a:lightRig rig="flood" dir="t"/>
                    </a:cell3D>
                    <a:solidFill>
                      <a:schemeClr val="accent6">
                        <a:lumMod val="20000"/>
                        <a:lumOff val="80000"/>
                      </a:schemeClr>
                    </a:solidFill>
                  </a:tcPr>
                </a:tc>
                <a:extLst>
                  <a:ext uri="{0D108BD9-81ED-4DB2-BD59-A6C34878D82A}">
                    <a16:rowId xmlns:a16="http://schemas.microsoft.com/office/drawing/2014/main" val="10001"/>
                  </a:ext>
                </a:extLst>
              </a:tr>
              <a:tr h="1619568">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000" b="0" kern="1200" baseline="0" dirty="0">
                          <a:solidFill>
                            <a:schemeClr val="bg1"/>
                          </a:solidFill>
                          <a:effectLst>
                            <a:outerShdw blurRad="38100" dist="38100" dir="2700000" algn="tl">
                              <a:srgbClr val="000000">
                                <a:alpha val="43137"/>
                              </a:srgbClr>
                            </a:outerShdw>
                          </a:effectLst>
                          <a:latin typeface="+mn-lt"/>
                          <a:ea typeface="+mn-ea"/>
                          <a:cs typeface="2  Titr" panose="00000700000000000000" pitchFamily="2" charset="-78"/>
                        </a:rPr>
                        <a:t>پیشگیری</a:t>
                      </a:r>
                    </a:p>
                    <a:p>
                      <a:pPr algn="ctr" rtl="1"/>
                      <a:endParaRPr lang="fa-IR" sz="2000" dirty="0">
                        <a:solidFill>
                          <a:schemeClr val="bg1"/>
                        </a:solidFill>
                      </a:endParaRPr>
                    </a:p>
                  </a:txBody>
                  <a:tcPr anchor="ctr">
                    <a:cell3D prstMaterial="dkEdge">
                      <a:bevel/>
                      <a:lightRig rig="flood" dir="t"/>
                    </a:cell3D>
                    <a:solidFill>
                      <a:schemeClr val="accent6">
                        <a:lumMod val="50000"/>
                      </a:schemeClr>
                    </a:solidFill>
                  </a:tcPr>
                </a:tc>
                <a:tc>
                  <a:txBody>
                    <a:bodyPr/>
                    <a:lstStyle/>
                    <a:p>
                      <a:pPr rtl="1"/>
                      <a:endParaRPr lang="fa-IR" sz="1800" dirty="0">
                        <a:solidFill>
                          <a:schemeClr val="bg1"/>
                        </a:solidFill>
                      </a:endParaRPr>
                    </a:p>
                  </a:txBody>
                  <a:tcPr>
                    <a:cell3D prstMaterial="dkEdge">
                      <a:bevel/>
                      <a:lightRig rig="flood" dir="t"/>
                    </a:cell3D>
                    <a:solidFill>
                      <a:schemeClr val="accent6">
                        <a:lumMod val="5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3600" b="1" dirty="0">
                          <a:solidFill>
                            <a:schemeClr val="bg1"/>
                          </a:solidFill>
                          <a:effectLst>
                            <a:outerShdw blurRad="38100" dist="38100" dir="2700000" algn="tl">
                              <a:srgbClr val="000000">
                                <a:alpha val="43137"/>
                              </a:srgbClr>
                            </a:outerShdw>
                          </a:effectLst>
                          <a:cs typeface="+mj-cs"/>
                        </a:rPr>
                        <a:t>S6</a:t>
                      </a:r>
                      <a:endParaRPr lang="fa-IR" sz="3600" b="1" dirty="0">
                        <a:solidFill>
                          <a:schemeClr val="bg1"/>
                        </a:solidFill>
                        <a:effectLst>
                          <a:outerShdw blurRad="38100" dist="38100" dir="2700000" algn="tl">
                            <a:srgbClr val="000000">
                              <a:alpha val="43137"/>
                            </a:srgbClr>
                          </a:outerShdw>
                        </a:effectLst>
                        <a:cs typeface="+mj-cs"/>
                      </a:endParaRPr>
                    </a:p>
                  </a:txBody>
                  <a:tcPr anchor="ctr">
                    <a:lnR w="12700" cap="flat" cmpd="sng" algn="ctr">
                      <a:solidFill>
                        <a:schemeClr val="bg1"/>
                      </a:solidFill>
                      <a:prstDash val="solid"/>
                      <a:round/>
                      <a:headEnd type="none" w="med" len="med"/>
                      <a:tailEnd type="none" w="med" len="med"/>
                    </a:lnR>
                    <a:cell3D prstMaterial="dkEdge">
                      <a:bevel/>
                      <a:lightRig rig="flood" dir="t"/>
                    </a:cell3D>
                    <a:solidFill>
                      <a:schemeClr val="accent6">
                        <a:lumMod val="5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0" kern="120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rPr>
                        <a:t>پیشگیری داروئی انتقال اچ آی وی </a:t>
                      </a:r>
                      <a:r>
                        <a:rPr lang="fa-IR" sz="2000" b="0" i="1" kern="1200" dirty="0">
                          <a:solidFill>
                            <a:schemeClr val="accent6">
                              <a:lumMod val="50000"/>
                            </a:schemeClr>
                          </a:solidFill>
                          <a:effectLst/>
                          <a:latin typeface="+mn-lt"/>
                          <a:ea typeface="+mn-ea"/>
                          <a:cs typeface="2  Titr" panose="00000700000000000000" pitchFamily="2" charset="-78"/>
                        </a:rPr>
                        <a:t>(فرزندآوری سالم)</a:t>
                      </a:r>
                      <a:endParaRPr lang="fa-IR" sz="3200" b="0" i="1" kern="1200" dirty="0">
                        <a:solidFill>
                          <a:schemeClr val="accent6">
                            <a:lumMod val="50000"/>
                          </a:schemeClr>
                        </a:solidFill>
                        <a:effectLst/>
                        <a:latin typeface="+mn-lt"/>
                        <a:ea typeface="+mn-ea"/>
                        <a:cs typeface="2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cell3D prstMaterial="dkEdge">
                      <a:bevel/>
                      <a:lightRig rig="flood" dir="t"/>
                    </a:cell3D>
                    <a:solidFill>
                      <a:schemeClr val="accent6">
                        <a:lumMod val="20000"/>
                        <a:lumOff val="80000"/>
                      </a:schemeClr>
                    </a:solidFill>
                  </a:tcPr>
                </a:tc>
                <a:extLst>
                  <a:ext uri="{0D108BD9-81ED-4DB2-BD59-A6C34878D82A}">
                    <a16:rowId xmlns:a16="http://schemas.microsoft.com/office/drawing/2014/main" val="10002"/>
                  </a:ext>
                </a:extLst>
              </a:tr>
            </a:tbl>
          </a:graphicData>
        </a:graphic>
      </p:graphicFrame>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655328" y="1532630"/>
            <a:ext cx="1491885" cy="1306946"/>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21033" t="-256" r="30563" b="256"/>
          <a:stretch/>
        </p:blipFill>
        <p:spPr>
          <a:xfrm>
            <a:off x="8655328" y="3029149"/>
            <a:ext cx="1491885" cy="1446376"/>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6183" y="4665098"/>
            <a:ext cx="1193677" cy="1306946"/>
          </a:xfrm>
          <a:prstGeom prst="rect">
            <a:avLst/>
          </a:prstGeom>
        </p:spPr>
      </p:pic>
      <p:sp>
        <p:nvSpPr>
          <p:cNvPr id="5" name="Title 1">
            <a:extLst>
              <a:ext uri="{FF2B5EF4-FFF2-40B4-BE49-F238E27FC236}">
                <a16:creationId xmlns:a16="http://schemas.microsoft.com/office/drawing/2014/main" id="{065A3144-4A61-4A0D-EF1B-19138116893E}"/>
              </a:ext>
            </a:extLst>
          </p:cNvPr>
          <p:cNvSpPr txBox="1">
            <a:spLocks noGrp="1"/>
          </p:cNvSpPr>
          <p:nvPr>
            <p:ph type="title"/>
          </p:nvPr>
        </p:nvSpPr>
        <p:spPr>
          <a:xfrm>
            <a:off x="649765" y="-94768"/>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b="1" dirty="0">
                <a:solidFill>
                  <a:schemeClr val="bg1"/>
                </a:solidFill>
                <a:latin typeface="+mn-lt"/>
                <a:cs typeface="B Nazanin" panose="00000400000000000000" pitchFamily="2" charset="-78"/>
              </a:rPr>
              <a:t>استراتژی ها</a:t>
            </a:r>
          </a:p>
        </p:txBody>
      </p:sp>
      <p:sp>
        <p:nvSpPr>
          <p:cNvPr id="6" name="Title 1">
            <a:extLst>
              <a:ext uri="{FF2B5EF4-FFF2-40B4-BE49-F238E27FC236}">
                <a16:creationId xmlns:a16="http://schemas.microsoft.com/office/drawing/2014/main" id="{91C9015C-2753-B581-9C1D-48CCD016DB48}"/>
              </a:ext>
            </a:extLst>
          </p:cNvPr>
          <p:cNvSpPr txBox="1">
            <a:spLocks/>
          </p:cNvSpPr>
          <p:nvPr/>
        </p:nvSpPr>
        <p:spPr>
          <a:xfrm>
            <a:off x="10727944" y="-68551"/>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11" name="Picture 10">
            <a:extLst>
              <a:ext uri="{FF2B5EF4-FFF2-40B4-BE49-F238E27FC236}">
                <a16:creationId xmlns:a16="http://schemas.microsoft.com/office/drawing/2014/main" id="{60A1F601-E891-5BCB-552C-B56DAA5EEF6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93" t="6194" r="1426" b="9674"/>
          <a:stretch/>
        </p:blipFill>
        <p:spPr>
          <a:xfrm>
            <a:off x="1166832" y="70953"/>
            <a:ext cx="978254" cy="88550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2" name="Picture 11">
            <a:extLst>
              <a:ext uri="{FF2B5EF4-FFF2-40B4-BE49-F238E27FC236}">
                <a16:creationId xmlns:a16="http://schemas.microsoft.com/office/drawing/2014/main" id="{EB03F52E-F075-0B4A-22BA-4A8A1E48BFF0}"/>
              </a:ext>
            </a:extLst>
          </p:cNvPr>
          <p:cNvPicPr>
            <a:picLocks noChangeAspect="1"/>
          </p:cNvPicPr>
          <p:nvPr/>
        </p:nvPicPr>
        <p:blipFill>
          <a:blip r:embed="rId6"/>
          <a:stretch>
            <a:fillRect/>
          </a:stretch>
        </p:blipFill>
        <p:spPr>
          <a:xfrm>
            <a:off x="10830893" y="-40674"/>
            <a:ext cx="1139714" cy="1016293"/>
          </a:xfrm>
          <a:prstGeom prst="rect">
            <a:avLst/>
          </a:prstGeom>
        </p:spPr>
      </p:pic>
    </p:spTree>
    <p:extLst>
      <p:ext uri="{BB962C8B-B14F-4D97-AF65-F5344CB8AC3E}">
        <p14:creationId xmlns:p14="http://schemas.microsoft.com/office/powerpoint/2010/main" val="24252826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416104" y="1310059"/>
          <a:ext cx="11554504" cy="4839024"/>
        </p:xfrm>
        <a:graphic>
          <a:graphicData uri="http://schemas.openxmlformats.org/drawingml/2006/table">
            <a:tbl>
              <a:tblPr rtl="1" firstRow="1" bandRow="1">
                <a:effectLst>
                  <a:outerShdw blurRad="63500" sx="102000" sy="102000" algn="ctr" rotWithShape="0">
                    <a:prstClr val="black">
                      <a:alpha val="40000"/>
                    </a:prstClr>
                  </a:outerShdw>
                </a:effectLst>
                <a:tableStyleId>{5C22544A-7EE6-4342-B048-85BDC9FD1C3A}</a:tableStyleId>
              </a:tblPr>
              <a:tblGrid>
                <a:gridCol w="1447600">
                  <a:extLst>
                    <a:ext uri="{9D8B030D-6E8A-4147-A177-3AD203B41FA5}">
                      <a16:colId xmlns:a16="http://schemas.microsoft.com/office/drawing/2014/main" val="20000"/>
                    </a:ext>
                  </a:extLst>
                </a:gridCol>
                <a:gridCol w="1836041">
                  <a:extLst>
                    <a:ext uri="{9D8B030D-6E8A-4147-A177-3AD203B41FA5}">
                      <a16:colId xmlns:a16="http://schemas.microsoft.com/office/drawing/2014/main" val="20001"/>
                    </a:ext>
                  </a:extLst>
                </a:gridCol>
                <a:gridCol w="1205479">
                  <a:extLst>
                    <a:ext uri="{9D8B030D-6E8A-4147-A177-3AD203B41FA5}">
                      <a16:colId xmlns:a16="http://schemas.microsoft.com/office/drawing/2014/main" val="20002"/>
                    </a:ext>
                  </a:extLst>
                </a:gridCol>
                <a:gridCol w="7065384">
                  <a:extLst>
                    <a:ext uri="{9D8B030D-6E8A-4147-A177-3AD203B41FA5}">
                      <a16:colId xmlns:a16="http://schemas.microsoft.com/office/drawing/2014/main" val="20003"/>
                    </a:ext>
                  </a:extLst>
                </a:gridCol>
              </a:tblGrid>
              <a:tr h="1613008">
                <a:tc>
                  <a:txBody>
                    <a:bodyPr/>
                    <a:lstStyle/>
                    <a:p>
                      <a:pPr algn="ctr" rtl="1"/>
                      <a:r>
                        <a:rPr lang="fa-IR" sz="2000" b="0" kern="1200" baseline="0" dirty="0">
                          <a:solidFill>
                            <a:schemeClr val="bg1"/>
                          </a:solidFill>
                          <a:effectLst>
                            <a:outerShdw blurRad="38100" dist="38100" dir="2700000" algn="tl">
                              <a:srgbClr val="000000">
                                <a:alpha val="43137"/>
                              </a:srgbClr>
                            </a:outerShdw>
                          </a:effectLst>
                          <a:latin typeface="+mn-lt"/>
                          <a:ea typeface="+mn-ea"/>
                          <a:cs typeface="2  Titr" panose="00000700000000000000" pitchFamily="2" charset="-78"/>
                        </a:rPr>
                        <a:t>پیشگیری</a:t>
                      </a:r>
                    </a:p>
                  </a:txBody>
                  <a:tcPr anchor="ctr">
                    <a:cell3D prstMaterial="dkEdge">
                      <a:bevel/>
                      <a:lightRig rig="flood" dir="t"/>
                    </a:cell3D>
                    <a:solidFill>
                      <a:schemeClr val="accent6">
                        <a:lumMod val="50000"/>
                      </a:schemeClr>
                    </a:solidFill>
                  </a:tcPr>
                </a:tc>
                <a:tc>
                  <a:txBody>
                    <a:bodyPr/>
                    <a:lstStyle/>
                    <a:p>
                      <a:pPr rtl="1"/>
                      <a:endParaRPr lang="fa-IR" sz="1800" dirty="0">
                        <a:solidFill>
                          <a:schemeClr val="bg1"/>
                        </a:solidFill>
                      </a:endParaRPr>
                    </a:p>
                  </a:txBody>
                  <a:tcPr>
                    <a:cell3D prstMaterial="dkEdge">
                      <a:bevel/>
                      <a:lightRig rig="flood" dir="t"/>
                    </a:cell3D>
                    <a:solidFill>
                      <a:schemeClr val="accent6">
                        <a:lumMod val="50000"/>
                      </a:schemeClr>
                    </a:solidFill>
                  </a:tcPr>
                </a:tc>
                <a:tc>
                  <a:txBody>
                    <a:bodyPr/>
                    <a:lstStyle/>
                    <a:p>
                      <a:pPr algn="ctr" rtl="1"/>
                      <a:r>
                        <a:rPr lang="en-US" sz="4000" b="1" dirty="0">
                          <a:solidFill>
                            <a:schemeClr val="bg1"/>
                          </a:solidFill>
                          <a:effectLst>
                            <a:outerShdw blurRad="38100" dist="38100" dir="2700000" algn="tl">
                              <a:srgbClr val="000000">
                                <a:alpha val="43137"/>
                              </a:srgbClr>
                            </a:outerShdw>
                          </a:effectLst>
                          <a:latin typeface="+mn-lt"/>
                          <a:cs typeface="2  Titr" panose="00000700000000000000" pitchFamily="2" charset="-78"/>
                        </a:rPr>
                        <a:t>S7</a:t>
                      </a:r>
                      <a:endParaRPr lang="fa-IR" sz="4000" b="1" dirty="0">
                        <a:solidFill>
                          <a:schemeClr val="bg1"/>
                        </a:solidFill>
                        <a:effectLst>
                          <a:outerShdw blurRad="38100" dist="38100" dir="2700000" algn="tl">
                            <a:srgbClr val="000000">
                              <a:alpha val="43137"/>
                            </a:srgbClr>
                          </a:outerShdw>
                        </a:effectLst>
                        <a:latin typeface="+mn-lt"/>
                        <a:cs typeface="2  Titr" panose="00000700000000000000" pitchFamily="2" charset="-78"/>
                      </a:endParaRPr>
                    </a:p>
                  </a:txBody>
                  <a:tcPr anchor="ctr">
                    <a:lnR w="12700" cap="flat" cmpd="sng" algn="ctr">
                      <a:solidFill>
                        <a:schemeClr val="bg1"/>
                      </a:solidFill>
                      <a:prstDash val="solid"/>
                      <a:round/>
                      <a:headEnd type="none" w="med" len="med"/>
                      <a:tailEnd type="none" w="med" len="med"/>
                    </a:lnR>
                    <a:cell3D prstMaterial="dkEdge">
                      <a:bevel/>
                      <a:lightRig rig="flood" dir="t"/>
                    </a:cell3D>
                    <a:solidFill>
                      <a:schemeClr val="accent6">
                        <a:lumMod val="5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0" kern="120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rPr>
                        <a:t>تشخیص ، مراقبت و درمان </a:t>
                      </a:r>
                      <a:r>
                        <a:rPr lang="en-US" sz="3200" b="0" kern="1200" dirty="0">
                          <a:solidFill>
                            <a:schemeClr val="accent6">
                              <a:lumMod val="50000"/>
                            </a:schemeClr>
                          </a:solidFill>
                          <a:effectLst>
                            <a:outerShdw blurRad="38100" dist="38100" dir="2700000" algn="tl">
                              <a:srgbClr val="000000">
                                <a:alpha val="43137"/>
                              </a:srgbClr>
                            </a:outerShdw>
                          </a:effectLst>
                          <a:latin typeface="+mn-lt"/>
                          <a:ea typeface="+mn-ea"/>
                          <a:cs typeface="2  Titr" panose="00000700000000000000" pitchFamily="2" charset="-78"/>
                        </a:rPr>
                        <a:t>STI</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cell3D prstMaterial="dkEdge">
                      <a:bevel/>
                      <a:lightRig rig="flood" dir="t"/>
                    </a:cell3D>
                    <a:solidFill>
                      <a:schemeClr val="accent6">
                        <a:lumMod val="20000"/>
                        <a:lumOff val="80000"/>
                      </a:schemeClr>
                    </a:solidFill>
                  </a:tcPr>
                </a:tc>
                <a:extLst>
                  <a:ext uri="{0D108BD9-81ED-4DB2-BD59-A6C34878D82A}">
                    <a16:rowId xmlns:a16="http://schemas.microsoft.com/office/drawing/2014/main" val="10000"/>
                  </a:ext>
                </a:extLst>
              </a:tr>
              <a:tr h="1613008">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000" b="0" kern="1200" baseline="0" dirty="0">
                          <a:solidFill>
                            <a:schemeClr val="bg1"/>
                          </a:solidFill>
                          <a:effectLst>
                            <a:outerShdw blurRad="38100" dist="38100" dir="2700000" algn="tl">
                              <a:srgbClr val="000000">
                                <a:alpha val="43137"/>
                              </a:srgbClr>
                            </a:outerShdw>
                          </a:effectLst>
                          <a:latin typeface="+mn-lt"/>
                          <a:ea typeface="+mn-ea"/>
                          <a:cs typeface="2  Titr" panose="00000700000000000000" pitchFamily="2" charset="-78"/>
                        </a:rPr>
                        <a:t>تشخیص</a:t>
                      </a:r>
                    </a:p>
                  </a:txBody>
                  <a:tcPr anchor="ctr">
                    <a:cell3D prstMaterial="dkEdge">
                      <a:bevel/>
                      <a:lightRig rig="flood" dir="t"/>
                    </a:cell3D>
                    <a:solidFill>
                      <a:srgbClr val="C00000"/>
                    </a:solidFill>
                  </a:tcPr>
                </a:tc>
                <a:tc>
                  <a:txBody>
                    <a:bodyPr/>
                    <a:lstStyle/>
                    <a:p>
                      <a:pPr rtl="1"/>
                      <a:endParaRPr lang="fa-IR" sz="1800" dirty="0">
                        <a:solidFill>
                          <a:schemeClr val="bg1"/>
                        </a:solidFill>
                      </a:endParaRPr>
                    </a:p>
                  </a:txBody>
                  <a:tcPr>
                    <a:cell3D prstMaterial="dkEdge">
                      <a:bevel/>
                      <a:lightRig rig="flood" dir="t"/>
                    </a:cell3D>
                    <a:solidFill>
                      <a:srgbClr val="C00000"/>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3600" b="1" dirty="0">
                          <a:solidFill>
                            <a:schemeClr val="bg1"/>
                          </a:solidFill>
                          <a:effectLst>
                            <a:outerShdw blurRad="38100" dist="38100" dir="2700000" algn="tl">
                              <a:srgbClr val="000000">
                                <a:alpha val="43137"/>
                              </a:srgbClr>
                            </a:outerShdw>
                          </a:effectLst>
                          <a:cs typeface="+mj-cs"/>
                        </a:rPr>
                        <a:t>S8</a:t>
                      </a:r>
                      <a:endParaRPr lang="fa-IR" sz="3600" b="1" dirty="0">
                        <a:solidFill>
                          <a:schemeClr val="bg1"/>
                        </a:solidFill>
                        <a:effectLst>
                          <a:outerShdw blurRad="38100" dist="38100" dir="2700000" algn="tl">
                            <a:srgbClr val="000000">
                              <a:alpha val="43137"/>
                            </a:srgbClr>
                          </a:outerShdw>
                        </a:effectLst>
                        <a:cs typeface="+mj-cs"/>
                      </a:endParaRPr>
                    </a:p>
                  </a:txBody>
                  <a:tcPr anchor="ctr">
                    <a:lnR w="12700" cap="flat" cmpd="sng" algn="ctr">
                      <a:solidFill>
                        <a:schemeClr val="bg1"/>
                      </a:solidFill>
                      <a:prstDash val="solid"/>
                      <a:round/>
                      <a:headEnd type="none" w="med" len="med"/>
                      <a:tailEnd type="none" w="med" len="med"/>
                    </a:lnR>
                    <a:cell3D prstMaterial="dkEdge">
                      <a:bevel/>
                      <a:lightRig rig="flood" dir="t"/>
                    </a:cell3D>
                    <a:solidFill>
                      <a:srgbClr val="C00000"/>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0" kern="1200" dirty="0">
                          <a:solidFill>
                            <a:srgbClr val="C00000"/>
                          </a:solidFill>
                          <a:effectLst>
                            <a:outerShdw blurRad="38100" dist="38100" dir="2700000" algn="tl">
                              <a:srgbClr val="000000">
                                <a:alpha val="43137"/>
                              </a:srgbClr>
                            </a:outerShdw>
                          </a:effectLst>
                          <a:latin typeface="+mn-lt"/>
                          <a:ea typeface="+mn-ea"/>
                          <a:cs typeface="2  Titr" panose="00000700000000000000" pitchFamily="2" charset="-78"/>
                        </a:rPr>
                        <a:t>مشاوره و آزمایش تشخیصی اچ آی وی</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cell3D prstMaterial="dkEdge">
                      <a:bevel/>
                      <a:lightRig rig="flood" dir="t"/>
                    </a:cell3D>
                    <a:solidFill>
                      <a:schemeClr val="accent2">
                        <a:lumMod val="20000"/>
                        <a:lumOff val="80000"/>
                      </a:schemeClr>
                    </a:solidFill>
                  </a:tcPr>
                </a:tc>
                <a:extLst>
                  <a:ext uri="{0D108BD9-81ED-4DB2-BD59-A6C34878D82A}">
                    <a16:rowId xmlns:a16="http://schemas.microsoft.com/office/drawing/2014/main" val="10001"/>
                  </a:ext>
                </a:extLst>
              </a:tr>
              <a:tr h="1613008">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000" b="0" kern="1200" baseline="0" dirty="0">
                          <a:solidFill>
                            <a:schemeClr val="bg1"/>
                          </a:solidFill>
                          <a:effectLst>
                            <a:outerShdw blurRad="38100" dist="38100" dir="2700000" algn="tl">
                              <a:srgbClr val="000000">
                                <a:alpha val="43137"/>
                              </a:srgbClr>
                            </a:outerShdw>
                          </a:effectLst>
                          <a:latin typeface="+mn-lt"/>
                          <a:ea typeface="+mn-ea"/>
                          <a:cs typeface="2  Titr" panose="00000700000000000000" pitchFamily="2" charset="-78"/>
                        </a:rPr>
                        <a:t>مراقبت و درمان</a:t>
                      </a:r>
                    </a:p>
                    <a:p>
                      <a:pPr algn="ctr" rtl="1"/>
                      <a:endParaRPr lang="fa-IR" sz="2000" dirty="0">
                        <a:solidFill>
                          <a:schemeClr val="bg1"/>
                        </a:solidFill>
                      </a:endParaRPr>
                    </a:p>
                  </a:txBody>
                  <a:tcPr anchor="ctr">
                    <a:cell3D prstMaterial="dkEdge">
                      <a:bevel/>
                      <a:lightRig rig="flood" dir="t"/>
                    </a:cell3D>
                    <a:solidFill>
                      <a:schemeClr val="accent5">
                        <a:lumMod val="50000"/>
                      </a:schemeClr>
                    </a:solidFill>
                  </a:tcPr>
                </a:tc>
                <a:tc>
                  <a:txBody>
                    <a:bodyPr/>
                    <a:lstStyle/>
                    <a:p>
                      <a:pPr rtl="1"/>
                      <a:endParaRPr lang="fa-IR" sz="1800" dirty="0">
                        <a:solidFill>
                          <a:schemeClr val="bg1"/>
                        </a:solidFill>
                      </a:endParaRPr>
                    </a:p>
                  </a:txBody>
                  <a:tcPr>
                    <a:cell3D prstMaterial="dkEdge">
                      <a:bevel/>
                      <a:lightRig rig="flood" dir="t"/>
                    </a:cell3D>
                    <a:solidFill>
                      <a:schemeClr val="accent5">
                        <a:lumMod val="5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3600" b="1" dirty="0">
                          <a:solidFill>
                            <a:schemeClr val="bg1"/>
                          </a:solidFill>
                          <a:effectLst>
                            <a:outerShdw blurRad="38100" dist="38100" dir="2700000" algn="tl">
                              <a:srgbClr val="000000">
                                <a:alpha val="43137"/>
                              </a:srgbClr>
                            </a:outerShdw>
                          </a:effectLst>
                          <a:cs typeface="+mj-cs"/>
                        </a:rPr>
                        <a:t>S9</a:t>
                      </a:r>
                      <a:endParaRPr lang="fa-IR" sz="3600" b="1" dirty="0">
                        <a:solidFill>
                          <a:schemeClr val="bg1"/>
                        </a:solidFill>
                        <a:effectLst>
                          <a:outerShdw blurRad="38100" dist="38100" dir="2700000" algn="tl">
                            <a:srgbClr val="000000">
                              <a:alpha val="43137"/>
                            </a:srgbClr>
                          </a:outerShdw>
                        </a:effectLst>
                        <a:cs typeface="+mj-cs"/>
                      </a:endParaRPr>
                    </a:p>
                  </a:txBody>
                  <a:tcPr anchor="ctr">
                    <a:lnR w="12700" cap="flat" cmpd="sng" algn="ctr">
                      <a:solidFill>
                        <a:schemeClr val="bg1"/>
                      </a:solidFill>
                      <a:prstDash val="solid"/>
                      <a:round/>
                      <a:headEnd type="none" w="med" len="med"/>
                      <a:tailEnd type="none" w="med" len="med"/>
                    </a:lnR>
                    <a:cell3D prstMaterial="dkEdge">
                      <a:bevel/>
                      <a:lightRig rig="flood" dir="t"/>
                    </a:cell3D>
                    <a:solidFill>
                      <a:schemeClr val="accent5">
                        <a:lumMod val="5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0" kern="1200" dirty="0">
                          <a:solidFill>
                            <a:schemeClr val="accent1">
                              <a:lumMod val="50000"/>
                            </a:schemeClr>
                          </a:solidFill>
                          <a:effectLst>
                            <a:outerShdw blurRad="38100" dist="38100" dir="2700000" algn="tl">
                              <a:srgbClr val="000000">
                                <a:alpha val="43137"/>
                              </a:srgbClr>
                            </a:outerShdw>
                          </a:effectLst>
                          <a:latin typeface="+mn-lt"/>
                          <a:ea typeface="+mn-ea"/>
                          <a:cs typeface="2  Titr" panose="00000700000000000000" pitchFamily="2" charset="-78"/>
                        </a:rPr>
                        <a:t>مراقبت و درمان افراد مبتلا به اچ آی وی</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cell3D prstMaterial="dkEdge">
                      <a:bevel/>
                      <a:lightRig rig="flood" dir="t"/>
                    </a:cell3D>
                    <a:solidFill>
                      <a:schemeClr val="accent5">
                        <a:lumMod val="20000"/>
                        <a:lumOff val="80000"/>
                      </a:schemeClr>
                    </a:solidFill>
                  </a:tcPr>
                </a:tc>
                <a:extLst>
                  <a:ext uri="{0D108BD9-81ED-4DB2-BD59-A6C34878D82A}">
                    <a16:rowId xmlns:a16="http://schemas.microsoft.com/office/drawing/2014/main" val="10002"/>
                  </a:ext>
                </a:extLst>
              </a:tr>
            </a:tbl>
          </a:graphicData>
        </a:graphic>
      </p:graphicFrame>
      <p:pic>
        <p:nvPicPr>
          <p:cNvPr id="11" name="Picture 10"/>
          <p:cNvPicPr>
            <a:picLocks noChangeAspect="1"/>
          </p:cNvPicPr>
          <p:nvPr/>
        </p:nvPicPr>
        <p:blipFill rotWithShape="1">
          <a:blip r:embed="rId2" cstate="print">
            <a:extLst>
              <a:ext uri="{28A0092B-C50C-407E-A947-70E740481C1C}">
                <a14:useLocalDpi xmlns:a14="http://schemas.microsoft.com/office/drawing/2010/main" val="0"/>
              </a:ext>
            </a:extLst>
          </a:blip>
          <a:srcRect t="3686" b="24146"/>
          <a:stretch/>
        </p:blipFill>
        <p:spPr>
          <a:xfrm>
            <a:off x="8856269" y="1345931"/>
            <a:ext cx="1647535" cy="1379262"/>
          </a:xfrm>
          <a:prstGeom prst="rect">
            <a:avLst/>
          </a:prstGeom>
          <a:ln>
            <a:noFill/>
          </a:ln>
          <a:effectLst>
            <a:outerShdw blurRad="292100" dist="139700" dir="2700000" algn="tl" rotWithShape="0">
              <a:srgbClr val="333333">
                <a:alpha val="65000"/>
              </a:srgbClr>
            </a:outerShdw>
          </a:effectLst>
        </p:spPr>
      </p:pic>
      <p:grpSp>
        <p:nvGrpSpPr>
          <p:cNvPr id="12" name="Group 11"/>
          <p:cNvGrpSpPr/>
          <p:nvPr/>
        </p:nvGrpSpPr>
        <p:grpSpPr>
          <a:xfrm>
            <a:off x="8802315" y="3076085"/>
            <a:ext cx="1538197" cy="1129791"/>
            <a:chOff x="1127681" y="1966913"/>
            <a:chExt cx="1369209" cy="1267545"/>
          </a:xfrm>
        </p:grpSpPr>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23732" t="-548" r="53411" b="548"/>
            <a:stretch/>
          </p:blipFill>
          <p:spPr>
            <a:xfrm rot="10800000">
              <a:off x="2069435" y="2029992"/>
              <a:ext cx="427455" cy="1204466"/>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rotWithShape="1">
            <a:blip r:embed="rId3" cstate="print">
              <a:extLst>
                <a:ext uri="{28A0092B-C50C-407E-A947-70E740481C1C}">
                  <a14:useLocalDpi xmlns:a14="http://schemas.microsoft.com/office/drawing/2010/main" val="0"/>
                </a:ext>
              </a:extLst>
            </a:blip>
            <a:srcRect l="145" t="1827" r="78940" b="222"/>
            <a:stretch/>
          </p:blipFill>
          <p:spPr>
            <a:xfrm rot="10800000">
              <a:off x="1127681" y="1966913"/>
              <a:ext cx="420249" cy="1267545"/>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0930" y="2228402"/>
              <a:ext cx="671352" cy="792195"/>
            </a:xfrm>
            <a:prstGeom prst="rect">
              <a:avLst/>
            </a:prstGeom>
            <a:ln>
              <a:noFill/>
            </a:ln>
            <a:effectLst>
              <a:outerShdw blurRad="292100" dist="139700" dir="2700000" algn="tl" rotWithShape="0">
                <a:srgbClr val="333333">
                  <a:alpha val="65000"/>
                </a:srgbClr>
              </a:outerShdw>
            </a:effectLst>
          </p:spPr>
        </p:pic>
      </p:grpSp>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44248" y="4623522"/>
            <a:ext cx="1379691" cy="1298533"/>
          </a:xfrm>
          <a:prstGeom prst="rect">
            <a:avLst/>
          </a:prstGeom>
          <a:ln>
            <a:noFill/>
          </a:ln>
          <a:effectLst>
            <a:outerShdw blurRad="292100" dist="139700" dir="2700000" algn="tl" rotWithShape="0">
              <a:srgbClr val="333333">
                <a:alpha val="65000"/>
              </a:srgbClr>
            </a:outerShdw>
          </a:effectLst>
        </p:spPr>
      </p:pic>
      <p:sp>
        <p:nvSpPr>
          <p:cNvPr id="5" name="Title 1">
            <a:extLst>
              <a:ext uri="{FF2B5EF4-FFF2-40B4-BE49-F238E27FC236}">
                <a16:creationId xmlns:a16="http://schemas.microsoft.com/office/drawing/2014/main" id="{C4A44349-DE70-BF46-5140-D71FF134CF2A}"/>
              </a:ext>
            </a:extLst>
          </p:cNvPr>
          <p:cNvSpPr txBox="1">
            <a:spLocks noGrp="1"/>
          </p:cNvSpPr>
          <p:nvPr>
            <p:ph type="title"/>
          </p:nvPr>
        </p:nvSpPr>
        <p:spPr>
          <a:xfrm>
            <a:off x="649765" y="-94768"/>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b="1" dirty="0">
                <a:solidFill>
                  <a:schemeClr val="bg1"/>
                </a:solidFill>
                <a:latin typeface="+mn-lt"/>
                <a:cs typeface="B Nazanin" panose="00000400000000000000" pitchFamily="2" charset="-78"/>
              </a:rPr>
              <a:t>استراتژی ها</a:t>
            </a:r>
          </a:p>
        </p:txBody>
      </p:sp>
      <p:sp>
        <p:nvSpPr>
          <p:cNvPr id="6" name="Title 1">
            <a:extLst>
              <a:ext uri="{FF2B5EF4-FFF2-40B4-BE49-F238E27FC236}">
                <a16:creationId xmlns:a16="http://schemas.microsoft.com/office/drawing/2014/main" id="{2E8647D7-8B75-5EC0-E323-C9C98E2BF1B8}"/>
              </a:ext>
            </a:extLst>
          </p:cNvPr>
          <p:cNvSpPr txBox="1">
            <a:spLocks/>
          </p:cNvSpPr>
          <p:nvPr/>
        </p:nvSpPr>
        <p:spPr>
          <a:xfrm>
            <a:off x="10727944" y="-68551"/>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7" name="Picture 6">
            <a:extLst>
              <a:ext uri="{FF2B5EF4-FFF2-40B4-BE49-F238E27FC236}">
                <a16:creationId xmlns:a16="http://schemas.microsoft.com/office/drawing/2014/main" id="{5FC1226A-1DAE-894A-7EC5-043D52AE98B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993" t="6194" r="1426" b="9674"/>
          <a:stretch/>
        </p:blipFill>
        <p:spPr>
          <a:xfrm>
            <a:off x="1166832" y="70953"/>
            <a:ext cx="978254" cy="88550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8" name="Picture 7">
            <a:extLst>
              <a:ext uri="{FF2B5EF4-FFF2-40B4-BE49-F238E27FC236}">
                <a16:creationId xmlns:a16="http://schemas.microsoft.com/office/drawing/2014/main" id="{1F551B28-56F9-814D-8C1A-25A481E7C3F6}"/>
              </a:ext>
            </a:extLst>
          </p:cNvPr>
          <p:cNvPicPr>
            <a:picLocks noChangeAspect="1"/>
          </p:cNvPicPr>
          <p:nvPr/>
        </p:nvPicPr>
        <p:blipFill>
          <a:blip r:embed="rId7"/>
          <a:stretch>
            <a:fillRect/>
          </a:stretch>
        </p:blipFill>
        <p:spPr>
          <a:xfrm>
            <a:off x="10830893" y="-40674"/>
            <a:ext cx="1139714" cy="1016293"/>
          </a:xfrm>
          <a:prstGeom prst="rect">
            <a:avLst/>
          </a:prstGeom>
        </p:spPr>
      </p:pic>
    </p:spTree>
    <p:extLst>
      <p:ext uri="{BB962C8B-B14F-4D97-AF65-F5344CB8AC3E}">
        <p14:creationId xmlns:p14="http://schemas.microsoft.com/office/powerpoint/2010/main" val="24422274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nvPr>
        </p:nvGraphicFramePr>
        <p:xfrm>
          <a:off x="308226" y="1361591"/>
          <a:ext cx="11570362" cy="4921057"/>
        </p:xfrm>
        <a:graphic>
          <a:graphicData uri="http://schemas.openxmlformats.org/drawingml/2006/table">
            <a:tbl>
              <a:tblPr rtl="1" firstRow="1" bandRow="1">
                <a:effectLst>
                  <a:outerShdw blurRad="63500" sx="102000" sy="102000" algn="ctr" rotWithShape="0">
                    <a:prstClr val="black">
                      <a:alpha val="40000"/>
                    </a:prstClr>
                  </a:outerShdw>
                </a:effectLst>
                <a:tableStyleId>{5C22544A-7EE6-4342-B048-85BDC9FD1C3A}</a:tableStyleId>
              </a:tblPr>
              <a:tblGrid>
                <a:gridCol w="1449587">
                  <a:extLst>
                    <a:ext uri="{9D8B030D-6E8A-4147-A177-3AD203B41FA5}">
                      <a16:colId xmlns:a16="http://schemas.microsoft.com/office/drawing/2014/main" val="20000"/>
                    </a:ext>
                  </a:extLst>
                </a:gridCol>
                <a:gridCol w="1838561">
                  <a:extLst>
                    <a:ext uri="{9D8B030D-6E8A-4147-A177-3AD203B41FA5}">
                      <a16:colId xmlns:a16="http://schemas.microsoft.com/office/drawing/2014/main" val="20001"/>
                    </a:ext>
                  </a:extLst>
                </a:gridCol>
                <a:gridCol w="1207133">
                  <a:extLst>
                    <a:ext uri="{9D8B030D-6E8A-4147-A177-3AD203B41FA5}">
                      <a16:colId xmlns:a16="http://schemas.microsoft.com/office/drawing/2014/main" val="20002"/>
                    </a:ext>
                  </a:extLst>
                </a:gridCol>
                <a:gridCol w="7075081">
                  <a:extLst>
                    <a:ext uri="{9D8B030D-6E8A-4147-A177-3AD203B41FA5}">
                      <a16:colId xmlns:a16="http://schemas.microsoft.com/office/drawing/2014/main" val="20003"/>
                    </a:ext>
                  </a:extLst>
                </a:gridCol>
              </a:tblGrid>
              <a:tr h="147904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000" b="0" kern="1200" baseline="0" dirty="0">
                          <a:solidFill>
                            <a:schemeClr val="bg1"/>
                          </a:solidFill>
                          <a:effectLst>
                            <a:outerShdw blurRad="38100" dist="38100" dir="2700000" algn="tl">
                              <a:srgbClr val="000000">
                                <a:alpha val="43137"/>
                              </a:srgbClr>
                            </a:outerShdw>
                          </a:effectLst>
                          <a:latin typeface="+mn-lt"/>
                          <a:ea typeface="+mn-ea"/>
                          <a:cs typeface="2  Titr" panose="00000700000000000000" pitchFamily="2" charset="-78"/>
                        </a:rPr>
                        <a:t>حمایت</a:t>
                      </a:r>
                    </a:p>
                    <a:p>
                      <a:pPr algn="ctr" rtl="1"/>
                      <a:endParaRPr lang="fa-IR" sz="2000" dirty="0">
                        <a:solidFill>
                          <a:schemeClr val="bg1"/>
                        </a:solidFill>
                      </a:endParaRPr>
                    </a:p>
                  </a:txBody>
                  <a:tcPr anchor="ctr">
                    <a:cell3D prstMaterial="dkEdge">
                      <a:bevel/>
                      <a:lightRig rig="flood" dir="t"/>
                    </a:cell3D>
                    <a:solidFill>
                      <a:srgbClr val="FF5050"/>
                    </a:solidFill>
                  </a:tcPr>
                </a:tc>
                <a:tc>
                  <a:txBody>
                    <a:bodyPr/>
                    <a:lstStyle/>
                    <a:p>
                      <a:pPr rtl="1"/>
                      <a:endParaRPr lang="fa-IR" sz="1800" dirty="0">
                        <a:solidFill>
                          <a:schemeClr val="bg1"/>
                        </a:solidFill>
                      </a:endParaRPr>
                    </a:p>
                  </a:txBody>
                  <a:tcPr>
                    <a:cell3D prstMaterial="dkEdge">
                      <a:bevel/>
                      <a:lightRig rig="flood" dir="t"/>
                    </a:cell3D>
                    <a:solidFill>
                      <a:srgbClr val="FF5050"/>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3600" b="1" dirty="0">
                          <a:solidFill>
                            <a:schemeClr val="bg1"/>
                          </a:solidFill>
                          <a:effectLst>
                            <a:outerShdw blurRad="38100" dist="38100" dir="2700000" algn="tl">
                              <a:srgbClr val="000000">
                                <a:alpha val="43137"/>
                              </a:srgbClr>
                            </a:outerShdw>
                          </a:effectLst>
                          <a:cs typeface="+mj-cs"/>
                        </a:rPr>
                        <a:t>S10</a:t>
                      </a:r>
                      <a:endParaRPr lang="fa-IR" sz="3600" b="1" dirty="0">
                        <a:solidFill>
                          <a:schemeClr val="bg1"/>
                        </a:solidFill>
                        <a:effectLst>
                          <a:outerShdw blurRad="38100" dist="38100" dir="2700000" algn="tl">
                            <a:srgbClr val="000000">
                              <a:alpha val="43137"/>
                            </a:srgbClr>
                          </a:outerShdw>
                        </a:effectLst>
                        <a:cs typeface="+mj-cs"/>
                      </a:endParaRPr>
                    </a:p>
                  </a:txBody>
                  <a:tcPr anchor="ctr">
                    <a:lnR w="12700" cap="flat" cmpd="sng" algn="ctr">
                      <a:solidFill>
                        <a:schemeClr val="bg1"/>
                      </a:solidFill>
                      <a:prstDash val="solid"/>
                      <a:round/>
                      <a:headEnd type="none" w="med" len="med"/>
                      <a:tailEnd type="none" w="med" len="med"/>
                    </a:lnR>
                    <a:cell3D prstMaterial="dkEdge">
                      <a:bevel/>
                      <a:lightRig rig="flood" dir="t"/>
                    </a:cell3D>
                    <a:solidFill>
                      <a:srgbClr val="FF5050"/>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0" kern="1200" dirty="0">
                          <a:solidFill>
                            <a:srgbClr val="FF5050"/>
                          </a:solidFill>
                          <a:effectLst>
                            <a:outerShdw blurRad="38100" dist="38100" dir="2700000" algn="tl">
                              <a:srgbClr val="000000">
                                <a:alpha val="43137"/>
                              </a:srgbClr>
                            </a:outerShdw>
                          </a:effectLst>
                          <a:latin typeface="+mn-lt"/>
                          <a:ea typeface="+mn-ea"/>
                          <a:cs typeface="2  Titr" panose="00000700000000000000" pitchFamily="2" charset="-78"/>
                        </a:rPr>
                        <a:t> توانمند سازی و حمایت افراد متاثر از اچ آی وی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cell3D prstMaterial="dkEdge">
                      <a:bevel/>
                      <a:lightRig rig="flood" dir="t"/>
                    </a:cell3D>
                    <a:solidFill>
                      <a:srgbClr val="FFD9D9"/>
                    </a:solidFill>
                  </a:tcPr>
                </a:tc>
                <a:extLst>
                  <a:ext uri="{0D108BD9-81ED-4DB2-BD59-A6C34878D82A}">
                    <a16:rowId xmlns:a16="http://schemas.microsoft.com/office/drawing/2014/main" val="10000"/>
                  </a:ext>
                </a:extLst>
              </a:tr>
              <a:tr h="1721006">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b="0" kern="1200" dirty="0">
                          <a:solidFill>
                            <a:schemeClr val="bg1"/>
                          </a:solidFill>
                          <a:effectLst>
                            <a:outerShdw blurRad="38100" dist="38100" dir="2700000" algn="tl">
                              <a:srgbClr val="000000">
                                <a:alpha val="43137"/>
                              </a:srgbClr>
                            </a:outerShdw>
                          </a:effectLst>
                          <a:latin typeface="+mn-lt"/>
                          <a:ea typeface="+mn-ea"/>
                          <a:cs typeface="2  Titr" panose="00000700000000000000" pitchFamily="2" charset="-78"/>
                        </a:rPr>
                        <a:t>زیرساخت</a:t>
                      </a:r>
                    </a:p>
                  </a:txBody>
                  <a:tcPr anchor="ctr">
                    <a:cell3D prstMaterial="dkEdge">
                      <a:bevel/>
                      <a:lightRig rig="flood" dir="t"/>
                    </a:cell3D>
                    <a:solidFill>
                      <a:srgbClr val="461E64"/>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endParaRPr lang="fa-IR" sz="3200" b="0" kern="1200" dirty="0">
                        <a:solidFill>
                          <a:schemeClr val="accent1">
                            <a:lumMod val="50000"/>
                          </a:schemeClr>
                        </a:solidFill>
                        <a:effectLst>
                          <a:outerShdw blurRad="38100" dist="38100" dir="2700000" algn="tl">
                            <a:srgbClr val="000000">
                              <a:alpha val="43137"/>
                            </a:srgbClr>
                          </a:outerShdw>
                        </a:effectLst>
                        <a:latin typeface="+mn-lt"/>
                        <a:ea typeface="+mn-ea"/>
                        <a:cs typeface="2  Titr" panose="00000700000000000000" pitchFamily="2" charset="-78"/>
                      </a:endParaRPr>
                    </a:p>
                  </a:txBody>
                  <a:tcPr>
                    <a:cell3D prstMaterial="dkEdge">
                      <a:bevel/>
                      <a:lightRig rig="flood" dir="t"/>
                    </a:cell3D>
                    <a:solidFill>
                      <a:srgbClr val="461E64"/>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3200" b="1" dirty="0">
                          <a:solidFill>
                            <a:schemeClr val="bg1"/>
                          </a:solidFill>
                          <a:effectLst>
                            <a:outerShdw blurRad="38100" dist="38100" dir="2700000" algn="tl">
                              <a:srgbClr val="000000">
                                <a:alpha val="43137"/>
                              </a:srgbClr>
                            </a:outerShdw>
                          </a:effectLst>
                          <a:cs typeface="+mj-cs"/>
                        </a:rPr>
                        <a:t>S11</a:t>
                      </a:r>
                      <a:endParaRPr lang="fa-IR" sz="3200" b="1" dirty="0">
                        <a:solidFill>
                          <a:schemeClr val="bg1"/>
                        </a:solidFill>
                        <a:effectLst>
                          <a:outerShdw blurRad="38100" dist="38100" dir="2700000" algn="tl">
                            <a:srgbClr val="000000">
                              <a:alpha val="43137"/>
                            </a:srgbClr>
                          </a:outerShdw>
                        </a:effectLst>
                        <a:cs typeface="+mj-cs"/>
                      </a:endParaRPr>
                    </a:p>
                  </a:txBody>
                  <a:tcPr anchor="ctr">
                    <a:lnR w="12700" cap="flat" cmpd="sng" algn="ctr">
                      <a:solidFill>
                        <a:schemeClr val="bg1"/>
                      </a:solidFill>
                      <a:prstDash val="solid"/>
                      <a:round/>
                      <a:headEnd type="none" w="med" len="med"/>
                      <a:tailEnd type="none" w="med" len="med"/>
                    </a:lnR>
                    <a:cell3D prstMaterial="dkEdge">
                      <a:bevel/>
                      <a:lightRig rig="flood" dir="t"/>
                    </a:cell3D>
                    <a:solidFill>
                      <a:srgbClr val="461E64"/>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0" kern="1200" dirty="0">
                          <a:solidFill>
                            <a:srgbClr val="461E64"/>
                          </a:solidFill>
                          <a:effectLst>
                            <a:outerShdw blurRad="38100" dist="38100" dir="2700000" algn="tl">
                              <a:srgbClr val="000000">
                                <a:alpha val="43137"/>
                              </a:srgbClr>
                            </a:outerShdw>
                          </a:effectLst>
                          <a:latin typeface="+mn-lt"/>
                          <a:ea typeface="+mn-ea"/>
                          <a:cs typeface="2  Titr" panose="00000700000000000000" pitchFamily="2" charset="-78"/>
                        </a:rPr>
                        <a:t>مراقبت اپیدمیولوژیک و تحقیقات کاربردی</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cell3D prstMaterial="dkEdge">
                      <a:bevel/>
                      <a:lightRig rig="flood" dir="t"/>
                    </a:cell3D>
                    <a:solidFill>
                      <a:srgbClr val="E6D5F3"/>
                    </a:solidFill>
                  </a:tcPr>
                </a:tc>
                <a:extLst>
                  <a:ext uri="{0D108BD9-81ED-4DB2-BD59-A6C34878D82A}">
                    <a16:rowId xmlns:a16="http://schemas.microsoft.com/office/drawing/2014/main" val="10001"/>
                  </a:ext>
                </a:extLst>
              </a:tr>
              <a:tr h="1721006">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b="0" kern="1200" dirty="0">
                          <a:solidFill>
                            <a:schemeClr val="bg1"/>
                          </a:solidFill>
                          <a:effectLst>
                            <a:outerShdw blurRad="38100" dist="38100" dir="2700000" algn="tl">
                              <a:srgbClr val="000000">
                                <a:alpha val="43137"/>
                              </a:srgbClr>
                            </a:outerShdw>
                          </a:effectLst>
                          <a:latin typeface="+mn-lt"/>
                          <a:ea typeface="+mn-ea"/>
                          <a:cs typeface="2  Titr" panose="00000700000000000000" pitchFamily="2" charset="-78"/>
                        </a:rPr>
                        <a:t>زیرساخت</a:t>
                      </a:r>
                    </a:p>
                  </a:txBody>
                  <a:tcPr anchor="ctr">
                    <a:cell3D prstMaterial="dkEdge">
                      <a:bevel/>
                      <a:lightRig rig="flood" dir="t"/>
                    </a:cell3D>
                    <a:solidFill>
                      <a:srgbClr val="461E64"/>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endParaRPr lang="fa-IR" sz="3200" b="0" kern="1200" dirty="0">
                        <a:solidFill>
                          <a:schemeClr val="accent1">
                            <a:lumMod val="50000"/>
                          </a:schemeClr>
                        </a:solidFill>
                        <a:effectLst>
                          <a:outerShdw blurRad="38100" dist="38100" dir="2700000" algn="tl">
                            <a:srgbClr val="000000">
                              <a:alpha val="43137"/>
                            </a:srgbClr>
                          </a:outerShdw>
                        </a:effectLst>
                        <a:latin typeface="+mn-lt"/>
                        <a:ea typeface="+mn-ea"/>
                        <a:cs typeface="2  Titr" panose="00000700000000000000" pitchFamily="2" charset="-78"/>
                      </a:endParaRPr>
                    </a:p>
                  </a:txBody>
                  <a:tcPr>
                    <a:cell3D prstMaterial="dkEdge">
                      <a:bevel/>
                      <a:lightRig rig="flood" dir="t"/>
                    </a:cell3D>
                    <a:solidFill>
                      <a:srgbClr val="461E64"/>
                    </a:solidFill>
                  </a:tcPr>
                </a:tc>
                <a:tc>
                  <a:txBody>
                    <a:bodyPr/>
                    <a:lstStyle/>
                    <a:p>
                      <a:pPr algn="ctr" rtl="1"/>
                      <a:r>
                        <a:rPr lang="en-US" sz="3600" b="1" dirty="0">
                          <a:solidFill>
                            <a:schemeClr val="bg1"/>
                          </a:solidFill>
                          <a:effectLst>
                            <a:outerShdw blurRad="38100" dist="38100" dir="2700000" algn="tl">
                              <a:srgbClr val="000000">
                                <a:alpha val="43137"/>
                              </a:srgbClr>
                            </a:outerShdw>
                          </a:effectLst>
                          <a:latin typeface="+mn-lt"/>
                          <a:cs typeface="2  Titr" panose="00000700000000000000" pitchFamily="2" charset="-78"/>
                        </a:rPr>
                        <a:t>S12</a:t>
                      </a:r>
                      <a:endParaRPr lang="fa-IR" sz="3600" b="1" dirty="0">
                        <a:solidFill>
                          <a:schemeClr val="bg1"/>
                        </a:solidFill>
                        <a:effectLst>
                          <a:outerShdw blurRad="38100" dist="38100" dir="2700000" algn="tl">
                            <a:srgbClr val="000000">
                              <a:alpha val="43137"/>
                            </a:srgbClr>
                          </a:outerShdw>
                        </a:effectLst>
                        <a:latin typeface="+mn-lt"/>
                        <a:cs typeface="2  Titr" panose="00000700000000000000" pitchFamily="2" charset="-78"/>
                      </a:endParaRPr>
                    </a:p>
                  </a:txBody>
                  <a:tcPr anchor="ctr">
                    <a:lnR w="12700" cap="flat" cmpd="sng" algn="ctr">
                      <a:solidFill>
                        <a:schemeClr val="bg1"/>
                      </a:solidFill>
                      <a:prstDash val="solid"/>
                      <a:round/>
                      <a:headEnd type="none" w="med" len="med"/>
                      <a:tailEnd type="none" w="med" len="med"/>
                    </a:lnR>
                    <a:cell3D prstMaterial="dkEdge">
                      <a:bevel/>
                      <a:lightRig rig="flood" dir="t"/>
                    </a:cell3D>
                    <a:solidFill>
                      <a:srgbClr val="461E64"/>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0" kern="1200" dirty="0">
                          <a:solidFill>
                            <a:srgbClr val="461E64"/>
                          </a:solidFill>
                          <a:effectLst>
                            <a:outerShdw blurRad="38100" dist="38100" dir="2700000" algn="tl">
                              <a:srgbClr val="000000">
                                <a:alpha val="43137"/>
                              </a:srgbClr>
                            </a:outerShdw>
                          </a:effectLst>
                          <a:latin typeface="+mn-lt"/>
                          <a:ea typeface="+mn-ea"/>
                          <a:cs typeface="2  Titr" panose="00000700000000000000" pitchFamily="2" charset="-78"/>
                        </a:rPr>
                        <a:t>تقویت زیرساخت ها و مدیریت بحران</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cell3D prstMaterial="dkEdge">
                      <a:bevel/>
                      <a:lightRig rig="flood" dir="t"/>
                    </a:cell3D>
                    <a:solidFill>
                      <a:srgbClr val="E6D5F3"/>
                    </a:solidFill>
                  </a:tcPr>
                </a:tc>
                <a:extLst>
                  <a:ext uri="{0D108BD9-81ED-4DB2-BD59-A6C34878D82A}">
                    <a16:rowId xmlns:a16="http://schemas.microsoft.com/office/drawing/2014/main" val="10002"/>
                  </a:ext>
                </a:extLst>
              </a:tr>
            </a:tbl>
          </a:graphicData>
        </a:graphic>
      </p:graphicFrame>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95283" y="1402529"/>
            <a:ext cx="1838391" cy="1599400"/>
          </a:xfrm>
          <a:prstGeom prst="rect">
            <a:avLst/>
          </a:prstGeom>
        </p:spPr>
      </p:pic>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95283" y="4650376"/>
            <a:ext cx="2015954" cy="1610190"/>
          </a:xfrm>
          <a:prstGeom prst="rect">
            <a:avLst/>
          </a:prstGeom>
          <a:ln>
            <a:noFill/>
          </a:ln>
          <a:effectLst>
            <a:outerShdw blurRad="292100" dist="139700" dir="2700000" algn="tl" rotWithShape="0">
              <a:srgbClr val="333333">
                <a:alpha val="65000"/>
              </a:srgbClr>
            </a:outerShdw>
          </a:effectLst>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7266" y="2883643"/>
            <a:ext cx="1927722" cy="1579250"/>
          </a:xfrm>
          <a:prstGeom prst="rect">
            <a:avLst/>
          </a:prstGeom>
        </p:spPr>
      </p:pic>
      <p:sp>
        <p:nvSpPr>
          <p:cNvPr id="5" name="Title 1">
            <a:extLst>
              <a:ext uri="{FF2B5EF4-FFF2-40B4-BE49-F238E27FC236}">
                <a16:creationId xmlns:a16="http://schemas.microsoft.com/office/drawing/2014/main" id="{AA59A748-5BED-55F2-A357-6CDB2E26A28B}"/>
              </a:ext>
            </a:extLst>
          </p:cNvPr>
          <p:cNvSpPr txBox="1">
            <a:spLocks noGrp="1"/>
          </p:cNvSpPr>
          <p:nvPr>
            <p:ph type="title"/>
          </p:nvPr>
        </p:nvSpPr>
        <p:spPr>
          <a:xfrm>
            <a:off x="649765" y="-94768"/>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b="1" dirty="0">
                <a:solidFill>
                  <a:schemeClr val="bg1"/>
                </a:solidFill>
                <a:latin typeface="+mn-lt"/>
                <a:cs typeface="B Nazanin" panose="00000400000000000000" pitchFamily="2" charset="-78"/>
              </a:rPr>
              <a:t>استراتژی ها</a:t>
            </a:r>
          </a:p>
        </p:txBody>
      </p:sp>
      <p:sp>
        <p:nvSpPr>
          <p:cNvPr id="6" name="Title 1">
            <a:extLst>
              <a:ext uri="{FF2B5EF4-FFF2-40B4-BE49-F238E27FC236}">
                <a16:creationId xmlns:a16="http://schemas.microsoft.com/office/drawing/2014/main" id="{5005C576-9A34-1CAD-8997-8D4DBFBB5602}"/>
              </a:ext>
            </a:extLst>
          </p:cNvPr>
          <p:cNvSpPr txBox="1">
            <a:spLocks/>
          </p:cNvSpPr>
          <p:nvPr/>
        </p:nvSpPr>
        <p:spPr>
          <a:xfrm>
            <a:off x="10727944" y="-68551"/>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7" name="Picture 6">
            <a:extLst>
              <a:ext uri="{FF2B5EF4-FFF2-40B4-BE49-F238E27FC236}">
                <a16:creationId xmlns:a16="http://schemas.microsoft.com/office/drawing/2014/main" id="{7B0BA606-8722-BB92-26E7-CF32A5EF021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93" t="6194" r="1426" b="9674"/>
          <a:stretch/>
        </p:blipFill>
        <p:spPr>
          <a:xfrm>
            <a:off x="1166832" y="70953"/>
            <a:ext cx="978254" cy="88550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8" name="Picture 7">
            <a:extLst>
              <a:ext uri="{FF2B5EF4-FFF2-40B4-BE49-F238E27FC236}">
                <a16:creationId xmlns:a16="http://schemas.microsoft.com/office/drawing/2014/main" id="{7095D6AD-E61E-4A32-514C-459CF1857C84}"/>
              </a:ext>
            </a:extLst>
          </p:cNvPr>
          <p:cNvPicPr>
            <a:picLocks noChangeAspect="1"/>
          </p:cNvPicPr>
          <p:nvPr/>
        </p:nvPicPr>
        <p:blipFill>
          <a:blip r:embed="rId6"/>
          <a:stretch>
            <a:fillRect/>
          </a:stretch>
        </p:blipFill>
        <p:spPr>
          <a:xfrm>
            <a:off x="10830893" y="-40674"/>
            <a:ext cx="1139714" cy="1016293"/>
          </a:xfrm>
          <a:prstGeom prst="rect">
            <a:avLst/>
          </a:prstGeom>
        </p:spPr>
      </p:pic>
    </p:spTree>
    <p:extLst>
      <p:ext uri="{BB962C8B-B14F-4D97-AF65-F5344CB8AC3E}">
        <p14:creationId xmlns:p14="http://schemas.microsoft.com/office/powerpoint/2010/main" val="40891150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85403" y="615369"/>
            <a:ext cx="9144000" cy="1361757"/>
          </a:xfr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Autofit/>
          </a:bodyPr>
          <a:lstStyle/>
          <a:p>
            <a:pPr>
              <a:lnSpc>
                <a:spcPct val="150000"/>
              </a:lnSpc>
            </a:pPr>
            <a:r>
              <a:rPr lang="en-US" sz="4800" dirty="0">
                <a:solidFill>
                  <a:schemeClr val="bg1"/>
                </a:solidFill>
                <a:latin typeface="+mn-lt"/>
                <a:cs typeface="2  Titr" panose="00000700000000000000" pitchFamily="2" charset="-78"/>
              </a:rPr>
              <a:t>Annual target</a:t>
            </a:r>
            <a:endParaRPr lang="fa-IR" sz="4800" dirty="0">
              <a:solidFill>
                <a:schemeClr val="bg1"/>
              </a:solidFill>
              <a:latin typeface="+mn-lt"/>
              <a:cs typeface="2  Titr" panose="00000700000000000000" pitchFamily="2" charset="-78"/>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4415" y="2209799"/>
            <a:ext cx="3745524" cy="374552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27166423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nvGraphicFramePr>
        <p:xfrm>
          <a:off x="328922" y="1911927"/>
          <a:ext cx="5573114" cy="3619455"/>
        </p:xfrm>
        <a:graphic>
          <a:graphicData uri="http://schemas.openxmlformats.org/drawingml/2006/table">
            <a:tbl>
              <a:tblPr>
                <a:tableStyleId>{5C22544A-7EE6-4342-B048-85BDC9FD1C3A}</a:tableStyleId>
              </a:tblPr>
              <a:tblGrid>
                <a:gridCol w="906112">
                  <a:extLst>
                    <a:ext uri="{9D8B030D-6E8A-4147-A177-3AD203B41FA5}">
                      <a16:colId xmlns:a16="http://schemas.microsoft.com/office/drawing/2014/main" val="1696581105"/>
                    </a:ext>
                  </a:extLst>
                </a:gridCol>
                <a:gridCol w="3028208">
                  <a:extLst>
                    <a:ext uri="{9D8B030D-6E8A-4147-A177-3AD203B41FA5}">
                      <a16:colId xmlns:a16="http://schemas.microsoft.com/office/drawing/2014/main" val="2132331391"/>
                    </a:ext>
                  </a:extLst>
                </a:gridCol>
                <a:gridCol w="1638794">
                  <a:extLst>
                    <a:ext uri="{9D8B030D-6E8A-4147-A177-3AD203B41FA5}">
                      <a16:colId xmlns:a16="http://schemas.microsoft.com/office/drawing/2014/main" val="20002"/>
                    </a:ext>
                  </a:extLst>
                </a:gridCol>
              </a:tblGrid>
              <a:tr h="381874">
                <a:tc>
                  <a:txBody>
                    <a:bodyPr/>
                    <a:lstStyle/>
                    <a:p>
                      <a:pPr algn="ctr" rtl="0" fontAlgn="ctr"/>
                      <a:r>
                        <a:rPr lang="en-US" sz="2000" b="1" u="none" strike="noStrike" dirty="0">
                          <a:solidFill>
                            <a:schemeClr val="bg1"/>
                          </a:solidFill>
                          <a:effectLst/>
                          <a:cs typeface="+mj-cs"/>
                        </a:rPr>
                        <a:t>S01</a:t>
                      </a:r>
                      <a:endParaRPr lang="en-US" sz="2000" b="1" i="0" u="none" strike="noStrike" dirty="0">
                        <a:solidFill>
                          <a:schemeClr val="bg1"/>
                        </a:solidFill>
                        <a:effectLst/>
                        <a:latin typeface="B Nazanin" panose="00000400000000000000" pitchFamily="2" charset="-78"/>
                        <a:cs typeface="+mj-cs"/>
                      </a:endParaRPr>
                    </a:p>
                  </a:txBody>
                  <a:tcPr marL="3810" marR="3810" marT="3810" marB="0" anchor="ctr">
                    <a:cell3D prstMaterial="dkEdge">
                      <a:bevel/>
                      <a:lightRig rig="flood" dir="t"/>
                    </a:cell3D>
                    <a:solidFill>
                      <a:srgbClr val="FF0000"/>
                    </a:solidFill>
                  </a:tcPr>
                </a:tc>
                <a:tc>
                  <a:txBody>
                    <a:bodyPr/>
                    <a:lstStyle/>
                    <a:p>
                      <a:pPr algn="l" rtl="0" fontAlgn="ctr"/>
                      <a:r>
                        <a:rPr lang="en-US" sz="2800" b="1" u="none" strike="noStrike" dirty="0">
                          <a:solidFill>
                            <a:schemeClr val="bg1"/>
                          </a:solidFill>
                          <a:effectLst/>
                          <a:cs typeface="+mj-cs"/>
                        </a:rPr>
                        <a:t>IEC</a:t>
                      </a:r>
                      <a:endParaRPr lang="fa-IR" sz="2800" b="1" i="0" u="none" strike="noStrike" dirty="0">
                        <a:solidFill>
                          <a:schemeClr val="bg1"/>
                        </a:solidFill>
                        <a:effectLst/>
                        <a:latin typeface="B Nazanin" panose="00000400000000000000" pitchFamily="2" charset="-78"/>
                        <a:cs typeface="+mj-cs"/>
                      </a:endParaRPr>
                    </a:p>
                  </a:txBody>
                  <a:tcPr marL="3810" marR="3810" marT="3810" marB="0" anchor="ctr">
                    <a:solidFill>
                      <a:srgbClr val="FF0000"/>
                    </a:solidFill>
                  </a:tcPr>
                </a:tc>
                <a:tc>
                  <a:txBody>
                    <a:bodyPr/>
                    <a:lstStyle/>
                    <a:p>
                      <a:pPr algn="l" rtl="0" fontAlgn="ctr"/>
                      <a:r>
                        <a:rPr lang="en-US" sz="2800" b="1" i="0" u="none" strike="noStrike" dirty="0">
                          <a:solidFill>
                            <a:srgbClr val="C00000"/>
                          </a:solidFill>
                          <a:effectLst/>
                          <a:latin typeface="+mn-lt"/>
                          <a:cs typeface="+mj-cs"/>
                        </a:rPr>
                        <a:t>29 obj.</a:t>
                      </a:r>
                      <a:endParaRPr lang="fa-IR" sz="2800" b="1" i="0" u="none" strike="noStrike" dirty="0">
                        <a:solidFill>
                          <a:srgbClr val="C00000"/>
                        </a:solidFill>
                        <a:effectLst/>
                        <a:latin typeface="+mn-lt"/>
                        <a:cs typeface="+mj-cs"/>
                      </a:endParaRPr>
                    </a:p>
                  </a:txBody>
                  <a:tcPr marL="3810" marR="3810" marT="3810" marB="0" anchor="ctr">
                    <a:solidFill>
                      <a:schemeClr val="accent2">
                        <a:lumMod val="20000"/>
                        <a:lumOff val="80000"/>
                      </a:schemeClr>
                    </a:solidFill>
                  </a:tcPr>
                </a:tc>
                <a:extLst>
                  <a:ext uri="{0D108BD9-81ED-4DB2-BD59-A6C34878D82A}">
                    <a16:rowId xmlns:a16="http://schemas.microsoft.com/office/drawing/2014/main" val="4267343914"/>
                  </a:ext>
                </a:extLst>
              </a:tr>
              <a:tr h="637785">
                <a:tc>
                  <a:txBody>
                    <a:bodyPr/>
                    <a:lstStyle/>
                    <a:p>
                      <a:pPr algn="ctr" rtl="0" fontAlgn="ctr"/>
                      <a:r>
                        <a:rPr lang="en-US" sz="2000" b="1" u="none" strike="noStrike" dirty="0">
                          <a:solidFill>
                            <a:schemeClr val="bg1"/>
                          </a:solidFill>
                          <a:effectLst/>
                          <a:cs typeface="+mj-cs"/>
                        </a:rPr>
                        <a:t>S02</a:t>
                      </a:r>
                      <a:endParaRPr lang="en-US" sz="2000" b="1" i="0" u="none" strike="noStrike" dirty="0">
                        <a:solidFill>
                          <a:schemeClr val="bg1"/>
                        </a:solidFill>
                        <a:effectLst/>
                        <a:latin typeface="B Nazanin" panose="00000400000000000000" pitchFamily="2" charset="-78"/>
                        <a:cs typeface="+mj-cs"/>
                      </a:endParaRPr>
                    </a:p>
                  </a:txBody>
                  <a:tcPr marL="3810" marR="3810" marT="3810" marB="0" anchor="ctr">
                    <a:cell3D prstMaterial="dkEdge">
                      <a:bevel/>
                      <a:lightRig rig="flood" dir="t"/>
                    </a:cell3D>
                    <a:solidFill>
                      <a:srgbClr val="FF0000"/>
                    </a:solidFill>
                  </a:tcPr>
                </a:tc>
                <a:tc>
                  <a:txBody>
                    <a:bodyPr/>
                    <a:lstStyle/>
                    <a:p>
                      <a:pPr algn="l" rtl="0" fontAlgn="ctr"/>
                      <a:r>
                        <a:rPr lang="en-US" sz="2800" b="1" u="none" strike="noStrike" dirty="0">
                          <a:solidFill>
                            <a:schemeClr val="bg1"/>
                          </a:solidFill>
                          <a:effectLst/>
                          <a:cs typeface="+mj-cs"/>
                        </a:rPr>
                        <a:t>Blood Safety</a:t>
                      </a:r>
                      <a:endParaRPr lang="fa-IR" sz="2800" b="1" i="0" u="none" strike="noStrike" dirty="0">
                        <a:solidFill>
                          <a:schemeClr val="bg1"/>
                        </a:solidFill>
                        <a:effectLst/>
                        <a:latin typeface="B Nazanin" panose="00000400000000000000" pitchFamily="2" charset="-78"/>
                        <a:cs typeface="+mj-cs"/>
                      </a:endParaRPr>
                    </a:p>
                  </a:txBody>
                  <a:tcPr marL="3810" marR="3810" marT="3810" marB="0" anchor="ctr">
                    <a:solidFill>
                      <a:srgbClr val="FF0000"/>
                    </a:solidFill>
                  </a:tcPr>
                </a:tc>
                <a:tc>
                  <a:txBody>
                    <a:bodyPr/>
                    <a:lstStyle/>
                    <a:p>
                      <a:pPr algn="l" rtl="0" fontAlgn="ctr"/>
                      <a:r>
                        <a:rPr lang="en-US" sz="2800" b="1" i="0" u="none" strike="noStrike" dirty="0">
                          <a:solidFill>
                            <a:srgbClr val="C00000"/>
                          </a:solidFill>
                          <a:effectLst/>
                          <a:latin typeface="+mn-lt"/>
                          <a:cs typeface="+mj-cs"/>
                        </a:rPr>
                        <a:t>1 obj.</a:t>
                      </a:r>
                      <a:endParaRPr lang="fa-IR" sz="2800" b="1" i="0" u="none" strike="noStrike" dirty="0">
                        <a:solidFill>
                          <a:srgbClr val="C00000"/>
                        </a:solidFill>
                        <a:effectLst/>
                        <a:latin typeface="+mn-lt"/>
                        <a:cs typeface="+mj-cs"/>
                      </a:endParaRPr>
                    </a:p>
                  </a:txBody>
                  <a:tcPr marL="3810" marR="3810" marT="3810" marB="0" anchor="ctr">
                    <a:solidFill>
                      <a:schemeClr val="accent2">
                        <a:lumMod val="20000"/>
                        <a:lumOff val="80000"/>
                      </a:schemeClr>
                    </a:solidFill>
                  </a:tcPr>
                </a:tc>
                <a:extLst>
                  <a:ext uri="{0D108BD9-81ED-4DB2-BD59-A6C34878D82A}">
                    <a16:rowId xmlns:a16="http://schemas.microsoft.com/office/drawing/2014/main" val="2642879217"/>
                  </a:ext>
                </a:extLst>
              </a:tr>
              <a:tr h="637785">
                <a:tc>
                  <a:txBody>
                    <a:bodyPr/>
                    <a:lstStyle/>
                    <a:p>
                      <a:pPr algn="ctr" rtl="0" fontAlgn="ctr"/>
                      <a:r>
                        <a:rPr lang="en-US" sz="2000" b="1" u="none" strike="noStrike" dirty="0">
                          <a:solidFill>
                            <a:schemeClr val="bg1"/>
                          </a:solidFill>
                          <a:effectLst/>
                          <a:cs typeface="+mj-cs"/>
                        </a:rPr>
                        <a:t>S03</a:t>
                      </a:r>
                      <a:endParaRPr lang="en-US" sz="2000" b="1" i="0" u="none" strike="noStrike" dirty="0">
                        <a:solidFill>
                          <a:schemeClr val="bg1"/>
                        </a:solidFill>
                        <a:effectLst/>
                        <a:latin typeface="B Nazanin" panose="00000400000000000000" pitchFamily="2" charset="-78"/>
                        <a:cs typeface="+mj-cs"/>
                      </a:endParaRPr>
                    </a:p>
                  </a:txBody>
                  <a:tcPr marL="3810" marR="3810" marT="3810" marB="0" anchor="ctr">
                    <a:cell3D prstMaterial="dkEdge">
                      <a:bevel/>
                      <a:lightRig rig="flood" dir="t"/>
                    </a:cell3D>
                    <a:solidFill>
                      <a:srgbClr val="FF0000"/>
                    </a:solidFill>
                  </a:tcPr>
                </a:tc>
                <a:tc>
                  <a:txBody>
                    <a:bodyPr/>
                    <a:lstStyle/>
                    <a:p>
                      <a:pPr algn="l" rtl="0" fontAlgn="ctr"/>
                      <a:r>
                        <a:rPr lang="en-US" sz="2800" b="1" i="0" u="none" strike="noStrike" dirty="0">
                          <a:solidFill>
                            <a:schemeClr val="bg1"/>
                          </a:solidFill>
                          <a:effectLst/>
                          <a:latin typeface="+mn-lt"/>
                          <a:cs typeface="+mj-cs"/>
                        </a:rPr>
                        <a:t>Harm</a:t>
                      </a:r>
                      <a:r>
                        <a:rPr lang="en-US" sz="2800" b="1" i="0" u="none" strike="noStrike" baseline="0" dirty="0">
                          <a:solidFill>
                            <a:schemeClr val="bg1"/>
                          </a:solidFill>
                          <a:effectLst/>
                          <a:latin typeface="+mn-lt"/>
                          <a:cs typeface="+mj-cs"/>
                        </a:rPr>
                        <a:t> reduction</a:t>
                      </a:r>
                      <a:endParaRPr lang="fa-IR" sz="2800" b="1" i="0" u="none" strike="noStrike" dirty="0">
                        <a:solidFill>
                          <a:schemeClr val="bg1"/>
                        </a:solidFill>
                        <a:effectLst/>
                        <a:latin typeface="B Nazanin" panose="00000400000000000000" pitchFamily="2" charset="-78"/>
                        <a:cs typeface="+mj-cs"/>
                      </a:endParaRPr>
                    </a:p>
                  </a:txBody>
                  <a:tcPr marL="3810" marR="3810" marT="3810" marB="0" anchor="ctr">
                    <a:solidFill>
                      <a:srgbClr val="FF0000"/>
                    </a:solidFill>
                  </a:tcPr>
                </a:tc>
                <a:tc>
                  <a:txBody>
                    <a:bodyPr/>
                    <a:lstStyle/>
                    <a:p>
                      <a:pPr algn="l" rtl="0" fontAlgn="ctr"/>
                      <a:r>
                        <a:rPr lang="en-US" sz="2800" b="1" i="0" u="none" strike="noStrike" dirty="0">
                          <a:solidFill>
                            <a:srgbClr val="C00000"/>
                          </a:solidFill>
                          <a:effectLst/>
                          <a:latin typeface="+mn-lt"/>
                          <a:cs typeface="+mj-cs"/>
                        </a:rPr>
                        <a:t>5 obj.</a:t>
                      </a:r>
                      <a:endParaRPr lang="fa-IR" sz="2800" b="1" i="0" u="none" strike="noStrike" dirty="0">
                        <a:solidFill>
                          <a:srgbClr val="C00000"/>
                        </a:solidFill>
                        <a:effectLst/>
                        <a:latin typeface="+mn-lt"/>
                        <a:cs typeface="+mj-cs"/>
                      </a:endParaRPr>
                    </a:p>
                  </a:txBody>
                  <a:tcPr marL="3810" marR="3810" marT="3810" marB="0" anchor="ctr">
                    <a:solidFill>
                      <a:schemeClr val="accent2">
                        <a:lumMod val="20000"/>
                        <a:lumOff val="80000"/>
                      </a:schemeClr>
                    </a:solidFill>
                  </a:tcPr>
                </a:tc>
                <a:extLst>
                  <a:ext uri="{0D108BD9-81ED-4DB2-BD59-A6C34878D82A}">
                    <a16:rowId xmlns:a16="http://schemas.microsoft.com/office/drawing/2014/main" val="937980921"/>
                  </a:ext>
                </a:extLst>
              </a:tr>
              <a:tr h="637785">
                <a:tc>
                  <a:txBody>
                    <a:bodyPr/>
                    <a:lstStyle/>
                    <a:p>
                      <a:pPr marL="0" algn="ctr" defTabSz="914400" rtl="0" eaLnBrk="1" fontAlgn="ctr" latinLnBrk="0" hangingPunct="1"/>
                      <a:r>
                        <a:rPr lang="en-US" sz="2000" b="1" u="none" strike="noStrike" kern="1200" dirty="0">
                          <a:solidFill>
                            <a:schemeClr val="bg1"/>
                          </a:solidFill>
                          <a:effectLst/>
                          <a:latin typeface="+mn-lt"/>
                          <a:ea typeface="+mn-ea"/>
                          <a:cs typeface="+mj-cs"/>
                        </a:rPr>
                        <a:t>S04</a:t>
                      </a:r>
                    </a:p>
                  </a:txBody>
                  <a:tcPr marL="3810" marR="3810" marT="3810" marB="0" anchor="ctr">
                    <a:cell3D prstMaterial="dkEdge">
                      <a:bevel/>
                      <a:lightRig rig="flood" dir="t"/>
                    </a:cell3D>
                    <a:solidFill>
                      <a:srgbClr val="FF0000"/>
                    </a:solidFill>
                  </a:tcPr>
                </a:tc>
                <a:tc>
                  <a:txBody>
                    <a:bodyPr/>
                    <a:lstStyle/>
                    <a:p>
                      <a:pPr algn="l" rtl="0" fontAlgn="ctr"/>
                      <a:r>
                        <a:rPr lang="en-US" sz="2800" b="1" u="none" strike="noStrike" kern="1200" dirty="0">
                          <a:solidFill>
                            <a:schemeClr val="bg1"/>
                          </a:solidFill>
                          <a:effectLst/>
                          <a:latin typeface="+mn-lt"/>
                          <a:ea typeface="+mn-ea"/>
                          <a:cs typeface="+mj-cs"/>
                        </a:rPr>
                        <a:t>Condom</a:t>
                      </a:r>
                      <a:r>
                        <a:rPr lang="en-US" sz="2800" b="1" u="none" strike="noStrike" kern="1200" baseline="0" dirty="0">
                          <a:solidFill>
                            <a:schemeClr val="bg1"/>
                          </a:solidFill>
                          <a:effectLst/>
                          <a:latin typeface="+mn-lt"/>
                          <a:ea typeface="+mn-ea"/>
                          <a:cs typeface="+mj-cs"/>
                        </a:rPr>
                        <a:t> Promotion</a:t>
                      </a:r>
                      <a:endParaRPr lang="fa-IR" sz="2800" b="1" u="none" strike="noStrike" kern="1200" dirty="0">
                        <a:solidFill>
                          <a:schemeClr val="bg1"/>
                        </a:solidFill>
                        <a:effectLst/>
                        <a:latin typeface="+mn-lt"/>
                        <a:ea typeface="+mn-ea"/>
                        <a:cs typeface="+mj-cs"/>
                      </a:endParaRPr>
                    </a:p>
                  </a:txBody>
                  <a:tcPr marL="3810" marR="3810" marT="3810" marB="0" anchor="ctr">
                    <a:solidFill>
                      <a:srgbClr val="FF0000"/>
                    </a:solidFill>
                  </a:tcPr>
                </a:tc>
                <a:tc>
                  <a:txBody>
                    <a:bodyPr/>
                    <a:lstStyle/>
                    <a:p>
                      <a:pPr algn="l" rtl="0" fontAlgn="ctr"/>
                      <a:r>
                        <a:rPr lang="en-US" sz="2800" b="1" u="none" strike="noStrike" kern="1200" dirty="0">
                          <a:solidFill>
                            <a:srgbClr val="C00000"/>
                          </a:solidFill>
                          <a:effectLst/>
                          <a:latin typeface="+mn-lt"/>
                          <a:ea typeface="+mn-ea"/>
                          <a:cs typeface="+mj-cs"/>
                        </a:rPr>
                        <a:t>10 </a:t>
                      </a:r>
                      <a:r>
                        <a:rPr lang="en-US" sz="2800" b="1" u="none" strike="noStrike" kern="1200" dirty="0" err="1">
                          <a:solidFill>
                            <a:srgbClr val="C00000"/>
                          </a:solidFill>
                          <a:effectLst/>
                          <a:latin typeface="+mn-lt"/>
                          <a:ea typeface="+mn-ea"/>
                          <a:cs typeface="+mj-cs"/>
                        </a:rPr>
                        <a:t>obj</a:t>
                      </a:r>
                      <a:endParaRPr lang="fa-IR" sz="2800" b="1" u="none" strike="noStrike" kern="1200" dirty="0">
                        <a:solidFill>
                          <a:srgbClr val="C00000"/>
                        </a:solidFill>
                        <a:effectLst/>
                        <a:latin typeface="+mn-lt"/>
                        <a:ea typeface="+mn-ea"/>
                        <a:cs typeface="+mj-cs"/>
                      </a:endParaRPr>
                    </a:p>
                  </a:txBody>
                  <a:tcPr marL="3810" marR="3810" marT="3810" marB="0" anchor="ctr">
                    <a:solidFill>
                      <a:schemeClr val="accent2">
                        <a:lumMod val="20000"/>
                        <a:lumOff val="80000"/>
                      </a:schemeClr>
                    </a:solidFill>
                  </a:tcPr>
                </a:tc>
                <a:extLst>
                  <a:ext uri="{0D108BD9-81ED-4DB2-BD59-A6C34878D82A}">
                    <a16:rowId xmlns:a16="http://schemas.microsoft.com/office/drawing/2014/main" val="2225504333"/>
                  </a:ext>
                </a:extLst>
              </a:tr>
              <a:tr h="637785">
                <a:tc>
                  <a:txBody>
                    <a:bodyPr/>
                    <a:lstStyle/>
                    <a:p>
                      <a:pPr algn="ctr" rtl="0" fontAlgn="ctr"/>
                      <a:r>
                        <a:rPr lang="en-US" sz="2000" b="1" u="none" strike="noStrike" dirty="0">
                          <a:solidFill>
                            <a:schemeClr val="bg1"/>
                          </a:solidFill>
                          <a:effectLst/>
                          <a:cs typeface="+mj-cs"/>
                        </a:rPr>
                        <a:t>S05</a:t>
                      </a:r>
                      <a:endParaRPr lang="en-US" sz="2000" b="1" i="0" u="none" strike="noStrike" dirty="0">
                        <a:solidFill>
                          <a:schemeClr val="bg1"/>
                        </a:solidFill>
                        <a:effectLst/>
                        <a:latin typeface="B Nazanin" panose="00000400000000000000" pitchFamily="2" charset="-78"/>
                        <a:cs typeface="+mj-cs"/>
                      </a:endParaRPr>
                    </a:p>
                  </a:txBody>
                  <a:tcPr marL="3810" marR="3810" marT="3810" marB="0" anchor="ctr">
                    <a:cell3D prstMaterial="dkEdge">
                      <a:bevel/>
                      <a:lightRig rig="flood" dir="t"/>
                    </a:cell3D>
                    <a:solidFill>
                      <a:srgbClr val="FF0000"/>
                    </a:solidFill>
                  </a:tcPr>
                </a:tc>
                <a:tc>
                  <a:txBody>
                    <a:bodyPr/>
                    <a:lstStyle/>
                    <a:p>
                      <a:pPr algn="l" rtl="0" fontAlgn="ctr"/>
                      <a:r>
                        <a:rPr lang="en-US" sz="2800" b="1" u="none" strike="noStrike" kern="1200" dirty="0">
                          <a:solidFill>
                            <a:schemeClr val="bg1"/>
                          </a:solidFill>
                          <a:effectLst/>
                          <a:latin typeface="+mn-lt"/>
                          <a:ea typeface="+mn-ea"/>
                          <a:cs typeface="+mj-cs"/>
                        </a:rPr>
                        <a:t>PMTCT</a:t>
                      </a:r>
                      <a:endParaRPr lang="fa-IR" sz="2800" b="1" u="none" strike="noStrike" kern="1200" dirty="0">
                        <a:solidFill>
                          <a:schemeClr val="bg1"/>
                        </a:solidFill>
                        <a:effectLst/>
                        <a:latin typeface="+mn-lt"/>
                        <a:ea typeface="+mn-ea"/>
                        <a:cs typeface="+mj-cs"/>
                      </a:endParaRPr>
                    </a:p>
                  </a:txBody>
                  <a:tcPr marL="3810" marR="3810" marT="3810" marB="0" anchor="ctr">
                    <a:solidFill>
                      <a:srgbClr val="FF0000"/>
                    </a:solidFill>
                  </a:tcPr>
                </a:tc>
                <a:tc>
                  <a:txBody>
                    <a:bodyPr/>
                    <a:lstStyle/>
                    <a:p>
                      <a:pPr algn="l" rtl="0" fontAlgn="ctr"/>
                      <a:r>
                        <a:rPr lang="en-US" sz="2800" b="1" u="none" strike="noStrike" kern="1200" dirty="0">
                          <a:solidFill>
                            <a:srgbClr val="C00000"/>
                          </a:solidFill>
                          <a:effectLst/>
                          <a:latin typeface="+mn-lt"/>
                          <a:ea typeface="+mn-ea"/>
                          <a:cs typeface="+mj-cs"/>
                        </a:rPr>
                        <a:t>5 obj.</a:t>
                      </a:r>
                      <a:endParaRPr lang="fa-IR" sz="2800" b="1" u="none" strike="noStrike" kern="1200" dirty="0">
                        <a:solidFill>
                          <a:srgbClr val="C00000"/>
                        </a:solidFill>
                        <a:effectLst/>
                        <a:latin typeface="+mn-lt"/>
                        <a:ea typeface="+mn-ea"/>
                        <a:cs typeface="+mj-cs"/>
                      </a:endParaRPr>
                    </a:p>
                  </a:txBody>
                  <a:tcPr marL="3810" marR="3810" marT="3810" marB="0" anchor="ctr">
                    <a:solidFill>
                      <a:schemeClr val="accent2">
                        <a:lumMod val="20000"/>
                        <a:lumOff val="80000"/>
                      </a:schemeClr>
                    </a:solidFill>
                  </a:tcPr>
                </a:tc>
                <a:extLst>
                  <a:ext uri="{0D108BD9-81ED-4DB2-BD59-A6C34878D82A}">
                    <a16:rowId xmlns:a16="http://schemas.microsoft.com/office/drawing/2014/main" val="2866232073"/>
                  </a:ext>
                </a:extLst>
              </a:tr>
              <a:tr h="637785">
                <a:tc>
                  <a:txBody>
                    <a:bodyPr/>
                    <a:lstStyle/>
                    <a:p>
                      <a:pPr algn="ctr" rtl="0" fontAlgn="ctr"/>
                      <a:r>
                        <a:rPr lang="en-US" sz="2000" b="1" u="none" strike="noStrike" dirty="0">
                          <a:solidFill>
                            <a:schemeClr val="bg1"/>
                          </a:solidFill>
                          <a:effectLst/>
                          <a:cs typeface="+mj-cs"/>
                        </a:rPr>
                        <a:t>S06</a:t>
                      </a:r>
                      <a:endParaRPr lang="en-US" sz="2000" b="1" i="0" u="none" strike="noStrike" dirty="0">
                        <a:solidFill>
                          <a:schemeClr val="bg1"/>
                        </a:solidFill>
                        <a:effectLst/>
                        <a:latin typeface="B Nazanin" panose="00000400000000000000" pitchFamily="2" charset="-78"/>
                        <a:cs typeface="+mj-cs"/>
                      </a:endParaRPr>
                    </a:p>
                  </a:txBody>
                  <a:tcPr marL="3810" marR="3810" marT="3810" marB="0" anchor="ctr">
                    <a:cell3D prstMaterial="dkEdge">
                      <a:bevel/>
                      <a:lightRig rig="flood" dir="t"/>
                    </a:cell3D>
                    <a:solidFill>
                      <a:srgbClr val="FF0000"/>
                    </a:solidFill>
                  </a:tcPr>
                </a:tc>
                <a:tc>
                  <a:txBody>
                    <a:bodyPr/>
                    <a:lstStyle/>
                    <a:p>
                      <a:pPr algn="l" rtl="0" fontAlgn="ctr"/>
                      <a:r>
                        <a:rPr lang="en-US" sz="2800" b="1" u="none" strike="noStrike" kern="1200" dirty="0">
                          <a:solidFill>
                            <a:schemeClr val="bg1"/>
                          </a:solidFill>
                          <a:effectLst/>
                          <a:latin typeface="+mn-lt"/>
                          <a:ea typeface="+mn-ea"/>
                          <a:cs typeface="+mj-cs"/>
                        </a:rPr>
                        <a:t>PEP and </a:t>
                      </a:r>
                      <a:r>
                        <a:rPr lang="en-US" sz="2800" b="1" u="none" strike="noStrike" kern="1200" dirty="0" err="1">
                          <a:solidFill>
                            <a:schemeClr val="bg1"/>
                          </a:solidFill>
                          <a:effectLst/>
                          <a:latin typeface="+mn-lt"/>
                          <a:ea typeface="+mn-ea"/>
                          <a:cs typeface="+mj-cs"/>
                        </a:rPr>
                        <a:t>PrEP</a:t>
                      </a:r>
                      <a:endParaRPr lang="fa-IR" sz="2800" b="1" u="none" strike="noStrike" kern="1200" dirty="0">
                        <a:solidFill>
                          <a:schemeClr val="bg1"/>
                        </a:solidFill>
                        <a:effectLst/>
                        <a:latin typeface="+mn-lt"/>
                        <a:ea typeface="+mn-ea"/>
                        <a:cs typeface="+mj-cs"/>
                      </a:endParaRPr>
                    </a:p>
                  </a:txBody>
                  <a:tcPr marL="3810" marR="3810" marT="3810" marB="0" anchor="ctr">
                    <a:solidFill>
                      <a:srgbClr val="FF0000"/>
                    </a:solidFill>
                  </a:tcPr>
                </a:tc>
                <a:tc>
                  <a:txBody>
                    <a:bodyPr/>
                    <a:lstStyle/>
                    <a:p>
                      <a:pPr algn="l" rtl="0" fontAlgn="ctr"/>
                      <a:r>
                        <a:rPr lang="en-US" sz="2800" b="1" u="none" strike="noStrike" kern="1200" dirty="0">
                          <a:solidFill>
                            <a:srgbClr val="C00000"/>
                          </a:solidFill>
                          <a:effectLst/>
                          <a:latin typeface="+mn-lt"/>
                          <a:ea typeface="+mn-ea"/>
                          <a:cs typeface="+mj-cs"/>
                        </a:rPr>
                        <a:t>5obj</a:t>
                      </a:r>
                      <a:endParaRPr lang="fa-IR" sz="2800" b="1" u="none" strike="noStrike" kern="1200" dirty="0">
                        <a:solidFill>
                          <a:srgbClr val="C00000"/>
                        </a:solidFill>
                        <a:effectLst/>
                        <a:latin typeface="+mn-lt"/>
                        <a:ea typeface="+mn-ea"/>
                        <a:cs typeface="+mj-cs"/>
                      </a:endParaRPr>
                    </a:p>
                  </a:txBody>
                  <a:tcPr marL="3810" marR="3810" marT="3810" marB="0" anchor="ctr">
                    <a:solidFill>
                      <a:schemeClr val="accent2">
                        <a:lumMod val="20000"/>
                        <a:lumOff val="80000"/>
                      </a:schemeClr>
                    </a:solidFill>
                  </a:tcPr>
                </a:tc>
                <a:extLst>
                  <a:ext uri="{0D108BD9-81ED-4DB2-BD59-A6C34878D82A}">
                    <a16:rowId xmlns:a16="http://schemas.microsoft.com/office/drawing/2014/main" val="4200847956"/>
                  </a:ext>
                </a:extLst>
              </a:tr>
            </a:tbl>
          </a:graphicData>
        </a:graphic>
      </p:graphicFrame>
      <p:graphicFrame>
        <p:nvGraphicFramePr>
          <p:cNvPr id="10" name="Table 9"/>
          <p:cNvGraphicFramePr>
            <a:graphicFrameLocks noGrp="1"/>
          </p:cNvGraphicFramePr>
          <p:nvPr/>
        </p:nvGraphicFramePr>
        <p:xfrm>
          <a:off x="6406736" y="1656607"/>
          <a:ext cx="5263755" cy="3955661"/>
        </p:xfrm>
        <a:graphic>
          <a:graphicData uri="http://schemas.openxmlformats.org/drawingml/2006/table">
            <a:tbl>
              <a:tblPr>
                <a:tableStyleId>{5C22544A-7EE6-4342-B048-85BDC9FD1C3A}</a:tableStyleId>
              </a:tblPr>
              <a:tblGrid>
                <a:gridCol w="927632">
                  <a:extLst>
                    <a:ext uri="{9D8B030D-6E8A-4147-A177-3AD203B41FA5}">
                      <a16:colId xmlns:a16="http://schemas.microsoft.com/office/drawing/2014/main" val="1696581105"/>
                    </a:ext>
                  </a:extLst>
                </a:gridCol>
                <a:gridCol w="3006068">
                  <a:extLst>
                    <a:ext uri="{9D8B030D-6E8A-4147-A177-3AD203B41FA5}">
                      <a16:colId xmlns:a16="http://schemas.microsoft.com/office/drawing/2014/main" val="2132331391"/>
                    </a:ext>
                  </a:extLst>
                </a:gridCol>
                <a:gridCol w="1330055">
                  <a:extLst>
                    <a:ext uri="{9D8B030D-6E8A-4147-A177-3AD203B41FA5}">
                      <a16:colId xmlns:a16="http://schemas.microsoft.com/office/drawing/2014/main" val="20002"/>
                    </a:ext>
                  </a:extLst>
                </a:gridCol>
              </a:tblGrid>
              <a:tr h="551065">
                <a:tc>
                  <a:txBody>
                    <a:bodyPr/>
                    <a:lstStyle/>
                    <a:p>
                      <a:pPr algn="ctr" rtl="0" fontAlgn="ctr"/>
                      <a:r>
                        <a:rPr lang="en-US" sz="2000" b="1" u="none" strike="noStrike" dirty="0">
                          <a:solidFill>
                            <a:schemeClr val="bg1"/>
                          </a:solidFill>
                          <a:effectLst/>
                          <a:cs typeface="+mj-cs"/>
                        </a:rPr>
                        <a:t>S07</a:t>
                      </a:r>
                      <a:endParaRPr lang="en-US" sz="2000" b="1" i="0" u="none" strike="noStrike" dirty="0">
                        <a:solidFill>
                          <a:schemeClr val="bg1"/>
                        </a:solidFill>
                        <a:effectLst/>
                        <a:latin typeface="B Nazanin" panose="00000400000000000000" pitchFamily="2" charset="-78"/>
                        <a:cs typeface="+mj-cs"/>
                      </a:endParaRPr>
                    </a:p>
                  </a:txBody>
                  <a:tcPr marL="3810" marR="3810" marT="3810" marB="0" anchor="ctr">
                    <a:cell3D prstMaterial="dkEdge">
                      <a:bevel/>
                      <a:lightRig rig="flood" dir="t"/>
                    </a:cell3D>
                    <a:solidFill>
                      <a:srgbClr val="FF0000"/>
                    </a:solidFill>
                  </a:tcPr>
                </a:tc>
                <a:tc>
                  <a:txBody>
                    <a:bodyPr/>
                    <a:lstStyle/>
                    <a:p>
                      <a:pPr algn="l" rtl="0" fontAlgn="ctr"/>
                      <a:r>
                        <a:rPr lang="en-US" sz="2800" b="1" u="none" strike="noStrike" dirty="0">
                          <a:solidFill>
                            <a:schemeClr val="bg1"/>
                          </a:solidFill>
                          <a:effectLst/>
                          <a:cs typeface="+mj-cs"/>
                        </a:rPr>
                        <a:t>STI</a:t>
                      </a:r>
                      <a:endParaRPr lang="fa-IR" sz="2800" b="1" i="0" u="none" strike="noStrike" dirty="0">
                        <a:solidFill>
                          <a:schemeClr val="bg1"/>
                        </a:solidFill>
                        <a:effectLst/>
                        <a:latin typeface="B Nazanin" panose="00000400000000000000" pitchFamily="2" charset="-78"/>
                        <a:cs typeface="+mj-cs"/>
                      </a:endParaRPr>
                    </a:p>
                  </a:txBody>
                  <a:tcPr marL="3810" marR="3810" marT="3810" marB="0" anchor="ctr">
                    <a:solidFill>
                      <a:srgbClr val="FF0000"/>
                    </a:solidFill>
                  </a:tcPr>
                </a:tc>
                <a:tc>
                  <a:txBody>
                    <a:bodyPr/>
                    <a:lstStyle/>
                    <a:p>
                      <a:pPr algn="l" rtl="0" fontAlgn="ctr"/>
                      <a:r>
                        <a:rPr lang="en-US" sz="2800" b="1" i="0" u="none" strike="noStrike" dirty="0">
                          <a:solidFill>
                            <a:srgbClr val="C00000"/>
                          </a:solidFill>
                          <a:effectLst/>
                          <a:latin typeface="+mn-lt"/>
                          <a:cs typeface="+mj-cs"/>
                        </a:rPr>
                        <a:t>4 obj.</a:t>
                      </a:r>
                      <a:endParaRPr lang="fa-IR" sz="2800" b="1" i="0" u="none" strike="noStrike" dirty="0">
                        <a:solidFill>
                          <a:srgbClr val="C00000"/>
                        </a:solidFill>
                        <a:effectLst/>
                        <a:latin typeface="+mn-lt"/>
                        <a:cs typeface="+mj-cs"/>
                      </a:endParaRPr>
                    </a:p>
                  </a:txBody>
                  <a:tcPr marL="3810" marR="3810" marT="3810" marB="0" anchor="ctr">
                    <a:solidFill>
                      <a:schemeClr val="accent2">
                        <a:lumMod val="20000"/>
                        <a:lumOff val="80000"/>
                      </a:schemeClr>
                    </a:solidFill>
                  </a:tcPr>
                </a:tc>
                <a:extLst>
                  <a:ext uri="{0D108BD9-81ED-4DB2-BD59-A6C34878D82A}">
                    <a16:rowId xmlns:a16="http://schemas.microsoft.com/office/drawing/2014/main" val="4267343914"/>
                  </a:ext>
                </a:extLst>
              </a:tr>
              <a:tr h="636663">
                <a:tc>
                  <a:txBody>
                    <a:bodyPr/>
                    <a:lstStyle/>
                    <a:p>
                      <a:pPr algn="ctr" rtl="0" fontAlgn="ctr"/>
                      <a:r>
                        <a:rPr lang="en-US" sz="2000" b="1" u="none" strike="noStrike" dirty="0">
                          <a:solidFill>
                            <a:schemeClr val="bg1"/>
                          </a:solidFill>
                          <a:effectLst/>
                          <a:cs typeface="+mj-cs"/>
                        </a:rPr>
                        <a:t>S08</a:t>
                      </a:r>
                      <a:endParaRPr lang="en-US" sz="2000" b="1" i="0" u="none" strike="noStrike" dirty="0">
                        <a:solidFill>
                          <a:schemeClr val="bg1"/>
                        </a:solidFill>
                        <a:effectLst/>
                        <a:latin typeface="B Nazanin" panose="00000400000000000000" pitchFamily="2" charset="-78"/>
                        <a:cs typeface="+mj-cs"/>
                      </a:endParaRPr>
                    </a:p>
                  </a:txBody>
                  <a:tcPr marL="3810" marR="3810" marT="3810" marB="0" anchor="ctr">
                    <a:cell3D prstMaterial="dkEdge">
                      <a:bevel/>
                      <a:lightRig rig="flood" dir="t"/>
                    </a:cell3D>
                    <a:solidFill>
                      <a:srgbClr val="FF0000"/>
                    </a:solidFill>
                  </a:tcPr>
                </a:tc>
                <a:tc>
                  <a:txBody>
                    <a:bodyPr/>
                    <a:lstStyle/>
                    <a:p>
                      <a:pPr algn="l" rtl="0" fontAlgn="ctr"/>
                      <a:r>
                        <a:rPr lang="en-US" sz="2800" b="1" i="0" u="none" strike="noStrike" dirty="0">
                          <a:solidFill>
                            <a:schemeClr val="bg1"/>
                          </a:solidFill>
                          <a:effectLst/>
                          <a:latin typeface="+mn-lt"/>
                          <a:cs typeface="+mj-cs"/>
                        </a:rPr>
                        <a:t>VCT,</a:t>
                      </a:r>
                      <a:r>
                        <a:rPr lang="en-US" sz="2800" b="1" i="0" u="none" strike="noStrike" baseline="0" dirty="0">
                          <a:solidFill>
                            <a:schemeClr val="bg1"/>
                          </a:solidFill>
                          <a:effectLst/>
                          <a:latin typeface="+mn-lt"/>
                          <a:cs typeface="+mj-cs"/>
                        </a:rPr>
                        <a:t> PIT</a:t>
                      </a:r>
                      <a:endParaRPr lang="fa-IR" sz="2800" b="1" i="0" u="none" strike="noStrike" dirty="0">
                        <a:solidFill>
                          <a:schemeClr val="bg1"/>
                        </a:solidFill>
                        <a:effectLst/>
                        <a:latin typeface="B Nazanin" panose="00000400000000000000" pitchFamily="2" charset="-78"/>
                        <a:cs typeface="+mj-cs"/>
                      </a:endParaRPr>
                    </a:p>
                  </a:txBody>
                  <a:tcPr marL="3810" marR="3810" marT="3810" marB="0" anchor="ctr">
                    <a:solidFill>
                      <a:srgbClr val="FF0000"/>
                    </a:solidFill>
                  </a:tcPr>
                </a:tc>
                <a:tc>
                  <a:txBody>
                    <a:bodyPr/>
                    <a:lstStyle/>
                    <a:p>
                      <a:pPr algn="l" rtl="0" fontAlgn="ctr"/>
                      <a:r>
                        <a:rPr lang="en-US" sz="2800" b="1" i="0" u="none" strike="noStrike" dirty="0">
                          <a:solidFill>
                            <a:srgbClr val="C00000"/>
                          </a:solidFill>
                          <a:effectLst/>
                          <a:latin typeface="+mn-lt"/>
                          <a:cs typeface="+mj-cs"/>
                        </a:rPr>
                        <a:t>49 obj.</a:t>
                      </a:r>
                      <a:endParaRPr lang="fa-IR" sz="2800" b="1" i="0" u="none" strike="noStrike" dirty="0">
                        <a:solidFill>
                          <a:srgbClr val="C00000"/>
                        </a:solidFill>
                        <a:effectLst/>
                        <a:latin typeface="+mn-lt"/>
                        <a:cs typeface="+mj-cs"/>
                      </a:endParaRPr>
                    </a:p>
                  </a:txBody>
                  <a:tcPr marL="3810" marR="3810" marT="3810" marB="0" anchor="ctr">
                    <a:solidFill>
                      <a:schemeClr val="accent2">
                        <a:lumMod val="20000"/>
                        <a:lumOff val="80000"/>
                      </a:schemeClr>
                    </a:solidFill>
                  </a:tcPr>
                </a:tc>
                <a:extLst>
                  <a:ext uri="{0D108BD9-81ED-4DB2-BD59-A6C34878D82A}">
                    <a16:rowId xmlns:a16="http://schemas.microsoft.com/office/drawing/2014/main" val="2642879217"/>
                  </a:ext>
                </a:extLst>
              </a:tr>
              <a:tr h="636663">
                <a:tc>
                  <a:txBody>
                    <a:bodyPr/>
                    <a:lstStyle/>
                    <a:p>
                      <a:pPr algn="ctr" rtl="0" fontAlgn="ctr"/>
                      <a:r>
                        <a:rPr lang="en-US" sz="2000" b="1" u="none" strike="noStrike" dirty="0">
                          <a:solidFill>
                            <a:schemeClr val="bg1"/>
                          </a:solidFill>
                          <a:effectLst/>
                          <a:cs typeface="+mj-cs"/>
                        </a:rPr>
                        <a:t>S09</a:t>
                      </a:r>
                      <a:endParaRPr lang="en-US" sz="2000" b="1" i="0" u="none" strike="noStrike" dirty="0">
                        <a:solidFill>
                          <a:schemeClr val="bg1"/>
                        </a:solidFill>
                        <a:effectLst/>
                        <a:latin typeface="B Nazanin" panose="00000400000000000000" pitchFamily="2" charset="-78"/>
                        <a:cs typeface="+mj-cs"/>
                      </a:endParaRPr>
                    </a:p>
                  </a:txBody>
                  <a:tcPr marL="3810" marR="3810" marT="3810" marB="0" anchor="ctr">
                    <a:cell3D prstMaterial="dkEdge">
                      <a:bevel/>
                      <a:lightRig rig="flood" dir="t"/>
                    </a:cell3D>
                    <a:solidFill>
                      <a:srgbClr val="FF0000"/>
                    </a:solidFill>
                  </a:tcPr>
                </a:tc>
                <a:tc>
                  <a:txBody>
                    <a:bodyPr/>
                    <a:lstStyle/>
                    <a:p>
                      <a:pPr algn="l" rtl="0" fontAlgn="ctr"/>
                      <a:r>
                        <a:rPr lang="en-US" sz="2800" b="1" i="0" u="none" strike="noStrike" dirty="0">
                          <a:solidFill>
                            <a:schemeClr val="bg1"/>
                          </a:solidFill>
                          <a:effectLst/>
                          <a:latin typeface="+mn-lt"/>
                          <a:cs typeface="+mj-cs"/>
                        </a:rPr>
                        <a:t>Care and treatment</a:t>
                      </a:r>
                      <a:endParaRPr lang="fa-IR" sz="2800" b="1" i="0" u="none" strike="noStrike" dirty="0">
                        <a:solidFill>
                          <a:schemeClr val="bg1"/>
                        </a:solidFill>
                        <a:effectLst/>
                        <a:latin typeface="B Nazanin" panose="00000400000000000000" pitchFamily="2" charset="-78"/>
                        <a:cs typeface="+mj-cs"/>
                      </a:endParaRPr>
                    </a:p>
                  </a:txBody>
                  <a:tcPr marL="3810" marR="3810" marT="3810" marB="0" anchor="ctr">
                    <a:solidFill>
                      <a:srgbClr val="FF0000"/>
                    </a:solidFill>
                  </a:tcPr>
                </a:tc>
                <a:tc>
                  <a:txBody>
                    <a:bodyPr/>
                    <a:lstStyle/>
                    <a:p>
                      <a:pPr algn="l" rtl="0" fontAlgn="ctr"/>
                      <a:r>
                        <a:rPr lang="en-US" sz="2800" b="1" i="0" u="none" strike="noStrike" dirty="0">
                          <a:solidFill>
                            <a:srgbClr val="C00000"/>
                          </a:solidFill>
                          <a:effectLst/>
                          <a:latin typeface="+mn-lt"/>
                          <a:cs typeface="+mj-cs"/>
                        </a:rPr>
                        <a:t>12 obj.</a:t>
                      </a:r>
                      <a:endParaRPr lang="fa-IR" sz="2800" b="1" i="0" u="none" strike="noStrike" dirty="0">
                        <a:solidFill>
                          <a:srgbClr val="C00000"/>
                        </a:solidFill>
                        <a:effectLst/>
                        <a:latin typeface="+mn-lt"/>
                        <a:cs typeface="+mj-cs"/>
                      </a:endParaRPr>
                    </a:p>
                  </a:txBody>
                  <a:tcPr marL="3810" marR="3810" marT="3810" marB="0" anchor="ctr">
                    <a:solidFill>
                      <a:schemeClr val="accent2">
                        <a:lumMod val="20000"/>
                        <a:lumOff val="80000"/>
                      </a:schemeClr>
                    </a:solidFill>
                  </a:tcPr>
                </a:tc>
                <a:extLst>
                  <a:ext uri="{0D108BD9-81ED-4DB2-BD59-A6C34878D82A}">
                    <a16:rowId xmlns:a16="http://schemas.microsoft.com/office/drawing/2014/main" val="937980921"/>
                  </a:ext>
                </a:extLst>
              </a:tr>
              <a:tr h="857944">
                <a:tc>
                  <a:txBody>
                    <a:bodyPr/>
                    <a:lstStyle/>
                    <a:p>
                      <a:pPr marL="0" algn="ctr" defTabSz="914400" rtl="0" eaLnBrk="1" fontAlgn="ctr" latinLnBrk="0" hangingPunct="1"/>
                      <a:r>
                        <a:rPr lang="en-US" sz="2000" b="1" u="none" strike="noStrike" kern="1200" dirty="0">
                          <a:solidFill>
                            <a:schemeClr val="bg1"/>
                          </a:solidFill>
                          <a:effectLst/>
                          <a:latin typeface="+mn-lt"/>
                          <a:ea typeface="+mn-ea"/>
                          <a:cs typeface="+mj-cs"/>
                        </a:rPr>
                        <a:t>S10</a:t>
                      </a:r>
                    </a:p>
                  </a:txBody>
                  <a:tcPr marL="3810" marR="3810" marT="3810" marB="0" anchor="ctr">
                    <a:cell3D prstMaterial="dkEdge">
                      <a:bevel/>
                      <a:lightRig rig="flood" dir="t"/>
                    </a:cell3D>
                    <a:solidFill>
                      <a:srgbClr val="FF0000"/>
                    </a:solidFill>
                  </a:tcPr>
                </a:tc>
                <a:tc>
                  <a:txBody>
                    <a:bodyPr/>
                    <a:lstStyle/>
                    <a:p>
                      <a:pPr algn="l" rtl="0" fontAlgn="ctr"/>
                      <a:r>
                        <a:rPr lang="en-US" sz="2800" b="1" u="none" strike="noStrike" kern="1200" dirty="0">
                          <a:solidFill>
                            <a:schemeClr val="bg1"/>
                          </a:solidFill>
                          <a:effectLst/>
                          <a:latin typeface="+mn-lt"/>
                          <a:ea typeface="+mn-ea"/>
                          <a:cs typeface="+mj-cs"/>
                        </a:rPr>
                        <a:t>Support</a:t>
                      </a:r>
                      <a:endParaRPr lang="fa-IR" sz="2800" b="1" u="none" strike="noStrike" kern="1200" dirty="0">
                        <a:solidFill>
                          <a:schemeClr val="bg1"/>
                        </a:solidFill>
                        <a:effectLst/>
                        <a:latin typeface="+mn-lt"/>
                        <a:ea typeface="+mn-ea"/>
                        <a:cs typeface="+mj-cs"/>
                      </a:endParaRPr>
                    </a:p>
                  </a:txBody>
                  <a:tcPr marL="3810" marR="3810" marT="3810" marB="0" anchor="ctr">
                    <a:solidFill>
                      <a:srgbClr val="FF0000"/>
                    </a:solidFill>
                  </a:tcPr>
                </a:tc>
                <a:tc>
                  <a:txBody>
                    <a:bodyPr/>
                    <a:lstStyle/>
                    <a:p>
                      <a:pPr algn="l" rtl="0" fontAlgn="ctr"/>
                      <a:r>
                        <a:rPr lang="en-US" sz="2800" b="1" u="none" strike="noStrike" kern="1200" dirty="0">
                          <a:solidFill>
                            <a:srgbClr val="C00000"/>
                          </a:solidFill>
                          <a:effectLst/>
                          <a:latin typeface="+mn-lt"/>
                          <a:ea typeface="+mn-ea"/>
                          <a:cs typeface="+mj-cs"/>
                        </a:rPr>
                        <a:t>6 obj.</a:t>
                      </a:r>
                      <a:endParaRPr lang="fa-IR" sz="2800" b="1" u="none" strike="noStrike" kern="1200" dirty="0">
                        <a:solidFill>
                          <a:srgbClr val="C00000"/>
                        </a:solidFill>
                        <a:effectLst/>
                        <a:latin typeface="+mn-lt"/>
                        <a:ea typeface="+mn-ea"/>
                        <a:cs typeface="+mj-cs"/>
                      </a:endParaRPr>
                    </a:p>
                  </a:txBody>
                  <a:tcPr marL="3810" marR="3810" marT="3810" marB="0" anchor="ctr">
                    <a:solidFill>
                      <a:schemeClr val="accent2">
                        <a:lumMod val="20000"/>
                        <a:lumOff val="80000"/>
                      </a:schemeClr>
                    </a:solidFill>
                  </a:tcPr>
                </a:tc>
                <a:extLst>
                  <a:ext uri="{0D108BD9-81ED-4DB2-BD59-A6C34878D82A}">
                    <a16:rowId xmlns:a16="http://schemas.microsoft.com/office/drawing/2014/main" val="2225504333"/>
                  </a:ext>
                </a:extLst>
              </a:tr>
              <a:tr h="636663">
                <a:tc>
                  <a:txBody>
                    <a:bodyPr/>
                    <a:lstStyle/>
                    <a:p>
                      <a:pPr algn="ctr" rtl="0" fontAlgn="ctr"/>
                      <a:r>
                        <a:rPr lang="en-US" sz="2000" b="1" u="none" strike="noStrike" dirty="0">
                          <a:solidFill>
                            <a:schemeClr val="bg1"/>
                          </a:solidFill>
                          <a:effectLst/>
                          <a:cs typeface="+mj-cs"/>
                        </a:rPr>
                        <a:t>S11</a:t>
                      </a:r>
                      <a:endParaRPr lang="en-US" sz="2000" b="1" i="0" u="none" strike="noStrike" dirty="0">
                        <a:solidFill>
                          <a:schemeClr val="bg1"/>
                        </a:solidFill>
                        <a:effectLst/>
                        <a:latin typeface="B Nazanin" panose="00000400000000000000" pitchFamily="2" charset="-78"/>
                        <a:cs typeface="+mj-cs"/>
                      </a:endParaRPr>
                    </a:p>
                  </a:txBody>
                  <a:tcPr marL="3810" marR="3810" marT="3810" marB="0" anchor="ctr">
                    <a:cell3D prstMaterial="dkEdge">
                      <a:bevel/>
                      <a:lightRig rig="flood" dir="t"/>
                    </a:cell3D>
                    <a:solidFill>
                      <a:srgbClr val="FF0000"/>
                    </a:solidFill>
                  </a:tcPr>
                </a:tc>
                <a:tc>
                  <a:txBody>
                    <a:bodyPr/>
                    <a:lstStyle/>
                    <a:p>
                      <a:pPr algn="l" rtl="0" fontAlgn="ctr"/>
                      <a:r>
                        <a:rPr lang="en-US" sz="2800" b="1" u="none" strike="noStrike" kern="1200" dirty="0">
                          <a:solidFill>
                            <a:schemeClr val="bg1"/>
                          </a:solidFill>
                          <a:effectLst/>
                          <a:latin typeface="+mn-lt"/>
                          <a:ea typeface="+mn-ea"/>
                          <a:cs typeface="+mj-cs"/>
                        </a:rPr>
                        <a:t>Surveillance</a:t>
                      </a:r>
                      <a:endParaRPr lang="fa-IR" sz="2800" b="1" u="none" strike="noStrike" kern="1200" dirty="0">
                        <a:solidFill>
                          <a:schemeClr val="bg1"/>
                        </a:solidFill>
                        <a:effectLst/>
                        <a:latin typeface="+mn-lt"/>
                        <a:ea typeface="+mn-ea"/>
                        <a:cs typeface="+mj-cs"/>
                      </a:endParaRPr>
                    </a:p>
                  </a:txBody>
                  <a:tcPr marL="3810" marR="3810" marT="3810" marB="0" anchor="ctr">
                    <a:solidFill>
                      <a:srgbClr val="FF0000"/>
                    </a:solidFill>
                  </a:tcPr>
                </a:tc>
                <a:tc>
                  <a:txBody>
                    <a:bodyPr/>
                    <a:lstStyle/>
                    <a:p>
                      <a:pPr algn="l" rtl="0" fontAlgn="ctr"/>
                      <a:r>
                        <a:rPr lang="en-US" sz="2800" b="1" u="none" strike="noStrike" kern="1200" dirty="0">
                          <a:solidFill>
                            <a:srgbClr val="C00000"/>
                          </a:solidFill>
                          <a:effectLst/>
                          <a:latin typeface="+mn-lt"/>
                          <a:ea typeface="+mn-ea"/>
                          <a:cs typeface="+mj-cs"/>
                        </a:rPr>
                        <a:t>9 obj.</a:t>
                      </a:r>
                      <a:endParaRPr lang="fa-IR" sz="2800" b="1" u="none" strike="noStrike" kern="1200" dirty="0">
                        <a:solidFill>
                          <a:srgbClr val="C00000"/>
                        </a:solidFill>
                        <a:effectLst/>
                        <a:latin typeface="+mn-lt"/>
                        <a:ea typeface="+mn-ea"/>
                        <a:cs typeface="+mj-cs"/>
                      </a:endParaRPr>
                    </a:p>
                  </a:txBody>
                  <a:tcPr marL="3810" marR="3810" marT="3810" marB="0" anchor="ctr">
                    <a:solidFill>
                      <a:schemeClr val="accent2">
                        <a:lumMod val="20000"/>
                        <a:lumOff val="80000"/>
                      </a:schemeClr>
                    </a:solidFill>
                  </a:tcPr>
                </a:tc>
                <a:extLst>
                  <a:ext uri="{0D108BD9-81ED-4DB2-BD59-A6C34878D82A}">
                    <a16:rowId xmlns:a16="http://schemas.microsoft.com/office/drawing/2014/main" val="2866232073"/>
                  </a:ext>
                </a:extLst>
              </a:tr>
              <a:tr h="636663">
                <a:tc>
                  <a:txBody>
                    <a:bodyPr/>
                    <a:lstStyle/>
                    <a:p>
                      <a:pPr algn="ctr" rtl="0" fontAlgn="ctr"/>
                      <a:r>
                        <a:rPr lang="en-US" sz="2000" b="1" u="none" strike="noStrike" dirty="0">
                          <a:solidFill>
                            <a:schemeClr val="bg1"/>
                          </a:solidFill>
                          <a:effectLst/>
                          <a:cs typeface="+mj-cs"/>
                        </a:rPr>
                        <a:t>S12</a:t>
                      </a:r>
                      <a:endParaRPr lang="en-US" sz="2000" b="1" i="0" u="none" strike="noStrike" dirty="0">
                        <a:solidFill>
                          <a:schemeClr val="bg1"/>
                        </a:solidFill>
                        <a:effectLst/>
                        <a:latin typeface="B Nazanin" panose="00000400000000000000" pitchFamily="2" charset="-78"/>
                        <a:cs typeface="+mj-cs"/>
                      </a:endParaRPr>
                    </a:p>
                  </a:txBody>
                  <a:tcPr marL="3810" marR="3810" marT="3810" marB="0" anchor="ctr">
                    <a:cell3D prstMaterial="dkEdge">
                      <a:bevel/>
                      <a:lightRig rig="flood" dir="t"/>
                    </a:cell3D>
                    <a:solidFill>
                      <a:srgbClr val="FF0000"/>
                    </a:solidFill>
                  </a:tcPr>
                </a:tc>
                <a:tc>
                  <a:txBody>
                    <a:bodyPr/>
                    <a:lstStyle/>
                    <a:p>
                      <a:pPr algn="l" rtl="0" fontAlgn="ctr"/>
                      <a:r>
                        <a:rPr lang="en-US" sz="2800" b="1" u="none" strike="noStrike" kern="1200" dirty="0">
                          <a:solidFill>
                            <a:schemeClr val="bg1"/>
                          </a:solidFill>
                          <a:effectLst/>
                          <a:latin typeface="+mn-lt"/>
                          <a:ea typeface="+mn-ea"/>
                          <a:cs typeface="+mj-cs"/>
                        </a:rPr>
                        <a:t>Infrastructure</a:t>
                      </a:r>
                      <a:endParaRPr lang="fa-IR" sz="2800" b="1" u="none" strike="noStrike" kern="1200" dirty="0">
                        <a:solidFill>
                          <a:schemeClr val="bg1"/>
                        </a:solidFill>
                        <a:effectLst/>
                        <a:latin typeface="+mn-lt"/>
                        <a:ea typeface="+mn-ea"/>
                        <a:cs typeface="+mj-cs"/>
                      </a:endParaRPr>
                    </a:p>
                  </a:txBody>
                  <a:tcPr marL="3810" marR="3810" marT="3810" marB="0" anchor="ctr">
                    <a:solidFill>
                      <a:srgbClr val="FF0000"/>
                    </a:solidFill>
                  </a:tcPr>
                </a:tc>
                <a:tc>
                  <a:txBody>
                    <a:bodyPr/>
                    <a:lstStyle/>
                    <a:p>
                      <a:pPr algn="l" rtl="0" fontAlgn="ctr"/>
                      <a:r>
                        <a:rPr lang="en-US" sz="2800" b="1" u="none" strike="noStrike" kern="1200" dirty="0">
                          <a:solidFill>
                            <a:srgbClr val="C00000"/>
                          </a:solidFill>
                          <a:effectLst/>
                          <a:latin typeface="+mn-lt"/>
                          <a:ea typeface="+mn-ea"/>
                          <a:cs typeface="+mj-cs"/>
                        </a:rPr>
                        <a:t>114obj</a:t>
                      </a:r>
                      <a:endParaRPr lang="fa-IR" sz="2800" b="1" u="none" strike="noStrike" kern="1200" dirty="0">
                        <a:solidFill>
                          <a:srgbClr val="C00000"/>
                        </a:solidFill>
                        <a:effectLst/>
                        <a:latin typeface="+mn-lt"/>
                        <a:ea typeface="+mn-ea"/>
                        <a:cs typeface="+mj-cs"/>
                      </a:endParaRPr>
                    </a:p>
                  </a:txBody>
                  <a:tcPr marL="3810" marR="3810" marT="3810" marB="0" anchor="ctr">
                    <a:solidFill>
                      <a:schemeClr val="accent2">
                        <a:lumMod val="20000"/>
                        <a:lumOff val="80000"/>
                      </a:schemeClr>
                    </a:solidFill>
                  </a:tcPr>
                </a:tc>
                <a:extLst>
                  <a:ext uri="{0D108BD9-81ED-4DB2-BD59-A6C34878D82A}">
                    <a16:rowId xmlns:a16="http://schemas.microsoft.com/office/drawing/2014/main" val="4200847956"/>
                  </a:ext>
                </a:extLst>
              </a:tr>
            </a:tbl>
          </a:graphicData>
        </a:graphic>
      </p:graphicFrame>
      <p:sp>
        <p:nvSpPr>
          <p:cNvPr id="7" name="Title 1">
            <a:extLst>
              <a:ext uri="{FF2B5EF4-FFF2-40B4-BE49-F238E27FC236}">
                <a16:creationId xmlns:a16="http://schemas.microsoft.com/office/drawing/2014/main" id="{E14DBE77-5424-8A07-5216-15F32419FE9C}"/>
              </a:ext>
            </a:extLst>
          </p:cNvPr>
          <p:cNvSpPr txBox="1">
            <a:spLocks noGrp="1"/>
          </p:cNvSpPr>
          <p:nvPr>
            <p:ph type="title"/>
          </p:nvPr>
        </p:nvSpPr>
        <p:spPr>
          <a:xfrm>
            <a:off x="649765" y="-94768"/>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b="1" dirty="0">
                <a:solidFill>
                  <a:schemeClr val="bg1"/>
                </a:solidFill>
                <a:latin typeface="+mn-lt"/>
                <a:cs typeface="B Nazanin" panose="00000400000000000000" pitchFamily="2" charset="-78"/>
              </a:rPr>
              <a:t>اهداف سالیانه</a:t>
            </a:r>
          </a:p>
        </p:txBody>
      </p:sp>
      <p:sp>
        <p:nvSpPr>
          <p:cNvPr id="8" name="Title 1">
            <a:extLst>
              <a:ext uri="{FF2B5EF4-FFF2-40B4-BE49-F238E27FC236}">
                <a16:creationId xmlns:a16="http://schemas.microsoft.com/office/drawing/2014/main" id="{FD7AC089-ECDF-040D-EB43-8E3A6E524F3B}"/>
              </a:ext>
            </a:extLst>
          </p:cNvPr>
          <p:cNvSpPr txBox="1">
            <a:spLocks/>
          </p:cNvSpPr>
          <p:nvPr/>
        </p:nvSpPr>
        <p:spPr>
          <a:xfrm>
            <a:off x="10727944" y="-114785"/>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12" name="Picture 11">
            <a:extLst>
              <a:ext uri="{FF2B5EF4-FFF2-40B4-BE49-F238E27FC236}">
                <a16:creationId xmlns:a16="http://schemas.microsoft.com/office/drawing/2014/main" id="{A7B9BBCC-6514-4855-8A86-48EC02B52017}"/>
              </a:ext>
            </a:extLst>
          </p:cNvPr>
          <p:cNvPicPr>
            <a:picLocks noChangeAspect="1"/>
          </p:cNvPicPr>
          <p:nvPr/>
        </p:nvPicPr>
        <p:blipFill>
          <a:blip r:embed="rId2"/>
          <a:stretch>
            <a:fillRect/>
          </a:stretch>
        </p:blipFill>
        <p:spPr>
          <a:xfrm>
            <a:off x="10830893" y="-40674"/>
            <a:ext cx="1139714" cy="1016293"/>
          </a:xfrm>
          <a:prstGeom prst="rect">
            <a:avLst/>
          </a:prstGeom>
        </p:spPr>
      </p:pic>
      <p:pic>
        <p:nvPicPr>
          <p:cNvPr id="13" name="Picture 12">
            <a:extLst>
              <a:ext uri="{FF2B5EF4-FFF2-40B4-BE49-F238E27FC236}">
                <a16:creationId xmlns:a16="http://schemas.microsoft.com/office/drawing/2014/main" id="{57761C67-D363-B3B1-DBAE-F873052030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3108" y="90224"/>
            <a:ext cx="852702" cy="8527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2737862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32990" y="155950"/>
            <a:ext cx="11453785" cy="1778561"/>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fontScale="975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a-IR" sz="6600" b="1" dirty="0">
                <a:solidFill>
                  <a:schemeClr val="bg1"/>
                </a:solidFill>
                <a:cs typeface="B Nazanin" panose="00000400000000000000" pitchFamily="2" charset="-78"/>
              </a:rPr>
              <a:t>2.</a:t>
            </a:r>
            <a:r>
              <a:rPr lang="fa-IR" sz="6600" b="1"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t> مبانی پایش و ارزشیابی</a:t>
            </a:r>
            <a:endParaRPr lang="fa-IR" sz="6600" b="1" dirty="0">
              <a:solidFill>
                <a:schemeClr val="bg1"/>
              </a:solidFill>
            </a:endParaRPr>
          </a:p>
        </p:txBody>
      </p:sp>
      <p:sp>
        <p:nvSpPr>
          <p:cNvPr id="4" name="Title 1"/>
          <p:cNvSpPr txBox="1">
            <a:spLocks/>
          </p:cNvSpPr>
          <p:nvPr/>
        </p:nvSpPr>
        <p:spPr>
          <a:xfrm>
            <a:off x="3429782" y="2048533"/>
            <a:ext cx="5260199" cy="400155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fontScale="975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endParaRPr lang="fa-IR" sz="6600" b="1" dirty="0">
              <a:solidFill>
                <a:schemeClr val="bg1"/>
              </a:solidFill>
            </a:endParaRPr>
          </a:p>
        </p:txBody>
      </p:sp>
      <p:pic>
        <p:nvPicPr>
          <p:cNvPr id="2" name="Picture 1">
            <a:extLst>
              <a:ext uri="{FF2B5EF4-FFF2-40B4-BE49-F238E27FC236}">
                <a16:creationId xmlns:a16="http://schemas.microsoft.com/office/drawing/2014/main" id="{954B4317-DFA0-3534-86FA-663E3569A6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4544" y="2449108"/>
            <a:ext cx="3383280" cy="338328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4023812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4E76DB-8A4D-481F-85C9-74AF535B4889}"/>
              </a:ext>
            </a:extLst>
          </p:cNvPr>
          <p:cNvPicPr>
            <a:picLocks noChangeAspect="1"/>
          </p:cNvPicPr>
          <p:nvPr/>
        </p:nvPicPr>
        <p:blipFill>
          <a:blip r:embed="rId2"/>
          <a:stretch>
            <a:fillRect/>
          </a:stretch>
        </p:blipFill>
        <p:spPr>
          <a:xfrm>
            <a:off x="919576" y="146573"/>
            <a:ext cx="10543554" cy="6564854"/>
          </a:xfrm>
          <a:prstGeom prst="rect">
            <a:avLst/>
          </a:prstGeom>
          <a:ln>
            <a:noFill/>
          </a:ln>
          <a:effectLst>
            <a:softEdge rad="112500"/>
          </a:effectLst>
        </p:spPr>
      </p:pic>
    </p:spTree>
    <p:extLst>
      <p:ext uri="{BB962C8B-B14F-4D97-AF65-F5344CB8AC3E}">
        <p14:creationId xmlns:p14="http://schemas.microsoft.com/office/powerpoint/2010/main" val="11400256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205484" y="1351052"/>
          <a:ext cx="11473124" cy="4747010"/>
        </p:xfrm>
        <a:graphic>
          <a:graphicData uri="http://schemas.openxmlformats.org/drawingml/2006/table">
            <a:tbl>
              <a:tblPr rtl="1" firstRow="1" bandRow="1">
                <a:tableStyleId>{5C22544A-7EE6-4342-B048-85BDC9FD1C3A}</a:tableStyleId>
              </a:tblPr>
              <a:tblGrid>
                <a:gridCol w="2449958">
                  <a:extLst>
                    <a:ext uri="{9D8B030D-6E8A-4147-A177-3AD203B41FA5}">
                      <a16:colId xmlns:a16="http://schemas.microsoft.com/office/drawing/2014/main" val="20000"/>
                    </a:ext>
                  </a:extLst>
                </a:gridCol>
                <a:gridCol w="9023166">
                  <a:extLst>
                    <a:ext uri="{9D8B030D-6E8A-4147-A177-3AD203B41FA5}">
                      <a16:colId xmlns:a16="http://schemas.microsoft.com/office/drawing/2014/main" val="20002"/>
                    </a:ext>
                  </a:extLst>
                </a:gridCol>
              </a:tblGrid>
              <a:tr h="1534096">
                <a:tc>
                  <a:txBody>
                    <a:bodyPr/>
                    <a:lstStyle/>
                    <a:p>
                      <a:pPr rtl="1"/>
                      <a:endParaRPr lang="fa-IR"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cell3D prstMaterial="dkEdge">
                      <a:bevel prst="relaxedInset"/>
                      <a:lightRig rig="flood" dir="t"/>
                    </a:cell3D>
                    <a:noFill/>
                  </a:tcPr>
                </a:tc>
                <a:tc>
                  <a:txBody>
                    <a:bodyPr/>
                    <a:lstStyle/>
                    <a:p>
                      <a:pPr rtl="1"/>
                      <a:endParaRPr lang="fa-IR"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cell3D prstMaterial="dkEdge">
                      <a:bevel prst="slope"/>
                      <a:lightRig rig="flood" dir="t"/>
                    </a:cell3D>
                    <a:noFill/>
                  </a:tcPr>
                </a:tc>
                <a:extLst>
                  <a:ext uri="{0D108BD9-81ED-4DB2-BD59-A6C34878D82A}">
                    <a16:rowId xmlns:a16="http://schemas.microsoft.com/office/drawing/2014/main" val="10000"/>
                  </a:ext>
                </a:extLst>
              </a:tr>
              <a:tr h="1606457">
                <a:tc>
                  <a:txBody>
                    <a:bodyPr/>
                    <a:lstStyle/>
                    <a:p>
                      <a:pPr rtl="1"/>
                      <a:endParaRPr lang="fa-IR"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cell3D prstMaterial="dkEdge">
                      <a:bevel prst="relaxedInset"/>
                      <a:lightRig rig="flood" dir="t"/>
                    </a:cell3D>
                    <a:noFill/>
                  </a:tcPr>
                </a:tc>
                <a:tc>
                  <a:txBody>
                    <a:bodyPr/>
                    <a:lstStyle/>
                    <a:p>
                      <a:pPr rtl="1"/>
                      <a:endParaRPr lang="fa-IR"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cell3D prstMaterial="dkEdge">
                      <a:bevel prst="slope"/>
                      <a:lightRig rig="flood" dir="t"/>
                    </a:cell3D>
                    <a:noFill/>
                  </a:tcPr>
                </a:tc>
                <a:extLst>
                  <a:ext uri="{0D108BD9-81ED-4DB2-BD59-A6C34878D82A}">
                    <a16:rowId xmlns:a16="http://schemas.microsoft.com/office/drawing/2014/main" val="10001"/>
                  </a:ext>
                </a:extLst>
              </a:tr>
              <a:tr h="1606457">
                <a:tc>
                  <a:txBody>
                    <a:bodyPr/>
                    <a:lstStyle/>
                    <a:p>
                      <a:pPr rtl="1"/>
                      <a:endParaRPr lang="fa-IR"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cell3D prstMaterial="dkEdge">
                      <a:bevel prst="relaxedInset"/>
                      <a:lightRig rig="flood" dir="t"/>
                    </a:cell3D>
                    <a:noFill/>
                  </a:tcPr>
                </a:tc>
                <a:tc>
                  <a:txBody>
                    <a:bodyPr/>
                    <a:lstStyle/>
                    <a:p>
                      <a:pPr rtl="1"/>
                      <a:endParaRPr lang="fa-IR"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cell3D prstMaterial="dkEdge">
                      <a:bevel prst="slope"/>
                      <a:lightRig rig="flood" dir="t"/>
                    </a:cell3D>
                    <a:noFill/>
                  </a:tcPr>
                </a:tc>
                <a:extLst>
                  <a:ext uri="{0D108BD9-81ED-4DB2-BD59-A6C34878D82A}">
                    <a16:rowId xmlns:a16="http://schemas.microsoft.com/office/drawing/2014/main" val="10002"/>
                  </a:ext>
                </a:extLst>
              </a:tr>
            </a:tbl>
          </a:graphicData>
        </a:graphic>
      </p:graphicFrame>
      <p:sp>
        <p:nvSpPr>
          <p:cNvPr id="8" name="Flowchart: Alternate Process 7"/>
          <p:cNvSpPr/>
          <p:nvPr/>
        </p:nvSpPr>
        <p:spPr>
          <a:xfrm>
            <a:off x="9515008" y="1500611"/>
            <a:ext cx="1971499" cy="1186081"/>
          </a:xfrm>
          <a:prstGeom prst="flowChartAlternateProcess">
            <a:avLst/>
          </a:prstGeom>
          <a:solidFill>
            <a:schemeClr val="accent6">
              <a:lumMod val="50000"/>
            </a:schemeClr>
          </a:solidFill>
          <a:effectLst>
            <a:outerShdw blurRad="63500" sx="102000" sy="102000" algn="ctr" rotWithShape="0">
              <a:prstClr val="black">
                <a:alpha val="40000"/>
              </a:prstClr>
            </a:outerShd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b="1" dirty="0">
                <a:effectLst>
                  <a:outerShdw blurRad="38100" dist="38100" dir="2700000" algn="tl">
                    <a:srgbClr val="000000">
                      <a:alpha val="43137"/>
                    </a:srgbClr>
                  </a:outerShdw>
                </a:effectLst>
                <a:cs typeface="2  Titr" panose="00000700000000000000" pitchFamily="2" charset="-78"/>
              </a:rPr>
              <a:t>اهداف نهایی</a:t>
            </a:r>
          </a:p>
        </p:txBody>
      </p:sp>
      <p:sp>
        <p:nvSpPr>
          <p:cNvPr id="10" name="Flowchart: Alternate Process 9"/>
          <p:cNvSpPr/>
          <p:nvPr/>
        </p:nvSpPr>
        <p:spPr>
          <a:xfrm>
            <a:off x="9554965" y="2970035"/>
            <a:ext cx="1931541" cy="1309152"/>
          </a:xfrm>
          <a:prstGeom prst="flowChartAlternateProcess">
            <a:avLst/>
          </a:prstGeom>
          <a:solidFill>
            <a:schemeClr val="accent5">
              <a:lumMod val="50000"/>
            </a:schemeClr>
          </a:solidFill>
          <a:effectLst>
            <a:outerShdw blurRad="63500" sx="102000" sy="102000" algn="ctr" rotWithShape="0">
              <a:prstClr val="black">
                <a:alpha val="40000"/>
              </a:prstClr>
            </a:outerShd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b="1" dirty="0">
                <a:effectLst>
                  <a:outerShdw blurRad="38100" dist="38100" dir="2700000" algn="tl">
                    <a:srgbClr val="000000">
                      <a:alpha val="43137"/>
                    </a:srgbClr>
                  </a:outerShdw>
                </a:effectLst>
                <a:cs typeface="2  Titr" panose="00000700000000000000" pitchFamily="2" charset="-78"/>
              </a:rPr>
              <a:t>اهداف بینابینی</a:t>
            </a:r>
          </a:p>
        </p:txBody>
      </p:sp>
      <p:sp>
        <p:nvSpPr>
          <p:cNvPr id="11" name="Flowchart: Alternate Process 10"/>
          <p:cNvSpPr/>
          <p:nvPr/>
        </p:nvSpPr>
        <p:spPr>
          <a:xfrm>
            <a:off x="9515008" y="4580253"/>
            <a:ext cx="2058830" cy="1309152"/>
          </a:xfrm>
          <a:prstGeom prst="flowChartAlternateProcess">
            <a:avLst/>
          </a:prstGeom>
          <a:solidFill>
            <a:srgbClr val="C00000"/>
          </a:solidFill>
          <a:effectLst>
            <a:outerShdw blurRad="63500" sx="102000" sy="102000" algn="ctr" rotWithShape="0">
              <a:prstClr val="black">
                <a:alpha val="40000"/>
              </a:prstClr>
            </a:outerShdw>
          </a:effectLst>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b="1" dirty="0">
                <a:effectLst>
                  <a:outerShdw blurRad="38100" dist="38100" dir="2700000" algn="tl">
                    <a:srgbClr val="000000">
                      <a:alpha val="43137"/>
                    </a:srgbClr>
                  </a:outerShdw>
                </a:effectLst>
                <a:cs typeface="2  Titr" panose="00000700000000000000" pitchFamily="2" charset="-78"/>
              </a:rPr>
              <a:t>اهداف </a:t>
            </a:r>
          </a:p>
          <a:p>
            <a:pPr algn="ctr"/>
            <a:r>
              <a:rPr lang="fa-IR" sz="2400" b="1" dirty="0">
                <a:effectLst>
                  <a:outerShdw blurRad="38100" dist="38100" dir="2700000" algn="tl">
                    <a:srgbClr val="000000">
                      <a:alpha val="43137"/>
                    </a:srgbClr>
                  </a:outerShdw>
                </a:effectLst>
                <a:cs typeface="2  Titr" panose="00000700000000000000" pitchFamily="2" charset="-78"/>
              </a:rPr>
              <a:t>کوتاه مدت</a:t>
            </a:r>
          </a:p>
        </p:txBody>
      </p:sp>
      <p:sp>
        <p:nvSpPr>
          <p:cNvPr id="34" name="Flowchart: Alternate Process 33"/>
          <p:cNvSpPr/>
          <p:nvPr/>
        </p:nvSpPr>
        <p:spPr>
          <a:xfrm>
            <a:off x="3368735" y="1638736"/>
            <a:ext cx="1861766" cy="1031789"/>
          </a:xfrm>
          <a:prstGeom prst="flowChartAlternateProcess">
            <a:avLst/>
          </a:prstGeom>
          <a:solidFill>
            <a:schemeClr val="accent6">
              <a:lumMod val="50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fa-IR" sz="2000" b="1" dirty="0">
                <a:solidFill>
                  <a:schemeClr val="lt1"/>
                </a:solidFill>
                <a:effectLst>
                  <a:outerShdw blurRad="38100" dist="38100" dir="2700000" algn="tl">
                    <a:srgbClr val="000000">
                      <a:alpha val="43137"/>
                    </a:srgbClr>
                  </a:outerShdw>
                </a:effectLst>
                <a:cs typeface="2  Titr" panose="00000700000000000000" pitchFamily="2" charset="-78"/>
              </a:rPr>
              <a:t>کاهش مرگ موارد مبتلا</a:t>
            </a:r>
          </a:p>
        </p:txBody>
      </p:sp>
      <p:sp>
        <p:nvSpPr>
          <p:cNvPr id="35" name="Flowchart: Alternate Process 34"/>
          <p:cNvSpPr/>
          <p:nvPr/>
        </p:nvSpPr>
        <p:spPr>
          <a:xfrm>
            <a:off x="7359962" y="3138786"/>
            <a:ext cx="1183562" cy="896645"/>
          </a:xfrm>
          <a:prstGeom prst="flowChartAlternateProcess">
            <a:avLst/>
          </a:prstGeom>
          <a:solidFill>
            <a:schemeClr val="accent5">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fa-IR" sz="2000" b="1" dirty="0">
                <a:effectLst>
                  <a:outerShdw blurRad="38100" dist="38100" dir="2700000" algn="tl">
                    <a:srgbClr val="000000">
                      <a:alpha val="43137"/>
                    </a:srgbClr>
                  </a:outerShdw>
                </a:effectLst>
                <a:cs typeface="2  Titr" panose="00000700000000000000" pitchFamily="2" charset="-78"/>
              </a:rPr>
              <a:t>اصلاح نگرش</a:t>
            </a:r>
          </a:p>
        </p:txBody>
      </p:sp>
      <p:sp>
        <p:nvSpPr>
          <p:cNvPr id="36" name="Flowchart: Alternate Process 35"/>
          <p:cNvSpPr/>
          <p:nvPr/>
        </p:nvSpPr>
        <p:spPr>
          <a:xfrm>
            <a:off x="1569725" y="2980677"/>
            <a:ext cx="2457628" cy="896646"/>
          </a:xfrm>
          <a:prstGeom prst="flowChartAlternateProcess">
            <a:avLst/>
          </a:prstGeom>
          <a:solidFill>
            <a:schemeClr val="accent5">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fa-IR" sz="2000" b="1" dirty="0">
                <a:effectLst>
                  <a:outerShdw blurRad="38100" dist="38100" dir="2700000" algn="tl">
                    <a:srgbClr val="000000">
                      <a:alpha val="43137"/>
                    </a:srgbClr>
                  </a:outerShdw>
                </a:effectLst>
                <a:cs typeface="2  Titr" panose="00000700000000000000" pitchFamily="2" charset="-78"/>
              </a:rPr>
              <a:t>کاهش سطح ویروس</a:t>
            </a:r>
          </a:p>
        </p:txBody>
      </p:sp>
      <p:sp>
        <p:nvSpPr>
          <p:cNvPr id="37" name="Flowchart: Alternate Process 36"/>
          <p:cNvSpPr/>
          <p:nvPr/>
        </p:nvSpPr>
        <p:spPr>
          <a:xfrm>
            <a:off x="7495273" y="4665614"/>
            <a:ext cx="1183561" cy="965888"/>
          </a:xfrm>
          <a:prstGeom prst="flowChartAlternateProcess">
            <a:avLst/>
          </a:prstGeom>
          <a:solidFill>
            <a:srgbClr val="C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fa-IR" sz="2000" b="1" dirty="0">
                <a:effectLst>
                  <a:outerShdw blurRad="38100" dist="38100" dir="2700000" algn="tl">
                    <a:srgbClr val="000000">
                      <a:alpha val="43137"/>
                    </a:srgbClr>
                  </a:outerShdw>
                </a:effectLst>
                <a:cs typeface="2  Titr" panose="00000700000000000000" pitchFamily="2" charset="-78"/>
              </a:rPr>
              <a:t>آموزش</a:t>
            </a:r>
          </a:p>
        </p:txBody>
      </p:sp>
      <p:sp>
        <p:nvSpPr>
          <p:cNvPr id="38" name="Flowchart: Alternate Process 37"/>
          <p:cNvSpPr/>
          <p:nvPr/>
        </p:nvSpPr>
        <p:spPr>
          <a:xfrm>
            <a:off x="5082628" y="4751885"/>
            <a:ext cx="1496180" cy="965888"/>
          </a:xfrm>
          <a:prstGeom prst="flowChartAlternateProcess">
            <a:avLst/>
          </a:prstGeom>
          <a:solidFill>
            <a:srgbClr val="C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fa-IR" sz="2000" b="1" dirty="0">
                <a:effectLst>
                  <a:outerShdw blurRad="38100" dist="38100" dir="2700000" algn="tl">
                    <a:srgbClr val="000000">
                      <a:alpha val="43137"/>
                    </a:srgbClr>
                  </a:outerShdw>
                </a:effectLst>
                <a:cs typeface="2  Titr" panose="00000700000000000000" pitchFamily="2" charset="-78"/>
              </a:rPr>
              <a:t>کاهش آسیب</a:t>
            </a:r>
          </a:p>
        </p:txBody>
      </p:sp>
      <p:sp>
        <p:nvSpPr>
          <p:cNvPr id="39" name="Flowchart: Alternate Process 38"/>
          <p:cNvSpPr/>
          <p:nvPr/>
        </p:nvSpPr>
        <p:spPr>
          <a:xfrm>
            <a:off x="3156709" y="4703369"/>
            <a:ext cx="1320544" cy="1149558"/>
          </a:xfrm>
          <a:prstGeom prst="flowChartAlternateProcess">
            <a:avLst/>
          </a:prstGeom>
          <a:solidFill>
            <a:srgbClr val="C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fa-IR" sz="2000" b="1" dirty="0">
                <a:effectLst>
                  <a:outerShdw blurRad="38100" dist="38100" dir="2700000" algn="tl">
                    <a:srgbClr val="000000">
                      <a:alpha val="43137"/>
                    </a:srgbClr>
                  </a:outerShdw>
                </a:effectLst>
                <a:cs typeface="2  Titr" panose="00000700000000000000" pitchFamily="2" charset="-78"/>
              </a:rPr>
              <a:t>تشخیص</a:t>
            </a:r>
          </a:p>
        </p:txBody>
      </p:sp>
      <p:sp>
        <p:nvSpPr>
          <p:cNvPr id="40" name="Flowchart: Alternate Process 39"/>
          <p:cNvSpPr/>
          <p:nvPr/>
        </p:nvSpPr>
        <p:spPr>
          <a:xfrm>
            <a:off x="1860092" y="4668673"/>
            <a:ext cx="1236378" cy="1149558"/>
          </a:xfrm>
          <a:prstGeom prst="flowChartAlternateProcess">
            <a:avLst/>
          </a:prstGeom>
          <a:solidFill>
            <a:srgbClr val="C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fa-IR" sz="2000" b="1" dirty="0">
                <a:effectLst>
                  <a:outerShdw blurRad="38100" dist="38100" dir="2700000" algn="tl">
                    <a:srgbClr val="000000">
                      <a:alpha val="43137"/>
                    </a:srgbClr>
                  </a:outerShdw>
                </a:effectLst>
                <a:cs typeface="2  Titr" panose="00000700000000000000" pitchFamily="2" charset="-78"/>
              </a:rPr>
              <a:t>مراقبت</a:t>
            </a:r>
          </a:p>
        </p:txBody>
      </p:sp>
      <p:sp>
        <p:nvSpPr>
          <p:cNvPr id="41" name="Flowchart: Alternate Process 40"/>
          <p:cNvSpPr/>
          <p:nvPr/>
        </p:nvSpPr>
        <p:spPr>
          <a:xfrm>
            <a:off x="4982733" y="3166750"/>
            <a:ext cx="1607821" cy="884093"/>
          </a:xfrm>
          <a:prstGeom prst="flowChartAlternateProcess">
            <a:avLst/>
          </a:prstGeom>
          <a:solidFill>
            <a:schemeClr val="accent5">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fa-IR" sz="2000" b="1" dirty="0">
                <a:effectLst>
                  <a:outerShdw blurRad="38100" dist="38100" dir="2700000" algn="tl">
                    <a:srgbClr val="000000">
                      <a:alpha val="43137"/>
                    </a:srgbClr>
                  </a:outerShdw>
                </a:effectLst>
                <a:cs typeface="2  Titr" panose="00000700000000000000" pitchFamily="2" charset="-78"/>
              </a:rPr>
              <a:t>مصرف  کاندوم /سرنگ</a:t>
            </a:r>
          </a:p>
        </p:txBody>
      </p:sp>
      <p:sp>
        <p:nvSpPr>
          <p:cNvPr id="43" name="Flowchart: Alternate Process 42"/>
          <p:cNvSpPr/>
          <p:nvPr/>
        </p:nvSpPr>
        <p:spPr>
          <a:xfrm>
            <a:off x="513392" y="4665614"/>
            <a:ext cx="1320545" cy="1152617"/>
          </a:xfrm>
          <a:prstGeom prst="flowChartAlternateProcess">
            <a:avLst/>
          </a:prstGeom>
          <a:solidFill>
            <a:srgbClr val="C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fa-IR" sz="2000" b="1" dirty="0">
                <a:effectLst>
                  <a:outerShdw blurRad="38100" dist="38100" dir="2700000" algn="tl">
                    <a:srgbClr val="000000">
                      <a:alpha val="43137"/>
                    </a:srgbClr>
                  </a:outerShdw>
                </a:effectLst>
                <a:cs typeface="2  Titr" panose="00000700000000000000" pitchFamily="2" charset="-78"/>
              </a:rPr>
              <a:t>درمان</a:t>
            </a:r>
          </a:p>
        </p:txBody>
      </p:sp>
      <p:sp>
        <p:nvSpPr>
          <p:cNvPr id="44" name="Flowchart: Alternate Process 43"/>
          <p:cNvSpPr/>
          <p:nvPr/>
        </p:nvSpPr>
        <p:spPr>
          <a:xfrm>
            <a:off x="6096000" y="1621148"/>
            <a:ext cx="1867738" cy="1031789"/>
          </a:xfrm>
          <a:prstGeom prst="flowChartAlternateProcess">
            <a:avLst/>
          </a:prstGeom>
          <a:solidFill>
            <a:schemeClr val="accent6">
              <a:lumMod val="50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r>
              <a:rPr lang="fa-IR" sz="2000" b="1" dirty="0">
                <a:solidFill>
                  <a:schemeClr val="lt1"/>
                </a:solidFill>
                <a:effectLst>
                  <a:outerShdw blurRad="38100" dist="38100" dir="2700000" algn="tl">
                    <a:srgbClr val="000000">
                      <a:alpha val="43137"/>
                    </a:srgbClr>
                  </a:outerShdw>
                </a:effectLst>
                <a:cs typeface="2  Titr" panose="00000700000000000000" pitchFamily="2" charset="-78"/>
              </a:rPr>
              <a:t>کاهش تعداد موارد جدید</a:t>
            </a:r>
          </a:p>
        </p:txBody>
      </p:sp>
      <p:sp>
        <p:nvSpPr>
          <p:cNvPr id="7" name="Title 1">
            <a:extLst>
              <a:ext uri="{FF2B5EF4-FFF2-40B4-BE49-F238E27FC236}">
                <a16:creationId xmlns:a16="http://schemas.microsoft.com/office/drawing/2014/main" id="{2DAF9419-6B55-FA4A-B2B8-8170FD47A7B9}"/>
              </a:ext>
            </a:extLst>
          </p:cNvPr>
          <p:cNvSpPr txBox="1">
            <a:spLocks noGrp="1"/>
          </p:cNvSpPr>
          <p:nvPr>
            <p:ph type="title"/>
          </p:nvPr>
        </p:nvSpPr>
        <p:spPr>
          <a:xfrm>
            <a:off x="649765" y="-94768"/>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b="1" dirty="0">
                <a:solidFill>
                  <a:schemeClr val="bg1"/>
                </a:solidFill>
                <a:latin typeface="+mn-lt"/>
                <a:cs typeface="B Nazanin" panose="00000400000000000000" pitchFamily="2" charset="-78"/>
              </a:rPr>
              <a:t>اهداف برنامه کنترل اچ آی وی </a:t>
            </a:r>
          </a:p>
        </p:txBody>
      </p:sp>
      <p:sp>
        <p:nvSpPr>
          <p:cNvPr id="12" name="Title 1">
            <a:extLst>
              <a:ext uri="{FF2B5EF4-FFF2-40B4-BE49-F238E27FC236}">
                <a16:creationId xmlns:a16="http://schemas.microsoft.com/office/drawing/2014/main" id="{A748B135-7E67-C37C-7D42-F5B60308FE2F}"/>
              </a:ext>
            </a:extLst>
          </p:cNvPr>
          <p:cNvSpPr txBox="1">
            <a:spLocks/>
          </p:cNvSpPr>
          <p:nvPr/>
        </p:nvSpPr>
        <p:spPr>
          <a:xfrm>
            <a:off x="10727944" y="-114785"/>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13" name="Picture 12">
            <a:extLst>
              <a:ext uri="{FF2B5EF4-FFF2-40B4-BE49-F238E27FC236}">
                <a16:creationId xmlns:a16="http://schemas.microsoft.com/office/drawing/2014/main" id="{D8F85BDC-FA2A-B93F-96C6-23554AF6E2EB}"/>
              </a:ext>
            </a:extLst>
          </p:cNvPr>
          <p:cNvPicPr>
            <a:picLocks noChangeAspect="1"/>
          </p:cNvPicPr>
          <p:nvPr/>
        </p:nvPicPr>
        <p:blipFill>
          <a:blip r:embed="rId3"/>
          <a:stretch>
            <a:fillRect/>
          </a:stretch>
        </p:blipFill>
        <p:spPr>
          <a:xfrm>
            <a:off x="10830893" y="-40674"/>
            <a:ext cx="1139714" cy="1016293"/>
          </a:xfrm>
          <a:prstGeom prst="rect">
            <a:avLst/>
          </a:prstGeom>
        </p:spPr>
      </p:pic>
      <p:pic>
        <p:nvPicPr>
          <p:cNvPr id="16" name="Picture 15">
            <a:extLst>
              <a:ext uri="{FF2B5EF4-FFF2-40B4-BE49-F238E27FC236}">
                <a16:creationId xmlns:a16="http://schemas.microsoft.com/office/drawing/2014/main" id="{2B4E67D8-DBD5-3C45-2DF8-46063F517CAD}"/>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2682" b="97095" l="0" r="100000">
                        <a14:foregroundMark x1="59692" y1="46816" x2="59692" y2="46816"/>
                        <a14:foregroundMark x1="55231" y1="28715" x2="54692" y2="28715"/>
                        <a14:foregroundMark x1="51923" y1="20559" x2="51923" y2="20559"/>
                        <a14:foregroundMark x1="73923" y1="42346" x2="73923" y2="42346"/>
                        <a14:foregroundMark x1="62846" y1="38436" x2="62846" y2="37765"/>
                        <a14:backgroundMark x1="21385" y1="24581" x2="21385" y2="24581"/>
                        <a14:backgroundMark x1="25538" y1="31173" x2="25538" y2="31173"/>
                      </a14:backgroundRemoval>
                    </a14:imgEffect>
                  </a14:imgLayer>
                </a14:imgProps>
              </a:ext>
              <a:ext uri="{28A0092B-C50C-407E-A947-70E740481C1C}">
                <a14:useLocalDpi xmlns:a14="http://schemas.microsoft.com/office/drawing/2010/main" val="0"/>
              </a:ext>
            </a:extLst>
          </a:blip>
          <a:srcRect l="32900" t="2892" r="5197" b="15575"/>
          <a:stretch/>
        </p:blipFill>
        <p:spPr>
          <a:xfrm>
            <a:off x="1314384" y="-186210"/>
            <a:ext cx="1533730" cy="1390789"/>
          </a:xfrm>
          <a:prstGeom prst="rect">
            <a:avLst/>
          </a:prstGeom>
        </p:spPr>
      </p:pic>
    </p:spTree>
    <p:extLst>
      <p:ext uri="{BB962C8B-B14F-4D97-AF65-F5344CB8AC3E}">
        <p14:creationId xmlns:p14="http://schemas.microsoft.com/office/powerpoint/2010/main" val="161649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6"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barn(inHorizontal)">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6" fill="hold" grpId="0" nodeType="click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barn(inHorizontal)">
                                      <p:cBhvr>
                                        <p:cTn id="36" dur="500"/>
                                        <p:tgtEl>
                                          <p:spTgt spid="4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500" fill="hold"/>
                                        <p:tgtEl>
                                          <p:spTgt spid="40"/>
                                        </p:tgtEl>
                                        <p:attrNameLst>
                                          <p:attrName>ppt_x</p:attrName>
                                        </p:attrNameLst>
                                      </p:cBhvr>
                                      <p:tavLst>
                                        <p:tav tm="0">
                                          <p:val>
                                            <p:strVal val="#ppt_x"/>
                                          </p:val>
                                        </p:tav>
                                        <p:tav tm="100000">
                                          <p:val>
                                            <p:strVal val="#ppt_x"/>
                                          </p:val>
                                        </p:tav>
                                      </p:tavLst>
                                    </p:anim>
                                    <p:anim calcmode="lin" valueType="num">
                                      <p:cBhvr additive="base">
                                        <p:cTn id="46" dur="500" fill="hold"/>
                                        <p:tgtEl>
                                          <p:spTgt spid="4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6" presetClass="entr" presetSubtype="26"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barn(inHorizontal)">
                                      <p:cBhvr>
                                        <p:cTn id="55" dur="500"/>
                                        <p:tgtEl>
                                          <p:spTgt spid="36"/>
                                        </p:tgtEl>
                                      </p:cBhvr>
                                    </p:animEffect>
                                  </p:childTnLst>
                                </p:cTn>
                              </p:par>
                            </p:childTnLst>
                          </p:cTn>
                        </p:par>
                      </p:childTnLst>
                    </p:cTn>
                  </p:par>
                  <p:par>
                    <p:cTn id="56" fill="hold">
                      <p:stCondLst>
                        <p:cond delay="indefinite"/>
                      </p:stCondLst>
                      <p:childTnLst>
                        <p:par>
                          <p:cTn id="57" fill="hold">
                            <p:stCondLst>
                              <p:cond delay="0"/>
                            </p:stCondLst>
                            <p:childTnLst>
                              <p:par>
                                <p:cTn id="58" presetID="26" presetClass="entr" presetSubtype="0" fill="hold" grpId="0" nodeType="click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down)">
                                      <p:cBhvr>
                                        <p:cTn id="60" dur="580">
                                          <p:stCondLst>
                                            <p:cond delay="0"/>
                                          </p:stCondLst>
                                        </p:cTn>
                                        <p:tgtEl>
                                          <p:spTgt spid="44"/>
                                        </p:tgtEl>
                                      </p:cBhvr>
                                    </p:animEffect>
                                    <p:anim calcmode="lin" valueType="num">
                                      <p:cBhvr>
                                        <p:cTn id="61" dur="1822"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44"/>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44"/>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44"/>
                                        </p:tgtEl>
                                        <p:attrNameLst>
                                          <p:attrName>ppt_y</p:attrName>
                                        </p:attrNameLst>
                                      </p:cBhvr>
                                      <p:tavLst>
                                        <p:tav tm="0" fmla="#ppt_y-sin(pi*$)/81">
                                          <p:val>
                                            <p:fltVal val="0"/>
                                          </p:val>
                                        </p:tav>
                                        <p:tav tm="100000">
                                          <p:val>
                                            <p:fltVal val="1"/>
                                          </p:val>
                                        </p:tav>
                                      </p:tavLst>
                                    </p:anim>
                                    <p:animScale>
                                      <p:cBhvr>
                                        <p:cTn id="66" dur="26">
                                          <p:stCondLst>
                                            <p:cond delay="650"/>
                                          </p:stCondLst>
                                        </p:cTn>
                                        <p:tgtEl>
                                          <p:spTgt spid="44"/>
                                        </p:tgtEl>
                                      </p:cBhvr>
                                      <p:to x="100000" y="60000"/>
                                    </p:animScale>
                                    <p:animScale>
                                      <p:cBhvr>
                                        <p:cTn id="67" dur="166" decel="50000">
                                          <p:stCondLst>
                                            <p:cond delay="676"/>
                                          </p:stCondLst>
                                        </p:cTn>
                                        <p:tgtEl>
                                          <p:spTgt spid="44"/>
                                        </p:tgtEl>
                                      </p:cBhvr>
                                      <p:to x="100000" y="100000"/>
                                    </p:animScale>
                                    <p:animScale>
                                      <p:cBhvr>
                                        <p:cTn id="68" dur="26">
                                          <p:stCondLst>
                                            <p:cond delay="1312"/>
                                          </p:stCondLst>
                                        </p:cTn>
                                        <p:tgtEl>
                                          <p:spTgt spid="44"/>
                                        </p:tgtEl>
                                      </p:cBhvr>
                                      <p:to x="100000" y="80000"/>
                                    </p:animScale>
                                    <p:animScale>
                                      <p:cBhvr>
                                        <p:cTn id="69" dur="166" decel="50000">
                                          <p:stCondLst>
                                            <p:cond delay="1338"/>
                                          </p:stCondLst>
                                        </p:cTn>
                                        <p:tgtEl>
                                          <p:spTgt spid="44"/>
                                        </p:tgtEl>
                                      </p:cBhvr>
                                      <p:to x="100000" y="100000"/>
                                    </p:animScale>
                                    <p:animScale>
                                      <p:cBhvr>
                                        <p:cTn id="70" dur="26">
                                          <p:stCondLst>
                                            <p:cond delay="1642"/>
                                          </p:stCondLst>
                                        </p:cTn>
                                        <p:tgtEl>
                                          <p:spTgt spid="44"/>
                                        </p:tgtEl>
                                      </p:cBhvr>
                                      <p:to x="100000" y="90000"/>
                                    </p:animScale>
                                    <p:animScale>
                                      <p:cBhvr>
                                        <p:cTn id="71" dur="166" decel="50000">
                                          <p:stCondLst>
                                            <p:cond delay="1668"/>
                                          </p:stCondLst>
                                        </p:cTn>
                                        <p:tgtEl>
                                          <p:spTgt spid="44"/>
                                        </p:tgtEl>
                                      </p:cBhvr>
                                      <p:to x="100000" y="100000"/>
                                    </p:animScale>
                                    <p:animScale>
                                      <p:cBhvr>
                                        <p:cTn id="72" dur="26">
                                          <p:stCondLst>
                                            <p:cond delay="1808"/>
                                          </p:stCondLst>
                                        </p:cTn>
                                        <p:tgtEl>
                                          <p:spTgt spid="44"/>
                                        </p:tgtEl>
                                      </p:cBhvr>
                                      <p:to x="100000" y="95000"/>
                                    </p:animScale>
                                    <p:animScale>
                                      <p:cBhvr>
                                        <p:cTn id="73" dur="166" decel="50000">
                                          <p:stCondLst>
                                            <p:cond delay="1834"/>
                                          </p:stCondLst>
                                        </p:cTn>
                                        <p:tgtEl>
                                          <p:spTgt spid="44"/>
                                        </p:tgtEl>
                                      </p:cBhvr>
                                      <p:to x="100000" y="100000"/>
                                    </p:animScale>
                                  </p:childTnLst>
                                </p:cTn>
                              </p:par>
                              <p:par>
                                <p:cTn id="74" presetID="26" presetClass="entr" presetSubtype="0" fill="hold" grpId="0" nodeType="with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down)">
                                      <p:cBhvr>
                                        <p:cTn id="76" dur="580">
                                          <p:stCondLst>
                                            <p:cond delay="0"/>
                                          </p:stCondLst>
                                        </p:cTn>
                                        <p:tgtEl>
                                          <p:spTgt spid="34"/>
                                        </p:tgtEl>
                                      </p:cBhvr>
                                    </p:animEffect>
                                    <p:anim calcmode="lin" valueType="num">
                                      <p:cBhvr>
                                        <p:cTn id="77"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82" dur="26">
                                          <p:stCondLst>
                                            <p:cond delay="650"/>
                                          </p:stCondLst>
                                        </p:cTn>
                                        <p:tgtEl>
                                          <p:spTgt spid="34"/>
                                        </p:tgtEl>
                                      </p:cBhvr>
                                      <p:to x="100000" y="60000"/>
                                    </p:animScale>
                                    <p:animScale>
                                      <p:cBhvr>
                                        <p:cTn id="83" dur="166" decel="50000">
                                          <p:stCondLst>
                                            <p:cond delay="676"/>
                                          </p:stCondLst>
                                        </p:cTn>
                                        <p:tgtEl>
                                          <p:spTgt spid="34"/>
                                        </p:tgtEl>
                                      </p:cBhvr>
                                      <p:to x="100000" y="100000"/>
                                    </p:animScale>
                                    <p:animScale>
                                      <p:cBhvr>
                                        <p:cTn id="84" dur="26">
                                          <p:stCondLst>
                                            <p:cond delay="1312"/>
                                          </p:stCondLst>
                                        </p:cTn>
                                        <p:tgtEl>
                                          <p:spTgt spid="34"/>
                                        </p:tgtEl>
                                      </p:cBhvr>
                                      <p:to x="100000" y="80000"/>
                                    </p:animScale>
                                    <p:animScale>
                                      <p:cBhvr>
                                        <p:cTn id="85" dur="166" decel="50000">
                                          <p:stCondLst>
                                            <p:cond delay="1338"/>
                                          </p:stCondLst>
                                        </p:cTn>
                                        <p:tgtEl>
                                          <p:spTgt spid="34"/>
                                        </p:tgtEl>
                                      </p:cBhvr>
                                      <p:to x="100000" y="100000"/>
                                    </p:animScale>
                                    <p:animScale>
                                      <p:cBhvr>
                                        <p:cTn id="86" dur="26">
                                          <p:stCondLst>
                                            <p:cond delay="1642"/>
                                          </p:stCondLst>
                                        </p:cTn>
                                        <p:tgtEl>
                                          <p:spTgt spid="34"/>
                                        </p:tgtEl>
                                      </p:cBhvr>
                                      <p:to x="100000" y="90000"/>
                                    </p:animScale>
                                    <p:animScale>
                                      <p:cBhvr>
                                        <p:cTn id="87" dur="166" decel="50000">
                                          <p:stCondLst>
                                            <p:cond delay="1668"/>
                                          </p:stCondLst>
                                        </p:cTn>
                                        <p:tgtEl>
                                          <p:spTgt spid="34"/>
                                        </p:tgtEl>
                                      </p:cBhvr>
                                      <p:to x="100000" y="100000"/>
                                    </p:animScale>
                                    <p:animScale>
                                      <p:cBhvr>
                                        <p:cTn id="88" dur="26">
                                          <p:stCondLst>
                                            <p:cond delay="1808"/>
                                          </p:stCondLst>
                                        </p:cTn>
                                        <p:tgtEl>
                                          <p:spTgt spid="34"/>
                                        </p:tgtEl>
                                      </p:cBhvr>
                                      <p:to x="100000" y="95000"/>
                                    </p:animScale>
                                    <p:animScale>
                                      <p:cBhvr>
                                        <p:cTn id="89" dur="166" decel="50000">
                                          <p:stCondLst>
                                            <p:cond delay="1834"/>
                                          </p:stCondLst>
                                        </p:cTn>
                                        <p:tgtEl>
                                          <p:spTgt spid="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34" grpId="0" animBg="1"/>
      <p:bldP spid="35" grpId="0" animBg="1"/>
      <p:bldP spid="36" grpId="0" animBg="1"/>
      <p:bldP spid="37" grpId="0" animBg="1"/>
      <p:bldP spid="38" grpId="0" animBg="1"/>
      <p:bldP spid="39" grpId="0" animBg="1"/>
      <p:bldP spid="40" grpId="0" animBg="1"/>
      <p:bldP spid="41" grpId="0" animBg="1"/>
      <p:bldP spid="43" grpId="0" animBg="1"/>
      <p:bldP spid="44"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392061" y="3985003"/>
            <a:ext cx="1920240" cy="822960"/>
          </a:xfrm>
          <a:prstGeom prst="rect">
            <a:avLst/>
          </a:prstGeom>
          <a:solidFill>
            <a:srgbClr val="FFFFCC"/>
          </a:solidFill>
          <a:ln w="12700">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4000" b="1">
                <a:solidFill>
                  <a:srgbClr val="FF0000"/>
                </a:solidFill>
                <a:latin typeface="Times New Roman" panose="02020603050405020304" pitchFamily="18" charset="0"/>
              </a:rPr>
              <a:t>Input</a:t>
            </a:r>
            <a:endParaRPr lang="en-US" altLang="ar-SA" sz="4000" b="1">
              <a:solidFill>
                <a:srgbClr val="FF0000"/>
              </a:solidFill>
              <a:latin typeface="Times New Roman" panose="02020603050405020304" pitchFamily="18" charset="0"/>
            </a:endParaRPr>
          </a:p>
        </p:txBody>
      </p:sp>
      <p:sp>
        <p:nvSpPr>
          <p:cNvPr id="12291" name="Line 3"/>
          <p:cNvSpPr>
            <a:spLocks noChangeShapeType="1"/>
          </p:cNvSpPr>
          <p:nvPr/>
        </p:nvSpPr>
        <p:spPr bwMode="auto">
          <a:xfrm>
            <a:off x="3886200" y="4114800"/>
            <a:ext cx="304800" cy="0"/>
          </a:xfrm>
          <a:prstGeom prst="line">
            <a:avLst/>
          </a:prstGeom>
          <a:noFill/>
          <a:ln w="28575">
            <a:solidFill>
              <a:srgbClr val="800000"/>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fa-IR"/>
          </a:p>
        </p:txBody>
      </p:sp>
      <p:sp>
        <p:nvSpPr>
          <p:cNvPr id="12292" name="Rectangle 4"/>
          <p:cNvSpPr>
            <a:spLocks noChangeArrowheads="1"/>
          </p:cNvSpPr>
          <p:nvPr/>
        </p:nvSpPr>
        <p:spPr bwMode="auto">
          <a:xfrm>
            <a:off x="2624415" y="3984603"/>
            <a:ext cx="1920240" cy="822960"/>
          </a:xfrm>
          <a:prstGeom prst="rect">
            <a:avLst/>
          </a:prstGeom>
          <a:solidFill>
            <a:srgbClr val="FFFF00"/>
          </a:solidFill>
          <a:ln w="12700">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4000" b="1">
                <a:solidFill>
                  <a:srgbClr val="FF0000"/>
                </a:solidFill>
                <a:latin typeface="Times New Roman" panose="02020603050405020304" pitchFamily="18" charset="0"/>
              </a:rPr>
              <a:t>Process</a:t>
            </a:r>
            <a:endParaRPr lang="en-US" altLang="ar-SA" sz="4000" b="1">
              <a:solidFill>
                <a:srgbClr val="FF0000"/>
              </a:solidFill>
              <a:latin typeface="Times New Roman" panose="02020603050405020304" pitchFamily="18" charset="0"/>
            </a:endParaRPr>
          </a:p>
        </p:txBody>
      </p:sp>
      <p:sp>
        <p:nvSpPr>
          <p:cNvPr id="12294" name="Rectangle 6"/>
          <p:cNvSpPr>
            <a:spLocks noChangeArrowheads="1"/>
          </p:cNvSpPr>
          <p:nvPr/>
        </p:nvSpPr>
        <p:spPr bwMode="auto">
          <a:xfrm>
            <a:off x="5068586" y="3977691"/>
            <a:ext cx="1920240" cy="822960"/>
          </a:xfrm>
          <a:prstGeom prst="rect">
            <a:avLst/>
          </a:prstGeom>
          <a:solidFill>
            <a:schemeClr val="accent2">
              <a:lumMod val="20000"/>
              <a:lumOff val="80000"/>
            </a:schemeClr>
          </a:solidFill>
          <a:ln w="12700">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4000" b="1">
                <a:solidFill>
                  <a:srgbClr val="FF0000"/>
                </a:solidFill>
                <a:latin typeface="Times New Roman" panose="02020603050405020304" pitchFamily="18" charset="0"/>
              </a:rPr>
              <a:t>Output</a:t>
            </a:r>
            <a:endParaRPr lang="en-US" altLang="ar-SA" sz="4000" b="1">
              <a:solidFill>
                <a:srgbClr val="FF0000"/>
              </a:solidFill>
              <a:latin typeface="Times New Roman" panose="02020603050405020304" pitchFamily="18" charset="0"/>
            </a:endParaRPr>
          </a:p>
        </p:txBody>
      </p:sp>
      <p:sp>
        <p:nvSpPr>
          <p:cNvPr id="12296" name="Rectangle 8"/>
          <p:cNvSpPr>
            <a:spLocks noChangeArrowheads="1"/>
          </p:cNvSpPr>
          <p:nvPr/>
        </p:nvSpPr>
        <p:spPr bwMode="auto">
          <a:xfrm>
            <a:off x="7429649" y="3970779"/>
            <a:ext cx="2103120" cy="822960"/>
          </a:xfrm>
          <a:prstGeom prst="rect">
            <a:avLst/>
          </a:prstGeom>
          <a:solidFill>
            <a:srgbClr val="FF5050"/>
          </a:solidFill>
          <a:ln w="12700">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4000" b="1" dirty="0">
                <a:solidFill>
                  <a:srgbClr val="FFFFCC"/>
                </a:solidFill>
                <a:latin typeface="Times New Roman" panose="02020603050405020304" pitchFamily="18" charset="0"/>
              </a:rPr>
              <a:t>Outcome</a:t>
            </a:r>
            <a:endParaRPr lang="en-US" altLang="ar-SA" sz="4000" b="1" dirty="0">
              <a:solidFill>
                <a:srgbClr val="FFFFCC"/>
              </a:solidFill>
              <a:latin typeface="Times New Roman" panose="02020603050405020304" pitchFamily="18" charset="0"/>
            </a:endParaRPr>
          </a:p>
        </p:txBody>
      </p:sp>
      <p:sp>
        <p:nvSpPr>
          <p:cNvPr id="12298" name="Rectangle 10"/>
          <p:cNvSpPr>
            <a:spLocks noChangeArrowheads="1"/>
          </p:cNvSpPr>
          <p:nvPr/>
        </p:nvSpPr>
        <p:spPr bwMode="auto">
          <a:xfrm>
            <a:off x="10021193" y="3984603"/>
            <a:ext cx="2103120" cy="822960"/>
          </a:xfrm>
          <a:prstGeom prst="rect">
            <a:avLst/>
          </a:prstGeom>
          <a:solidFill>
            <a:srgbClr val="C00000"/>
          </a:solidFill>
          <a:ln w="12700">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4000" b="1" dirty="0">
                <a:solidFill>
                  <a:schemeClr val="bg1"/>
                </a:solidFill>
                <a:latin typeface="Times New Roman" panose="02020603050405020304" pitchFamily="18" charset="0"/>
              </a:rPr>
              <a:t>Impact</a:t>
            </a:r>
            <a:endParaRPr lang="en-US" altLang="ar-SA" sz="4000" b="1" dirty="0">
              <a:solidFill>
                <a:schemeClr val="bg1"/>
              </a:solidFill>
              <a:latin typeface="Times New Roman" panose="02020603050405020304" pitchFamily="18" charset="0"/>
            </a:endParaRPr>
          </a:p>
        </p:txBody>
      </p:sp>
      <p:sp>
        <p:nvSpPr>
          <p:cNvPr id="24587" name="Rectangle 11"/>
          <p:cNvSpPr>
            <a:spLocks noChangeArrowheads="1"/>
          </p:cNvSpPr>
          <p:nvPr/>
        </p:nvSpPr>
        <p:spPr bwMode="auto">
          <a:xfrm>
            <a:off x="2928135" y="1694440"/>
            <a:ext cx="7010400" cy="762000"/>
          </a:xfrm>
          <a:prstGeom prst="rect">
            <a:avLst/>
          </a:prstGeom>
          <a:noFill/>
          <a:ln w="9525">
            <a:noFill/>
            <a:miter lim="800000"/>
            <a:headEnd/>
            <a:tailEnd/>
          </a:ln>
          <a:effectLst/>
        </p:spPr>
        <p:txBody>
          <a:bodyPr wrap="none" anchor="ctr"/>
          <a:lstStyle/>
          <a:p>
            <a:pPr algn="ctr">
              <a:defRPr/>
            </a:pPr>
            <a:r>
              <a:rPr lang="ar-SA" altLang="en-US" sz="3600" b="1" u="sng" dirty="0">
                <a:solidFill>
                  <a:schemeClr val="tx2"/>
                </a:solidFill>
                <a:effectLst>
                  <a:outerShdw blurRad="38100" dist="38100" dir="2700000" algn="tl">
                    <a:srgbClr val="C0C0C0"/>
                  </a:outerShdw>
                </a:effectLst>
                <a:latin typeface="Times New Roman" pitchFamily="18" charset="0"/>
                <a:cs typeface="Jadid" pitchFamily="2" charset="-78"/>
              </a:rPr>
              <a:t>پايش و ارزشيابي براساس مدل زنجيره‏اي</a:t>
            </a:r>
            <a:endParaRPr lang="en-US" altLang="en-US" sz="3600" b="1" dirty="0">
              <a:latin typeface="Times New Roman" pitchFamily="18" charset="0"/>
              <a:cs typeface="Arial" charset="0"/>
            </a:endParaRPr>
          </a:p>
        </p:txBody>
      </p:sp>
      <p:sp>
        <p:nvSpPr>
          <p:cNvPr id="24588" name="AutoShape 12"/>
          <p:cNvSpPr>
            <a:spLocks noChangeArrowheads="1"/>
          </p:cNvSpPr>
          <p:nvPr/>
        </p:nvSpPr>
        <p:spPr bwMode="auto">
          <a:xfrm>
            <a:off x="496586" y="2431523"/>
            <a:ext cx="6492240" cy="1371600"/>
          </a:xfrm>
          <a:prstGeom prst="rtTriangle">
            <a:avLst/>
          </a:prstGeom>
          <a:solidFill>
            <a:schemeClr val="accent4">
              <a:lumMod val="20000"/>
              <a:lumOff val="80000"/>
            </a:schemeClr>
          </a:solidFill>
          <a:ln w="57150" cmpd="thinThick">
            <a:solidFill>
              <a:srgbClr val="000000"/>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kumimoji="1" lang="ar-SA" altLang="fa-IR" sz="4000" b="1" dirty="0">
                <a:solidFill>
                  <a:srgbClr val="C00000"/>
                </a:solidFill>
                <a:latin typeface="Times New Roman" panose="02020603050405020304" pitchFamily="18" charset="0"/>
                <a:cs typeface="Traffic" panose="00000400000000000000" pitchFamily="2" charset="-78"/>
              </a:rPr>
              <a:t>پايش</a:t>
            </a:r>
            <a:endParaRPr kumimoji="1" lang="en-US" altLang="fa-IR" sz="4000" b="1" dirty="0">
              <a:solidFill>
                <a:srgbClr val="C00000"/>
              </a:solidFill>
              <a:latin typeface="Times New Roman" panose="02020603050405020304" pitchFamily="18" charset="0"/>
              <a:cs typeface="Traffic" panose="00000400000000000000" pitchFamily="2" charset="-78"/>
            </a:endParaRPr>
          </a:p>
        </p:txBody>
      </p:sp>
      <p:sp>
        <p:nvSpPr>
          <p:cNvPr id="24589" name="AutoShape 13" descr="Pink tissue paper"/>
          <p:cNvSpPr>
            <a:spLocks noChangeArrowheads="1"/>
          </p:cNvSpPr>
          <p:nvPr/>
        </p:nvSpPr>
        <p:spPr bwMode="auto">
          <a:xfrm flipH="1">
            <a:off x="5488419" y="2431523"/>
            <a:ext cx="6492240" cy="1371600"/>
          </a:xfrm>
          <a:prstGeom prst="rtTriangle">
            <a:avLst/>
          </a:prstGeom>
          <a:blipFill dpi="0" rotWithShape="0">
            <a:blip r:embed="rId3"/>
            <a:srcRect/>
            <a:tile tx="0" ty="0" sx="100000" sy="100000" flip="none" algn="tl"/>
          </a:blipFill>
          <a:ln w="57150" cmpd="thickThin">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l" rtl="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rtl="1" eaLnBrk="1" hangingPunct="1"/>
            <a:r>
              <a:rPr kumimoji="1" lang="ar-SA" altLang="fa-IR" sz="4800" b="1">
                <a:solidFill>
                  <a:srgbClr val="000000"/>
                </a:solidFill>
                <a:latin typeface="Times New Roman" panose="02020603050405020304" pitchFamily="18" charset="0"/>
                <a:cs typeface="Traffic" panose="00000400000000000000" pitchFamily="2" charset="-78"/>
              </a:rPr>
              <a:t>ارزشيابي</a:t>
            </a:r>
            <a:endParaRPr kumimoji="1" lang="en-US" altLang="fa-IR" sz="4800" b="1">
              <a:solidFill>
                <a:srgbClr val="000000"/>
              </a:solidFill>
              <a:latin typeface="Times New Roman" panose="02020603050405020304" pitchFamily="18" charset="0"/>
              <a:cs typeface="Traffic" panose="00000400000000000000" pitchFamily="2" charset="-78"/>
            </a:endParaRPr>
          </a:p>
        </p:txBody>
      </p:sp>
      <p:sp>
        <p:nvSpPr>
          <p:cNvPr id="2" name="Title 1">
            <a:extLst>
              <a:ext uri="{FF2B5EF4-FFF2-40B4-BE49-F238E27FC236}">
                <a16:creationId xmlns:a16="http://schemas.microsoft.com/office/drawing/2014/main" id="{DBDE2B4C-3D65-7AD4-EF2C-9898C02567EC}"/>
              </a:ext>
            </a:extLst>
          </p:cNvPr>
          <p:cNvSpPr txBox="1">
            <a:spLocks/>
          </p:cNvSpPr>
          <p:nvPr/>
        </p:nvSpPr>
        <p:spPr>
          <a:xfrm>
            <a:off x="574760" y="32134"/>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marL="228600" indent="-228600" algn="r" defTabSz="914400" rtl="1" eaLnBrk="1" latinLnBrk="0" hangingPunct="1">
              <a:lnSpc>
                <a:spcPct val="90000"/>
              </a:lnSpc>
              <a:spcBef>
                <a:spcPct val="0"/>
              </a:spcBef>
              <a:buFont typeface="Arial" panose="020B0604020202020204" pitchFamily="34" charset="0"/>
              <a:buNone/>
              <a:defRPr sz="4400" kern="1200">
                <a:solidFill>
                  <a:schemeClr val="tx1"/>
                </a:solidFill>
                <a:latin typeface="+mj-lt"/>
                <a:ea typeface="+mj-ea"/>
                <a:cs typeface="+mj-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fontAlgn="ctr"/>
            <a:r>
              <a:rPr lang="fa-IR" sz="4000" b="1">
                <a:solidFill>
                  <a:schemeClr val="bg1"/>
                </a:solidFill>
                <a:latin typeface="+mn-lt"/>
                <a:cs typeface="B Nazanin" panose="00000400000000000000" pitchFamily="2" charset="-78"/>
              </a:rPr>
              <a:t>پایش و ارزشیابی</a:t>
            </a:r>
            <a:endParaRPr lang="fa-IR" sz="4000" b="1" dirty="0">
              <a:solidFill>
                <a:schemeClr val="bg1"/>
              </a:solidFill>
              <a:latin typeface="+mn-lt"/>
              <a:cs typeface="B Nazanin" panose="00000400000000000000" pitchFamily="2" charset="-78"/>
            </a:endParaRPr>
          </a:p>
        </p:txBody>
      </p:sp>
      <p:sp>
        <p:nvSpPr>
          <p:cNvPr id="3" name="Title 1">
            <a:extLst>
              <a:ext uri="{FF2B5EF4-FFF2-40B4-BE49-F238E27FC236}">
                <a16:creationId xmlns:a16="http://schemas.microsoft.com/office/drawing/2014/main" id="{53A3BFA5-CBE9-BEEB-B1BF-D08D287228B7}"/>
              </a:ext>
            </a:extLst>
          </p:cNvPr>
          <p:cNvSpPr txBox="1">
            <a:spLocks/>
          </p:cNvSpPr>
          <p:nvPr/>
        </p:nvSpPr>
        <p:spPr>
          <a:xfrm>
            <a:off x="10660085" y="15673"/>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4" name="Picture 3">
            <a:extLst>
              <a:ext uri="{FF2B5EF4-FFF2-40B4-BE49-F238E27FC236}">
                <a16:creationId xmlns:a16="http://schemas.microsoft.com/office/drawing/2014/main" id="{39575EBB-958F-7DC7-7DF6-04ACB4A00807}"/>
              </a:ext>
            </a:extLst>
          </p:cNvPr>
          <p:cNvPicPr>
            <a:picLocks noChangeAspect="1"/>
          </p:cNvPicPr>
          <p:nvPr/>
        </p:nvPicPr>
        <p:blipFill>
          <a:blip r:embed="rId4"/>
          <a:stretch>
            <a:fillRect/>
          </a:stretch>
        </p:blipFill>
        <p:spPr>
          <a:xfrm>
            <a:off x="10803470" y="173660"/>
            <a:ext cx="1139714" cy="1016293"/>
          </a:xfrm>
          <a:prstGeom prst="rect">
            <a:avLst/>
          </a:prstGeom>
        </p:spPr>
      </p:pic>
      <p:pic>
        <p:nvPicPr>
          <p:cNvPr id="5" name="Picture 4">
            <a:extLst>
              <a:ext uri="{FF2B5EF4-FFF2-40B4-BE49-F238E27FC236}">
                <a16:creationId xmlns:a16="http://schemas.microsoft.com/office/drawing/2014/main" id="{AF871116-78B1-4D4E-7AF8-7030D58D569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6874" y="173660"/>
            <a:ext cx="902327" cy="90232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cxnSp>
        <p:nvCxnSpPr>
          <p:cNvPr id="7" name="Straight Arrow Connector 6">
            <a:extLst>
              <a:ext uri="{FF2B5EF4-FFF2-40B4-BE49-F238E27FC236}">
                <a16:creationId xmlns:a16="http://schemas.microsoft.com/office/drawing/2014/main" id="{CCF88A8A-486C-66CC-0FD0-34CBD6DAB32E}"/>
              </a:ext>
            </a:extLst>
          </p:cNvPr>
          <p:cNvCxnSpPr>
            <a:stCxn id="12290" idx="3"/>
            <a:endCxn id="12292" idx="1"/>
          </p:cNvCxnSpPr>
          <p:nvPr/>
        </p:nvCxnSpPr>
        <p:spPr>
          <a:xfrm flipV="1">
            <a:off x="2312301" y="4396083"/>
            <a:ext cx="312114" cy="400"/>
          </a:xfrm>
          <a:prstGeom prst="straightConnector1">
            <a:avLst/>
          </a:prstGeom>
          <a:ln w="38100">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E070E22D-4BD3-F340-F0AF-B949540E1002}"/>
              </a:ext>
            </a:extLst>
          </p:cNvPr>
          <p:cNvCxnSpPr>
            <a:cxnSpLocks/>
            <a:stCxn id="12292" idx="3"/>
            <a:endCxn id="12294" idx="1"/>
          </p:cNvCxnSpPr>
          <p:nvPr/>
        </p:nvCxnSpPr>
        <p:spPr>
          <a:xfrm flipV="1">
            <a:off x="4544655" y="4389171"/>
            <a:ext cx="523931" cy="6912"/>
          </a:xfrm>
          <a:prstGeom prst="straightConnector1">
            <a:avLst/>
          </a:prstGeom>
          <a:ln w="38100">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1900499-8B11-F636-63AF-162F79032E1B}"/>
              </a:ext>
            </a:extLst>
          </p:cNvPr>
          <p:cNvCxnSpPr>
            <a:cxnSpLocks/>
          </p:cNvCxnSpPr>
          <p:nvPr/>
        </p:nvCxnSpPr>
        <p:spPr>
          <a:xfrm flipV="1">
            <a:off x="6988826" y="4382259"/>
            <a:ext cx="523931" cy="6912"/>
          </a:xfrm>
          <a:prstGeom prst="straightConnector1">
            <a:avLst/>
          </a:prstGeom>
          <a:ln w="38100">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AA55D87A-6A26-B291-048D-54C6E9CC9332}"/>
              </a:ext>
            </a:extLst>
          </p:cNvPr>
          <p:cNvCxnSpPr>
            <a:cxnSpLocks/>
          </p:cNvCxnSpPr>
          <p:nvPr/>
        </p:nvCxnSpPr>
        <p:spPr>
          <a:xfrm flipV="1">
            <a:off x="9532769" y="4396083"/>
            <a:ext cx="523931" cy="6912"/>
          </a:xfrm>
          <a:prstGeom prst="straightConnector1">
            <a:avLst/>
          </a:prstGeom>
          <a:ln w="38100">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77054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4588"/>
                                        </p:tgtEl>
                                        <p:attrNameLst>
                                          <p:attrName>style.visibility</p:attrName>
                                        </p:attrNameLst>
                                      </p:cBhvr>
                                      <p:to>
                                        <p:strVal val="visible"/>
                                      </p:to>
                                    </p:set>
                                    <p:anim calcmode="lin" valueType="num">
                                      <p:cBhvr>
                                        <p:cTn id="7" dur="500" fill="hold"/>
                                        <p:tgtEl>
                                          <p:spTgt spid="24588"/>
                                        </p:tgtEl>
                                        <p:attrNameLst>
                                          <p:attrName>ppt_w</p:attrName>
                                        </p:attrNameLst>
                                      </p:cBhvr>
                                      <p:tavLst>
                                        <p:tav tm="0">
                                          <p:val>
                                            <p:fltVal val="0"/>
                                          </p:val>
                                        </p:tav>
                                        <p:tav tm="100000">
                                          <p:val>
                                            <p:strVal val="#ppt_w"/>
                                          </p:val>
                                        </p:tav>
                                      </p:tavLst>
                                    </p:anim>
                                    <p:anim calcmode="lin" valueType="num">
                                      <p:cBhvr>
                                        <p:cTn id="8" dur="500" fill="hold"/>
                                        <p:tgtEl>
                                          <p:spTgt spid="2458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24589"/>
                                        </p:tgtEl>
                                        <p:attrNameLst>
                                          <p:attrName>style.visibility</p:attrName>
                                        </p:attrNameLst>
                                      </p:cBhvr>
                                      <p:to>
                                        <p:strVal val="visible"/>
                                      </p:to>
                                    </p:set>
                                    <p:anim calcmode="lin" valueType="num">
                                      <p:cBhvr>
                                        <p:cTn id="13" dur="1000" fill="hold"/>
                                        <p:tgtEl>
                                          <p:spTgt spid="24589"/>
                                        </p:tgtEl>
                                        <p:attrNameLst>
                                          <p:attrName>ppt_w</p:attrName>
                                        </p:attrNameLst>
                                      </p:cBhvr>
                                      <p:tavLst>
                                        <p:tav tm="0">
                                          <p:val>
                                            <p:fltVal val="0"/>
                                          </p:val>
                                        </p:tav>
                                        <p:tav tm="100000">
                                          <p:val>
                                            <p:strVal val="#ppt_w"/>
                                          </p:val>
                                        </p:tav>
                                      </p:tavLst>
                                    </p:anim>
                                    <p:anim calcmode="lin" valueType="num">
                                      <p:cBhvr>
                                        <p:cTn id="14" dur="1000" fill="hold"/>
                                        <p:tgtEl>
                                          <p:spTgt spid="24589"/>
                                        </p:tgtEl>
                                        <p:attrNameLst>
                                          <p:attrName>ppt_h</p:attrName>
                                        </p:attrNameLst>
                                      </p:cBhvr>
                                      <p:tavLst>
                                        <p:tav tm="0">
                                          <p:val>
                                            <p:fltVal val="0"/>
                                          </p:val>
                                        </p:tav>
                                        <p:tav tm="100000">
                                          <p:val>
                                            <p:strVal val="#ppt_h"/>
                                          </p:val>
                                        </p:tav>
                                      </p:tavLst>
                                    </p:anim>
                                    <p:anim calcmode="lin" valueType="num">
                                      <p:cBhvr>
                                        <p:cTn id="15" dur="1000" fill="hold"/>
                                        <p:tgtEl>
                                          <p:spTgt spid="2458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4589"/>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1"/>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8" grpId="0" animBg="1" autoUpdateAnimBg="0"/>
      <p:bldP spid="24589" grpId="0" animBg="1"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4D06FA1-6362-0D77-F8DD-6E305E9B7832}"/>
              </a:ext>
            </a:extLst>
          </p:cNvPr>
          <p:cNvSpPr txBox="1">
            <a:spLocks/>
          </p:cNvSpPr>
          <p:nvPr/>
        </p:nvSpPr>
        <p:spPr>
          <a:xfrm>
            <a:off x="454556" y="206543"/>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dirty="0">
                <a:solidFill>
                  <a:schemeClr val="bg1"/>
                </a:solidFill>
                <a:cs typeface="B Nazanin" panose="00000400000000000000" pitchFamily="2" charset="-78"/>
              </a:rPr>
              <a:t>شاخص های پایش و ارزشیابی برنامه استراتژیک </a:t>
            </a:r>
            <a:endParaRPr lang="en-US" sz="4000" dirty="0">
              <a:solidFill>
                <a:schemeClr val="bg1"/>
              </a:solidFill>
              <a:cs typeface="B Nazanin" panose="00000400000000000000" pitchFamily="2" charset="-78"/>
            </a:endParaRPr>
          </a:p>
        </p:txBody>
      </p:sp>
      <p:sp>
        <p:nvSpPr>
          <p:cNvPr id="5" name="Title 1">
            <a:extLst>
              <a:ext uri="{FF2B5EF4-FFF2-40B4-BE49-F238E27FC236}">
                <a16:creationId xmlns:a16="http://schemas.microsoft.com/office/drawing/2014/main" id="{8A94B7BD-CE28-77B4-DEDE-B5DC7803D2E3}"/>
              </a:ext>
            </a:extLst>
          </p:cNvPr>
          <p:cNvSpPr txBox="1">
            <a:spLocks/>
          </p:cNvSpPr>
          <p:nvPr/>
        </p:nvSpPr>
        <p:spPr>
          <a:xfrm>
            <a:off x="10532735" y="232760"/>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6" name="Picture 5">
            <a:extLst>
              <a:ext uri="{FF2B5EF4-FFF2-40B4-BE49-F238E27FC236}">
                <a16:creationId xmlns:a16="http://schemas.microsoft.com/office/drawing/2014/main" id="{49B4A247-9111-526B-7EB8-18D71BCE4AB2}"/>
              </a:ext>
            </a:extLst>
          </p:cNvPr>
          <p:cNvPicPr>
            <a:picLocks noChangeAspect="1"/>
          </p:cNvPicPr>
          <p:nvPr/>
        </p:nvPicPr>
        <p:blipFill>
          <a:blip r:embed="rId2"/>
          <a:stretch>
            <a:fillRect/>
          </a:stretch>
        </p:blipFill>
        <p:spPr>
          <a:xfrm>
            <a:off x="10685318" y="296295"/>
            <a:ext cx="1139714" cy="1016293"/>
          </a:xfrm>
          <a:prstGeom prst="rect">
            <a:avLst/>
          </a:prstGeom>
        </p:spPr>
      </p:pic>
      <p:graphicFrame>
        <p:nvGraphicFramePr>
          <p:cNvPr id="7" name="Table 6">
            <a:extLst>
              <a:ext uri="{FF2B5EF4-FFF2-40B4-BE49-F238E27FC236}">
                <a16:creationId xmlns:a16="http://schemas.microsoft.com/office/drawing/2014/main" id="{A7F864F2-9D3C-C14E-9090-DDECF33DAAD3}"/>
              </a:ext>
            </a:extLst>
          </p:cNvPr>
          <p:cNvGraphicFramePr>
            <a:graphicFrameLocks noGrp="1"/>
          </p:cNvGraphicFramePr>
          <p:nvPr/>
        </p:nvGraphicFramePr>
        <p:xfrm>
          <a:off x="285754" y="1835150"/>
          <a:ext cx="11539279" cy="4066150"/>
        </p:xfrm>
        <a:graphic>
          <a:graphicData uri="http://schemas.openxmlformats.org/drawingml/2006/table">
            <a:tbl>
              <a:tblPr rtl="1">
                <a:tableStyleId>{5C22544A-7EE6-4342-B048-85BDC9FD1C3A}</a:tableStyleId>
              </a:tblPr>
              <a:tblGrid>
                <a:gridCol w="559420">
                  <a:extLst>
                    <a:ext uri="{9D8B030D-6E8A-4147-A177-3AD203B41FA5}">
                      <a16:colId xmlns:a16="http://schemas.microsoft.com/office/drawing/2014/main" val="1787521223"/>
                    </a:ext>
                  </a:extLst>
                </a:gridCol>
                <a:gridCol w="328773">
                  <a:extLst>
                    <a:ext uri="{9D8B030D-6E8A-4147-A177-3AD203B41FA5}">
                      <a16:colId xmlns:a16="http://schemas.microsoft.com/office/drawing/2014/main" val="3547741826"/>
                    </a:ext>
                  </a:extLst>
                </a:gridCol>
                <a:gridCol w="339047">
                  <a:extLst>
                    <a:ext uri="{9D8B030D-6E8A-4147-A177-3AD203B41FA5}">
                      <a16:colId xmlns:a16="http://schemas.microsoft.com/office/drawing/2014/main" val="3504941214"/>
                    </a:ext>
                  </a:extLst>
                </a:gridCol>
                <a:gridCol w="405829">
                  <a:extLst>
                    <a:ext uri="{9D8B030D-6E8A-4147-A177-3AD203B41FA5}">
                      <a16:colId xmlns:a16="http://schemas.microsoft.com/office/drawing/2014/main" val="1467098786"/>
                    </a:ext>
                  </a:extLst>
                </a:gridCol>
                <a:gridCol w="1556535">
                  <a:extLst>
                    <a:ext uri="{9D8B030D-6E8A-4147-A177-3AD203B41FA5}">
                      <a16:colId xmlns:a16="http://schemas.microsoft.com/office/drawing/2014/main" val="2281150156"/>
                    </a:ext>
                  </a:extLst>
                </a:gridCol>
                <a:gridCol w="1422971">
                  <a:extLst>
                    <a:ext uri="{9D8B030D-6E8A-4147-A177-3AD203B41FA5}">
                      <a16:colId xmlns:a16="http://schemas.microsoft.com/office/drawing/2014/main" val="1270592695"/>
                    </a:ext>
                  </a:extLst>
                </a:gridCol>
                <a:gridCol w="865838">
                  <a:extLst>
                    <a:ext uri="{9D8B030D-6E8A-4147-A177-3AD203B41FA5}">
                      <a16:colId xmlns:a16="http://schemas.microsoft.com/office/drawing/2014/main" val="2773046347"/>
                    </a:ext>
                  </a:extLst>
                </a:gridCol>
                <a:gridCol w="865838">
                  <a:extLst>
                    <a:ext uri="{9D8B030D-6E8A-4147-A177-3AD203B41FA5}">
                      <a16:colId xmlns:a16="http://schemas.microsoft.com/office/drawing/2014/main" val="3256793158"/>
                    </a:ext>
                  </a:extLst>
                </a:gridCol>
                <a:gridCol w="898508">
                  <a:extLst>
                    <a:ext uri="{9D8B030D-6E8A-4147-A177-3AD203B41FA5}">
                      <a16:colId xmlns:a16="http://schemas.microsoft.com/office/drawing/2014/main" val="3405493435"/>
                    </a:ext>
                  </a:extLst>
                </a:gridCol>
                <a:gridCol w="833168">
                  <a:extLst>
                    <a:ext uri="{9D8B030D-6E8A-4147-A177-3AD203B41FA5}">
                      <a16:colId xmlns:a16="http://schemas.microsoft.com/office/drawing/2014/main" val="2857704031"/>
                    </a:ext>
                  </a:extLst>
                </a:gridCol>
                <a:gridCol w="865838">
                  <a:extLst>
                    <a:ext uri="{9D8B030D-6E8A-4147-A177-3AD203B41FA5}">
                      <a16:colId xmlns:a16="http://schemas.microsoft.com/office/drawing/2014/main" val="3163512257"/>
                    </a:ext>
                  </a:extLst>
                </a:gridCol>
                <a:gridCol w="865838">
                  <a:extLst>
                    <a:ext uri="{9D8B030D-6E8A-4147-A177-3AD203B41FA5}">
                      <a16:colId xmlns:a16="http://schemas.microsoft.com/office/drawing/2014/main" val="1370985079"/>
                    </a:ext>
                  </a:extLst>
                </a:gridCol>
                <a:gridCol w="865838">
                  <a:extLst>
                    <a:ext uri="{9D8B030D-6E8A-4147-A177-3AD203B41FA5}">
                      <a16:colId xmlns:a16="http://schemas.microsoft.com/office/drawing/2014/main" val="4240320224"/>
                    </a:ext>
                  </a:extLst>
                </a:gridCol>
                <a:gridCol w="865838">
                  <a:extLst>
                    <a:ext uri="{9D8B030D-6E8A-4147-A177-3AD203B41FA5}">
                      <a16:colId xmlns:a16="http://schemas.microsoft.com/office/drawing/2014/main" val="2055572546"/>
                    </a:ext>
                  </a:extLst>
                </a:gridCol>
              </a:tblGrid>
              <a:tr h="530470">
                <a:tc rowSpan="2">
                  <a:txBody>
                    <a:bodyPr/>
                    <a:lstStyle/>
                    <a:p>
                      <a:pPr algn="ctr" rtl="1" fontAlgn="ctr"/>
                      <a:r>
                        <a:rPr lang="fa-IR" sz="1600" u="none" strike="noStrike" dirty="0">
                          <a:solidFill>
                            <a:schemeClr val="bg1"/>
                          </a:solidFill>
                          <a:effectLst/>
                          <a:cs typeface="B Nazanin" panose="00000400000000000000" pitchFamily="2" charset="-78"/>
                        </a:rPr>
                        <a:t>سطح شاخص</a:t>
                      </a:r>
                      <a:endParaRPr lang="fa-IR" sz="1600" b="1" i="0" u="none" strike="noStrike" dirty="0">
                        <a:solidFill>
                          <a:schemeClr val="bg1"/>
                        </a:solidFill>
                        <a:effectLst/>
                        <a:latin typeface="Calibri" panose="020F0502020204030204" pitchFamily="34" charset="0"/>
                        <a:cs typeface="B Nazanin" panose="00000400000000000000" pitchFamily="2" charset="-78"/>
                      </a:endParaRPr>
                    </a:p>
                  </a:txBody>
                  <a:tcPr marL="0" marR="0" marT="0" marB="0" vert="vert270" anchor="ctr">
                    <a:cell3D prstMaterial="dkEdge">
                      <a:bevel/>
                      <a:lightRig rig="flood" dir="t"/>
                    </a:cell3D>
                    <a:solidFill>
                      <a:schemeClr val="accent2">
                        <a:lumMod val="50000"/>
                      </a:schemeClr>
                    </a:solidFill>
                  </a:tcPr>
                </a:tc>
                <a:tc rowSpan="2">
                  <a:txBody>
                    <a:bodyPr/>
                    <a:lstStyle/>
                    <a:p>
                      <a:pPr algn="ctr" rtl="1" fontAlgn="ctr"/>
                      <a:r>
                        <a:rPr lang="fa-IR" sz="1600" u="none" strike="noStrike" dirty="0">
                          <a:solidFill>
                            <a:schemeClr val="bg1"/>
                          </a:solidFill>
                          <a:effectLst/>
                          <a:cs typeface="B Nazanin" panose="00000400000000000000" pitchFamily="2" charset="-78"/>
                        </a:rPr>
                        <a:t>شماره شاخص</a:t>
                      </a:r>
                      <a:endParaRPr lang="fa-IR" sz="1600" b="1" i="0" u="none" strike="noStrike" dirty="0">
                        <a:solidFill>
                          <a:schemeClr val="bg1"/>
                        </a:solidFill>
                        <a:effectLst/>
                        <a:latin typeface="Calibri" panose="020F0502020204030204" pitchFamily="34" charset="0"/>
                        <a:cs typeface="B Nazanin" panose="00000400000000000000" pitchFamily="2" charset="-78"/>
                      </a:endParaRPr>
                    </a:p>
                  </a:txBody>
                  <a:tcPr marL="0" marR="0" marT="0" marB="0" vert="vert270" anchor="ctr">
                    <a:cell3D prstMaterial="dkEdge">
                      <a:bevel/>
                      <a:lightRig rig="flood" dir="t"/>
                    </a:cell3D>
                    <a:solidFill>
                      <a:schemeClr val="accent2">
                        <a:lumMod val="50000"/>
                      </a:schemeClr>
                    </a:solidFill>
                  </a:tcPr>
                </a:tc>
                <a:tc rowSpan="2">
                  <a:txBody>
                    <a:bodyPr/>
                    <a:lstStyle/>
                    <a:p>
                      <a:pPr algn="ctr" rtl="0" fontAlgn="ctr"/>
                      <a:r>
                        <a:rPr lang="en-US" sz="1600" u="none" strike="noStrike" dirty="0">
                          <a:solidFill>
                            <a:schemeClr val="bg1"/>
                          </a:solidFill>
                          <a:effectLst/>
                          <a:cs typeface="B Nazanin" panose="00000400000000000000" pitchFamily="2" charset="-78"/>
                        </a:rPr>
                        <a:t>Goal</a:t>
                      </a:r>
                      <a:endParaRPr lang="en-US" sz="1600" b="0" i="0" u="none" strike="noStrike" dirty="0">
                        <a:solidFill>
                          <a:schemeClr val="bg1"/>
                        </a:solidFill>
                        <a:effectLst/>
                        <a:latin typeface="Calibri" panose="020F0502020204030204" pitchFamily="34" charset="0"/>
                        <a:cs typeface="B Nazanin" panose="00000400000000000000" pitchFamily="2" charset="-78"/>
                      </a:endParaRPr>
                    </a:p>
                  </a:txBody>
                  <a:tcPr marL="0" marR="0" marT="0" marB="0" vert="vert270" anchor="ctr">
                    <a:cell3D prstMaterial="dkEdge">
                      <a:bevel/>
                      <a:lightRig rig="flood" dir="t"/>
                    </a:cell3D>
                    <a:solidFill>
                      <a:schemeClr val="accent2">
                        <a:lumMod val="50000"/>
                      </a:schemeClr>
                    </a:solidFill>
                  </a:tcPr>
                </a:tc>
                <a:tc rowSpan="2">
                  <a:txBody>
                    <a:bodyPr/>
                    <a:lstStyle/>
                    <a:p>
                      <a:pPr algn="ctr" rtl="0" fontAlgn="ctr"/>
                      <a:r>
                        <a:rPr lang="en-US" sz="1600" u="none" strike="noStrike" dirty="0">
                          <a:solidFill>
                            <a:schemeClr val="bg1"/>
                          </a:solidFill>
                          <a:effectLst/>
                          <a:cs typeface="B Nazanin" panose="00000400000000000000" pitchFamily="2" charset="-78"/>
                        </a:rPr>
                        <a:t>Main Objective</a:t>
                      </a:r>
                      <a:endParaRPr lang="en-US" sz="1600" b="0" i="0" u="none" strike="noStrike" dirty="0">
                        <a:solidFill>
                          <a:schemeClr val="bg1"/>
                        </a:solidFill>
                        <a:effectLst/>
                        <a:latin typeface="Calibri" panose="020F0502020204030204" pitchFamily="34" charset="0"/>
                        <a:cs typeface="B Nazanin" panose="00000400000000000000" pitchFamily="2" charset="-78"/>
                      </a:endParaRPr>
                    </a:p>
                  </a:txBody>
                  <a:tcPr marL="0" marR="0" marT="0" marB="0" vert="vert270" anchor="ctr">
                    <a:cell3D prstMaterial="dkEdge">
                      <a:bevel/>
                      <a:lightRig rig="flood" dir="t"/>
                    </a:cell3D>
                    <a:solidFill>
                      <a:schemeClr val="accent2">
                        <a:lumMod val="50000"/>
                      </a:schemeClr>
                    </a:solidFill>
                  </a:tcPr>
                </a:tc>
                <a:tc rowSpan="2">
                  <a:txBody>
                    <a:bodyPr/>
                    <a:lstStyle/>
                    <a:p>
                      <a:pPr algn="ctr" rtl="1" fontAlgn="ctr"/>
                      <a:r>
                        <a:rPr lang="fa-IR" sz="2800" u="none" strike="noStrike" dirty="0">
                          <a:solidFill>
                            <a:schemeClr val="bg1"/>
                          </a:solidFill>
                          <a:effectLst/>
                          <a:cs typeface="B Nazanin" panose="00000400000000000000" pitchFamily="2" charset="-78"/>
                        </a:rPr>
                        <a:t>عنوان هدف</a:t>
                      </a:r>
                      <a:endParaRPr lang="fa-IR" sz="2800" b="1"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chemeClr val="bg1">
                        <a:lumMod val="50000"/>
                      </a:schemeClr>
                    </a:solidFill>
                  </a:tcPr>
                </a:tc>
                <a:tc rowSpan="2">
                  <a:txBody>
                    <a:bodyPr/>
                    <a:lstStyle/>
                    <a:p>
                      <a:pPr algn="ctr" rtl="1" fontAlgn="ctr"/>
                      <a:r>
                        <a:rPr lang="fa-IR" sz="2800" u="none" strike="noStrike" dirty="0">
                          <a:solidFill>
                            <a:schemeClr val="bg1"/>
                          </a:solidFill>
                          <a:effectLst/>
                          <a:cs typeface="B Nazanin" panose="00000400000000000000" pitchFamily="2" charset="-78"/>
                        </a:rPr>
                        <a:t>عنوان شاخص</a:t>
                      </a:r>
                      <a:endParaRPr lang="fa-IR" sz="28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chemeClr val="accent4">
                        <a:lumMod val="50000"/>
                      </a:schemeClr>
                    </a:solidFill>
                  </a:tcPr>
                </a:tc>
                <a:tc gridSpan="3">
                  <a:txBody>
                    <a:bodyPr/>
                    <a:lstStyle/>
                    <a:p>
                      <a:pPr algn="ctr" rtl="1" fontAlgn="ctr"/>
                      <a:r>
                        <a:rPr lang="fa-IR" sz="2800" u="none" strike="noStrike" dirty="0">
                          <a:solidFill>
                            <a:schemeClr val="bg1"/>
                          </a:solidFill>
                          <a:effectLst/>
                          <a:cs typeface="B Nazanin" panose="00000400000000000000" pitchFamily="2" charset="-78"/>
                        </a:rPr>
                        <a:t>صورت</a:t>
                      </a:r>
                      <a:endParaRPr lang="fa-IR" sz="28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hMerge="1">
                  <a:txBody>
                    <a:bodyPr/>
                    <a:lstStyle/>
                    <a:p>
                      <a:endParaRPr lang="en-US"/>
                    </a:p>
                  </a:txBody>
                  <a:tcPr/>
                </a:tc>
                <a:tc hMerge="1">
                  <a:txBody>
                    <a:bodyPr/>
                    <a:lstStyle/>
                    <a:p>
                      <a:endParaRPr lang="en-US"/>
                    </a:p>
                  </a:txBody>
                  <a:tcPr/>
                </a:tc>
                <a:tc gridSpan="3">
                  <a:txBody>
                    <a:bodyPr/>
                    <a:lstStyle/>
                    <a:p>
                      <a:pPr algn="ctr" rtl="1" fontAlgn="ctr"/>
                      <a:r>
                        <a:rPr lang="fa-IR" sz="2800" u="none" strike="noStrike" dirty="0">
                          <a:solidFill>
                            <a:schemeClr val="bg1"/>
                          </a:solidFill>
                          <a:effectLst/>
                          <a:cs typeface="B Nazanin" panose="00000400000000000000" pitchFamily="2" charset="-78"/>
                        </a:rPr>
                        <a:t>مخرج</a:t>
                      </a:r>
                      <a:endParaRPr lang="fa-IR" sz="28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rgbClr val="002060"/>
                    </a:solidFill>
                  </a:tcPr>
                </a:tc>
                <a:tc hMerge="1">
                  <a:txBody>
                    <a:bodyPr/>
                    <a:lstStyle/>
                    <a:p>
                      <a:endParaRPr lang="en-US"/>
                    </a:p>
                  </a:txBody>
                  <a:tcPr/>
                </a:tc>
                <a:tc hMerge="1">
                  <a:txBody>
                    <a:bodyPr/>
                    <a:lstStyle/>
                    <a:p>
                      <a:endParaRPr lang="en-US"/>
                    </a:p>
                  </a:txBody>
                  <a:tcPr/>
                </a:tc>
                <a:tc rowSpan="2">
                  <a:txBody>
                    <a:bodyPr/>
                    <a:lstStyle/>
                    <a:p>
                      <a:pPr algn="ctr" rtl="1" fontAlgn="ctr"/>
                      <a:r>
                        <a:rPr lang="fa-IR" sz="2400" u="none" strike="noStrike" dirty="0">
                          <a:solidFill>
                            <a:schemeClr val="bg1"/>
                          </a:solidFill>
                          <a:effectLst/>
                          <a:cs typeface="B Nazanin" panose="00000400000000000000" pitchFamily="2" charset="-78"/>
                        </a:rPr>
                        <a:t>تواتر زمانی محاسبه</a:t>
                      </a:r>
                      <a:endParaRPr lang="fa-IR" sz="24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rgbClr val="7030A0"/>
                    </a:solidFill>
                  </a:tcPr>
                </a:tc>
                <a:tc rowSpan="2">
                  <a:txBody>
                    <a:bodyPr/>
                    <a:lstStyle/>
                    <a:p>
                      <a:pPr algn="ctr" rtl="1" fontAlgn="ctr"/>
                      <a:r>
                        <a:rPr lang="fa-IR" sz="2400" u="none" strike="noStrike" dirty="0">
                          <a:solidFill>
                            <a:schemeClr val="bg1"/>
                          </a:solidFill>
                          <a:effectLst/>
                          <a:cs typeface="B Nazanin" panose="00000400000000000000" pitchFamily="2" charset="-78"/>
                        </a:rPr>
                        <a:t>تفکیک</a:t>
                      </a:r>
                      <a:endParaRPr lang="fa-IR" sz="24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rgbClr val="7030A0"/>
                    </a:solidFill>
                  </a:tcPr>
                </a:tc>
                <a:extLst>
                  <a:ext uri="{0D108BD9-81ED-4DB2-BD59-A6C34878D82A}">
                    <a16:rowId xmlns:a16="http://schemas.microsoft.com/office/drawing/2014/main" val="3680772282"/>
                  </a:ext>
                </a:extLst>
              </a:tr>
              <a:tr h="56808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rtl="1" fontAlgn="ctr"/>
                      <a:r>
                        <a:rPr lang="fa-IR" sz="2800" u="none" strike="noStrike" dirty="0">
                          <a:solidFill>
                            <a:schemeClr val="bg1"/>
                          </a:solidFill>
                          <a:effectLst/>
                          <a:cs typeface="B Nazanin" panose="00000400000000000000" pitchFamily="2" charset="-78"/>
                        </a:rPr>
                        <a:t>تعریف</a:t>
                      </a:r>
                      <a:endParaRPr lang="fa-IR" sz="28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ctr" rtl="1" fontAlgn="ctr"/>
                      <a:r>
                        <a:rPr lang="fa-IR" sz="2800" u="none" strike="noStrike" dirty="0">
                          <a:solidFill>
                            <a:schemeClr val="bg1"/>
                          </a:solidFill>
                          <a:effectLst/>
                          <a:cs typeface="B Nazanin" panose="00000400000000000000" pitchFamily="2" charset="-78"/>
                        </a:rPr>
                        <a:t>منبع</a:t>
                      </a:r>
                      <a:endParaRPr lang="fa-IR" sz="28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ctr" rtl="1" fontAlgn="ctr"/>
                      <a:r>
                        <a:rPr lang="fa-IR" sz="2400" u="none" strike="noStrike" dirty="0">
                          <a:solidFill>
                            <a:schemeClr val="bg1"/>
                          </a:solidFill>
                          <a:effectLst/>
                          <a:cs typeface="B Nazanin" panose="00000400000000000000" pitchFamily="2" charset="-78"/>
                        </a:rPr>
                        <a:t>ابزارجمع آوری</a:t>
                      </a:r>
                      <a:endParaRPr lang="fa-IR" sz="24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ctr" rtl="1" fontAlgn="ctr"/>
                      <a:r>
                        <a:rPr lang="fa-IR" sz="2400" u="none" strike="noStrike" dirty="0">
                          <a:solidFill>
                            <a:schemeClr val="bg1"/>
                          </a:solidFill>
                          <a:effectLst/>
                          <a:cs typeface="B Nazanin" panose="00000400000000000000" pitchFamily="2" charset="-78"/>
                        </a:rPr>
                        <a:t>تعریف</a:t>
                      </a:r>
                      <a:endParaRPr lang="fa-IR" sz="24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rgbClr val="002060"/>
                    </a:solidFill>
                  </a:tcPr>
                </a:tc>
                <a:tc>
                  <a:txBody>
                    <a:bodyPr/>
                    <a:lstStyle/>
                    <a:p>
                      <a:pPr algn="ctr" rtl="1" fontAlgn="ctr"/>
                      <a:r>
                        <a:rPr lang="fa-IR" sz="2400" u="none" strike="noStrike" dirty="0">
                          <a:solidFill>
                            <a:schemeClr val="bg1"/>
                          </a:solidFill>
                          <a:effectLst/>
                          <a:cs typeface="B Nazanin" panose="00000400000000000000" pitchFamily="2" charset="-78"/>
                        </a:rPr>
                        <a:t>منبع</a:t>
                      </a:r>
                      <a:endParaRPr lang="fa-IR" sz="24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rgbClr val="002060"/>
                    </a:solidFill>
                  </a:tcPr>
                </a:tc>
                <a:tc>
                  <a:txBody>
                    <a:bodyPr/>
                    <a:lstStyle/>
                    <a:p>
                      <a:pPr algn="ctr" rtl="1" fontAlgn="ctr"/>
                      <a:r>
                        <a:rPr lang="fa-IR" sz="2400" u="none" strike="noStrike" dirty="0">
                          <a:solidFill>
                            <a:schemeClr val="bg1"/>
                          </a:solidFill>
                          <a:effectLst/>
                          <a:cs typeface="B Nazanin" panose="00000400000000000000" pitchFamily="2" charset="-78"/>
                        </a:rPr>
                        <a:t>ابزار جمع آوری</a:t>
                      </a:r>
                      <a:endParaRPr lang="fa-IR" sz="24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rgbClr val="002060"/>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23872016"/>
                  </a:ext>
                </a:extLst>
              </a:tr>
              <a:tr h="1136840">
                <a:tc>
                  <a:txBody>
                    <a:bodyPr/>
                    <a:lstStyle/>
                    <a:p>
                      <a:pPr algn="ctr" rtl="0" fontAlgn="ctr"/>
                      <a:r>
                        <a:rPr lang="en-US" sz="1600" b="1" u="none" strike="noStrike" dirty="0">
                          <a:solidFill>
                            <a:srgbClr val="912F42"/>
                          </a:solidFill>
                          <a:effectLst/>
                          <a:cs typeface="B Nazanin" panose="00000400000000000000" pitchFamily="2" charset="-78"/>
                        </a:rPr>
                        <a:t>Impact</a:t>
                      </a:r>
                      <a:endParaRPr lang="en-US" sz="1600" b="1" i="0" u="none" strike="noStrike" dirty="0">
                        <a:solidFill>
                          <a:srgbClr val="912F42"/>
                        </a:solidFill>
                        <a:effectLst/>
                        <a:latin typeface="B Nazanin" panose="00000400000000000000" pitchFamily="2" charset="-78"/>
                        <a:cs typeface="B Nazanin" panose="00000400000000000000" pitchFamily="2" charset="-78"/>
                      </a:endParaRPr>
                    </a:p>
                  </a:txBody>
                  <a:tcPr marL="0" marR="0" marT="0" marB="0" vert="vert270" anchor="ctr">
                    <a:solidFill>
                      <a:schemeClr val="accent2">
                        <a:lumMod val="40000"/>
                        <a:lumOff val="60000"/>
                      </a:schemeClr>
                    </a:solidFill>
                  </a:tcPr>
                </a:tc>
                <a:tc>
                  <a:txBody>
                    <a:bodyPr/>
                    <a:lstStyle/>
                    <a:p>
                      <a:pPr algn="ctr" rtl="1" fontAlgn="ctr"/>
                      <a:r>
                        <a:rPr lang="en-US" sz="1600" b="1" u="none" strike="noStrike" dirty="0">
                          <a:solidFill>
                            <a:srgbClr val="912F42"/>
                          </a:solidFill>
                          <a:effectLst/>
                          <a:cs typeface="B Nazanin" panose="00000400000000000000" pitchFamily="2" charset="-78"/>
                        </a:rPr>
                        <a:t>In01</a:t>
                      </a:r>
                      <a:endParaRPr lang="en-US" sz="1600" b="1" i="0" u="none" strike="noStrike" dirty="0">
                        <a:solidFill>
                          <a:srgbClr val="912F42"/>
                        </a:solidFill>
                        <a:effectLst/>
                        <a:latin typeface="B Titr" panose="00000700000000000000" pitchFamily="2" charset="-78"/>
                        <a:cs typeface="B Nazanin" panose="00000400000000000000" pitchFamily="2" charset="-78"/>
                      </a:endParaRPr>
                    </a:p>
                  </a:txBody>
                  <a:tcPr marL="0" marR="0" marT="0" marB="0" vert="vert270" anchor="ctr">
                    <a:solidFill>
                      <a:schemeClr val="accent2">
                        <a:lumMod val="40000"/>
                        <a:lumOff val="60000"/>
                      </a:schemeClr>
                    </a:solidFill>
                  </a:tcPr>
                </a:tc>
                <a:tc>
                  <a:txBody>
                    <a:bodyPr/>
                    <a:lstStyle/>
                    <a:p>
                      <a:pPr algn="ctr" rtl="1" fontAlgn="ctr"/>
                      <a:r>
                        <a:rPr lang="en-US" sz="1600" b="1" u="none" strike="noStrike" dirty="0">
                          <a:solidFill>
                            <a:srgbClr val="912F42"/>
                          </a:solidFill>
                          <a:effectLst/>
                          <a:cs typeface="B Nazanin" panose="00000400000000000000" pitchFamily="2" charset="-78"/>
                        </a:rPr>
                        <a:t>1</a:t>
                      </a:r>
                      <a:endParaRPr lang="en-US" sz="1600" b="1" i="0" u="none" strike="noStrike" dirty="0">
                        <a:solidFill>
                          <a:srgbClr val="912F42"/>
                        </a:solidFill>
                        <a:effectLst/>
                        <a:latin typeface="B Titr" panose="00000700000000000000" pitchFamily="2" charset="-78"/>
                        <a:cs typeface="B Nazanin" panose="00000400000000000000" pitchFamily="2" charset="-78"/>
                      </a:endParaRPr>
                    </a:p>
                  </a:txBody>
                  <a:tcPr marL="0" marR="0" marT="0" marB="0" anchor="ctr">
                    <a:solidFill>
                      <a:schemeClr val="accent2">
                        <a:lumMod val="40000"/>
                        <a:lumOff val="60000"/>
                      </a:schemeClr>
                    </a:solidFill>
                  </a:tcPr>
                </a:tc>
                <a:tc>
                  <a:txBody>
                    <a:bodyPr/>
                    <a:lstStyle/>
                    <a:p>
                      <a:pPr algn="r" rtl="1" fontAlgn="ctr"/>
                      <a:r>
                        <a:rPr lang="en-US" sz="1600" b="1" u="none" strike="noStrike" dirty="0">
                          <a:solidFill>
                            <a:srgbClr val="912F42"/>
                          </a:solidFill>
                          <a:effectLst/>
                          <a:cs typeface="B Nazanin" panose="00000400000000000000" pitchFamily="2" charset="-78"/>
                        </a:rPr>
                        <a:t>0</a:t>
                      </a:r>
                      <a:endParaRPr lang="en-US" sz="1600" b="1" i="0" u="none" strike="noStrike" dirty="0">
                        <a:solidFill>
                          <a:srgbClr val="912F42"/>
                        </a:solidFill>
                        <a:effectLst/>
                        <a:latin typeface="B Titr" panose="00000700000000000000" pitchFamily="2" charset="-78"/>
                        <a:cs typeface="B Nazanin" panose="00000400000000000000" pitchFamily="2" charset="-78"/>
                      </a:endParaRPr>
                    </a:p>
                  </a:txBody>
                  <a:tcPr marL="0" marR="0" marT="0" marB="0" anchor="ctr">
                    <a:solidFill>
                      <a:schemeClr val="accent2">
                        <a:lumMod val="40000"/>
                        <a:lumOff val="60000"/>
                      </a:schemeClr>
                    </a:solidFill>
                  </a:tcPr>
                </a:tc>
                <a:tc>
                  <a:txBody>
                    <a:bodyPr/>
                    <a:lstStyle/>
                    <a:p>
                      <a:pPr algn="ctr" rtl="1" fontAlgn="ctr"/>
                      <a:r>
                        <a:rPr lang="fa-IR" sz="1600" u="none" strike="noStrike" dirty="0">
                          <a:effectLst/>
                          <a:cs typeface="B Nazanin" panose="00000400000000000000" pitchFamily="2" charset="-78"/>
                        </a:rPr>
                        <a:t>  تا پایان سال  1403 شیوع ابتلا به عفونت </a:t>
                      </a:r>
                      <a:r>
                        <a:rPr lang="en-US" sz="1600" u="none" strike="noStrike" dirty="0">
                          <a:effectLst/>
                          <a:cs typeface="B Nazanin" panose="00000400000000000000" pitchFamily="2" charset="-78"/>
                        </a:rPr>
                        <a:t>HIV  </a:t>
                      </a:r>
                      <a:r>
                        <a:rPr lang="fa-IR" sz="1600" u="none" strike="noStrike" dirty="0">
                          <a:effectLst/>
                          <a:cs typeface="B Nazanin" panose="00000400000000000000" pitchFamily="2" charset="-78"/>
                        </a:rPr>
                        <a:t>در جمعیت عمومی کشور کمتر از 0.15% باقی بماند.</a:t>
                      </a:r>
                      <a:endParaRPr lang="fa-IR" sz="1600" b="1" i="0" u="none" strike="noStrike" dirty="0">
                        <a:solidFill>
                          <a:srgbClr val="000000"/>
                        </a:solidFill>
                        <a:effectLst/>
                        <a:latin typeface="B Nazanin" panose="00000400000000000000" pitchFamily="2" charset="-78"/>
                        <a:cs typeface="B Nazanin" panose="00000400000000000000" pitchFamily="2" charset="-78"/>
                      </a:endParaRPr>
                    </a:p>
                  </a:txBody>
                  <a:tcPr marL="0" marR="0" marT="0" marB="0" anchor="ctr">
                    <a:solidFill>
                      <a:schemeClr val="bg2"/>
                    </a:solidFill>
                  </a:tcPr>
                </a:tc>
                <a:tc>
                  <a:txBody>
                    <a:bodyPr/>
                    <a:lstStyle/>
                    <a:p>
                      <a:pPr algn="ctr" rtl="1" fontAlgn="ctr"/>
                      <a:r>
                        <a:rPr lang="fa-IR" sz="1600" b="1" u="none" strike="noStrike" dirty="0">
                          <a:solidFill>
                            <a:schemeClr val="accent2">
                              <a:lumMod val="50000"/>
                            </a:schemeClr>
                          </a:solidFill>
                          <a:effectLst/>
                          <a:cs typeface="B Nazanin" panose="00000400000000000000" pitchFamily="2" charset="-78"/>
                        </a:rPr>
                        <a:t>شیوع </a:t>
                      </a:r>
                      <a:r>
                        <a:rPr lang="en-US" sz="1600" b="1" u="none" strike="noStrike" dirty="0">
                          <a:solidFill>
                            <a:schemeClr val="accent2">
                              <a:lumMod val="50000"/>
                            </a:schemeClr>
                          </a:solidFill>
                          <a:effectLst/>
                          <a:cs typeface="B Nazanin" panose="00000400000000000000" pitchFamily="2" charset="-78"/>
                        </a:rPr>
                        <a:t>HIV </a:t>
                      </a:r>
                      <a:r>
                        <a:rPr lang="fa-IR" sz="1600" b="1" u="none" strike="noStrike" dirty="0">
                          <a:solidFill>
                            <a:schemeClr val="accent2">
                              <a:lumMod val="50000"/>
                            </a:schemeClr>
                          </a:solidFill>
                          <a:effectLst/>
                          <a:cs typeface="B Nazanin" panose="00000400000000000000" pitchFamily="2" charset="-78"/>
                        </a:rPr>
                        <a:t>در کل جامعه</a:t>
                      </a:r>
                      <a:endParaRPr lang="fa-IR" sz="1600" b="1" i="0" u="none" strike="noStrike" dirty="0">
                        <a:solidFill>
                          <a:schemeClr val="accent2">
                            <a:lumMod val="50000"/>
                          </a:schemeClr>
                        </a:solidFill>
                        <a:effectLst/>
                        <a:latin typeface="B Nazanin" panose="00000400000000000000" pitchFamily="2" charset="-78"/>
                        <a:cs typeface="B Nazanin" panose="00000400000000000000" pitchFamily="2" charset="-78"/>
                      </a:endParaRPr>
                    </a:p>
                  </a:txBody>
                  <a:tcPr marL="0" marR="0" marT="0" marB="0" anchor="ctr">
                    <a:solidFill>
                      <a:schemeClr val="accent4">
                        <a:lumMod val="20000"/>
                        <a:lumOff val="80000"/>
                      </a:schemeClr>
                    </a:solidFill>
                  </a:tcPr>
                </a:tc>
                <a:tc>
                  <a:txBody>
                    <a:bodyPr/>
                    <a:lstStyle/>
                    <a:p>
                      <a:pPr algn="ctr" rtl="1" fontAlgn="ctr"/>
                      <a:r>
                        <a:rPr lang="fa-IR" sz="1600" b="1" u="none" strike="noStrike" dirty="0">
                          <a:solidFill>
                            <a:schemeClr val="accent6">
                              <a:lumMod val="50000"/>
                            </a:schemeClr>
                          </a:solidFill>
                          <a:effectLst/>
                          <a:cs typeface="B Nazanin" panose="00000400000000000000" pitchFamily="2" charset="-78"/>
                        </a:rPr>
                        <a:t>تعداد کل افراد مبتلا به اچ آی وی </a:t>
                      </a:r>
                      <a:endParaRPr lang="fa-IR" sz="1600" b="1" i="0" u="none" strike="noStrike" dirty="0">
                        <a:solidFill>
                          <a:schemeClr val="accent6">
                            <a:lumMod val="50000"/>
                          </a:schemeClr>
                        </a:solidFill>
                        <a:effectLst/>
                        <a:latin typeface="B Nazanin" panose="00000400000000000000" pitchFamily="2" charset="-78"/>
                        <a:cs typeface="B Nazanin" panose="00000400000000000000" pitchFamily="2" charset="-78"/>
                      </a:endParaRPr>
                    </a:p>
                  </a:txBody>
                  <a:tcPr marL="0" marR="0" marT="0" marB="0" anchor="ctr">
                    <a:solidFill>
                      <a:schemeClr val="accent6">
                        <a:lumMod val="20000"/>
                        <a:lumOff val="80000"/>
                      </a:schemeClr>
                    </a:solidFill>
                  </a:tcPr>
                </a:tc>
                <a:tc>
                  <a:txBody>
                    <a:bodyPr/>
                    <a:lstStyle/>
                    <a:p>
                      <a:pPr algn="ctr" rtl="1" fontAlgn="ctr"/>
                      <a:r>
                        <a:rPr lang="fa-IR" sz="1600" b="1" u="none" strike="noStrike" dirty="0">
                          <a:solidFill>
                            <a:schemeClr val="accent6">
                              <a:lumMod val="50000"/>
                            </a:schemeClr>
                          </a:solidFill>
                          <a:effectLst/>
                          <a:cs typeface="B Nazanin" panose="00000400000000000000" pitchFamily="2" charset="-78"/>
                        </a:rPr>
                        <a:t>تخمین</a:t>
                      </a:r>
                      <a:endParaRPr lang="fa-IR" sz="1600" b="1" i="0" u="none" strike="noStrike" dirty="0">
                        <a:solidFill>
                          <a:schemeClr val="accent6">
                            <a:lumMod val="50000"/>
                          </a:schemeClr>
                        </a:solidFill>
                        <a:effectLst/>
                        <a:latin typeface="B Nazanin" panose="00000400000000000000" pitchFamily="2" charset="-78"/>
                        <a:cs typeface="B Nazanin" panose="00000400000000000000" pitchFamily="2" charset="-78"/>
                      </a:endParaRPr>
                    </a:p>
                  </a:txBody>
                  <a:tcPr marL="0" marR="0" marT="0" marB="0" anchor="ctr">
                    <a:solidFill>
                      <a:schemeClr val="accent6">
                        <a:lumMod val="20000"/>
                        <a:lumOff val="80000"/>
                      </a:schemeClr>
                    </a:solidFill>
                  </a:tcPr>
                </a:tc>
                <a:tc>
                  <a:txBody>
                    <a:bodyPr/>
                    <a:lstStyle/>
                    <a:p>
                      <a:pPr algn="ctr" rtl="0" fontAlgn="ctr"/>
                      <a:r>
                        <a:rPr lang="en-US" sz="1600" b="1" u="none" strike="noStrike" dirty="0">
                          <a:solidFill>
                            <a:schemeClr val="accent6">
                              <a:lumMod val="50000"/>
                            </a:schemeClr>
                          </a:solidFill>
                          <a:effectLst/>
                          <a:cs typeface="B Nazanin" panose="00000400000000000000" pitchFamily="2" charset="-78"/>
                        </a:rPr>
                        <a:t>Spectrum</a:t>
                      </a:r>
                      <a:endParaRPr lang="en-US" sz="1600" b="1" i="0" u="none" strike="noStrike" dirty="0">
                        <a:solidFill>
                          <a:schemeClr val="accent6">
                            <a:lumMod val="50000"/>
                          </a:schemeClr>
                        </a:solidFill>
                        <a:effectLst/>
                        <a:latin typeface="B Nazanin" panose="00000400000000000000" pitchFamily="2" charset="-78"/>
                        <a:cs typeface="B Nazanin" panose="00000400000000000000" pitchFamily="2" charset="-78"/>
                      </a:endParaRPr>
                    </a:p>
                  </a:txBody>
                  <a:tcPr marL="0" marR="0" marT="0" marB="0" anchor="ctr">
                    <a:solidFill>
                      <a:schemeClr val="accent6">
                        <a:lumMod val="20000"/>
                        <a:lumOff val="80000"/>
                      </a:schemeClr>
                    </a:solidFill>
                  </a:tcPr>
                </a:tc>
                <a:tc>
                  <a:txBody>
                    <a:bodyPr/>
                    <a:lstStyle/>
                    <a:p>
                      <a:pPr algn="ctr" rtl="1" fontAlgn="ctr"/>
                      <a:r>
                        <a:rPr lang="fa-IR" sz="1600" b="1" u="none" strike="noStrike" dirty="0">
                          <a:solidFill>
                            <a:srgbClr val="002060"/>
                          </a:solidFill>
                          <a:effectLst/>
                          <a:cs typeface="B Nazanin" panose="00000400000000000000" pitchFamily="2" charset="-78"/>
                        </a:rPr>
                        <a:t>جمعیت کشور</a:t>
                      </a:r>
                      <a:endParaRPr lang="fa-IR" sz="1600" b="1" i="0" u="none" strike="noStrike" dirty="0">
                        <a:solidFill>
                          <a:srgbClr val="002060"/>
                        </a:solidFill>
                        <a:effectLst/>
                        <a:latin typeface="B Nazanin" panose="00000400000000000000" pitchFamily="2" charset="-78"/>
                        <a:cs typeface="B Nazanin" panose="00000400000000000000" pitchFamily="2" charset="-78"/>
                      </a:endParaRPr>
                    </a:p>
                  </a:txBody>
                  <a:tcPr marL="0" marR="0" marT="0" marB="0" anchor="ctr">
                    <a:solidFill>
                      <a:schemeClr val="accent1">
                        <a:lumMod val="20000"/>
                        <a:lumOff val="80000"/>
                      </a:schemeClr>
                    </a:solidFill>
                  </a:tcPr>
                </a:tc>
                <a:tc>
                  <a:txBody>
                    <a:bodyPr/>
                    <a:lstStyle/>
                    <a:p>
                      <a:pPr algn="ctr" rtl="1" fontAlgn="ctr"/>
                      <a:r>
                        <a:rPr lang="fa-IR" sz="1600" b="1" u="none" strike="noStrike" dirty="0">
                          <a:solidFill>
                            <a:srgbClr val="002060"/>
                          </a:solidFill>
                          <a:effectLst/>
                          <a:cs typeface="B Nazanin" panose="00000400000000000000" pitchFamily="2" charset="-78"/>
                        </a:rPr>
                        <a:t>آمار رسمی اداره آمار کشور</a:t>
                      </a:r>
                      <a:endParaRPr lang="fa-IR" sz="1600" b="1" i="0" u="none" strike="noStrike" dirty="0">
                        <a:solidFill>
                          <a:srgbClr val="002060"/>
                        </a:solidFill>
                        <a:effectLst/>
                        <a:latin typeface="B Nazanin" panose="00000400000000000000" pitchFamily="2" charset="-78"/>
                        <a:cs typeface="B Nazanin" panose="00000400000000000000" pitchFamily="2" charset="-78"/>
                      </a:endParaRPr>
                    </a:p>
                  </a:txBody>
                  <a:tcPr marL="0" marR="0" marT="0" marB="0" anchor="ctr">
                    <a:solidFill>
                      <a:schemeClr val="accent1">
                        <a:lumMod val="20000"/>
                        <a:lumOff val="80000"/>
                      </a:schemeClr>
                    </a:solidFill>
                  </a:tcPr>
                </a:tc>
                <a:tc>
                  <a:txBody>
                    <a:bodyPr/>
                    <a:lstStyle/>
                    <a:p>
                      <a:pPr algn="ctr" rtl="1" fontAlgn="ctr"/>
                      <a:r>
                        <a:rPr lang="fa-IR" sz="1600" b="1" u="none" strike="noStrike">
                          <a:solidFill>
                            <a:srgbClr val="002060"/>
                          </a:solidFill>
                          <a:effectLst/>
                          <a:cs typeface="B Nazanin" panose="00000400000000000000" pitchFamily="2" charset="-78"/>
                        </a:rPr>
                        <a:t>سرشماری</a:t>
                      </a:r>
                      <a:endParaRPr lang="fa-IR" sz="1600" b="1" i="0" u="none" strike="noStrike">
                        <a:solidFill>
                          <a:srgbClr val="002060"/>
                        </a:solidFill>
                        <a:effectLst/>
                        <a:latin typeface="B Nazanin" panose="00000400000000000000" pitchFamily="2" charset="-78"/>
                        <a:cs typeface="B Nazanin" panose="00000400000000000000" pitchFamily="2" charset="-78"/>
                      </a:endParaRPr>
                    </a:p>
                  </a:txBody>
                  <a:tcPr marL="0" marR="0" marT="0" marB="0" anchor="ctr">
                    <a:solidFill>
                      <a:schemeClr val="accent1">
                        <a:lumMod val="20000"/>
                        <a:lumOff val="80000"/>
                      </a:schemeClr>
                    </a:solidFill>
                  </a:tcPr>
                </a:tc>
                <a:tc>
                  <a:txBody>
                    <a:bodyPr/>
                    <a:lstStyle/>
                    <a:p>
                      <a:pPr algn="ctr" rtl="1" fontAlgn="ctr"/>
                      <a:r>
                        <a:rPr lang="fa-IR" sz="1600" b="1" u="none" strike="noStrike" dirty="0">
                          <a:solidFill>
                            <a:srgbClr val="7030A0"/>
                          </a:solidFill>
                          <a:effectLst/>
                          <a:cs typeface="B Nazanin" panose="00000400000000000000" pitchFamily="2" charset="-78"/>
                        </a:rPr>
                        <a:t>دو سال یکبار</a:t>
                      </a:r>
                      <a:endParaRPr lang="fa-IR" sz="1600" b="1" i="0" u="none" strike="noStrike" dirty="0">
                        <a:solidFill>
                          <a:srgbClr val="7030A0"/>
                        </a:solidFill>
                        <a:effectLst/>
                        <a:latin typeface="B Nazanin" panose="00000400000000000000" pitchFamily="2" charset="-78"/>
                        <a:cs typeface="B Nazanin" panose="00000400000000000000" pitchFamily="2" charset="-78"/>
                      </a:endParaRPr>
                    </a:p>
                  </a:txBody>
                  <a:tcPr marL="0" marR="0" marT="0" marB="0" anchor="ctr">
                    <a:solidFill>
                      <a:srgbClr val="E6D5F3"/>
                    </a:solidFill>
                  </a:tcPr>
                </a:tc>
                <a:tc>
                  <a:txBody>
                    <a:bodyPr/>
                    <a:lstStyle/>
                    <a:p>
                      <a:pPr algn="ctr" rtl="1" fontAlgn="ctr"/>
                      <a:r>
                        <a:rPr lang="fa-IR" sz="1600" b="1" u="none" strike="noStrike" dirty="0">
                          <a:solidFill>
                            <a:srgbClr val="7030A0"/>
                          </a:solidFill>
                          <a:effectLst/>
                          <a:cs typeface="B Nazanin" panose="00000400000000000000" pitchFamily="2" charset="-78"/>
                        </a:rPr>
                        <a:t>جنس- سن</a:t>
                      </a:r>
                      <a:endParaRPr lang="fa-IR" sz="1600" b="1" i="0" u="none" strike="noStrike" dirty="0">
                        <a:solidFill>
                          <a:srgbClr val="7030A0"/>
                        </a:solidFill>
                        <a:effectLst/>
                        <a:latin typeface="B Nazanin" panose="00000400000000000000" pitchFamily="2" charset="-78"/>
                        <a:cs typeface="B Nazanin" panose="00000400000000000000" pitchFamily="2" charset="-78"/>
                      </a:endParaRPr>
                    </a:p>
                  </a:txBody>
                  <a:tcPr marL="0" marR="0" marT="0" marB="0" anchor="ctr">
                    <a:solidFill>
                      <a:srgbClr val="E6D5F3"/>
                    </a:solidFill>
                  </a:tcPr>
                </a:tc>
                <a:extLst>
                  <a:ext uri="{0D108BD9-81ED-4DB2-BD59-A6C34878D82A}">
                    <a16:rowId xmlns:a16="http://schemas.microsoft.com/office/drawing/2014/main" val="2676282667"/>
                  </a:ext>
                </a:extLst>
              </a:tr>
              <a:tr h="1153197">
                <a:tc>
                  <a:txBody>
                    <a:bodyPr/>
                    <a:lstStyle/>
                    <a:p>
                      <a:pPr algn="ctr" rtl="0" fontAlgn="ctr"/>
                      <a:r>
                        <a:rPr lang="en-US" sz="1600" b="1" u="none" strike="noStrike" dirty="0">
                          <a:solidFill>
                            <a:srgbClr val="912F42"/>
                          </a:solidFill>
                          <a:effectLst/>
                          <a:cs typeface="B Nazanin" panose="00000400000000000000" pitchFamily="2" charset="-78"/>
                        </a:rPr>
                        <a:t>Impact</a:t>
                      </a:r>
                      <a:endParaRPr lang="en-US" sz="1600" b="1" i="0" u="none" strike="noStrike" dirty="0">
                        <a:solidFill>
                          <a:srgbClr val="912F42"/>
                        </a:solidFill>
                        <a:effectLst/>
                        <a:latin typeface="B Nazanin" panose="00000400000000000000" pitchFamily="2" charset="-78"/>
                        <a:cs typeface="B Nazanin" panose="00000400000000000000" pitchFamily="2" charset="-78"/>
                      </a:endParaRPr>
                    </a:p>
                  </a:txBody>
                  <a:tcPr marL="0" marR="0" marT="0" marB="0" vert="vert270" anchor="ctr">
                    <a:solidFill>
                      <a:schemeClr val="accent2">
                        <a:lumMod val="40000"/>
                        <a:lumOff val="60000"/>
                      </a:schemeClr>
                    </a:solidFill>
                  </a:tcPr>
                </a:tc>
                <a:tc>
                  <a:txBody>
                    <a:bodyPr/>
                    <a:lstStyle/>
                    <a:p>
                      <a:pPr algn="ctr" rtl="1" fontAlgn="ctr"/>
                      <a:r>
                        <a:rPr lang="en-US" sz="1600" b="1" u="none" strike="noStrike" dirty="0">
                          <a:solidFill>
                            <a:srgbClr val="912F42"/>
                          </a:solidFill>
                          <a:effectLst/>
                          <a:cs typeface="B Nazanin" panose="00000400000000000000" pitchFamily="2" charset="-78"/>
                        </a:rPr>
                        <a:t>In02</a:t>
                      </a:r>
                      <a:endParaRPr lang="en-US" sz="1600" b="1" i="0" u="none" strike="noStrike" dirty="0">
                        <a:solidFill>
                          <a:srgbClr val="912F42"/>
                        </a:solidFill>
                        <a:effectLst/>
                        <a:latin typeface="B Titr" panose="00000700000000000000" pitchFamily="2" charset="-78"/>
                        <a:cs typeface="B Nazanin" panose="00000400000000000000" pitchFamily="2" charset="-78"/>
                      </a:endParaRPr>
                    </a:p>
                  </a:txBody>
                  <a:tcPr marL="0" marR="0" marT="0" marB="0" vert="vert270" anchor="ctr">
                    <a:solidFill>
                      <a:schemeClr val="accent2">
                        <a:lumMod val="40000"/>
                        <a:lumOff val="60000"/>
                      </a:schemeClr>
                    </a:solidFill>
                  </a:tcPr>
                </a:tc>
                <a:tc>
                  <a:txBody>
                    <a:bodyPr/>
                    <a:lstStyle/>
                    <a:p>
                      <a:pPr algn="ctr" rtl="1" fontAlgn="ctr"/>
                      <a:r>
                        <a:rPr lang="en-US" sz="1600" b="1" u="none" strike="noStrike" dirty="0">
                          <a:solidFill>
                            <a:srgbClr val="912F42"/>
                          </a:solidFill>
                          <a:effectLst/>
                          <a:cs typeface="B Nazanin" panose="00000400000000000000" pitchFamily="2" charset="-78"/>
                        </a:rPr>
                        <a:t>2</a:t>
                      </a:r>
                      <a:endParaRPr lang="en-US" sz="1600" b="1" i="0" u="none" strike="noStrike" dirty="0">
                        <a:solidFill>
                          <a:srgbClr val="912F42"/>
                        </a:solidFill>
                        <a:effectLst/>
                        <a:latin typeface="B Titr" panose="00000700000000000000" pitchFamily="2" charset="-78"/>
                        <a:cs typeface="B Nazanin" panose="00000400000000000000" pitchFamily="2" charset="-78"/>
                      </a:endParaRPr>
                    </a:p>
                  </a:txBody>
                  <a:tcPr marL="0" marR="0" marT="0" marB="0" anchor="ctr">
                    <a:solidFill>
                      <a:schemeClr val="accent2">
                        <a:lumMod val="40000"/>
                        <a:lumOff val="60000"/>
                      </a:schemeClr>
                    </a:solidFill>
                  </a:tcPr>
                </a:tc>
                <a:tc>
                  <a:txBody>
                    <a:bodyPr/>
                    <a:lstStyle/>
                    <a:p>
                      <a:pPr algn="r" rtl="1" fontAlgn="ctr"/>
                      <a:r>
                        <a:rPr lang="en-US" sz="1600" b="1" u="none" strike="noStrike" dirty="0">
                          <a:solidFill>
                            <a:srgbClr val="912F42"/>
                          </a:solidFill>
                          <a:effectLst/>
                          <a:cs typeface="B Nazanin" panose="00000400000000000000" pitchFamily="2" charset="-78"/>
                        </a:rPr>
                        <a:t>0</a:t>
                      </a:r>
                      <a:endParaRPr lang="en-US" sz="1600" b="1" i="0" u="none" strike="noStrike" dirty="0">
                        <a:solidFill>
                          <a:srgbClr val="912F42"/>
                        </a:solidFill>
                        <a:effectLst/>
                        <a:latin typeface="B Titr" panose="00000700000000000000" pitchFamily="2" charset="-78"/>
                        <a:cs typeface="B Nazanin" panose="00000400000000000000" pitchFamily="2" charset="-78"/>
                      </a:endParaRPr>
                    </a:p>
                  </a:txBody>
                  <a:tcPr marL="0" marR="0" marT="0" marB="0" anchor="ctr">
                    <a:solidFill>
                      <a:schemeClr val="accent2">
                        <a:lumMod val="40000"/>
                        <a:lumOff val="60000"/>
                      </a:schemeClr>
                    </a:solidFill>
                  </a:tcPr>
                </a:tc>
                <a:tc>
                  <a:txBody>
                    <a:bodyPr/>
                    <a:lstStyle/>
                    <a:p>
                      <a:pPr algn="ctr" rtl="1" fontAlgn="ctr"/>
                      <a:r>
                        <a:rPr lang="fa-IR" sz="1600" u="none" strike="noStrike" dirty="0">
                          <a:effectLst/>
                          <a:cs typeface="B Nazanin" panose="00000400000000000000" pitchFamily="2" charset="-78"/>
                        </a:rPr>
                        <a:t>  تا پایان سال  1403 شیوع ابتلا به عفونت </a:t>
                      </a:r>
                      <a:r>
                        <a:rPr lang="en-US" sz="1600" u="none" strike="noStrike" dirty="0">
                          <a:effectLst/>
                          <a:cs typeface="B Nazanin" panose="00000400000000000000" pitchFamily="2" charset="-78"/>
                        </a:rPr>
                        <a:t>HIV  </a:t>
                      </a:r>
                      <a:r>
                        <a:rPr lang="fa-IR" sz="1600" u="none" strike="noStrike" dirty="0">
                          <a:effectLst/>
                          <a:cs typeface="B Nazanin" panose="00000400000000000000" pitchFamily="2" charset="-78"/>
                        </a:rPr>
                        <a:t>در سوء مصرف کنندگان تزریقی  کشور کمتر از 5% باقی بماند.</a:t>
                      </a:r>
                      <a:endParaRPr lang="fa-IR" sz="1600" b="1" i="0" u="none" strike="noStrike" dirty="0">
                        <a:solidFill>
                          <a:srgbClr val="000000"/>
                        </a:solidFill>
                        <a:effectLst/>
                        <a:latin typeface="B Nazanin" panose="00000400000000000000" pitchFamily="2" charset="-78"/>
                        <a:cs typeface="B Nazanin" panose="00000400000000000000" pitchFamily="2" charset="-78"/>
                      </a:endParaRPr>
                    </a:p>
                  </a:txBody>
                  <a:tcPr marL="0" marR="0" marT="0" marB="0" anchor="ctr">
                    <a:solidFill>
                      <a:schemeClr val="bg2"/>
                    </a:solidFill>
                  </a:tcPr>
                </a:tc>
                <a:tc>
                  <a:txBody>
                    <a:bodyPr/>
                    <a:lstStyle/>
                    <a:p>
                      <a:pPr algn="ctr" rtl="1" fontAlgn="ctr"/>
                      <a:r>
                        <a:rPr lang="fa-IR" sz="1600" b="1" u="none" strike="noStrike" dirty="0">
                          <a:solidFill>
                            <a:schemeClr val="accent2">
                              <a:lumMod val="50000"/>
                            </a:schemeClr>
                          </a:solidFill>
                          <a:effectLst/>
                          <a:cs typeface="B Nazanin" panose="00000400000000000000" pitchFamily="2" charset="-78"/>
                        </a:rPr>
                        <a:t>شیوع </a:t>
                      </a:r>
                      <a:r>
                        <a:rPr lang="en-US" sz="1600" b="1" u="none" strike="noStrike" dirty="0">
                          <a:solidFill>
                            <a:schemeClr val="accent2">
                              <a:lumMod val="50000"/>
                            </a:schemeClr>
                          </a:solidFill>
                          <a:effectLst/>
                          <a:cs typeface="B Nazanin" panose="00000400000000000000" pitchFamily="2" charset="-78"/>
                        </a:rPr>
                        <a:t>HIV </a:t>
                      </a:r>
                      <a:r>
                        <a:rPr lang="fa-IR" sz="1600" b="1" u="none" strike="noStrike" dirty="0">
                          <a:solidFill>
                            <a:schemeClr val="accent2">
                              <a:lumMod val="50000"/>
                            </a:schemeClr>
                          </a:solidFill>
                          <a:effectLst/>
                          <a:cs typeface="B Nazanin" panose="00000400000000000000" pitchFamily="2" charset="-78"/>
                        </a:rPr>
                        <a:t>درمصرف کنندگان تزریقی </a:t>
                      </a:r>
                      <a:endParaRPr lang="fa-IR" sz="1600" b="1" i="0" u="none" strike="noStrike" dirty="0">
                        <a:solidFill>
                          <a:schemeClr val="accent2">
                            <a:lumMod val="50000"/>
                          </a:schemeClr>
                        </a:solidFill>
                        <a:effectLst/>
                        <a:latin typeface="B Nazanin" panose="00000400000000000000" pitchFamily="2" charset="-78"/>
                        <a:cs typeface="B Nazanin" panose="00000400000000000000" pitchFamily="2" charset="-78"/>
                      </a:endParaRPr>
                    </a:p>
                  </a:txBody>
                  <a:tcPr marL="0" marR="0" marT="0" marB="0" anchor="ctr">
                    <a:solidFill>
                      <a:schemeClr val="accent4">
                        <a:lumMod val="20000"/>
                        <a:lumOff val="80000"/>
                      </a:schemeClr>
                    </a:solidFill>
                  </a:tcPr>
                </a:tc>
                <a:tc>
                  <a:txBody>
                    <a:bodyPr/>
                    <a:lstStyle/>
                    <a:p>
                      <a:pPr algn="ctr" rtl="1" fontAlgn="ctr"/>
                      <a:r>
                        <a:rPr lang="fa-IR" sz="1600" b="1" u="none" strike="noStrike" dirty="0">
                          <a:solidFill>
                            <a:schemeClr val="accent6">
                              <a:lumMod val="50000"/>
                            </a:schemeClr>
                          </a:solidFill>
                          <a:effectLst/>
                          <a:cs typeface="B Nazanin" panose="00000400000000000000" pitchFamily="2" charset="-78"/>
                        </a:rPr>
                        <a:t>تعداد مصرف کننده تزریقی مواد مبتلا به اچ ای وی </a:t>
                      </a:r>
                      <a:endParaRPr lang="fa-IR" sz="1600" b="1" i="0" u="none" strike="noStrike" dirty="0">
                        <a:solidFill>
                          <a:schemeClr val="accent6">
                            <a:lumMod val="50000"/>
                          </a:schemeClr>
                        </a:solidFill>
                        <a:effectLst/>
                        <a:latin typeface="B Nazanin" panose="00000400000000000000" pitchFamily="2" charset="-78"/>
                        <a:cs typeface="B Nazanin" panose="00000400000000000000" pitchFamily="2" charset="-78"/>
                      </a:endParaRPr>
                    </a:p>
                  </a:txBody>
                  <a:tcPr marL="0" marR="0" marT="0" marB="0" anchor="ctr">
                    <a:solidFill>
                      <a:schemeClr val="accent6">
                        <a:lumMod val="20000"/>
                        <a:lumOff val="80000"/>
                      </a:schemeClr>
                    </a:solidFill>
                  </a:tcPr>
                </a:tc>
                <a:tc>
                  <a:txBody>
                    <a:bodyPr/>
                    <a:lstStyle/>
                    <a:p>
                      <a:pPr algn="ctr" rtl="0" fontAlgn="ctr"/>
                      <a:r>
                        <a:rPr lang="en-US" sz="1600" b="1" u="none" strike="noStrike" dirty="0">
                          <a:solidFill>
                            <a:schemeClr val="accent6">
                              <a:lumMod val="50000"/>
                            </a:schemeClr>
                          </a:solidFill>
                          <a:effectLst/>
                          <a:cs typeface="B Nazanin" panose="00000400000000000000" pitchFamily="2" charset="-78"/>
                        </a:rPr>
                        <a:t>IBBSS</a:t>
                      </a:r>
                      <a:endParaRPr lang="en-US" sz="1600" b="1" i="0" u="none" strike="noStrike" dirty="0">
                        <a:solidFill>
                          <a:schemeClr val="accent6">
                            <a:lumMod val="50000"/>
                          </a:schemeClr>
                        </a:solidFill>
                        <a:effectLst/>
                        <a:latin typeface="B Nazanin" panose="00000400000000000000" pitchFamily="2" charset="-78"/>
                        <a:cs typeface="B Nazanin" panose="00000400000000000000" pitchFamily="2" charset="-78"/>
                      </a:endParaRPr>
                    </a:p>
                  </a:txBody>
                  <a:tcPr marL="0" marR="0" marT="0" marB="0" anchor="ctr">
                    <a:solidFill>
                      <a:schemeClr val="accent6">
                        <a:lumMod val="20000"/>
                        <a:lumOff val="80000"/>
                      </a:schemeClr>
                    </a:solidFill>
                  </a:tcPr>
                </a:tc>
                <a:tc>
                  <a:txBody>
                    <a:bodyPr/>
                    <a:lstStyle/>
                    <a:p>
                      <a:pPr algn="ctr" rtl="1" fontAlgn="ctr"/>
                      <a:r>
                        <a:rPr lang="fa-IR" sz="1600" b="1" u="none" strike="noStrike" dirty="0">
                          <a:solidFill>
                            <a:schemeClr val="accent6">
                              <a:lumMod val="50000"/>
                            </a:schemeClr>
                          </a:solidFill>
                          <a:effectLst/>
                          <a:cs typeface="B Nazanin" panose="00000400000000000000" pitchFamily="2" charset="-78"/>
                        </a:rPr>
                        <a:t>تحقیق</a:t>
                      </a:r>
                      <a:endParaRPr lang="fa-IR" sz="1600" b="1" i="0" u="none" strike="noStrike" dirty="0">
                        <a:solidFill>
                          <a:schemeClr val="accent6">
                            <a:lumMod val="50000"/>
                          </a:schemeClr>
                        </a:solidFill>
                        <a:effectLst/>
                        <a:latin typeface="B Nazanin" panose="00000400000000000000" pitchFamily="2" charset="-78"/>
                        <a:cs typeface="B Nazanin" panose="00000400000000000000" pitchFamily="2" charset="-78"/>
                      </a:endParaRPr>
                    </a:p>
                  </a:txBody>
                  <a:tcPr marL="0" marR="0" marT="0" marB="0" anchor="ctr">
                    <a:solidFill>
                      <a:schemeClr val="accent6">
                        <a:lumMod val="20000"/>
                        <a:lumOff val="80000"/>
                      </a:schemeClr>
                    </a:solidFill>
                  </a:tcPr>
                </a:tc>
                <a:tc>
                  <a:txBody>
                    <a:bodyPr/>
                    <a:lstStyle/>
                    <a:p>
                      <a:pPr algn="ctr" rtl="1" fontAlgn="ctr"/>
                      <a:r>
                        <a:rPr lang="fa-IR" sz="1600" b="1" u="none" strike="noStrike" dirty="0">
                          <a:solidFill>
                            <a:srgbClr val="002060"/>
                          </a:solidFill>
                          <a:effectLst/>
                          <a:cs typeface="B Nazanin" panose="00000400000000000000" pitchFamily="2" charset="-78"/>
                        </a:rPr>
                        <a:t>تعداد مصرف کننده تزریقی مواد در تحقیق</a:t>
                      </a:r>
                      <a:endParaRPr lang="fa-IR" sz="1600" b="1" i="0" u="none" strike="noStrike" dirty="0">
                        <a:solidFill>
                          <a:srgbClr val="002060"/>
                        </a:solidFill>
                        <a:effectLst/>
                        <a:latin typeface="B Nazanin" panose="00000400000000000000" pitchFamily="2" charset="-78"/>
                        <a:cs typeface="B Nazanin" panose="00000400000000000000" pitchFamily="2" charset="-78"/>
                      </a:endParaRPr>
                    </a:p>
                  </a:txBody>
                  <a:tcPr marL="0" marR="0" marT="0" marB="0" anchor="ctr">
                    <a:solidFill>
                      <a:schemeClr val="accent1">
                        <a:lumMod val="20000"/>
                        <a:lumOff val="80000"/>
                      </a:schemeClr>
                    </a:solidFill>
                  </a:tcPr>
                </a:tc>
                <a:tc>
                  <a:txBody>
                    <a:bodyPr/>
                    <a:lstStyle/>
                    <a:p>
                      <a:pPr algn="ctr" rtl="0" fontAlgn="ctr"/>
                      <a:r>
                        <a:rPr lang="en-US" sz="1600" b="1" u="none" strike="noStrike" dirty="0">
                          <a:solidFill>
                            <a:srgbClr val="002060"/>
                          </a:solidFill>
                          <a:effectLst/>
                          <a:cs typeface="B Nazanin" panose="00000400000000000000" pitchFamily="2" charset="-78"/>
                        </a:rPr>
                        <a:t>IBBSS</a:t>
                      </a:r>
                      <a:endParaRPr lang="en-US" sz="1600" b="1" i="0" u="none" strike="noStrike" dirty="0">
                        <a:solidFill>
                          <a:srgbClr val="002060"/>
                        </a:solidFill>
                        <a:effectLst/>
                        <a:latin typeface="B Nazanin" panose="00000400000000000000" pitchFamily="2" charset="-78"/>
                        <a:cs typeface="B Nazanin" panose="00000400000000000000" pitchFamily="2" charset="-78"/>
                      </a:endParaRPr>
                    </a:p>
                  </a:txBody>
                  <a:tcPr marL="0" marR="0" marT="0" marB="0" anchor="ctr">
                    <a:solidFill>
                      <a:schemeClr val="accent1">
                        <a:lumMod val="20000"/>
                        <a:lumOff val="80000"/>
                      </a:schemeClr>
                    </a:solidFill>
                  </a:tcPr>
                </a:tc>
                <a:tc>
                  <a:txBody>
                    <a:bodyPr/>
                    <a:lstStyle/>
                    <a:p>
                      <a:pPr algn="ctr" rtl="1" fontAlgn="ctr"/>
                      <a:r>
                        <a:rPr lang="fa-IR" sz="1600" b="1" u="none" strike="noStrike" dirty="0">
                          <a:solidFill>
                            <a:srgbClr val="002060"/>
                          </a:solidFill>
                          <a:effectLst/>
                          <a:cs typeface="B Nazanin" panose="00000400000000000000" pitchFamily="2" charset="-78"/>
                        </a:rPr>
                        <a:t>تحقیق</a:t>
                      </a:r>
                      <a:endParaRPr lang="fa-IR" sz="1600" b="1" i="0" u="none" strike="noStrike" dirty="0">
                        <a:solidFill>
                          <a:srgbClr val="002060"/>
                        </a:solidFill>
                        <a:effectLst/>
                        <a:latin typeface="B Nazanin" panose="00000400000000000000" pitchFamily="2" charset="-78"/>
                        <a:cs typeface="B Nazanin" panose="00000400000000000000" pitchFamily="2" charset="-78"/>
                      </a:endParaRPr>
                    </a:p>
                  </a:txBody>
                  <a:tcPr marL="0" marR="0" marT="0" marB="0" anchor="ctr">
                    <a:solidFill>
                      <a:schemeClr val="accent1">
                        <a:lumMod val="20000"/>
                        <a:lumOff val="80000"/>
                      </a:schemeClr>
                    </a:solidFill>
                  </a:tcPr>
                </a:tc>
                <a:tc>
                  <a:txBody>
                    <a:bodyPr/>
                    <a:lstStyle/>
                    <a:p>
                      <a:pPr algn="ctr" rtl="1" fontAlgn="ctr"/>
                      <a:r>
                        <a:rPr lang="fa-IR" sz="1600" b="1" u="none" strike="noStrike" dirty="0">
                          <a:solidFill>
                            <a:srgbClr val="7030A0"/>
                          </a:solidFill>
                          <a:effectLst/>
                          <a:cs typeface="B Nazanin" panose="00000400000000000000" pitchFamily="2" charset="-78"/>
                        </a:rPr>
                        <a:t>دو سال یکبار</a:t>
                      </a:r>
                      <a:endParaRPr lang="fa-IR" sz="1600" b="1" i="0" u="none" strike="noStrike" dirty="0">
                        <a:solidFill>
                          <a:srgbClr val="7030A0"/>
                        </a:solidFill>
                        <a:effectLst/>
                        <a:latin typeface="B Nazanin" panose="00000400000000000000" pitchFamily="2" charset="-78"/>
                        <a:cs typeface="B Nazanin" panose="00000400000000000000" pitchFamily="2" charset="-78"/>
                      </a:endParaRPr>
                    </a:p>
                  </a:txBody>
                  <a:tcPr marL="0" marR="0" marT="0" marB="0" anchor="ctr">
                    <a:solidFill>
                      <a:srgbClr val="E6D5F3"/>
                    </a:solidFill>
                  </a:tcPr>
                </a:tc>
                <a:tc>
                  <a:txBody>
                    <a:bodyPr/>
                    <a:lstStyle/>
                    <a:p>
                      <a:pPr algn="ctr" rtl="1" fontAlgn="ctr"/>
                      <a:r>
                        <a:rPr lang="fa-IR" sz="1600" b="1" u="none" strike="noStrike" dirty="0">
                          <a:solidFill>
                            <a:srgbClr val="7030A0"/>
                          </a:solidFill>
                          <a:effectLst/>
                          <a:cs typeface="B Nazanin" panose="00000400000000000000" pitchFamily="2" charset="-78"/>
                        </a:rPr>
                        <a:t>جنس -سن</a:t>
                      </a:r>
                      <a:endParaRPr lang="fa-IR" sz="1600" b="1" i="0" u="none" strike="noStrike" dirty="0">
                        <a:solidFill>
                          <a:srgbClr val="7030A0"/>
                        </a:solidFill>
                        <a:effectLst/>
                        <a:latin typeface="B Nazanin" panose="00000400000000000000" pitchFamily="2" charset="-78"/>
                        <a:cs typeface="B Nazanin" panose="00000400000000000000" pitchFamily="2" charset="-78"/>
                      </a:endParaRPr>
                    </a:p>
                  </a:txBody>
                  <a:tcPr marL="0" marR="0" marT="0" marB="0" anchor="ctr">
                    <a:solidFill>
                      <a:srgbClr val="E6D5F3"/>
                    </a:solidFill>
                  </a:tcPr>
                </a:tc>
                <a:extLst>
                  <a:ext uri="{0D108BD9-81ED-4DB2-BD59-A6C34878D82A}">
                    <a16:rowId xmlns:a16="http://schemas.microsoft.com/office/drawing/2014/main" val="2697802793"/>
                  </a:ext>
                </a:extLst>
              </a:tr>
            </a:tbl>
          </a:graphicData>
        </a:graphic>
      </p:graphicFrame>
      <p:pic>
        <p:nvPicPr>
          <p:cNvPr id="8" name="Picture 7">
            <a:extLst>
              <a:ext uri="{FF2B5EF4-FFF2-40B4-BE49-F238E27FC236}">
                <a16:creationId xmlns:a16="http://schemas.microsoft.com/office/drawing/2014/main" id="{26877F3B-E6CB-DF83-7BF5-1FD1CAECF9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6589" y="353277"/>
            <a:ext cx="902327" cy="90232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890564170"/>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4D06FA1-6362-0D77-F8DD-6E305E9B7832}"/>
              </a:ext>
            </a:extLst>
          </p:cNvPr>
          <p:cNvSpPr txBox="1">
            <a:spLocks/>
          </p:cNvSpPr>
          <p:nvPr/>
        </p:nvSpPr>
        <p:spPr>
          <a:xfrm>
            <a:off x="454556" y="206543"/>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dirty="0">
                <a:solidFill>
                  <a:schemeClr val="bg1"/>
                </a:solidFill>
                <a:cs typeface="B Nazanin" panose="00000400000000000000" pitchFamily="2" charset="-78"/>
              </a:rPr>
              <a:t>شاخص های پایش و ارزشیابی برنامه استراتژیک </a:t>
            </a:r>
            <a:endParaRPr lang="en-US" sz="4000" dirty="0">
              <a:solidFill>
                <a:schemeClr val="bg1"/>
              </a:solidFill>
              <a:cs typeface="B Nazanin" panose="00000400000000000000" pitchFamily="2" charset="-78"/>
            </a:endParaRPr>
          </a:p>
        </p:txBody>
      </p:sp>
      <p:sp>
        <p:nvSpPr>
          <p:cNvPr id="5" name="Title 1">
            <a:extLst>
              <a:ext uri="{FF2B5EF4-FFF2-40B4-BE49-F238E27FC236}">
                <a16:creationId xmlns:a16="http://schemas.microsoft.com/office/drawing/2014/main" id="{8A94B7BD-CE28-77B4-DEDE-B5DC7803D2E3}"/>
              </a:ext>
            </a:extLst>
          </p:cNvPr>
          <p:cNvSpPr txBox="1">
            <a:spLocks/>
          </p:cNvSpPr>
          <p:nvPr/>
        </p:nvSpPr>
        <p:spPr>
          <a:xfrm>
            <a:off x="10532735" y="232760"/>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6" name="Picture 5">
            <a:extLst>
              <a:ext uri="{FF2B5EF4-FFF2-40B4-BE49-F238E27FC236}">
                <a16:creationId xmlns:a16="http://schemas.microsoft.com/office/drawing/2014/main" id="{49B4A247-9111-526B-7EB8-18D71BCE4AB2}"/>
              </a:ext>
            </a:extLst>
          </p:cNvPr>
          <p:cNvPicPr>
            <a:picLocks noChangeAspect="1"/>
          </p:cNvPicPr>
          <p:nvPr/>
        </p:nvPicPr>
        <p:blipFill>
          <a:blip r:embed="rId2"/>
          <a:stretch>
            <a:fillRect/>
          </a:stretch>
        </p:blipFill>
        <p:spPr>
          <a:xfrm>
            <a:off x="10685318" y="296295"/>
            <a:ext cx="1139714" cy="1016293"/>
          </a:xfrm>
          <a:prstGeom prst="rect">
            <a:avLst/>
          </a:prstGeom>
        </p:spPr>
      </p:pic>
      <p:sp>
        <p:nvSpPr>
          <p:cNvPr id="9" name="Title 1">
            <a:extLst>
              <a:ext uri="{FF2B5EF4-FFF2-40B4-BE49-F238E27FC236}">
                <a16:creationId xmlns:a16="http://schemas.microsoft.com/office/drawing/2014/main" id="{AF32EAD6-5387-B1F0-C204-0322DA145A1A}"/>
              </a:ext>
            </a:extLst>
          </p:cNvPr>
          <p:cNvSpPr txBox="1">
            <a:spLocks/>
          </p:cNvSpPr>
          <p:nvPr/>
        </p:nvSpPr>
        <p:spPr>
          <a:xfrm>
            <a:off x="3243276" y="1168418"/>
            <a:ext cx="6851104" cy="79695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1" anchor="ctr">
            <a:normAutofit fontScale="975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p>
        </p:txBody>
      </p:sp>
      <p:graphicFrame>
        <p:nvGraphicFramePr>
          <p:cNvPr id="7" name="Table 6">
            <a:extLst>
              <a:ext uri="{FF2B5EF4-FFF2-40B4-BE49-F238E27FC236}">
                <a16:creationId xmlns:a16="http://schemas.microsoft.com/office/drawing/2014/main" id="{A7F864F2-9D3C-C14E-9090-DDECF33DAAD3}"/>
              </a:ext>
            </a:extLst>
          </p:cNvPr>
          <p:cNvGraphicFramePr>
            <a:graphicFrameLocks noGrp="1"/>
          </p:cNvGraphicFramePr>
          <p:nvPr/>
        </p:nvGraphicFramePr>
        <p:xfrm>
          <a:off x="285754" y="1835150"/>
          <a:ext cx="11539279" cy="4339819"/>
        </p:xfrm>
        <a:graphic>
          <a:graphicData uri="http://schemas.openxmlformats.org/drawingml/2006/table">
            <a:tbl>
              <a:tblPr rtl="1">
                <a:tableStyleId>{5C22544A-7EE6-4342-B048-85BDC9FD1C3A}</a:tableStyleId>
              </a:tblPr>
              <a:tblGrid>
                <a:gridCol w="559420">
                  <a:extLst>
                    <a:ext uri="{9D8B030D-6E8A-4147-A177-3AD203B41FA5}">
                      <a16:colId xmlns:a16="http://schemas.microsoft.com/office/drawing/2014/main" val="1787521223"/>
                    </a:ext>
                  </a:extLst>
                </a:gridCol>
                <a:gridCol w="328773">
                  <a:extLst>
                    <a:ext uri="{9D8B030D-6E8A-4147-A177-3AD203B41FA5}">
                      <a16:colId xmlns:a16="http://schemas.microsoft.com/office/drawing/2014/main" val="3547741826"/>
                    </a:ext>
                  </a:extLst>
                </a:gridCol>
                <a:gridCol w="339047">
                  <a:extLst>
                    <a:ext uri="{9D8B030D-6E8A-4147-A177-3AD203B41FA5}">
                      <a16:colId xmlns:a16="http://schemas.microsoft.com/office/drawing/2014/main" val="3504941214"/>
                    </a:ext>
                  </a:extLst>
                </a:gridCol>
                <a:gridCol w="405829">
                  <a:extLst>
                    <a:ext uri="{9D8B030D-6E8A-4147-A177-3AD203B41FA5}">
                      <a16:colId xmlns:a16="http://schemas.microsoft.com/office/drawing/2014/main" val="1467098786"/>
                    </a:ext>
                  </a:extLst>
                </a:gridCol>
                <a:gridCol w="1556535">
                  <a:extLst>
                    <a:ext uri="{9D8B030D-6E8A-4147-A177-3AD203B41FA5}">
                      <a16:colId xmlns:a16="http://schemas.microsoft.com/office/drawing/2014/main" val="2281150156"/>
                    </a:ext>
                  </a:extLst>
                </a:gridCol>
                <a:gridCol w="1032553">
                  <a:extLst>
                    <a:ext uri="{9D8B030D-6E8A-4147-A177-3AD203B41FA5}">
                      <a16:colId xmlns:a16="http://schemas.microsoft.com/office/drawing/2014/main" val="1270592695"/>
                    </a:ext>
                  </a:extLst>
                </a:gridCol>
                <a:gridCol w="1256256">
                  <a:extLst>
                    <a:ext uri="{9D8B030D-6E8A-4147-A177-3AD203B41FA5}">
                      <a16:colId xmlns:a16="http://schemas.microsoft.com/office/drawing/2014/main" val="2773046347"/>
                    </a:ext>
                  </a:extLst>
                </a:gridCol>
                <a:gridCol w="865838">
                  <a:extLst>
                    <a:ext uri="{9D8B030D-6E8A-4147-A177-3AD203B41FA5}">
                      <a16:colId xmlns:a16="http://schemas.microsoft.com/office/drawing/2014/main" val="3256793158"/>
                    </a:ext>
                  </a:extLst>
                </a:gridCol>
                <a:gridCol w="898508">
                  <a:extLst>
                    <a:ext uri="{9D8B030D-6E8A-4147-A177-3AD203B41FA5}">
                      <a16:colId xmlns:a16="http://schemas.microsoft.com/office/drawing/2014/main" val="3405493435"/>
                    </a:ext>
                  </a:extLst>
                </a:gridCol>
                <a:gridCol w="833168">
                  <a:extLst>
                    <a:ext uri="{9D8B030D-6E8A-4147-A177-3AD203B41FA5}">
                      <a16:colId xmlns:a16="http://schemas.microsoft.com/office/drawing/2014/main" val="2857704031"/>
                    </a:ext>
                  </a:extLst>
                </a:gridCol>
                <a:gridCol w="865838">
                  <a:extLst>
                    <a:ext uri="{9D8B030D-6E8A-4147-A177-3AD203B41FA5}">
                      <a16:colId xmlns:a16="http://schemas.microsoft.com/office/drawing/2014/main" val="3163512257"/>
                    </a:ext>
                  </a:extLst>
                </a:gridCol>
                <a:gridCol w="865838">
                  <a:extLst>
                    <a:ext uri="{9D8B030D-6E8A-4147-A177-3AD203B41FA5}">
                      <a16:colId xmlns:a16="http://schemas.microsoft.com/office/drawing/2014/main" val="1370985079"/>
                    </a:ext>
                  </a:extLst>
                </a:gridCol>
                <a:gridCol w="865838">
                  <a:extLst>
                    <a:ext uri="{9D8B030D-6E8A-4147-A177-3AD203B41FA5}">
                      <a16:colId xmlns:a16="http://schemas.microsoft.com/office/drawing/2014/main" val="4240320224"/>
                    </a:ext>
                  </a:extLst>
                </a:gridCol>
                <a:gridCol w="865838">
                  <a:extLst>
                    <a:ext uri="{9D8B030D-6E8A-4147-A177-3AD203B41FA5}">
                      <a16:colId xmlns:a16="http://schemas.microsoft.com/office/drawing/2014/main" val="2055572546"/>
                    </a:ext>
                  </a:extLst>
                </a:gridCol>
              </a:tblGrid>
              <a:tr h="609844">
                <a:tc rowSpan="2">
                  <a:txBody>
                    <a:bodyPr/>
                    <a:lstStyle/>
                    <a:p>
                      <a:pPr algn="ctr" rtl="1" fontAlgn="ctr"/>
                      <a:r>
                        <a:rPr lang="fa-IR" sz="1600" u="none" strike="noStrike" dirty="0">
                          <a:solidFill>
                            <a:schemeClr val="bg1"/>
                          </a:solidFill>
                          <a:effectLst/>
                          <a:cs typeface="B Nazanin" panose="00000400000000000000" pitchFamily="2" charset="-78"/>
                        </a:rPr>
                        <a:t>سطح شاخص</a:t>
                      </a:r>
                      <a:endParaRPr lang="fa-IR" sz="1600" b="1" i="0" u="none" strike="noStrike" dirty="0">
                        <a:solidFill>
                          <a:schemeClr val="bg1"/>
                        </a:solidFill>
                        <a:effectLst/>
                        <a:latin typeface="Calibri" panose="020F0502020204030204" pitchFamily="34" charset="0"/>
                        <a:cs typeface="B Nazanin" panose="00000400000000000000" pitchFamily="2" charset="-78"/>
                      </a:endParaRPr>
                    </a:p>
                  </a:txBody>
                  <a:tcPr marL="0" marR="0" marT="0" marB="0" vert="vert270" anchor="ctr">
                    <a:cell3D prstMaterial="dkEdge">
                      <a:bevel/>
                      <a:lightRig rig="flood" dir="t"/>
                    </a:cell3D>
                    <a:solidFill>
                      <a:schemeClr val="accent2">
                        <a:lumMod val="50000"/>
                      </a:schemeClr>
                    </a:solidFill>
                  </a:tcPr>
                </a:tc>
                <a:tc rowSpan="2">
                  <a:txBody>
                    <a:bodyPr/>
                    <a:lstStyle/>
                    <a:p>
                      <a:pPr algn="ctr" rtl="1" fontAlgn="ctr"/>
                      <a:r>
                        <a:rPr lang="fa-IR" sz="1600" u="none" strike="noStrike" dirty="0">
                          <a:solidFill>
                            <a:schemeClr val="bg1"/>
                          </a:solidFill>
                          <a:effectLst/>
                          <a:cs typeface="B Nazanin" panose="00000400000000000000" pitchFamily="2" charset="-78"/>
                        </a:rPr>
                        <a:t>شماره شاخص</a:t>
                      </a:r>
                      <a:endParaRPr lang="fa-IR" sz="1600" b="1" i="0" u="none" strike="noStrike" dirty="0">
                        <a:solidFill>
                          <a:schemeClr val="bg1"/>
                        </a:solidFill>
                        <a:effectLst/>
                        <a:latin typeface="Calibri" panose="020F0502020204030204" pitchFamily="34" charset="0"/>
                        <a:cs typeface="B Nazanin" panose="00000400000000000000" pitchFamily="2" charset="-78"/>
                      </a:endParaRPr>
                    </a:p>
                  </a:txBody>
                  <a:tcPr marL="0" marR="0" marT="0" marB="0" vert="vert270" anchor="ctr">
                    <a:cell3D prstMaterial="dkEdge">
                      <a:bevel/>
                      <a:lightRig rig="flood" dir="t"/>
                    </a:cell3D>
                    <a:solidFill>
                      <a:schemeClr val="accent2">
                        <a:lumMod val="50000"/>
                      </a:schemeClr>
                    </a:solidFill>
                  </a:tcPr>
                </a:tc>
                <a:tc rowSpan="2">
                  <a:txBody>
                    <a:bodyPr/>
                    <a:lstStyle/>
                    <a:p>
                      <a:pPr algn="ctr" rtl="0" fontAlgn="ctr"/>
                      <a:r>
                        <a:rPr lang="en-US" sz="1600" u="none" strike="noStrike" dirty="0">
                          <a:solidFill>
                            <a:schemeClr val="bg1"/>
                          </a:solidFill>
                          <a:effectLst/>
                          <a:cs typeface="B Nazanin" panose="00000400000000000000" pitchFamily="2" charset="-78"/>
                        </a:rPr>
                        <a:t>Goal</a:t>
                      </a:r>
                      <a:endParaRPr lang="en-US" sz="1600" b="0" i="0" u="none" strike="noStrike" dirty="0">
                        <a:solidFill>
                          <a:schemeClr val="bg1"/>
                        </a:solidFill>
                        <a:effectLst/>
                        <a:latin typeface="Calibri" panose="020F0502020204030204" pitchFamily="34" charset="0"/>
                        <a:cs typeface="B Nazanin" panose="00000400000000000000" pitchFamily="2" charset="-78"/>
                      </a:endParaRPr>
                    </a:p>
                  </a:txBody>
                  <a:tcPr marL="0" marR="0" marT="0" marB="0" vert="vert270" anchor="ctr">
                    <a:cell3D prstMaterial="dkEdge">
                      <a:bevel/>
                      <a:lightRig rig="flood" dir="t"/>
                    </a:cell3D>
                    <a:solidFill>
                      <a:schemeClr val="accent2">
                        <a:lumMod val="50000"/>
                      </a:schemeClr>
                    </a:solidFill>
                  </a:tcPr>
                </a:tc>
                <a:tc rowSpan="2">
                  <a:txBody>
                    <a:bodyPr/>
                    <a:lstStyle/>
                    <a:p>
                      <a:pPr algn="ctr" rtl="0" fontAlgn="ctr"/>
                      <a:r>
                        <a:rPr lang="en-US" sz="1600" u="none" strike="noStrike" dirty="0">
                          <a:solidFill>
                            <a:schemeClr val="bg1"/>
                          </a:solidFill>
                          <a:effectLst/>
                          <a:cs typeface="B Nazanin" panose="00000400000000000000" pitchFamily="2" charset="-78"/>
                        </a:rPr>
                        <a:t>Main Objective</a:t>
                      </a:r>
                      <a:endParaRPr lang="en-US" sz="1600" b="0" i="0" u="none" strike="noStrike" dirty="0">
                        <a:solidFill>
                          <a:schemeClr val="bg1"/>
                        </a:solidFill>
                        <a:effectLst/>
                        <a:latin typeface="Calibri" panose="020F0502020204030204" pitchFamily="34" charset="0"/>
                        <a:cs typeface="B Nazanin" panose="00000400000000000000" pitchFamily="2" charset="-78"/>
                      </a:endParaRPr>
                    </a:p>
                  </a:txBody>
                  <a:tcPr marL="0" marR="0" marT="0" marB="0" vert="vert270" anchor="ctr">
                    <a:cell3D prstMaterial="dkEdge">
                      <a:bevel/>
                      <a:lightRig rig="flood" dir="t"/>
                    </a:cell3D>
                    <a:solidFill>
                      <a:schemeClr val="accent2">
                        <a:lumMod val="50000"/>
                      </a:schemeClr>
                    </a:solidFill>
                  </a:tcPr>
                </a:tc>
                <a:tc rowSpan="2">
                  <a:txBody>
                    <a:bodyPr/>
                    <a:lstStyle/>
                    <a:p>
                      <a:pPr algn="ctr" rtl="1" fontAlgn="ctr"/>
                      <a:r>
                        <a:rPr lang="fa-IR" sz="2800" u="none" strike="noStrike" dirty="0">
                          <a:solidFill>
                            <a:schemeClr val="bg1"/>
                          </a:solidFill>
                          <a:effectLst/>
                          <a:cs typeface="B Nazanin" panose="00000400000000000000" pitchFamily="2" charset="-78"/>
                        </a:rPr>
                        <a:t>عنوان هدف</a:t>
                      </a:r>
                      <a:endParaRPr lang="fa-IR" sz="2800" b="1"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chemeClr val="bg1">
                        <a:lumMod val="50000"/>
                      </a:schemeClr>
                    </a:solidFill>
                  </a:tcPr>
                </a:tc>
                <a:tc rowSpan="2">
                  <a:txBody>
                    <a:bodyPr/>
                    <a:lstStyle/>
                    <a:p>
                      <a:pPr algn="ctr" rtl="1" fontAlgn="ctr"/>
                      <a:r>
                        <a:rPr lang="fa-IR" sz="2800" u="none" strike="noStrike" dirty="0">
                          <a:solidFill>
                            <a:schemeClr val="bg1"/>
                          </a:solidFill>
                          <a:effectLst/>
                          <a:cs typeface="B Nazanin" panose="00000400000000000000" pitchFamily="2" charset="-78"/>
                        </a:rPr>
                        <a:t>عنوان شاخص</a:t>
                      </a:r>
                      <a:endParaRPr lang="fa-IR" sz="28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chemeClr val="accent4">
                        <a:lumMod val="50000"/>
                      </a:schemeClr>
                    </a:solidFill>
                  </a:tcPr>
                </a:tc>
                <a:tc gridSpan="3">
                  <a:txBody>
                    <a:bodyPr/>
                    <a:lstStyle/>
                    <a:p>
                      <a:pPr algn="ctr" rtl="1" fontAlgn="ctr"/>
                      <a:r>
                        <a:rPr lang="fa-IR" sz="2800" u="none" strike="noStrike" dirty="0">
                          <a:solidFill>
                            <a:schemeClr val="bg1"/>
                          </a:solidFill>
                          <a:effectLst/>
                          <a:cs typeface="B Nazanin" panose="00000400000000000000" pitchFamily="2" charset="-78"/>
                        </a:rPr>
                        <a:t>صورت</a:t>
                      </a:r>
                      <a:endParaRPr lang="fa-IR" sz="28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hMerge="1">
                  <a:txBody>
                    <a:bodyPr/>
                    <a:lstStyle/>
                    <a:p>
                      <a:endParaRPr lang="en-US"/>
                    </a:p>
                  </a:txBody>
                  <a:tcPr/>
                </a:tc>
                <a:tc hMerge="1">
                  <a:txBody>
                    <a:bodyPr/>
                    <a:lstStyle/>
                    <a:p>
                      <a:endParaRPr lang="en-US"/>
                    </a:p>
                  </a:txBody>
                  <a:tcPr/>
                </a:tc>
                <a:tc gridSpan="3">
                  <a:txBody>
                    <a:bodyPr/>
                    <a:lstStyle/>
                    <a:p>
                      <a:pPr algn="ctr" rtl="1" fontAlgn="ctr"/>
                      <a:r>
                        <a:rPr lang="fa-IR" sz="2800" u="none" strike="noStrike" dirty="0">
                          <a:solidFill>
                            <a:schemeClr val="bg1"/>
                          </a:solidFill>
                          <a:effectLst/>
                          <a:cs typeface="B Nazanin" panose="00000400000000000000" pitchFamily="2" charset="-78"/>
                        </a:rPr>
                        <a:t>مخرج</a:t>
                      </a:r>
                      <a:endParaRPr lang="fa-IR" sz="28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rgbClr val="002060"/>
                    </a:solidFill>
                  </a:tcPr>
                </a:tc>
                <a:tc hMerge="1">
                  <a:txBody>
                    <a:bodyPr/>
                    <a:lstStyle/>
                    <a:p>
                      <a:endParaRPr lang="en-US"/>
                    </a:p>
                  </a:txBody>
                  <a:tcPr/>
                </a:tc>
                <a:tc hMerge="1">
                  <a:txBody>
                    <a:bodyPr/>
                    <a:lstStyle/>
                    <a:p>
                      <a:endParaRPr lang="en-US"/>
                    </a:p>
                  </a:txBody>
                  <a:tcPr/>
                </a:tc>
                <a:tc rowSpan="2">
                  <a:txBody>
                    <a:bodyPr/>
                    <a:lstStyle/>
                    <a:p>
                      <a:pPr algn="ctr" rtl="1" fontAlgn="ctr"/>
                      <a:r>
                        <a:rPr lang="fa-IR" sz="2400" u="none" strike="noStrike" dirty="0">
                          <a:solidFill>
                            <a:schemeClr val="bg1"/>
                          </a:solidFill>
                          <a:effectLst/>
                          <a:cs typeface="B Nazanin" panose="00000400000000000000" pitchFamily="2" charset="-78"/>
                        </a:rPr>
                        <a:t>تواتر زمانی محاسبه</a:t>
                      </a:r>
                      <a:endParaRPr lang="fa-IR" sz="24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rgbClr val="7030A0"/>
                    </a:solidFill>
                  </a:tcPr>
                </a:tc>
                <a:tc rowSpan="2">
                  <a:txBody>
                    <a:bodyPr/>
                    <a:lstStyle/>
                    <a:p>
                      <a:pPr algn="ctr" rtl="1" fontAlgn="ctr"/>
                      <a:r>
                        <a:rPr lang="fa-IR" sz="2400" u="none" strike="noStrike" dirty="0">
                          <a:solidFill>
                            <a:schemeClr val="bg1"/>
                          </a:solidFill>
                          <a:effectLst/>
                          <a:cs typeface="B Nazanin" panose="00000400000000000000" pitchFamily="2" charset="-78"/>
                        </a:rPr>
                        <a:t>تفکیک</a:t>
                      </a:r>
                      <a:endParaRPr lang="fa-IR" sz="24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rgbClr val="7030A0"/>
                    </a:solidFill>
                  </a:tcPr>
                </a:tc>
                <a:extLst>
                  <a:ext uri="{0D108BD9-81ED-4DB2-BD59-A6C34878D82A}">
                    <a16:rowId xmlns:a16="http://schemas.microsoft.com/office/drawing/2014/main" val="3680772282"/>
                  </a:ext>
                </a:extLst>
              </a:tr>
              <a:tr h="38525">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rtl="1" fontAlgn="ctr"/>
                      <a:r>
                        <a:rPr lang="fa-IR" sz="2800" u="none" strike="noStrike" dirty="0">
                          <a:solidFill>
                            <a:schemeClr val="bg1"/>
                          </a:solidFill>
                          <a:effectLst/>
                          <a:cs typeface="B Nazanin" panose="00000400000000000000" pitchFamily="2" charset="-78"/>
                        </a:rPr>
                        <a:t>تعریف</a:t>
                      </a:r>
                      <a:endParaRPr lang="fa-IR" sz="28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ctr" rtl="1" fontAlgn="ctr"/>
                      <a:r>
                        <a:rPr lang="fa-IR" sz="2800" u="none" strike="noStrike" dirty="0">
                          <a:solidFill>
                            <a:schemeClr val="bg1"/>
                          </a:solidFill>
                          <a:effectLst/>
                          <a:cs typeface="B Nazanin" panose="00000400000000000000" pitchFamily="2" charset="-78"/>
                        </a:rPr>
                        <a:t>منبع</a:t>
                      </a:r>
                      <a:endParaRPr lang="fa-IR" sz="28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ctr" rtl="1" fontAlgn="ctr"/>
                      <a:r>
                        <a:rPr lang="fa-IR" sz="2400" u="none" strike="noStrike" dirty="0">
                          <a:solidFill>
                            <a:schemeClr val="bg1"/>
                          </a:solidFill>
                          <a:effectLst/>
                          <a:cs typeface="B Nazanin" panose="00000400000000000000" pitchFamily="2" charset="-78"/>
                        </a:rPr>
                        <a:t>ابزارجمع آوری</a:t>
                      </a:r>
                      <a:endParaRPr lang="fa-IR" sz="24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chemeClr val="accent6">
                        <a:lumMod val="50000"/>
                      </a:schemeClr>
                    </a:solidFill>
                  </a:tcPr>
                </a:tc>
                <a:tc>
                  <a:txBody>
                    <a:bodyPr/>
                    <a:lstStyle/>
                    <a:p>
                      <a:pPr algn="ctr" rtl="1" fontAlgn="ctr"/>
                      <a:r>
                        <a:rPr lang="fa-IR" sz="2400" u="none" strike="noStrike" dirty="0">
                          <a:solidFill>
                            <a:schemeClr val="bg1"/>
                          </a:solidFill>
                          <a:effectLst/>
                          <a:cs typeface="B Nazanin" panose="00000400000000000000" pitchFamily="2" charset="-78"/>
                        </a:rPr>
                        <a:t>تعریف</a:t>
                      </a:r>
                      <a:endParaRPr lang="fa-IR" sz="24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rgbClr val="002060"/>
                    </a:solidFill>
                  </a:tcPr>
                </a:tc>
                <a:tc>
                  <a:txBody>
                    <a:bodyPr/>
                    <a:lstStyle/>
                    <a:p>
                      <a:pPr algn="ctr" rtl="1" fontAlgn="ctr"/>
                      <a:r>
                        <a:rPr lang="fa-IR" sz="2400" u="none" strike="noStrike" dirty="0">
                          <a:solidFill>
                            <a:schemeClr val="bg1"/>
                          </a:solidFill>
                          <a:effectLst/>
                          <a:cs typeface="B Nazanin" panose="00000400000000000000" pitchFamily="2" charset="-78"/>
                        </a:rPr>
                        <a:t>منبع</a:t>
                      </a:r>
                      <a:endParaRPr lang="fa-IR" sz="24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rgbClr val="002060"/>
                    </a:solidFill>
                  </a:tcPr>
                </a:tc>
                <a:tc>
                  <a:txBody>
                    <a:bodyPr/>
                    <a:lstStyle/>
                    <a:p>
                      <a:pPr algn="ctr" rtl="1" fontAlgn="ctr"/>
                      <a:r>
                        <a:rPr lang="fa-IR" sz="2400" u="none" strike="noStrike" dirty="0">
                          <a:solidFill>
                            <a:schemeClr val="bg1"/>
                          </a:solidFill>
                          <a:effectLst/>
                          <a:cs typeface="B Nazanin" panose="00000400000000000000" pitchFamily="2" charset="-78"/>
                        </a:rPr>
                        <a:t>ابزار جمع آوری</a:t>
                      </a:r>
                      <a:endParaRPr lang="fa-IR" sz="2400" b="0" i="0" u="none" strike="noStrike" dirty="0">
                        <a:solidFill>
                          <a:schemeClr val="bg1"/>
                        </a:solidFill>
                        <a:effectLst/>
                        <a:latin typeface="B Nazanin" panose="00000400000000000000" pitchFamily="2" charset="-78"/>
                        <a:cs typeface="B Nazanin" panose="00000400000000000000" pitchFamily="2" charset="-78"/>
                      </a:endParaRPr>
                    </a:p>
                  </a:txBody>
                  <a:tcPr marL="0" marR="0" marT="0" marB="0" anchor="ctr">
                    <a:cell3D prstMaterial="dkEdge">
                      <a:bevel/>
                      <a:lightRig rig="flood" dir="t"/>
                    </a:cell3D>
                    <a:solidFill>
                      <a:srgbClr val="002060"/>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23872016"/>
                  </a:ext>
                </a:extLst>
              </a:tr>
              <a:tr h="1306945">
                <a:tc>
                  <a:txBody>
                    <a:bodyPr/>
                    <a:lstStyle/>
                    <a:p>
                      <a:pPr algn="ctr" rtl="0" fontAlgn="ctr"/>
                      <a:r>
                        <a:rPr lang="en-US" sz="1600" b="1" i="0" u="none" strike="noStrike" dirty="0">
                          <a:solidFill>
                            <a:schemeClr val="accent2">
                              <a:lumMod val="50000"/>
                            </a:schemeClr>
                          </a:solidFill>
                          <a:effectLst/>
                          <a:latin typeface="+mn-lt"/>
                          <a:cs typeface="+mj-cs"/>
                        </a:rPr>
                        <a:t>Outcome</a:t>
                      </a:r>
                    </a:p>
                  </a:txBody>
                  <a:tcPr marL="0" marR="0" marT="0" marB="0" vert="vert270" anchor="ctr">
                    <a:solidFill>
                      <a:schemeClr val="accent2">
                        <a:lumMod val="40000"/>
                        <a:lumOff val="60000"/>
                      </a:schemeClr>
                    </a:solidFill>
                  </a:tcPr>
                </a:tc>
                <a:tc>
                  <a:txBody>
                    <a:bodyPr/>
                    <a:lstStyle/>
                    <a:p>
                      <a:pPr algn="ctr" rtl="1" fontAlgn="ctr"/>
                      <a:r>
                        <a:rPr lang="en-US" sz="1600" b="1" i="0" u="none" strike="noStrike" dirty="0">
                          <a:solidFill>
                            <a:schemeClr val="accent2">
                              <a:lumMod val="50000"/>
                            </a:schemeClr>
                          </a:solidFill>
                          <a:effectLst/>
                          <a:latin typeface="+mn-lt"/>
                          <a:cs typeface="+mj-cs"/>
                        </a:rPr>
                        <a:t>In04</a:t>
                      </a:r>
                    </a:p>
                  </a:txBody>
                  <a:tcPr marL="0" marR="0" marT="0" marB="0" vert="vert270" anchor="ctr">
                    <a:solidFill>
                      <a:schemeClr val="accent2">
                        <a:lumMod val="40000"/>
                        <a:lumOff val="60000"/>
                      </a:schemeClr>
                    </a:solidFill>
                  </a:tcPr>
                </a:tc>
                <a:tc>
                  <a:txBody>
                    <a:bodyPr/>
                    <a:lstStyle/>
                    <a:p>
                      <a:pPr algn="ctr" rtl="1" fontAlgn="ctr"/>
                      <a:r>
                        <a:rPr lang="en-US" sz="1600" b="1" i="0" u="none" strike="noStrike">
                          <a:solidFill>
                            <a:schemeClr val="accent2">
                              <a:lumMod val="50000"/>
                            </a:schemeClr>
                          </a:solidFill>
                          <a:effectLst/>
                          <a:latin typeface="+mn-lt"/>
                          <a:cs typeface="+mj-cs"/>
                        </a:rPr>
                        <a:t>2</a:t>
                      </a:r>
                    </a:p>
                  </a:txBody>
                  <a:tcPr marL="0" marR="0" marT="0" marB="0" anchor="ctr">
                    <a:solidFill>
                      <a:schemeClr val="accent2">
                        <a:lumMod val="40000"/>
                        <a:lumOff val="60000"/>
                      </a:schemeClr>
                    </a:solidFill>
                  </a:tcPr>
                </a:tc>
                <a:tc>
                  <a:txBody>
                    <a:bodyPr/>
                    <a:lstStyle/>
                    <a:p>
                      <a:pPr algn="ctr" rtl="0" fontAlgn="ctr"/>
                      <a:r>
                        <a:rPr lang="fa-IR" sz="1600" b="1" i="0" u="none" strike="noStrike" dirty="0">
                          <a:solidFill>
                            <a:schemeClr val="accent2">
                              <a:lumMod val="50000"/>
                            </a:schemeClr>
                          </a:solidFill>
                          <a:effectLst/>
                          <a:latin typeface="+mn-lt"/>
                          <a:cs typeface="+mj-cs"/>
                        </a:rPr>
                        <a:t>2</a:t>
                      </a:r>
                    </a:p>
                  </a:txBody>
                  <a:tcPr marL="0" marR="0" marT="0" marB="0" anchor="ctr">
                    <a:solidFill>
                      <a:schemeClr val="accent2">
                        <a:lumMod val="40000"/>
                        <a:lumOff val="60000"/>
                      </a:schemeClr>
                    </a:solidFill>
                  </a:tcPr>
                </a:tc>
                <a:tc>
                  <a:txBody>
                    <a:bodyPr/>
                    <a:lstStyle/>
                    <a:p>
                      <a:pPr algn="r" rtl="1" fontAlgn="ctr"/>
                      <a:r>
                        <a:rPr lang="fa-IR" sz="1000" b="1" i="0" u="none" strike="noStrike" dirty="0">
                          <a:solidFill>
                            <a:srgbClr val="000000"/>
                          </a:solidFill>
                          <a:effectLst/>
                          <a:latin typeface="+mn-lt"/>
                          <a:cs typeface="+mj-cs"/>
                        </a:rPr>
                        <a:t>تا پایان سال 1403 حداقل 98% سوء سوء مصرف کنندگان تزریقی  مواد در آخرین بار از وسائل استریل و غیر مشترک  درمصرف مواد استفاده کنند.</a:t>
                      </a:r>
                    </a:p>
                  </a:txBody>
                  <a:tcPr marL="0" marR="0" marT="0" marB="0" anchor="ctr">
                    <a:solidFill>
                      <a:schemeClr val="bg2"/>
                    </a:solidFill>
                  </a:tcPr>
                </a:tc>
                <a:tc>
                  <a:txBody>
                    <a:bodyPr/>
                    <a:lstStyle/>
                    <a:p>
                      <a:pPr algn="ctr" rtl="1" fontAlgn="ctr"/>
                      <a:r>
                        <a:rPr lang="fa-IR" sz="1400" b="0" i="0" u="none" strike="noStrike" dirty="0">
                          <a:solidFill>
                            <a:srgbClr val="000000"/>
                          </a:solidFill>
                          <a:effectLst/>
                          <a:latin typeface="+mn-lt"/>
                          <a:cs typeface="+mj-cs"/>
                        </a:rPr>
                        <a:t>درصد مصرف کننده مواد استفاده کننده از وسائل استریل </a:t>
                      </a:r>
                    </a:p>
                  </a:txBody>
                  <a:tcPr marL="0" marR="0" marT="0" marB="0" anchor="ctr">
                    <a:solidFill>
                      <a:schemeClr val="accent4">
                        <a:lumMod val="20000"/>
                        <a:lumOff val="80000"/>
                      </a:schemeClr>
                    </a:solidFill>
                  </a:tcPr>
                </a:tc>
                <a:tc>
                  <a:txBody>
                    <a:bodyPr/>
                    <a:lstStyle/>
                    <a:p>
                      <a:pPr algn="ctr" rtl="1" fontAlgn="ctr"/>
                      <a:r>
                        <a:rPr lang="fa-IR" sz="1400" b="0" i="0" u="none" strike="noStrike" dirty="0">
                          <a:solidFill>
                            <a:schemeClr val="accent6">
                              <a:lumMod val="50000"/>
                            </a:schemeClr>
                          </a:solidFill>
                          <a:effectLst/>
                          <a:latin typeface="+mn-lt"/>
                          <a:cs typeface="+mj-cs"/>
                        </a:rPr>
                        <a:t>تعدادمصرف کننده تزریقی مواد که در آخرین مصرف از وسائل استریل و غیر مشترک استفاده کرده است</a:t>
                      </a:r>
                    </a:p>
                  </a:txBody>
                  <a:tcPr marL="0" marR="0" marT="0" marB="0" anchor="ctr">
                    <a:solidFill>
                      <a:schemeClr val="accent6">
                        <a:lumMod val="20000"/>
                        <a:lumOff val="80000"/>
                      </a:schemeClr>
                    </a:solidFill>
                  </a:tcPr>
                </a:tc>
                <a:tc>
                  <a:txBody>
                    <a:bodyPr/>
                    <a:lstStyle/>
                    <a:p>
                      <a:pPr algn="ctr" rtl="0" fontAlgn="ctr"/>
                      <a:r>
                        <a:rPr lang="en-US" sz="1400" b="0" i="0" u="none" strike="noStrike">
                          <a:solidFill>
                            <a:schemeClr val="accent6">
                              <a:lumMod val="50000"/>
                            </a:schemeClr>
                          </a:solidFill>
                          <a:effectLst/>
                          <a:latin typeface="+mn-lt"/>
                          <a:cs typeface="+mj-cs"/>
                        </a:rPr>
                        <a:t>IBBSS</a:t>
                      </a:r>
                    </a:p>
                  </a:txBody>
                  <a:tcPr marL="0" marR="0" marT="0" marB="0" anchor="ctr">
                    <a:solidFill>
                      <a:schemeClr val="accent6">
                        <a:lumMod val="20000"/>
                        <a:lumOff val="80000"/>
                      </a:schemeClr>
                    </a:solidFill>
                  </a:tcPr>
                </a:tc>
                <a:tc>
                  <a:txBody>
                    <a:bodyPr/>
                    <a:lstStyle/>
                    <a:p>
                      <a:pPr algn="ctr" rtl="1" fontAlgn="ctr"/>
                      <a:r>
                        <a:rPr lang="fa-IR" sz="1400" b="0" i="0" u="none" strike="noStrike">
                          <a:solidFill>
                            <a:schemeClr val="accent6">
                              <a:lumMod val="50000"/>
                            </a:schemeClr>
                          </a:solidFill>
                          <a:effectLst/>
                          <a:latin typeface="+mn-lt"/>
                          <a:cs typeface="+mj-cs"/>
                        </a:rPr>
                        <a:t>تحقیق</a:t>
                      </a:r>
                    </a:p>
                  </a:txBody>
                  <a:tcPr marL="0" marR="0" marT="0" marB="0" anchor="ctr">
                    <a:solidFill>
                      <a:schemeClr val="accent6">
                        <a:lumMod val="20000"/>
                        <a:lumOff val="80000"/>
                      </a:schemeClr>
                    </a:solidFill>
                  </a:tcPr>
                </a:tc>
                <a:tc>
                  <a:txBody>
                    <a:bodyPr/>
                    <a:lstStyle/>
                    <a:p>
                      <a:pPr algn="ctr" rtl="1" fontAlgn="ctr"/>
                      <a:r>
                        <a:rPr lang="fa-IR" sz="1400" b="0" i="0" u="none" strike="noStrike" dirty="0">
                          <a:solidFill>
                            <a:srgbClr val="002060"/>
                          </a:solidFill>
                          <a:effectLst/>
                          <a:latin typeface="+mn-lt"/>
                          <a:cs typeface="+mj-cs"/>
                        </a:rPr>
                        <a:t>تعداد مصرف کننده تزریقی مواد در تحقیق</a:t>
                      </a:r>
                    </a:p>
                  </a:txBody>
                  <a:tcPr marL="0" marR="0" marT="0" marB="0" anchor="ctr">
                    <a:solidFill>
                      <a:schemeClr val="accent1">
                        <a:lumMod val="20000"/>
                        <a:lumOff val="80000"/>
                      </a:schemeClr>
                    </a:solidFill>
                  </a:tcPr>
                </a:tc>
                <a:tc>
                  <a:txBody>
                    <a:bodyPr/>
                    <a:lstStyle/>
                    <a:p>
                      <a:pPr algn="ctr" rtl="0" fontAlgn="ctr"/>
                      <a:r>
                        <a:rPr lang="en-US" sz="1400" b="0" i="0" u="none" strike="noStrike" dirty="0">
                          <a:solidFill>
                            <a:srgbClr val="002060"/>
                          </a:solidFill>
                          <a:effectLst/>
                          <a:latin typeface="+mn-lt"/>
                          <a:cs typeface="+mj-cs"/>
                        </a:rPr>
                        <a:t>IBBSS</a:t>
                      </a:r>
                    </a:p>
                  </a:txBody>
                  <a:tcPr marL="0" marR="0" marT="0" marB="0" anchor="ctr">
                    <a:solidFill>
                      <a:schemeClr val="accent1">
                        <a:lumMod val="20000"/>
                        <a:lumOff val="80000"/>
                      </a:schemeClr>
                    </a:solidFill>
                  </a:tcPr>
                </a:tc>
                <a:tc>
                  <a:txBody>
                    <a:bodyPr/>
                    <a:lstStyle/>
                    <a:p>
                      <a:pPr algn="ctr" rtl="1" fontAlgn="ctr"/>
                      <a:r>
                        <a:rPr lang="fa-IR" sz="1400" b="0" i="0" u="none" strike="noStrike">
                          <a:solidFill>
                            <a:srgbClr val="002060"/>
                          </a:solidFill>
                          <a:effectLst/>
                          <a:latin typeface="+mn-lt"/>
                          <a:cs typeface="+mj-cs"/>
                        </a:rPr>
                        <a:t>تحقیق</a:t>
                      </a:r>
                    </a:p>
                  </a:txBody>
                  <a:tcPr marL="0" marR="0" marT="0" marB="0" anchor="ctr">
                    <a:solidFill>
                      <a:schemeClr val="accent1">
                        <a:lumMod val="20000"/>
                        <a:lumOff val="80000"/>
                      </a:schemeClr>
                    </a:solidFill>
                  </a:tcPr>
                </a:tc>
                <a:tc>
                  <a:txBody>
                    <a:bodyPr/>
                    <a:lstStyle/>
                    <a:p>
                      <a:pPr algn="ctr" rtl="1" fontAlgn="ctr"/>
                      <a:r>
                        <a:rPr lang="fa-IR" sz="1400" b="1" i="0" u="none" strike="noStrike" dirty="0">
                          <a:solidFill>
                            <a:srgbClr val="7030A0"/>
                          </a:solidFill>
                          <a:effectLst/>
                          <a:latin typeface="+mn-lt"/>
                          <a:cs typeface="+mj-cs"/>
                        </a:rPr>
                        <a:t>دوسال یکبار</a:t>
                      </a:r>
                    </a:p>
                  </a:txBody>
                  <a:tcPr marL="0" marR="0" marT="0" marB="0" anchor="ctr">
                    <a:solidFill>
                      <a:srgbClr val="E6D5F3"/>
                    </a:solidFill>
                  </a:tcPr>
                </a:tc>
                <a:tc>
                  <a:txBody>
                    <a:bodyPr/>
                    <a:lstStyle/>
                    <a:p>
                      <a:pPr algn="ctr" rtl="1" fontAlgn="ctr"/>
                      <a:r>
                        <a:rPr lang="fa-IR" sz="1400" b="1" i="0" u="none" strike="noStrike" dirty="0">
                          <a:solidFill>
                            <a:srgbClr val="7030A0"/>
                          </a:solidFill>
                          <a:effectLst/>
                          <a:latin typeface="+mn-lt"/>
                          <a:cs typeface="+mj-cs"/>
                        </a:rPr>
                        <a:t>جنس -سن</a:t>
                      </a:r>
                    </a:p>
                  </a:txBody>
                  <a:tcPr marL="0" marR="0" marT="0" marB="0" anchor="ctr">
                    <a:solidFill>
                      <a:srgbClr val="E6D5F3"/>
                    </a:solidFill>
                  </a:tcPr>
                </a:tc>
                <a:extLst>
                  <a:ext uri="{0D108BD9-81ED-4DB2-BD59-A6C34878D82A}">
                    <a16:rowId xmlns:a16="http://schemas.microsoft.com/office/drawing/2014/main" val="2676282667"/>
                  </a:ext>
                </a:extLst>
              </a:tr>
              <a:tr h="1325750">
                <a:tc>
                  <a:txBody>
                    <a:bodyPr/>
                    <a:lstStyle/>
                    <a:p>
                      <a:pPr algn="ctr" rtl="0" fontAlgn="ctr"/>
                      <a:r>
                        <a:rPr lang="en-US" sz="1600" b="1" i="0" u="none" strike="noStrike">
                          <a:solidFill>
                            <a:schemeClr val="accent2">
                              <a:lumMod val="50000"/>
                            </a:schemeClr>
                          </a:solidFill>
                          <a:effectLst/>
                          <a:latin typeface="+mn-lt"/>
                          <a:cs typeface="+mj-cs"/>
                        </a:rPr>
                        <a:t>Outcome</a:t>
                      </a:r>
                    </a:p>
                  </a:txBody>
                  <a:tcPr marL="0" marR="0" marT="0" marB="0" vert="vert270" anchor="ctr">
                    <a:solidFill>
                      <a:schemeClr val="accent2">
                        <a:lumMod val="40000"/>
                        <a:lumOff val="60000"/>
                      </a:schemeClr>
                    </a:solidFill>
                  </a:tcPr>
                </a:tc>
                <a:tc>
                  <a:txBody>
                    <a:bodyPr/>
                    <a:lstStyle/>
                    <a:p>
                      <a:pPr algn="ctr" rtl="1" fontAlgn="ctr"/>
                      <a:r>
                        <a:rPr lang="en-US" sz="1600" b="1" i="0" u="none" strike="noStrike" dirty="0">
                          <a:solidFill>
                            <a:schemeClr val="accent2">
                              <a:lumMod val="50000"/>
                            </a:schemeClr>
                          </a:solidFill>
                          <a:effectLst/>
                          <a:latin typeface="+mn-lt"/>
                          <a:cs typeface="+mj-cs"/>
                        </a:rPr>
                        <a:t>In05</a:t>
                      </a:r>
                    </a:p>
                  </a:txBody>
                  <a:tcPr marL="0" marR="0" marT="0" marB="0" vert="vert270" anchor="ctr">
                    <a:solidFill>
                      <a:schemeClr val="accent2">
                        <a:lumMod val="40000"/>
                        <a:lumOff val="60000"/>
                      </a:schemeClr>
                    </a:solidFill>
                  </a:tcPr>
                </a:tc>
                <a:tc>
                  <a:txBody>
                    <a:bodyPr/>
                    <a:lstStyle/>
                    <a:p>
                      <a:pPr algn="ctr" rtl="1" fontAlgn="ctr"/>
                      <a:r>
                        <a:rPr lang="en-US" sz="1600" b="1" i="0" u="none" strike="noStrike" dirty="0">
                          <a:solidFill>
                            <a:schemeClr val="accent2">
                              <a:lumMod val="50000"/>
                            </a:schemeClr>
                          </a:solidFill>
                          <a:effectLst/>
                          <a:latin typeface="+mn-lt"/>
                          <a:cs typeface="+mj-cs"/>
                        </a:rPr>
                        <a:t>3</a:t>
                      </a:r>
                    </a:p>
                  </a:txBody>
                  <a:tcPr marL="0" marR="0" marT="0" marB="0" anchor="ctr">
                    <a:solidFill>
                      <a:schemeClr val="accent2">
                        <a:lumMod val="40000"/>
                        <a:lumOff val="60000"/>
                      </a:schemeClr>
                    </a:solidFill>
                  </a:tcPr>
                </a:tc>
                <a:tc>
                  <a:txBody>
                    <a:bodyPr/>
                    <a:lstStyle/>
                    <a:p>
                      <a:pPr algn="ctr" rtl="0" fontAlgn="ctr"/>
                      <a:r>
                        <a:rPr lang="fa-IR" sz="1600" b="1" i="0" u="none" strike="noStrike" dirty="0">
                          <a:solidFill>
                            <a:schemeClr val="accent2">
                              <a:lumMod val="50000"/>
                            </a:schemeClr>
                          </a:solidFill>
                          <a:effectLst/>
                          <a:latin typeface="+mn-lt"/>
                          <a:cs typeface="+mj-cs"/>
                        </a:rPr>
                        <a:t>1</a:t>
                      </a:r>
                    </a:p>
                  </a:txBody>
                  <a:tcPr marL="0" marR="0" marT="0" marB="0" anchor="ctr">
                    <a:solidFill>
                      <a:schemeClr val="accent2">
                        <a:lumMod val="40000"/>
                        <a:lumOff val="60000"/>
                      </a:schemeClr>
                    </a:solidFill>
                  </a:tcPr>
                </a:tc>
                <a:tc>
                  <a:txBody>
                    <a:bodyPr/>
                    <a:lstStyle/>
                    <a:p>
                      <a:pPr algn="r" rtl="1" fontAlgn="ctr"/>
                      <a:r>
                        <a:rPr lang="fa-IR" sz="1000" b="1" i="0" u="none" strike="noStrike" dirty="0">
                          <a:solidFill>
                            <a:srgbClr val="000000"/>
                          </a:solidFill>
                          <a:effectLst/>
                          <a:latin typeface="+mn-lt"/>
                          <a:cs typeface="+mj-cs"/>
                        </a:rPr>
                        <a:t>تا پایان سال 1403 درصد افراد در معرض خطر انتقال جنسی  که می توانند هم روش‌هاي پيش‌گيري از انتقال  اچ‌آي‌وي را به‌درستي تشخيص ‌دهند و هم باورهاي غلط مهم درخصوص انتقال اچ‌آي‌وي را رد ‌كنند 20% نسبت به عدد پایه افزایش یابد</a:t>
                      </a:r>
                    </a:p>
                  </a:txBody>
                  <a:tcPr marL="0" marR="0" marT="0" marB="0" anchor="ctr">
                    <a:solidFill>
                      <a:schemeClr val="bg2"/>
                    </a:solidFill>
                  </a:tcPr>
                </a:tc>
                <a:tc>
                  <a:txBody>
                    <a:bodyPr/>
                    <a:lstStyle/>
                    <a:p>
                      <a:pPr algn="ctr" rtl="1" fontAlgn="ctr"/>
                      <a:r>
                        <a:rPr lang="fa-IR" sz="1400" b="0" i="0" u="none" strike="noStrike" dirty="0">
                          <a:solidFill>
                            <a:srgbClr val="000000"/>
                          </a:solidFill>
                          <a:effectLst/>
                          <a:latin typeface="+mn-lt"/>
                          <a:cs typeface="+mj-cs"/>
                        </a:rPr>
                        <a:t>آگاهی ونگرش </a:t>
                      </a:r>
                      <a:r>
                        <a:rPr lang="en-US" sz="1400" b="0" i="0" u="none" strike="noStrike" dirty="0">
                          <a:solidFill>
                            <a:srgbClr val="000000"/>
                          </a:solidFill>
                          <a:effectLst/>
                          <a:latin typeface="+mn-lt"/>
                          <a:cs typeface="+mj-cs"/>
                        </a:rPr>
                        <a:t>IHRBW</a:t>
                      </a:r>
                    </a:p>
                  </a:txBody>
                  <a:tcPr marL="0" marR="0" marT="0" marB="0" anchor="ctr">
                    <a:solidFill>
                      <a:schemeClr val="accent4">
                        <a:lumMod val="20000"/>
                        <a:lumOff val="80000"/>
                      </a:schemeClr>
                    </a:solidFill>
                  </a:tcPr>
                </a:tc>
                <a:tc>
                  <a:txBody>
                    <a:bodyPr/>
                    <a:lstStyle/>
                    <a:p>
                      <a:pPr algn="ctr" rtl="1" fontAlgn="ctr"/>
                      <a:r>
                        <a:rPr lang="fa-IR" sz="1400" b="0" i="0" u="none" strike="noStrike" dirty="0">
                          <a:solidFill>
                            <a:schemeClr val="accent6">
                              <a:lumMod val="50000"/>
                            </a:schemeClr>
                          </a:solidFill>
                          <a:effectLst/>
                          <a:latin typeface="+mn-lt"/>
                          <a:cs typeface="+mj-cs"/>
                        </a:rPr>
                        <a:t>تعداد</a:t>
                      </a:r>
                      <a:r>
                        <a:rPr lang="en-US" sz="1400" b="0" i="0" u="none" strike="noStrike" dirty="0">
                          <a:solidFill>
                            <a:schemeClr val="accent6">
                              <a:lumMod val="50000"/>
                            </a:schemeClr>
                          </a:solidFill>
                          <a:effectLst/>
                          <a:latin typeface="+mn-lt"/>
                          <a:cs typeface="+mj-cs"/>
                        </a:rPr>
                        <a:t>IRHBW </a:t>
                      </a:r>
                      <a:r>
                        <a:rPr lang="fa-IR" sz="1400" b="0" i="0" u="none" strike="noStrike" dirty="0">
                          <a:solidFill>
                            <a:schemeClr val="accent6">
                              <a:lumMod val="50000"/>
                            </a:schemeClr>
                          </a:solidFill>
                          <a:effectLst/>
                          <a:latin typeface="+mn-lt"/>
                          <a:cs typeface="+mj-cs"/>
                        </a:rPr>
                        <a:t>که3راه انتقال صحیح را بدانند ودو راه انتقال غلط را رد کنند</a:t>
                      </a:r>
                    </a:p>
                  </a:txBody>
                  <a:tcPr marL="0" marR="0" marT="0" marB="0" anchor="ctr">
                    <a:solidFill>
                      <a:schemeClr val="accent6">
                        <a:lumMod val="20000"/>
                        <a:lumOff val="80000"/>
                      </a:schemeClr>
                    </a:solidFill>
                  </a:tcPr>
                </a:tc>
                <a:tc>
                  <a:txBody>
                    <a:bodyPr/>
                    <a:lstStyle/>
                    <a:p>
                      <a:pPr algn="ctr" rtl="0" fontAlgn="ctr"/>
                      <a:r>
                        <a:rPr lang="en-US" sz="1400" b="0" i="0" u="none" strike="noStrike" dirty="0">
                          <a:solidFill>
                            <a:schemeClr val="accent6">
                              <a:lumMod val="50000"/>
                            </a:schemeClr>
                          </a:solidFill>
                          <a:effectLst/>
                          <a:latin typeface="+mn-lt"/>
                          <a:cs typeface="+mj-cs"/>
                        </a:rPr>
                        <a:t>IBBSS</a:t>
                      </a:r>
                    </a:p>
                  </a:txBody>
                  <a:tcPr marL="0" marR="0" marT="0" marB="0" anchor="ctr">
                    <a:solidFill>
                      <a:schemeClr val="accent6">
                        <a:lumMod val="20000"/>
                        <a:lumOff val="80000"/>
                      </a:schemeClr>
                    </a:solidFill>
                  </a:tcPr>
                </a:tc>
                <a:tc>
                  <a:txBody>
                    <a:bodyPr/>
                    <a:lstStyle/>
                    <a:p>
                      <a:pPr algn="ctr" rtl="1" fontAlgn="ctr"/>
                      <a:r>
                        <a:rPr lang="fa-IR" sz="1400" b="0" i="0" u="none" strike="noStrike" dirty="0">
                          <a:solidFill>
                            <a:schemeClr val="accent6">
                              <a:lumMod val="50000"/>
                            </a:schemeClr>
                          </a:solidFill>
                          <a:effectLst/>
                          <a:latin typeface="+mn-lt"/>
                          <a:cs typeface="+mj-cs"/>
                        </a:rPr>
                        <a:t>تحقیق</a:t>
                      </a:r>
                    </a:p>
                  </a:txBody>
                  <a:tcPr marL="0" marR="0" marT="0" marB="0" anchor="ctr">
                    <a:solidFill>
                      <a:schemeClr val="accent6">
                        <a:lumMod val="20000"/>
                        <a:lumOff val="80000"/>
                      </a:schemeClr>
                    </a:solidFill>
                  </a:tcPr>
                </a:tc>
                <a:tc>
                  <a:txBody>
                    <a:bodyPr/>
                    <a:lstStyle/>
                    <a:p>
                      <a:pPr algn="ctr" rtl="1" fontAlgn="ctr"/>
                      <a:r>
                        <a:rPr lang="fa-IR" sz="1400" b="0" i="0" u="none" strike="noStrike" dirty="0">
                          <a:solidFill>
                            <a:srgbClr val="002060"/>
                          </a:solidFill>
                          <a:effectLst/>
                          <a:latin typeface="+mn-lt"/>
                          <a:cs typeface="+mj-cs"/>
                        </a:rPr>
                        <a:t>تعداد </a:t>
                      </a:r>
                      <a:r>
                        <a:rPr lang="en-US" sz="1400" b="0" i="0" u="none" strike="noStrike" dirty="0">
                          <a:solidFill>
                            <a:srgbClr val="002060"/>
                          </a:solidFill>
                          <a:effectLst/>
                          <a:latin typeface="+mn-lt"/>
                          <a:cs typeface="+mj-cs"/>
                        </a:rPr>
                        <a:t>IHRBW </a:t>
                      </a:r>
                      <a:r>
                        <a:rPr lang="fa-IR" sz="1400" b="0" i="0" u="none" strike="noStrike" dirty="0">
                          <a:solidFill>
                            <a:srgbClr val="002060"/>
                          </a:solidFill>
                          <a:effectLst/>
                          <a:latin typeface="+mn-lt"/>
                          <a:cs typeface="+mj-cs"/>
                        </a:rPr>
                        <a:t>در تحقیق</a:t>
                      </a:r>
                    </a:p>
                  </a:txBody>
                  <a:tcPr marL="0" marR="0" marT="0" marB="0" anchor="ctr">
                    <a:solidFill>
                      <a:schemeClr val="accent1">
                        <a:lumMod val="20000"/>
                        <a:lumOff val="80000"/>
                      </a:schemeClr>
                    </a:solidFill>
                  </a:tcPr>
                </a:tc>
                <a:tc>
                  <a:txBody>
                    <a:bodyPr/>
                    <a:lstStyle/>
                    <a:p>
                      <a:pPr algn="ctr" rtl="0" fontAlgn="ctr"/>
                      <a:r>
                        <a:rPr lang="en-US" sz="1400" b="0" i="0" u="none" strike="noStrike" dirty="0">
                          <a:solidFill>
                            <a:srgbClr val="002060"/>
                          </a:solidFill>
                          <a:effectLst/>
                          <a:latin typeface="+mn-lt"/>
                          <a:cs typeface="+mj-cs"/>
                        </a:rPr>
                        <a:t>IBBSS</a:t>
                      </a:r>
                    </a:p>
                  </a:txBody>
                  <a:tcPr marL="0" marR="0" marT="0" marB="0" anchor="ctr">
                    <a:solidFill>
                      <a:schemeClr val="accent1">
                        <a:lumMod val="20000"/>
                        <a:lumOff val="80000"/>
                      </a:schemeClr>
                    </a:solidFill>
                  </a:tcPr>
                </a:tc>
                <a:tc>
                  <a:txBody>
                    <a:bodyPr/>
                    <a:lstStyle/>
                    <a:p>
                      <a:pPr algn="ctr" rtl="1" fontAlgn="ctr"/>
                      <a:r>
                        <a:rPr lang="fa-IR" sz="1400" b="0" i="0" u="none" strike="noStrike" dirty="0">
                          <a:solidFill>
                            <a:srgbClr val="002060"/>
                          </a:solidFill>
                          <a:effectLst/>
                          <a:latin typeface="+mn-lt"/>
                          <a:cs typeface="+mj-cs"/>
                        </a:rPr>
                        <a:t>تحقیق</a:t>
                      </a:r>
                    </a:p>
                  </a:txBody>
                  <a:tcPr marL="0" marR="0" marT="0" marB="0" anchor="ctr">
                    <a:solidFill>
                      <a:schemeClr val="accent1">
                        <a:lumMod val="20000"/>
                        <a:lumOff val="80000"/>
                      </a:schemeClr>
                    </a:solidFill>
                  </a:tcPr>
                </a:tc>
                <a:tc>
                  <a:txBody>
                    <a:bodyPr/>
                    <a:lstStyle/>
                    <a:p>
                      <a:pPr algn="ctr" rtl="1" fontAlgn="ctr"/>
                      <a:r>
                        <a:rPr lang="fa-IR" sz="1400" b="1" i="0" u="none" strike="noStrike" dirty="0">
                          <a:solidFill>
                            <a:srgbClr val="7030A0"/>
                          </a:solidFill>
                          <a:effectLst/>
                          <a:latin typeface="+mn-lt"/>
                          <a:cs typeface="+mj-cs"/>
                        </a:rPr>
                        <a:t>دوسال یکبار</a:t>
                      </a:r>
                    </a:p>
                  </a:txBody>
                  <a:tcPr marL="0" marR="0" marT="0" marB="0" anchor="ctr">
                    <a:solidFill>
                      <a:srgbClr val="E6D5F3"/>
                    </a:solidFill>
                  </a:tcPr>
                </a:tc>
                <a:tc>
                  <a:txBody>
                    <a:bodyPr/>
                    <a:lstStyle/>
                    <a:p>
                      <a:pPr algn="ctr" rtl="1" fontAlgn="ctr"/>
                      <a:r>
                        <a:rPr lang="fa-IR" sz="1400" b="1" i="0" u="none" strike="noStrike" dirty="0">
                          <a:solidFill>
                            <a:srgbClr val="7030A0"/>
                          </a:solidFill>
                          <a:effectLst/>
                          <a:latin typeface="+mn-lt"/>
                          <a:cs typeface="+mj-cs"/>
                        </a:rPr>
                        <a:t>سن</a:t>
                      </a:r>
                    </a:p>
                  </a:txBody>
                  <a:tcPr marL="0" marR="0" marT="0" marB="0" anchor="ctr">
                    <a:solidFill>
                      <a:srgbClr val="E6D5F3"/>
                    </a:solidFill>
                  </a:tcPr>
                </a:tc>
                <a:extLst>
                  <a:ext uri="{0D108BD9-81ED-4DB2-BD59-A6C34878D82A}">
                    <a16:rowId xmlns:a16="http://schemas.microsoft.com/office/drawing/2014/main" val="2697802793"/>
                  </a:ext>
                </a:extLst>
              </a:tr>
            </a:tbl>
          </a:graphicData>
        </a:graphic>
      </p:graphicFrame>
      <p:pic>
        <p:nvPicPr>
          <p:cNvPr id="8" name="Picture 7">
            <a:extLst>
              <a:ext uri="{FF2B5EF4-FFF2-40B4-BE49-F238E27FC236}">
                <a16:creationId xmlns:a16="http://schemas.microsoft.com/office/drawing/2014/main" id="{26877F3B-E6CB-DF83-7BF5-1FD1CAECF9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6589" y="353277"/>
            <a:ext cx="902327" cy="90232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441155253"/>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32990" y="109716"/>
            <a:ext cx="11453785" cy="1778561"/>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fontScale="90000" lnSpcReduction="2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fa-IR" sz="6600" b="1" dirty="0">
                <a:solidFill>
                  <a:schemeClr val="bg1"/>
                </a:solidFill>
                <a:cs typeface="B Nazanin" panose="00000400000000000000" pitchFamily="2" charset="-78"/>
              </a:rPr>
              <a:t>3.</a:t>
            </a:r>
            <a:r>
              <a:rPr lang="fa-IR" sz="6600" b="1"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t> منابع تولید داده های مورد نیاز برای محاسبه شاخص ها</a:t>
            </a:r>
            <a:endParaRPr lang="fa-IR" sz="6600" b="1" dirty="0">
              <a:solidFill>
                <a:schemeClr val="bg1"/>
              </a:solidFill>
            </a:endParaRPr>
          </a:p>
        </p:txBody>
      </p:sp>
      <p:sp>
        <p:nvSpPr>
          <p:cNvPr id="4" name="Title 1"/>
          <p:cNvSpPr txBox="1">
            <a:spLocks/>
          </p:cNvSpPr>
          <p:nvPr/>
        </p:nvSpPr>
        <p:spPr>
          <a:xfrm>
            <a:off x="3429243" y="2166686"/>
            <a:ext cx="5260199" cy="400155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fontScale="975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endParaRPr lang="fa-IR" sz="6600" b="1" dirty="0">
              <a:solidFill>
                <a:schemeClr val="bg1"/>
              </a:solidFill>
            </a:endParaRPr>
          </a:p>
        </p:txBody>
      </p:sp>
      <p:pic>
        <p:nvPicPr>
          <p:cNvPr id="3" name="Picture 2">
            <a:extLst>
              <a:ext uri="{FF2B5EF4-FFF2-40B4-BE49-F238E27FC236}">
                <a16:creationId xmlns:a16="http://schemas.microsoft.com/office/drawing/2014/main" id="{68A8A5AF-8E1B-4DE6-51C5-7D403CB557C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6" b="13372"/>
          <a:stretch/>
        </p:blipFill>
        <p:spPr>
          <a:xfrm>
            <a:off x="4307366" y="2541890"/>
            <a:ext cx="3870864" cy="3251142"/>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15262818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454557" y="1699392"/>
          <a:ext cx="10677492" cy="4598112"/>
        </p:xfrm>
        <a:graphic>
          <a:graphicData uri="http://schemas.openxmlformats.org/drawingml/2006/table">
            <a:tbl>
              <a:tblPr firstRow="1" bandRow="1">
                <a:tableStyleId>{5C22544A-7EE6-4342-B048-85BDC9FD1C3A}</a:tableStyleId>
              </a:tblPr>
              <a:tblGrid>
                <a:gridCol w="8072994">
                  <a:extLst>
                    <a:ext uri="{9D8B030D-6E8A-4147-A177-3AD203B41FA5}">
                      <a16:colId xmlns:a16="http://schemas.microsoft.com/office/drawing/2014/main" val="381474189"/>
                    </a:ext>
                  </a:extLst>
                </a:gridCol>
                <a:gridCol w="2604498">
                  <a:extLst>
                    <a:ext uri="{9D8B030D-6E8A-4147-A177-3AD203B41FA5}">
                      <a16:colId xmlns:a16="http://schemas.microsoft.com/office/drawing/2014/main" val="699892201"/>
                    </a:ext>
                  </a:extLst>
                </a:gridCol>
              </a:tblGrid>
              <a:tr h="882828">
                <a:tc>
                  <a:txBody>
                    <a:bodyPr/>
                    <a:lstStyle/>
                    <a:p>
                      <a:pPr algn="r" rtl="1"/>
                      <a:r>
                        <a:rPr lang="fa-IR" sz="3200" b="1" dirty="0">
                          <a:solidFill>
                            <a:srgbClr val="006600"/>
                          </a:solidFill>
                          <a:cs typeface="B Nazanin" panose="00000400000000000000" pitchFamily="2" charset="-78"/>
                        </a:rPr>
                        <a:t>مطالعات زیستی</a:t>
                      </a:r>
                      <a:r>
                        <a:rPr lang="fa-IR" sz="3200" b="1" baseline="0" dirty="0">
                          <a:solidFill>
                            <a:srgbClr val="006600"/>
                          </a:solidFill>
                          <a:cs typeface="B Nazanin" panose="00000400000000000000" pitchFamily="2" charset="-78"/>
                        </a:rPr>
                        <a:t> رفتاری – مطالعات تخمین </a:t>
                      </a:r>
                      <a:endParaRPr lang="en-US" sz="3200" b="1" dirty="0">
                        <a:solidFill>
                          <a:srgbClr val="006600"/>
                        </a:solidFill>
                        <a:cs typeface="B Nazanin" panose="00000400000000000000" pitchFamily="2" charset="-78"/>
                      </a:endParaRPr>
                    </a:p>
                  </a:txBody>
                  <a:tcPr anchor="ctr">
                    <a:solidFill>
                      <a:schemeClr val="accent6">
                        <a:lumMod val="20000"/>
                        <a:lumOff val="80000"/>
                      </a:schemeClr>
                    </a:solidFill>
                  </a:tcPr>
                </a:tc>
                <a:tc>
                  <a:txBody>
                    <a:bodyPr/>
                    <a:lstStyle/>
                    <a:p>
                      <a:endParaRPr lang="en-US" dirty="0"/>
                    </a:p>
                  </a:txBody>
                  <a:tcPr>
                    <a:solidFill>
                      <a:schemeClr val="accent6">
                        <a:lumMod val="20000"/>
                        <a:lumOff val="80000"/>
                      </a:schemeClr>
                    </a:solidFill>
                  </a:tcPr>
                </a:tc>
                <a:extLst>
                  <a:ext uri="{0D108BD9-81ED-4DB2-BD59-A6C34878D82A}">
                    <a16:rowId xmlns:a16="http://schemas.microsoft.com/office/drawing/2014/main" val="491478428"/>
                  </a:ext>
                </a:extLst>
              </a:tr>
              <a:tr h="882828">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3200" b="1" dirty="0">
                          <a:solidFill>
                            <a:srgbClr val="002060"/>
                          </a:solidFill>
                          <a:cs typeface="B Nazanin" panose="00000400000000000000" pitchFamily="2" charset="-78"/>
                        </a:rPr>
                        <a:t>مطالعات زیستی</a:t>
                      </a:r>
                      <a:r>
                        <a:rPr lang="fa-IR" sz="3200" b="1" baseline="0" dirty="0">
                          <a:solidFill>
                            <a:srgbClr val="002060"/>
                          </a:solidFill>
                          <a:cs typeface="B Nazanin" panose="00000400000000000000" pitchFamily="2" charset="-78"/>
                        </a:rPr>
                        <a:t> رفتاری – مطالعات تخمین </a:t>
                      </a:r>
                      <a:endParaRPr lang="en-US" sz="3200" b="1" dirty="0">
                        <a:solidFill>
                          <a:srgbClr val="002060"/>
                        </a:solidFill>
                        <a:cs typeface="B Nazanin" panose="00000400000000000000" pitchFamily="2" charset="-78"/>
                      </a:endParaRPr>
                    </a:p>
                  </a:txBody>
                  <a:tcPr anchor="ctr">
                    <a:solidFill>
                      <a:schemeClr val="accent1">
                        <a:lumMod val="20000"/>
                        <a:lumOff val="80000"/>
                      </a:schemeClr>
                    </a:solidFill>
                  </a:tcPr>
                </a:tc>
                <a:tc>
                  <a:txBody>
                    <a:bodyPr/>
                    <a:lstStyle/>
                    <a:p>
                      <a:endParaRPr lang="en-US" dirty="0"/>
                    </a:p>
                  </a:txBody>
                  <a:tcPr>
                    <a:solidFill>
                      <a:schemeClr val="accent1">
                        <a:lumMod val="20000"/>
                        <a:lumOff val="80000"/>
                      </a:schemeClr>
                    </a:solidFill>
                  </a:tcPr>
                </a:tc>
                <a:extLst>
                  <a:ext uri="{0D108BD9-81ED-4DB2-BD59-A6C34878D82A}">
                    <a16:rowId xmlns:a16="http://schemas.microsoft.com/office/drawing/2014/main" val="2120179209"/>
                  </a:ext>
                </a:extLst>
              </a:tr>
              <a:tr h="882828">
                <a:tc>
                  <a:txBody>
                    <a:bodyPr/>
                    <a:lstStyle/>
                    <a:p>
                      <a:pPr algn="r" rtl="1"/>
                      <a:r>
                        <a:rPr lang="fa-IR" sz="3200" b="1" dirty="0">
                          <a:solidFill>
                            <a:srgbClr val="7030A0"/>
                          </a:solidFill>
                          <a:cs typeface="B Nazanin" panose="00000400000000000000" pitchFamily="2" charset="-78"/>
                        </a:rPr>
                        <a:t>ثبت و گزارش گیری روتین –نظام </a:t>
                      </a:r>
                      <a:r>
                        <a:rPr lang="en-US" sz="3200" b="1" dirty="0">
                          <a:solidFill>
                            <a:srgbClr val="7030A0"/>
                          </a:solidFill>
                          <a:cs typeface="B Nazanin" panose="00000400000000000000" pitchFamily="2" charset="-78"/>
                        </a:rPr>
                        <a:t>MIS</a:t>
                      </a:r>
                    </a:p>
                  </a:txBody>
                  <a:tcPr anchor="ctr">
                    <a:solidFill>
                      <a:srgbClr val="CCCCFF"/>
                    </a:solidFill>
                  </a:tcPr>
                </a:tc>
                <a:tc>
                  <a:txBody>
                    <a:bodyPr/>
                    <a:lstStyle/>
                    <a:p>
                      <a:endParaRPr lang="en-US" dirty="0"/>
                    </a:p>
                  </a:txBody>
                  <a:tcPr>
                    <a:solidFill>
                      <a:srgbClr val="CCCCFF"/>
                    </a:solidFill>
                  </a:tcPr>
                </a:tc>
                <a:extLst>
                  <a:ext uri="{0D108BD9-81ED-4DB2-BD59-A6C34878D82A}">
                    <a16:rowId xmlns:a16="http://schemas.microsoft.com/office/drawing/2014/main" val="1702202723"/>
                  </a:ext>
                </a:extLst>
              </a:tr>
              <a:tr h="933791">
                <a:tc>
                  <a:txBody>
                    <a:bodyPr/>
                    <a:lstStyle/>
                    <a:p>
                      <a:pPr algn="r" rtl="1"/>
                      <a:r>
                        <a:rPr lang="fa-IR" sz="3200" b="1" dirty="0">
                          <a:solidFill>
                            <a:srgbClr val="C00000"/>
                          </a:solidFill>
                          <a:cs typeface="B Nazanin" panose="00000400000000000000" pitchFamily="2" charset="-78"/>
                        </a:rPr>
                        <a:t>برنامه های منسجم ارزیابی فرآیند درون سازمانی و تکمیل چک لیست </a:t>
                      </a:r>
                      <a:endParaRPr lang="en-US" sz="3200" b="1" dirty="0">
                        <a:solidFill>
                          <a:srgbClr val="C00000"/>
                        </a:solidFill>
                        <a:cs typeface="B Nazanin" panose="00000400000000000000" pitchFamily="2" charset="-78"/>
                      </a:endParaRPr>
                    </a:p>
                  </a:txBody>
                  <a:tcPr anchor="ctr">
                    <a:solidFill>
                      <a:srgbClr val="FFD9D9"/>
                    </a:solidFill>
                  </a:tcPr>
                </a:tc>
                <a:tc>
                  <a:txBody>
                    <a:bodyPr/>
                    <a:lstStyle/>
                    <a:p>
                      <a:endParaRPr lang="en-US" dirty="0"/>
                    </a:p>
                  </a:txBody>
                  <a:tcPr>
                    <a:solidFill>
                      <a:srgbClr val="FFD9D9"/>
                    </a:solidFill>
                  </a:tcPr>
                </a:tc>
                <a:extLst>
                  <a:ext uri="{0D108BD9-81ED-4DB2-BD59-A6C34878D82A}">
                    <a16:rowId xmlns:a16="http://schemas.microsoft.com/office/drawing/2014/main" val="1376499197"/>
                  </a:ext>
                </a:extLst>
              </a:tr>
              <a:tr h="882828">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3200" b="1" dirty="0">
                          <a:solidFill>
                            <a:srgbClr val="FF6A47"/>
                          </a:solidFill>
                          <a:cs typeface="B Nazanin" panose="00000400000000000000" pitchFamily="2" charset="-78"/>
                        </a:rPr>
                        <a:t>ثبت و گزارش گیری روتین –نظام </a:t>
                      </a:r>
                      <a:r>
                        <a:rPr lang="en-US" sz="3200" b="1" kern="1200" dirty="0">
                          <a:solidFill>
                            <a:srgbClr val="FF6A47"/>
                          </a:solidFill>
                          <a:latin typeface="+mn-lt"/>
                          <a:ea typeface="+mn-ea"/>
                          <a:cs typeface="B Nazanin" panose="00000400000000000000" pitchFamily="2" charset="-78"/>
                        </a:rPr>
                        <a:t>MIS</a:t>
                      </a:r>
                    </a:p>
                  </a:txBody>
                  <a:tcPr anchor="ctr">
                    <a:solidFill>
                      <a:schemeClr val="accent2">
                        <a:lumMod val="40000"/>
                        <a:lumOff val="60000"/>
                      </a:schemeClr>
                    </a:solidFill>
                  </a:tcPr>
                </a:tc>
                <a:tc>
                  <a:txBody>
                    <a:bodyPr/>
                    <a:lstStyle/>
                    <a:p>
                      <a:endParaRPr lang="en-US" dirty="0"/>
                    </a:p>
                  </a:txBody>
                  <a:tcPr>
                    <a:solidFill>
                      <a:schemeClr val="accent2">
                        <a:lumMod val="40000"/>
                        <a:lumOff val="60000"/>
                      </a:schemeClr>
                    </a:solidFill>
                  </a:tcPr>
                </a:tc>
                <a:extLst>
                  <a:ext uri="{0D108BD9-81ED-4DB2-BD59-A6C34878D82A}">
                    <a16:rowId xmlns:a16="http://schemas.microsoft.com/office/drawing/2014/main" val="2981592742"/>
                  </a:ext>
                </a:extLst>
              </a:tr>
            </a:tbl>
          </a:graphicData>
        </a:graphic>
      </p:graphicFrame>
      <p:sp>
        <p:nvSpPr>
          <p:cNvPr id="13" name="Rounded Rectangle 12"/>
          <p:cNvSpPr/>
          <p:nvPr/>
        </p:nvSpPr>
        <p:spPr>
          <a:xfrm>
            <a:off x="8975166" y="1760957"/>
            <a:ext cx="1832137" cy="728381"/>
          </a:xfrm>
          <a:prstGeom prst="roundRect">
            <a:avLst/>
          </a:prstGeom>
          <a:solidFill>
            <a:srgbClr val="0066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slop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800" b="1" dirty="0">
                <a:solidFill>
                  <a:schemeClr val="tx1">
                    <a:lumMod val="20000"/>
                    <a:lumOff val="80000"/>
                  </a:schemeClr>
                </a:solidFill>
              </a:rPr>
              <a:t>Impact</a:t>
            </a:r>
            <a:endParaRPr lang="fa-IR" sz="2400" b="1" dirty="0">
              <a:solidFill>
                <a:schemeClr val="tx1">
                  <a:lumMod val="20000"/>
                  <a:lumOff val="80000"/>
                </a:schemeClr>
              </a:solidFill>
            </a:endParaRPr>
          </a:p>
        </p:txBody>
      </p:sp>
      <p:sp>
        <p:nvSpPr>
          <p:cNvPr id="14" name="Rounded Rectangle 13"/>
          <p:cNvSpPr/>
          <p:nvPr/>
        </p:nvSpPr>
        <p:spPr>
          <a:xfrm>
            <a:off x="8960501" y="2682840"/>
            <a:ext cx="1846802" cy="699497"/>
          </a:xfrm>
          <a:prstGeom prst="round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slop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dirty="0">
                <a:solidFill>
                  <a:schemeClr val="bg1">
                    <a:lumMod val="10000"/>
                    <a:lumOff val="90000"/>
                  </a:schemeClr>
                </a:solidFill>
              </a:rPr>
              <a:t>Outcome</a:t>
            </a:r>
            <a:endParaRPr lang="fa-IR" sz="3200" b="1" dirty="0">
              <a:solidFill>
                <a:schemeClr val="bg1">
                  <a:lumMod val="10000"/>
                  <a:lumOff val="90000"/>
                </a:schemeClr>
              </a:solidFill>
            </a:endParaRPr>
          </a:p>
        </p:txBody>
      </p:sp>
      <p:sp>
        <p:nvSpPr>
          <p:cNvPr id="15" name="Rounded Rectangle 14"/>
          <p:cNvSpPr/>
          <p:nvPr/>
        </p:nvSpPr>
        <p:spPr>
          <a:xfrm>
            <a:off x="8976823" y="3537243"/>
            <a:ext cx="1862433" cy="728381"/>
          </a:xfrm>
          <a:prstGeom prst="roundRect">
            <a:avLst/>
          </a:prstGeom>
          <a:solidFill>
            <a:srgbClr val="7030A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slop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800" b="1" dirty="0">
                <a:solidFill>
                  <a:schemeClr val="tx1">
                    <a:lumMod val="20000"/>
                    <a:lumOff val="80000"/>
                  </a:schemeClr>
                </a:solidFill>
              </a:rPr>
              <a:t>Output</a:t>
            </a:r>
            <a:endParaRPr lang="fa-IR" sz="3600" b="1" dirty="0">
              <a:solidFill>
                <a:schemeClr val="tx1">
                  <a:lumMod val="20000"/>
                  <a:lumOff val="80000"/>
                </a:schemeClr>
              </a:solidFill>
            </a:endParaRPr>
          </a:p>
        </p:txBody>
      </p:sp>
      <p:sp>
        <p:nvSpPr>
          <p:cNvPr id="16" name="Rounded Rectangle 15"/>
          <p:cNvSpPr/>
          <p:nvPr/>
        </p:nvSpPr>
        <p:spPr>
          <a:xfrm>
            <a:off x="9008774" y="4532007"/>
            <a:ext cx="1798529" cy="728381"/>
          </a:xfrm>
          <a:prstGeom prst="roundRect">
            <a:avLst/>
          </a:prstGeom>
          <a:solidFill>
            <a:srgbClr val="FF33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slop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dirty="0">
                <a:solidFill>
                  <a:schemeClr val="tx1">
                    <a:lumMod val="20000"/>
                    <a:lumOff val="80000"/>
                  </a:schemeClr>
                </a:solidFill>
              </a:rPr>
              <a:t>Process</a:t>
            </a:r>
            <a:endParaRPr lang="fa-IR" sz="3200" b="1" dirty="0">
              <a:solidFill>
                <a:schemeClr val="tx1">
                  <a:lumMod val="20000"/>
                  <a:lumOff val="80000"/>
                </a:schemeClr>
              </a:solidFill>
            </a:endParaRPr>
          </a:p>
        </p:txBody>
      </p:sp>
      <p:sp>
        <p:nvSpPr>
          <p:cNvPr id="17" name="Rounded Rectangle 16"/>
          <p:cNvSpPr/>
          <p:nvPr/>
        </p:nvSpPr>
        <p:spPr>
          <a:xfrm>
            <a:off x="9008774" y="5526771"/>
            <a:ext cx="1871096" cy="700482"/>
          </a:xfrm>
          <a:prstGeom prst="roundRect">
            <a:avLst/>
          </a:prstGeom>
          <a:solidFill>
            <a:srgbClr val="FF6A47"/>
          </a:solidFill>
          <a:ln>
            <a:noFill/>
          </a:ln>
          <a:effectLst>
            <a:outerShdw blurRad="44450" dist="27940" dir="5400000" algn="ctr">
              <a:srgbClr val="000000">
                <a:alpha val="32000"/>
              </a:srgbClr>
            </a:outerShdw>
          </a:effectLst>
          <a:scene3d>
            <a:camera prst="orthographicFront"/>
            <a:lightRig rig="balanced" dir="t">
              <a:rot lat="0" lon="0" rev="8700000"/>
            </a:lightRig>
          </a:scene3d>
          <a:sp3d>
            <a:bevelT w="190500" h="38100" prst="slope"/>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800" b="1" dirty="0">
                <a:solidFill>
                  <a:schemeClr val="tx1">
                    <a:lumMod val="20000"/>
                    <a:lumOff val="80000"/>
                  </a:schemeClr>
                </a:solidFill>
              </a:rPr>
              <a:t>Input</a:t>
            </a:r>
            <a:endParaRPr lang="fa-IR" sz="2800" b="1" dirty="0">
              <a:solidFill>
                <a:schemeClr val="tx1">
                  <a:lumMod val="20000"/>
                  <a:lumOff val="80000"/>
                </a:schemeClr>
              </a:solidFill>
            </a:endParaRPr>
          </a:p>
        </p:txBody>
      </p:sp>
      <p:sp>
        <p:nvSpPr>
          <p:cNvPr id="4" name="Title 1">
            <a:extLst>
              <a:ext uri="{FF2B5EF4-FFF2-40B4-BE49-F238E27FC236}">
                <a16:creationId xmlns:a16="http://schemas.microsoft.com/office/drawing/2014/main" id="{D4D06FA1-6362-0D77-F8DD-6E305E9B7832}"/>
              </a:ext>
            </a:extLst>
          </p:cNvPr>
          <p:cNvSpPr txBox="1">
            <a:spLocks/>
          </p:cNvSpPr>
          <p:nvPr/>
        </p:nvSpPr>
        <p:spPr>
          <a:xfrm>
            <a:off x="454556" y="206543"/>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lnSpcReduction="1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rtl="0" fontAlgn="ctr"/>
            <a:r>
              <a:rPr lang="fa-IR" sz="4000" dirty="0">
                <a:solidFill>
                  <a:schemeClr val="bg1"/>
                </a:solidFill>
                <a:cs typeface="B Nazanin" panose="00000400000000000000" pitchFamily="2" charset="-78"/>
              </a:rPr>
              <a:t>منابع تولید و روش های جمع آوری داده های مورد نیاز برای محاسبه شاخص ها </a:t>
            </a:r>
            <a:endParaRPr lang="en-US" sz="4000" dirty="0">
              <a:solidFill>
                <a:schemeClr val="bg1"/>
              </a:solidFill>
              <a:cs typeface="B Nazanin" panose="00000400000000000000" pitchFamily="2" charset="-78"/>
            </a:endParaRPr>
          </a:p>
        </p:txBody>
      </p:sp>
      <p:sp>
        <p:nvSpPr>
          <p:cNvPr id="5" name="Title 1">
            <a:extLst>
              <a:ext uri="{FF2B5EF4-FFF2-40B4-BE49-F238E27FC236}">
                <a16:creationId xmlns:a16="http://schemas.microsoft.com/office/drawing/2014/main" id="{8A94B7BD-CE28-77B4-DEDE-B5DC7803D2E3}"/>
              </a:ext>
            </a:extLst>
          </p:cNvPr>
          <p:cNvSpPr txBox="1">
            <a:spLocks/>
          </p:cNvSpPr>
          <p:nvPr/>
        </p:nvSpPr>
        <p:spPr>
          <a:xfrm>
            <a:off x="10532735" y="232760"/>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6" name="Picture 5">
            <a:extLst>
              <a:ext uri="{FF2B5EF4-FFF2-40B4-BE49-F238E27FC236}">
                <a16:creationId xmlns:a16="http://schemas.microsoft.com/office/drawing/2014/main" id="{49B4A247-9111-526B-7EB8-18D71BCE4AB2}"/>
              </a:ext>
            </a:extLst>
          </p:cNvPr>
          <p:cNvPicPr>
            <a:picLocks noChangeAspect="1"/>
          </p:cNvPicPr>
          <p:nvPr/>
        </p:nvPicPr>
        <p:blipFill>
          <a:blip r:embed="rId2"/>
          <a:stretch>
            <a:fillRect/>
          </a:stretch>
        </p:blipFill>
        <p:spPr>
          <a:xfrm>
            <a:off x="10685318" y="296295"/>
            <a:ext cx="1139714" cy="1016293"/>
          </a:xfrm>
          <a:prstGeom prst="rect">
            <a:avLst/>
          </a:prstGeom>
        </p:spPr>
      </p:pic>
      <p:sp>
        <p:nvSpPr>
          <p:cNvPr id="9" name="Title 1">
            <a:extLst>
              <a:ext uri="{FF2B5EF4-FFF2-40B4-BE49-F238E27FC236}">
                <a16:creationId xmlns:a16="http://schemas.microsoft.com/office/drawing/2014/main" id="{AF32EAD6-5387-B1F0-C204-0322DA145A1A}"/>
              </a:ext>
            </a:extLst>
          </p:cNvPr>
          <p:cNvSpPr txBox="1">
            <a:spLocks/>
          </p:cNvSpPr>
          <p:nvPr/>
        </p:nvSpPr>
        <p:spPr>
          <a:xfrm>
            <a:off x="3243276" y="1168418"/>
            <a:ext cx="6851104" cy="79695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1" anchor="ctr">
            <a:normAutofit fontScale="975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p>
        </p:txBody>
      </p:sp>
    </p:spTree>
    <p:extLst>
      <p:ext uri="{BB962C8B-B14F-4D97-AF65-F5344CB8AC3E}">
        <p14:creationId xmlns:p14="http://schemas.microsoft.com/office/powerpoint/2010/main" val="4226760329"/>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85403" y="615369"/>
            <a:ext cx="9144000" cy="1361757"/>
          </a:xfr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Autofit/>
          </a:bodyPr>
          <a:lstStyle/>
          <a:p>
            <a:pPr>
              <a:lnSpc>
                <a:spcPct val="150000"/>
              </a:lnSpc>
            </a:pPr>
            <a:r>
              <a:rPr lang="fa-IR" sz="4800" dirty="0">
                <a:solidFill>
                  <a:schemeClr val="bg1"/>
                </a:solidFill>
                <a:latin typeface="+mn-lt"/>
                <a:cs typeface="2  Titr" panose="00000700000000000000" pitchFamily="2" charset="-78"/>
              </a:rPr>
              <a:t>1.مطالعه تخمین موارد اچ ای وی </a:t>
            </a:r>
          </a:p>
        </p:txBody>
      </p:sp>
      <p:pic>
        <p:nvPicPr>
          <p:cNvPr id="6" name="Picture 5" descr="A screenshot of a computer">
            <a:extLst>
              <a:ext uri="{FF2B5EF4-FFF2-40B4-BE49-F238E27FC236}">
                <a16:creationId xmlns:a16="http://schemas.microsoft.com/office/drawing/2014/main" id="{8194D198-49D2-BEB6-0139-D0755D175C82}"/>
              </a:ext>
            </a:extLst>
          </p:cNvPr>
          <p:cNvPicPr>
            <a:picLocks noChangeAspect="1"/>
          </p:cNvPicPr>
          <p:nvPr/>
        </p:nvPicPr>
        <p:blipFill rotWithShape="1">
          <a:blip r:embed="rId3">
            <a:extLst>
              <a:ext uri="{28A0092B-C50C-407E-A947-70E740481C1C}">
                <a14:useLocalDpi xmlns:a14="http://schemas.microsoft.com/office/drawing/2010/main" val="0"/>
              </a:ext>
            </a:extLst>
          </a:blip>
          <a:srcRect l="34383" t="17222" r="53148" b="70000"/>
          <a:stretch/>
        </p:blipFill>
        <p:spPr>
          <a:xfrm>
            <a:off x="3672583" y="2183472"/>
            <a:ext cx="5124450" cy="3500862"/>
          </a:xfrm>
          <a:prstGeom prst="rect">
            <a:avLst/>
          </a:prstGeom>
        </p:spPr>
      </p:pic>
    </p:spTree>
    <p:extLst>
      <p:ext uri="{BB962C8B-B14F-4D97-AF65-F5344CB8AC3E}">
        <p14:creationId xmlns:p14="http://schemas.microsoft.com/office/powerpoint/2010/main" val="289359208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35647" y="4276678"/>
            <a:ext cx="3952240" cy="1463040"/>
          </a:xfrm>
          <a:prstGeom prst="roundRect">
            <a:avLst/>
          </a:prstGeom>
          <a:solidFill>
            <a:schemeClr val="accent6">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600">
                <a:cs typeface="2  Titr" panose="00000700000000000000" pitchFamily="2" charset="-78"/>
              </a:rPr>
              <a:t>CSAVER</a:t>
            </a:r>
            <a:endParaRPr lang="fa-IR" sz="3600" dirty="0">
              <a:cs typeface="2  Titr" panose="00000700000000000000" pitchFamily="2" charset="-78"/>
            </a:endParaRPr>
          </a:p>
        </p:txBody>
      </p:sp>
      <p:sp>
        <p:nvSpPr>
          <p:cNvPr id="7" name="Rounded Rectangle 6"/>
          <p:cNvSpPr/>
          <p:nvPr/>
        </p:nvSpPr>
        <p:spPr>
          <a:xfrm>
            <a:off x="7910821" y="4156161"/>
            <a:ext cx="4053840" cy="1442720"/>
          </a:xfrm>
          <a:prstGeom prst="roundRect">
            <a:avLst/>
          </a:prstGeom>
          <a:solidFill>
            <a:schemeClr val="accent6">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600" dirty="0">
                <a:cs typeface="2  Titr" panose="00000700000000000000" pitchFamily="2" charset="-78"/>
              </a:rPr>
              <a:t>EPP</a:t>
            </a:r>
            <a:endParaRPr lang="fa-IR" sz="3600" dirty="0">
              <a:cs typeface="2  Titr" panose="00000700000000000000" pitchFamily="2" charset="-78"/>
            </a:endParaRPr>
          </a:p>
        </p:txBody>
      </p:sp>
      <p:sp>
        <p:nvSpPr>
          <p:cNvPr id="11" name="Right Brace 10"/>
          <p:cNvSpPr/>
          <p:nvPr/>
        </p:nvSpPr>
        <p:spPr>
          <a:xfrm rot="16200000">
            <a:off x="5731332" y="-476445"/>
            <a:ext cx="1058245" cy="8544560"/>
          </a:xfrm>
          <a:prstGeom prst="rightBrace">
            <a:avLst>
              <a:gd name="adj1" fmla="val 65151"/>
              <a:gd name="adj2" fmla="val 50000"/>
            </a:avLst>
          </a:prstGeom>
          <a:ln w="571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pic>
        <p:nvPicPr>
          <p:cNvPr id="2" name="Picture 1" descr="A screenshot of a computer">
            <a:extLst>
              <a:ext uri="{FF2B5EF4-FFF2-40B4-BE49-F238E27FC236}">
                <a16:creationId xmlns:a16="http://schemas.microsoft.com/office/drawing/2014/main" id="{F275D7F2-AE38-5BEE-F2FB-8D4DDA676033}"/>
              </a:ext>
            </a:extLst>
          </p:cNvPr>
          <p:cNvPicPr>
            <a:picLocks noChangeAspect="1"/>
          </p:cNvPicPr>
          <p:nvPr/>
        </p:nvPicPr>
        <p:blipFill rotWithShape="1">
          <a:blip r:embed="rId2">
            <a:extLst>
              <a:ext uri="{28A0092B-C50C-407E-A947-70E740481C1C}">
                <a14:useLocalDpi xmlns:a14="http://schemas.microsoft.com/office/drawing/2010/main" val="0"/>
              </a:ext>
            </a:extLst>
          </a:blip>
          <a:srcRect l="34383" t="17222" r="53148" b="70000"/>
          <a:stretch/>
        </p:blipFill>
        <p:spPr>
          <a:xfrm>
            <a:off x="5189918" y="1736699"/>
            <a:ext cx="2239584" cy="1530013"/>
          </a:xfrm>
          <a:prstGeom prst="rect">
            <a:avLst/>
          </a:prstGeom>
        </p:spPr>
      </p:pic>
      <p:sp>
        <p:nvSpPr>
          <p:cNvPr id="3" name="Title 1">
            <a:extLst>
              <a:ext uri="{FF2B5EF4-FFF2-40B4-BE49-F238E27FC236}">
                <a16:creationId xmlns:a16="http://schemas.microsoft.com/office/drawing/2014/main" id="{6C7A13C7-8185-9B78-C4A6-0097978DECA9}"/>
              </a:ext>
            </a:extLst>
          </p:cNvPr>
          <p:cNvSpPr txBox="1">
            <a:spLocks/>
          </p:cNvSpPr>
          <p:nvPr/>
        </p:nvSpPr>
        <p:spPr>
          <a:xfrm>
            <a:off x="454556" y="160309"/>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fontAlgn="ctr"/>
            <a:r>
              <a:rPr lang="fa-IR" b="1" dirty="0">
                <a:solidFill>
                  <a:schemeClr val="bg1"/>
                </a:solidFill>
                <a:cs typeface="B Nazanin" panose="00000400000000000000" pitchFamily="2" charset="-78"/>
              </a:rPr>
              <a:t>تخمین موارد اچ آی وی – اسپکتورم</a:t>
            </a:r>
            <a:endParaRPr lang="en-US" b="1" dirty="0">
              <a:solidFill>
                <a:schemeClr val="bg1"/>
              </a:solidFill>
              <a:cs typeface="B Nazanin" panose="00000400000000000000" pitchFamily="2" charset="-78"/>
            </a:endParaRPr>
          </a:p>
        </p:txBody>
      </p:sp>
      <p:sp>
        <p:nvSpPr>
          <p:cNvPr id="4" name="Title 1">
            <a:extLst>
              <a:ext uri="{FF2B5EF4-FFF2-40B4-BE49-F238E27FC236}">
                <a16:creationId xmlns:a16="http://schemas.microsoft.com/office/drawing/2014/main" id="{4FDFFFBE-FBB4-97A0-4604-2CB6821FFA20}"/>
              </a:ext>
            </a:extLst>
          </p:cNvPr>
          <p:cNvSpPr txBox="1">
            <a:spLocks/>
          </p:cNvSpPr>
          <p:nvPr/>
        </p:nvSpPr>
        <p:spPr>
          <a:xfrm>
            <a:off x="10532735" y="232760"/>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5" name="Picture 4">
            <a:extLst>
              <a:ext uri="{FF2B5EF4-FFF2-40B4-BE49-F238E27FC236}">
                <a16:creationId xmlns:a16="http://schemas.microsoft.com/office/drawing/2014/main" id="{EDD0AF94-EAB5-A8B1-5AA1-FBBE1E8870F1}"/>
              </a:ext>
            </a:extLst>
          </p:cNvPr>
          <p:cNvPicPr>
            <a:picLocks noChangeAspect="1"/>
          </p:cNvPicPr>
          <p:nvPr/>
        </p:nvPicPr>
        <p:blipFill>
          <a:blip r:embed="rId3"/>
          <a:stretch>
            <a:fillRect/>
          </a:stretch>
        </p:blipFill>
        <p:spPr>
          <a:xfrm>
            <a:off x="10685318" y="296295"/>
            <a:ext cx="1139714" cy="1016293"/>
          </a:xfrm>
          <a:prstGeom prst="rect">
            <a:avLst/>
          </a:prstGeom>
        </p:spPr>
      </p:pic>
    </p:spTree>
    <p:extLst>
      <p:ext uri="{BB962C8B-B14F-4D97-AF65-F5344CB8AC3E}">
        <p14:creationId xmlns:p14="http://schemas.microsoft.com/office/powerpoint/2010/main" val="284385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7165126" y="1770484"/>
            <a:ext cx="4097139" cy="1115447"/>
          </a:xfrm>
          <a:prstGeom prst="roundRect">
            <a:avLst/>
          </a:prstGeom>
          <a:solidFill>
            <a:schemeClr val="accent6">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b="1" dirty="0">
                <a:cs typeface="B Nazanin" panose="00000400000000000000" pitchFamily="2" charset="-78"/>
              </a:rPr>
              <a:t>اطلاعات پایه جمعیتی</a:t>
            </a:r>
          </a:p>
        </p:txBody>
      </p:sp>
      <p:pic>
        <p:nvPicPr>
          <p:cNvPr id="2" name="Picture 1" descr="A screenshot of a computer">
            <a:extLst>
              <a:ext uri="{FF2B5EF4-FFF2-40B4-BE49-F238E27FC236}">
                <a16:creationId xmlns:a16="http://schemas.microsoft.com/office/drawing/2014/main" id="{F275D7F2-AE38-5BEE-F2FB-8D4DDA676033}"/>
              </a:ext>
            </a:extLst>
          </p:cNvPr>
          <p:cNvPicPr>
            <a:picLocks noChangeAspect="1"/>
          </p:cNvPicPr>
          <p:nvPr/>
        </p:nvPicPr>
        <p:blipFill rotWithShape="1">
          <a:blip r:embed="rId2">
            <a:extLst>
              <a:ext uri="{28A0092B-C50C-407E-A947-70E740481C1C}">
                <a14:useLocalDpi xmlns:a14="http://schemas.microsoft.com/office/drawing/2010/main" val="0"/>
              </a:ext>
            </a:extLst>
          </a:blip>
          <a:srcRect l="34383" t="17222" r="53148" b="70000"/>
          <a:stretch/>
        </p:blipFill>
        <p:spPr>
          <a:xfrm>
            <a:off x="724156" y="2235440"/>
            <a:ext cx="4453230" cy="3042305"/>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sp>
        <p:nvSpPr>
          <p:cNvPr id="3" name="Rounded Rectangle 6">
            <a:extLst>
              <a:ext uri="{FF2B5EF4-FFF2-40B4-BE49-F238E27FC236}">
                <a16:creationId xmlns:a16="http://schemas.microsoft.com/office/drawing/2014/main" id="{50A441BE-1A14-DCF1-E451-A4384DD388F5}"/>
              </a:ext>
            </a:extLst>
          </p:cNvPr>
          <p:cNvSpPr/>
          <p:nvPr/>
        </p:nvSpPr>
        <p:spPr>
          <a:xfrm>
            <a:off x="7210872" y="3187507"/>
            <a:ext cx="4097139" cy="1115447"/>
          </a:xfrm>
          <a:prstGeom prst="round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b="1" dirty="0">
                <a:cs typeface="B Nazanin" panose="00000400000000000000" pitchFamily="2" charset="-78"/>
              </a:rPr>
              <a:t>اطلاعات برنامه ایی</a:t>
            </a:r>
          </a:p>
        </p:txBody>
      </p:sp>
      <p:sp>
        <p:nvSpPr>
          <p:cNvPr id="4" name="Rounded Rectangle 6">
            <a:extLst>
              <a:ext uri="{FF2B5EF4-FFF2-40B4-BE49-F238E27FC236}">
                <a16:creationId xmlns:a16="http://schemas.microsoft.com/office/drawing/2014/main" id="{5C23F777-F59C-FEC7-FD20-6730BFAA9112}"/>
              </a:ext>
            </a:extLst>
          </p:cNvPr>
          <p:cNvSpPr/>
          <p:nvPr/>
        </p:nvSpPr>
        <p:spPr>
          <a:xfrm>
            <a:off x="7184384" y="4615891"/>
            <a:ext cx="4097139" cy="1115447"/>
          </a:xfrm>
          <a:prstGeom prst="roundRect">
            <a:avLst/>
          </a:prstGeom>
          <a:solidFill>
            <a:srgbClr val="C0000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b="1" dirty="0">
                <a:cs typeface="B Nazanin" panose="00000400000000000000" pitchFamily="2" charset="-78"/>
              </a:rPr>
              <a:t>اطلاعات سرویلانس</a:t>
            </a:r>
          </a:p>
        </p:txBody>
      </p:sp>
      <p:cxnSp>
        <p:nvCxnSpPr>
          <p:cNvPr id="9" name="Connector: Elbow 8">
            <a:extLst>
              <a:ext uri="{FF2B5EF4-FFF2-40B4-BE49-F238E27FC236}">
                <a16:creationId xmlns:a16="http://schemas.microsoft.com/office/drawing/2014/main" id="{665DD600-F97C-B6E1-9932-AEA4C75EABB6}"/>
              </a:ext>
            </a:extLst>
          </p:cNvPr>
          <p:cNvCxnSpPr>
            <a:cxnSpLocks/>
            <a:stCxn id="7" idx="1"/>
            <a:endCxn id="2" idx="3"/>
          </p:cNvCxnSpPr>
          <p:nvPr/>
        </p:nvCxnSpPr>
        <p:spPr>
          <a:xfrm rot="10800000" flipV="1">
            <a:off x="5177386" y="2328207"/>
            <a:ext cx="1987740" cy="1428385"/>
          </a:xfrm>
          <a:prstGeom prst="bentConnector3">
            <a:avLst/>
          </a:prstGeom>
          <a:ln w="28575">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ctor: Elbow 9">
            <a:extLst>
              <a:ext uri="{FF2B5EF4-FFF2-40B4-BE49-F238E27FC236}">
                <a16:creationId xmlns:a16="http://schemas.microsoft.com/office/drawing/2014/main" id="{B5001BF8-235D-E98A-A90E-633F29AE3D24}"/>
              </a:ext>
            </a:extLst>
          </p:cNvPr>
          <p:cNvCxnSpPr>
            <a:cxnSpLocks/>
            <a:stCxn id="3" idx="1"/>
            <a:endCxn id="2" idx="3"/>
          </p:cNvCxnSpPr>
          <p:nvPr/>
        </p:nvCxnSpPr>
        <p:spPr>
          <a:xfrm rot="10800000" flipV="1">
            <a:off x="5177386" y="3745231"/>
            <a:ext cx="2033486" cy="11362"/>
          </a:xfrm>
          <a:prstGeom prst="bentConnector3">
            <a:avLst/>
          </a:prstGeom>
          <a:ln w="28575">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ctor: Elbow 15">
            <a:extLst>
              <a:ext uri="{FF2B5EF4-FFF2-40B4-BE49-F238E27FC236}">
                <a16:creationId xmlns:a16="http://schemas.microsoft.com/office/drawing/2014/main" id="{1C483DA8-5285-6179-5B14-B9783B2607FC}"/>
              </a:ext>
            </a:extLst>
          </p:cNvPr>
          <p:cNvCxnSpPr>
            <a:cxnSpLocks/>
            <a:stCxn id="4" idx="1"/>
            <a:endCxn id="2" idx="3"/>
          </p:cNvCxnSpPr>
          <p:nvPr/>
        </p:nvCxnSpPr>
        <p:spPr>
          <a:xfrm rot="10800000">
            <a:off x="5177386" y="3756593"/>
            <a:ext cx="2006998" cy="1417022"/>
          </a:xfrm>
          <a:prstGeom prst="bentConnector3">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id="{934F1C2C-82BB-6082-1ED4-9A51C1BA1F04}"/>
              </a:ext>
            </a:extLst>
          </p:cNvPr>
          <p:cNvSpPr txBox="1">
            <a:spLocks/>
          </p:cNvSpPr>
          <p:nvPr/>
        </p:nvSpPr>
        <p:spPr>
          <a:xfrm>
            <a:off x="454556" y="160309"/>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fontAlgn="ctr"/>
            <a:r>
              <a:rPr lang="fa-IR" b="1" dirty="0">
                <a:solidFill>
                  <a:schemeClr val="bg1"/>
                </a:solidFill>
                <a:cs typeface="B Nazanin" panose="00000400000000000000" pitchFamily="2" charset="-78"/>
              </a:rPr>
              <a:t>تخمین موارد اچ آی وی – اسپکتورم </a:t>
            </a:r>
            <a:r>
              <a:rPr lang="en-US" b="1" dirty="0">
                <a:solidFill>
                  <a:schemeClr val="bg1"/>
                </a:solidFill>
                <a:cs typeface="B Nazanin" panose="00000400000000000000" pitchFamily="2" charset="-78"/>
              </a:rPr>
              <a:t>EPP</a:t>
            </a:r>
          </a:p>
        </p:txBody>
      </p:sp>
      <p:sp>
        <p:nvSpPr>
          <p:cNvPr id="32" name="Title 1">
            <a:extLst>
              <a:ext uri="{FF2B5EF4-FFF2-40B4-BE49-F238E27FC236}">
                <a16:creationId xmlns:a16="http://schemas.microsoft.com/office/drawing/2014/main" id="{5581ECD1-AE87-8DDC-80C8-96FB5BAB33A7}"/>
              </a:ext>
            </a:extLst>
          </p:cNvPr>
          <p:cNvSpPr txBox="1">
            <a:spLocks/>
          </p:cNvSpPr>
          <p:nvPr/>
        </p:nvSpPr>
        <p:spPr>
          <a:xfrm>
            <a:off x="10532735" y="232760"/>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33" name="Picture 32">
            <a:extLst>
              <a:ext uri="{FF2B5EF4-FFF2-40B4-BE49-F238E27FC236}">
                <a16:creationId xmlns:a16="http://schemas.microsoft.com/office/drawing/2014/main" id="{3B445051-8DBC-26F2-22C8-34E6916324F3}"/>
              </a:ext>
            </a:extLst>
          </p:cNvPr>
          <p:cNvPicPr>
            <a:picLocks noChangeAspect="1"/>
          </p:cNvPicPr>
          <p:nvPr/>
        </p:nvPicPr>
        <p:blipFill>
          <a:blip r:embed="rId3"/>
          <a:stretch>
            <a:fillRect/>
          </a:stretch>
        </p:blipFill>
        <p:spPr>
          <a:xfrm>
            <a:off x="10685318" y="296295"/>
            <a:ext cx="1139714" cy="1016293"/>
          </a:xfrm>
          <a:prstGeom prst="rect">
            <a:avLst/>
          </a:prstGeom>
        </p:spPr>
      </p:pic>
    </p:spTree>
    <p:extLst>
      <p:ext uri="{BB962C8B-B14F-4D97-AF65-F5344CB8AC3E}">
        <p14:creationId xmlns:p14="http://schemas.microsoft.com/office/powerpoint/2010/main" val="2528425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ircle(in)">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934F1C2C-82BB-6082-1ED4-9A51C1BA1F04}"/>
              </a:ext>
            </a:extLst>
          </p:cNvPr>
          <p:cNvSpPr txBox="1">
            <a:spLocks/>
          </p:cNvSpPr>
          <p:nvPr/>
        </p:nvSpPr>
        <p:spPr>
          <a:xfrm>
            <a:off x="454556" y="160309"/>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fontAlgn="ctr"/>
            <a:r>
              <a:rPr lang="fa-IR" b="1" dirty="0">
                <a:solidFill>
                  <a:schemeClr val="bg1"/>
                </a:solidFill>
                <a:cs typeface="B Nazanin" panose="00000400000000000000" pitchFamily="2" charset="-78"/>
              </a:rPr>
              <a:t>تخمین موارد اچ آی وی – اسپکتورم </a:t>
            </a:r>
            <a:r>
              <a:rPr lang="en-US" b="1" dirty="0">
                <a:solidFill>
                  <a:schemeClr val="bg1"/>
                </a:solidFill>
                <a:cs typeface="B Nazanin" panose="00000400000000000000" pitchFamily="2" charset="-78"/>
              </a:rPr>
              <a:t>EPP</a:t>
            </a:r>
          </a:p>
        </p:txBody>
      </p:sp>
      <p:sp>
        <p:nvSpPr>
          <p:cNvPr id="32" name="Title 1">
            <a:extLst>
              <a:ext uri="{FF2B5EF4-FFF2-40B4-BE49-F238E27FC236}">
                <a16:creationId xmlns:a16="http://schemas.microsoft.com/office/drawing/2014/main" id="{5581ECD1-AE87-8DDC-80C8-96FB5BAB33A7}"/>
              </a:ext>
            </a:extLst>
          </p:cNvPr>
          <p:cNvSpPr txBox="1">
            <a:spLocks/>
          </p:cNvSpPr>
          <p:nvPr/>
        </p:nvSpPr>
        <p:spPr>
          <a:xfrm>
            <a:off x="10459093" y="186526"/>
            <a:ext cx="1419256"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33" name="Picture 32">
            <a:extLst>
              <a:ext uri="{FF2B5EF4-FFF2-40B4-BE49-F238E27FC236}">
                <a16:creationId xmlns:a16="http://schemas.microsoft.com/office/drawing/2014/main" id="{3B445051-8DBC-26F2-22C8-34E6916324F3}"/>
              </a:ext>
            </a:extLst>
          </p:cNvPr>
          <p:cNvPicPr>
            <a:picLocks noChangeAspect="1"/>
          </p:cNvPicPr>
          <p:nvPr/>
        </p:nvPicPr>
        <p:blipFill>
          <a:blip r:embed="rId2"/>
          <a:stretch>
            <a:fillRect/>
          </a:stretch>
        </p:blipFill>
        <p:spPr>
          <a:xfrm>
            <a:off x="10597730" y="301835"/>
            <a:ext cx="1139714" cy="1016293"/>
          </a:xfrm>
          <a:prstGeom prst="rect">
            <a:avLst/>
          </a:prstGeom>
        </p:spPr>
      </p:pic>
      <p:graphicFrame>
        <p:nvGraphicFramePr>
          <p:cNvPr id="5" name="Table 4">
            <a:extLst>
              <a:ext uri="{FF2B5EF4-FFF2-40B4-BE49-F238E27FC236}">
                <a16:creationId xmlns:a16="http://schemas.microsoft.com/office/drawing/2014/main" id="{F773CCE3-2332-D520-4DB1-CE087D076E2E}"/>
              </a:ext>
            </a:extLst>
          </p:cNvPr>
          <p:cNvGraphicFramePr>
            <a:graphicFrameLocks noGrp="1"/>
          </p:cNvGraphicFramePr>
          <p:nvPr/>
        </p:nvGraphicFramePr>
        <p:xfrm>
          <a:off x="340273" y="1569425"/>
          <a:ext cx="11538075" cy="4570119"/>
        </p:xfrm>
        <a:graphic>
          <a:graphicData uri="http://schemas.openxmlformats.org/drawingml/2006/table">
            <a:tbl>
              <a:tblPr firstRow="1" bandRow="1">
                <a:tableStyleId>{5C22544A-7EE6-4342-B048-85BDC9FD1C3A}</a:tableStyleId>
              </a:tblPr>
              <a:tblGrid>
                <a:gridCol w="4191512">
                  <a:extLst>
                    <a:ext uri="{9D8B030D-6E8A-4147-A177-3AD203B41FA5}">
                      <a16:colId xmlns:a16="http://schemas.microsoft.com/office/drawing/2014/main" val="1835389769"/>
                    </a:ext>
                  </a:extLst>
                </a:gridCol>
                <a:gridCol w="3500538">
                  <a:extLst>
                    <a:ext uri="{9D8B030D-6E8A-4147-A177-3AD203B41FA5}">
                      <a16:colId xmlns:a16="http://schemas.microsoft.com/office/drawing/2014/main" val="92141807"/>
                    </a:ext>
                  </a:extLst>
                </a:gridCol>
                <a:gridCol w="3846025">
                  <a:extLst>
                    <a:ext uri="{9D8B030D-6E8A-4147-A177-3AD203B41FA5}">
                      <a16:colId xmlns:a16="http://schemas.microsoft.com/office/drawing/2014/main" val="4261928751"/>
                    </a:ext>
                  </a:extLst>
                </a:gridCol>
              </a:tblGrid>
              <a:tr h="1288499">
                <a:tc>
                  <a:txBody>
                    <a:bodyPr/>
                    <a:lstStyle/>
                    <a:p>
                      <a:endParaRPr lang="en-US" dirty="0"/>
                    </a:p>
                  </a:txBody>
                  <a:tcPr>
                    <a:solidFill>
                      <a:schemeClr val="accent2">
                        <a:lumMod val="20000"/>
                        <a:lumOff val="80000"/>
                      </a:schemeClr>
                    </a:solidFill>
                  </a:tcPr>
                </a:tc>
                <a:tc>
                  <a:txBody>
                    <a:bodyPr/>
                    <a:lstStyle/>
                    <a:p>
                      <a:endParaRPr lang="en-US" b="1" dirty="0">
                        <a:solidFill>
                          <a:srgbClr val="002060"/>
                        </a:solidFill>
                        <a:cs typeface="B Nazanin" panose="00000400000000000000" pitchFamily="2" charset="-78"/>
                      </a:endParaRPr>
                    </a:p>
                  </a:txBody>
                  <a:tcPr>
                    <a:solidFill>
                      <a:schemeClr val="accent5">
                        <a:lumMod val="20000"/>
                        <a:lumOff val="80000"/>
                      </a:schemeClr>
                    </a:solidFill>
                  </a:tcPr>
                </a:tc>
                <a:tc>
                  <a:txBody>
                    <a:bodyPr/>
                    <a:lstStyle/>
                    <a:p>
                      <a:endParaRPr lang="en-US" dirty="0"/>
                    </a:p>
                  </a:txBody>
                  <a:tcPr>
                    <a:solidFill>
                      <a:schemeClr val="accent6">
                        <a:lumMod val="20000"/>
                        <a:lumOff val="80000"/>
                      </a:schemeClr>
                    </a:solidFill>
                  </a:tcPr>
                </a:tc>
                <a:extLst>
                  <a:ext uri="{0D108BD9-81ED-4DB2-BD59-A6C34878D82A}">
                    <a16:rowId xmlns:a16="http://schemas.microsoft.com/office/drawing/2014/main" val="219708053"/>
                  </a:ext>
                </a:extLst>
              </a:tr>
              <a:tr h="659288">
                <a:tc>
                  <a:txBody>
                    <a:bodyPr/>
                    <a:lstStyle/>
                    <a:p>
                      <a:r>
                        <a:rPr lang="fa-IR" sz="2400" b="1" dirty="0">
                          <a:solidFill>
                            <a:srgbClr val="C00000"/>
                          </a:solidFill>
                          <a:cs typeface="B Nazanin" panose="00000400000000000000" pitchFamily="2" charset="-78"/>
                        </a:rPr>
                        <a:t>تعداد جمعیت و شیوع در</a:t>
                      </a:r>
                      <a:r>
                        <a:rPr lang="en-US" sz="2400" b="1" dirty="0">
                          <a:solidFill>
                            <a:srgbClr val="C00000"/>
                          </a:solidFill>
                          <a:cs typeface="B Nazanin" panose="00000400000000000000" pitchFamily="2" charset="-78"/>
                        </a:rPr>
                        <a:t>IDU</a:t>
                      </a:r>
                    </a:p>
                  </a:txBody>
                  <a:tcPr>
                    <a:solidFill>
                      <a:schemeClr val="accent2">
                        <a:lumMod val="20000"/>
                        <a:lumOff val="80000"/>
                      </a:schemeClr>
                    </a:solidFill>
                  </a:tcPr>
                </a:tc>
                <a:tc>
                  <a:txBody>
                    <a:bodyPr/>
                    <a:lstStyle/>
                    <a:p>
                      <a:pPr algn="ctr"/>
                      <a:r>
                        <a:rPr lang="fa-IR" sz="3200" b="1" dirty="0">
                          <a:solidFill>
                            <a:srgbClr val="002060"/>
                          </a:solidFill>
                          <a:cs typeface="B Nazanin" panose="00000400000000000000" pitchFamily="2" charset="-78"/>
                        </a:rPr>
                        <a:t>برنامه </a:t>
                      </a:r>
                      <a:r>
                        <a:rPr lang="en-US" sz="3200" b="1" dirty="0">
                          <a:solidFill>
                            <a:srgbClr val="002060"/>
                          </a:solidFill>
                          <a:cs typeface="B Nazanin" panose="00000400000000000000" pitchFamily="2" charset="-78"/>
                        </a:rPr>
                        <a:t>PMTCT</a:t>
                      </a:r>
                    </a:p>
                  </a:txBody>
                  <a:tcPr>
                    <a:solidFill>
                      <a:schemeClr val="accent5">
                        <a:lumMod val="20000"/>
                        <a:lumOff val="80000"/>
                      </a:schemeClr>
                    </a:solidFill>
                  </a:tcPr>
                </a:tc>
                <a:tc>
                  <a:txBody>
                    <a:bodyPr/>
                    <a:lstStyle/>
                    <a:p>
                      <a:r>
                        <a:rPr lang="fa-IR" sz="2800" b="1" dirty="0">
                          <a:solidFill>
                            <a:schemeClr val="accent6">
                              <a:lumMod val="50000"/>
                            </a:schemeClr>
                          </a:solidFill>
                          <a:cs typeface="B Nazanin" panose="00000400000000000000" pitchFamily="2" charset="-78"/>
                        </a:rPr>
                        <a:t>جمعیت عمومی سن و جنس</a:t>
                      </a:r>
                      <a:endParaRPr lang="en-US" sz="2800" b="1" dirty="0">
                        <a:solidFill>
                          <a:schemeClr val="accent6">
                            <a:lumMod val="50000"/>
                          </a:schemeClr>
                        </a:solidFill>
                        <a:cs typeface="B Nazanin" panose="00000400000000000000" pitchFamily="2" charset="-78"/>
                      </a:endParaRPr>
                    </a:p>
                  </a:txBody>
                  <a:tcPr>
                    <a:solidFill>
                      <a:schemeClr val="accent6">
                        <a:lumMod val="20000"/>
                        <a:lumOff val="80000"/>
                      </a:schemeClr>
                    </a:solidFill>
                  </a:tcPr>
                </a:tc>
                <a:extLst>
                  <a:ext uri="{0D108BD9-81ED-4DB2-BD59-A6C34878D82A}">
                    <a16:rowId xmlns:a16="http://schemas.microsoft.com/office/drawing/2014/main" val="96301312"/>
                  </a:ext>
                </a:extLst>
              </a:tr>
              <a:tr h="659288">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rgbClr val="C00000"/>
                          </a:solidFill>
                          <a:cs typeface="B Nazanin" panose="00000400000000000000" pitchFamily="2" charset="-78"/>
                        </a:rPr>
                        <a:t>تعداد جمعیت و شیوع در</a:t>
                      </a:r>
                      <a:r>
                        <a:rPr lang="en-US" sz="2400" b="1" dirty="0">
                          <a:solidFill>
                            <a:srgbClr val="C00000"/>
                          </a:solidFill>
                          <a:cs typeface="B Nazanin" panose="00000400000000000000" pitchFamily="2" charset="-78"/>
                        </a:rPr>
                        <a:t>IHRBM</a:t>
                      </a:r>
                    </a:p>
                  </a:txBody>
                  <a:tcPr>
                    <a:solidFill>
                      <a:schemeClr val="accent2">
                        <a:lumMod val="20000"/>
                        <a:lumOff val="80000"/>
                      </a:schemeClr>
                    </a:solidFill>
                  </a:tcPr>
                </a:tc>
                <a:tc>
                  <a:txBody>
                    <a:bodyPr/>
                    <a:lstStyle/>
                    <a:p>
                      <a:pPr algn="ctr"/>
                      <a:r>
                        <a:rPr lang="fa-IR" sz="3200" b="1" dirty="0">
                          <a:solidFill>
                            <a:srgbClr val="002060"/>
                          </a:solidFill>
                          <a:cs typeface="B Nazanin" panose="00000400000000000000" pitchFamily="2" charset="-78"/>
                        </a:rPr>
                        <a:t>پوشش درمان</a:t>
                      </a:r>
                      <a:endParaRPr lang="en-US" sz="3200" b="1" dirty="0">
                        <a:solidFill>
                          <a:srgbClr val="002060"/>
                        </a:solidFill>
                        <a:cs typeface="B Nazanin" panose="00000400000000000000" pitchFamily="2" charset="-78"/>
                      </a:endParaRPr>
                    </a:p>
                  </a:txBody>
                  <a:tcPr>
                    <a:solidFill>
                      <a:schemeClr val="accent5">
                        <a:lumMod val="20000"/>
                        <a:lumOff val="80000"/>
                      </a:schemeClr>
                    </a:solidFill>
                  </a:tcPr>
                </a:tc>
                <a:tc>
                  <a:txBody>
                    <a:bodyPr/>
                    <a:lstStyle/>
                    <a:p>
                      <a:r>
                        <a:rPr lang="fa-IR" sz="2800" b="1" dirty="0">
                          <a:solidFill>
                            <a:schemeClr val="accent6">
                              <a:lumMod val="50000"/>
                            </a:schemeClr>
                          </a:solidFill>
                          <a:cs typeface="B Nazanin" panose="00000400000000000000" pitchFamily="2" charset="-78"/>
                        </a:rPr>
                        <a:t>میزان باروری عمومی</a:t>
                      </a:r>
                      <a:endParaRPr lang="en-US" sz="2800" b="1" dirty="0">
                        <a:solidFill>
                          <a:schemeClr val="accent6">
                            <a:lumMod val="50000"/>
                          </a:schemeClr>
                        </a:solidFill>
                        <a:cs typeface="B Nazanin" panose="00000400000000000000" pitchFamily="2" charset="-78"/>
                      </a:endParaRPr>
                    </a:p>
                  </a:txBody>
                  <a:tcPr>
                    <a:solidFill>
                      <a:schemeClr val="accent6">
                        <a:lumMod val="20000"/>
                        <a:lumOff val="80000"/>
                      </a:schemeClr>
                    </a:solidFill>
                  </a:tcPr>
                </a:tc>
                <a:extLst>
                  <a:ext uri="{0D108BD9-81ED-4DB2-BD59-A6C34878D82A}">
                    <a16:rowId xmlns:a16="http://schemas.microsoft.com/office/drawing/2014/main" val="1790059946"/>
                  </a:ext>
                </a:extLst>
              </a:tr>
              <a:tr h="659288">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rgbClr val="C00000"/>
                          </a:solidFill>
                          <a:cs typeface="B Nazanin" panose="00000400000000000000" pitchFamily="2" charset="-78"/>
                        </a:rPr>
                        <a:t>تعداد جمعیت و شیوع در</a:t>
                      </a:r>
                      <a:r>
                        <a:rPr lang="en-US" sz="2400" b="1" dirty="0">
                          <a:solidFill>
                            <a:srgbClr val="C00000"/>
                          </a:solidFill>
                          <a:cs typeface="B Nazanin" panose="00000400000000000000" pitchFamily="2" charset="-78"/>
                        </a:rPr>
                        <a:t>IHRBW</a:t>
                      </a:r>
                    </a:p>
                  </a:txBody>
                  <a:tcPr>
                    <a:solidFill>
                      <a:schemeClr val="accent2">
                        <a:lumMod val="20000"/>
                        <a:lumOff val="80000"/>
                      </a:schemeClr>
                    </a:solidFill>
                  </a:tcPr>
                </a:tc>
                <a:tc>
                  <a:txBody>
                    <a:bodyPr/>
                    <a:lstStyle/>
                    <a:p>
                      <a:pPr algn="ctr"/>
                      <a:r>
                        <a:rPr lang="fa-IR" sz="3200" b="1" dirty="0">
                          <a:solidFill>
                            <a:srgbClr val="002060"/>
                          </a:solidFill>
                          <a:cs typeface="B Nazanin" panose="00000400000000000000" pitchFamily="2" charset="-78"/>
                        </a:rPr>
                        <a:t>میزان</a:t>
                      </a:r>
                      <a:r>
                        <a:rPr lang="en-US" sz="3200" b="1" dirty="0">
                          <a:solidFill>
                            <a:srgbClr val="002060"/>
                          </a:solidFill>
                          <a:cs typeface="B Nazanin" panose="00000400000000000000" pitchFamily="2" charset="-78"/>
                        </a:rPr>
                        <a:t> VL</a:t>
                      </a:r>
                      <a:r>
                        <a:rPr lang="fa-IR" sz="3200" b="1" dirty="0">
                          <a:solidFill>
                            <a:srgbClr val="002060"/>
                          </a:solidFill>
                          <a:cs typeface="B Nazanin" panose="00000400000000000000" pitchFamily="2" charset="-78"/>
                        </a:rPr>
                        <a:t> ساپرس شده  </a:t>
                      </a:r>
                      <a:endParaRPr lang="en-US" sz="3200" b="1" dirty="0">
                        <a:solidFill>
                          <a:srgbClr val="002060"/>
                        </a:solidFill>
                        <a:cs typeface="B Nazanin" panose="00000400000000000000" pitchFamily="2" charset="-78"/>
                      </a:endParaRPr>
                    </a:p>
                  </a:txBody>
                  <a:tcPr>
                    <a:solidFill>
                      <a:schemeClr val="accent5">
                        <a:lumMod val="20000"/>
                        <a:lumOff val="80000"/>
                      </a:schemeClr>
                    </a:solidFill>
                  </a:tcPr>
                </a:tc>
                <a:tc>
                  <a:txBody>
                    <a:bodyPr/>
                    <a:lstStyle/>
                    <a:p>
                      <a:r>
                        <a:rPr lang="fa-IR" sz="2800" b="1" dirty="0">
                          <a:solidFill>
                            <a:schemeClr val="accent6">
                              <a:lumMod val="50000"/>
                            </a:schemeClr>
                          </a:solidFill>
                          <a:cs typeface="B Nazanin" panose="00000400000000000000" pitchFamily="2" charset="-78"/>
                        </a:rPr>
                        <a:t>میزان مرگ و میر</a:t>
                      </a:r>
                      <a:endParaRPr lang="en-US" sz="2800" b="1" dirty="0">
                        <a:solidFill>
                          <a:schemeClr val="accent6">
                            <a:lumMod val="50000"/>
                          </a:schemeClr>
                        </a:solidFill>
                        <a:cs typeface="B Nazanin" panose="00000400000000000000" pitchFamily="2" charset="-78"/>
                      </a:endParaRPr>
                    </a:p>
                  </a:txBody>
                  <a:tcPr>
                    <a:solidFill>
                      <a:schemeClr val="accent6">
                        <a:lumMod val="20000"/>
                        <a:lumOff val="80000"/>
                      </a:schemeClr>
                    </a:solidFill>
                  </a:tcPr>
                </a:tc>
                <a:extLst>
                  <a:ext uri="{0D108BD9-81ED-4DB2-BD59-A6C34878D82A}">
                    <a16:rowId xmlns:a16="http://schemas.microsoft.com/office/drawing/2014/main" val="3396962479"/>
                  </a:ext>
                </a:extLst>
              </a:tr>
              <a:tr h="651878">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rgbClr val="C00000"/>
                          </a:solidFill>
                          <a:cs typeface="B Nazanin" panose="00000400000000000000" pitchFamily="2" charset="-78"/>
                        </a:rPr>
                        <a:t>تعداد جمعیت و شیوع دربقیه مردان</a:t>
                      </a:r>
                      <a:endParaRPr lang="en-US" sz="2400" b="1" dirty="0">
                        <a:solidFill>
                          <a:srgbClr val="C00000"/>
                        </a:solidFill>
                        <a:cs typeface="B Nazanin" panose="00000400000000000000" pitchFamily="2" charset="-78"/>
                      </a:endParaRPr>
                    </a:p>
                  </a:txBody>
                  <a:tcPr>
                    <a:solidFill>
                      <a:schemeClr val="accent2">
                        <a:lumMod val="20000"/>
                        <a:lumOff val="80000"/>
                      </a:schemeClr>
                    </a:solidFill>
                  </a:tcPr>
                </a:tc>
                <a:tc>
                  <a:txBody>
                    <a:bodyPr/>
                    <a:lstStyle/>
                    <a:p>
                      <a:pPr algn="ctr"/>
                      <a:r>
                        <a:rPr lang="fa-IR" sz="3200" b="1" dirty="0">
                          <a:solidFill>
                            <a:srgbClr val="002060"/>
                          </a:solidFill>
                          <a:cs typeface="B Nazanin" panose="00000400000000000000" pitchFamily="2" charset="-78"/>
                        </a:rPr>
                        <a:t>میزان تست</a:t>
                      </a:r>
                      <a:endParaRPr lang="en-US" sz="3200" b="1" dirty="0">
                        <a:solidFill>
                          <a:srgbClr val="002060"/>
                        </a:solidFill>
                        <a:cs typeface="B Nazanin" panose="00000400000000000000" pitchFamily="2" charset="-78"/>
                      </a:endParaRPr>
                    </a:p>
                  </a:txBody>
                  <a:tcPr>
                    <a:solidFill>
                      <a:schemeClr val="accent5">
                        <a:lumMod val="20000"/>
                        <a:lumOff val="80000"/>
                      </a:schemeClr>
                    </a:solidFill>
                  </a:tcPr>
                </a:tc>
                <a:tc>
                  <a:txBody>
                    <a:bodyPr/>
                    <a:lstStyle/>
                    <a:p>
                      <a:r>
                        <a:rPr lang="fa-IR" sz="2800" b="1" dirty="0">
                          <a:solidFill>
                            <a:schemeClr val="accent6">
                              <a:lumMod val="50000"/>
                            </a:schemeClr>
                          </a:solidFill>
                          <a:cs typeface="B Nazanin" panose="00000400000000000000" pitchFamily="2" charset="-78"/>
                        </a:rPr>
                        <a:t>و.....</a:t>
                      </a:r>
                      <a:endParaRPr lang="en-US" sz="2800" b="1" dirty="0">
                        <a:solidFill>
                          <a:schemeClr val="accent6">
                            <a:lumMod val="50000"/>
                          </a:schemeClr>
                        </a:solidFill>
                        <a:cs typeface="B Nazanin" panose="00000400000000000000" pitchFamily="2" charset="-78"/>
                      </a:endParaRPr>
                    </a:p>
                  </a:txBody>
                  <a:tcPr>
                    <a:solidFill>
                      <a:schemeClr val="accent6">
                        <a:lumMod val="20000"/>
                        <a:lumOff val="80000"/>
                      </a:schemeClr>
                    </a:solidFill>
                  </a:tcPr>
                </a:tc>
                <a:extLst>
                  <a:ext uri="{0D108BD9-81ED-4DB2-BD59-A6C34878D82A}">
                    <a16:rowId xmlns:a16="http://schemas.microsoft.com/office/drawing/2014/main" val="3389368260"/>
                  </a:ext>
                </a:extLst>
              </a:tr>
              <a:tr h="651878">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b="1" dirty="0">
                          <a:solidFill>
                            <a:srgbClr val="C00000"/>
                          </a:solidFill>
                          <a:cs typeface="B Nazanin" panose="00000400000000000000" pitchFamily="2" charset="-78"/>
                        </a:rPr>
                        <a:t>تعداد جمعیت و شیوع در</a:t>
                      </a:r>
                      <a:r>
                        <a:rPr lang="en-US" sz="2400" b="1" dirty="0">
                          <a:solidFill>
                            <a:srgbClr val="C00000"/>
                          </a:solidFill>
                          <a:cs typeface="B Nazanin" panose="00000400000000000000" pitchFamily="2" charset="-78"/>
                        </a:rPr>
                        <a:t>IDU</a:t>
                      </a:r>
                      <a:r>
                        <a:rPr lang="fa-IR" sz="2400" b="1" dirty="0">
                          <a:solidFill>
                            <a:srgbClr val="C00000"/>
                          </a:solidFill>
                          <a:cs typeface="B Nazanin" panose="00000400000000000000" pitchFamily="2" charset="-78"/>
                        </a:rPr>
                        <a:t>بقیه زنان</a:t>
                      </a:r>
                      <a:endParaRPr lang="en-US" sz="2400" b="1" dirty="0">
                        <a:solidFill>
                          <a:srgbClr val="C00000"/>
                        </a:solidFill>
                        <a:cs typeface="B Nazanin" panose="00000400000000000000" pitchFamily="2" charset="-78"/>
                      </a:endParaRPr>
                    </a:p>
                  </a:txBody>
                  <a:tcPr>
                    <a:solidFill>
                      <a:schemeClr val="accent2">
                        <a:lumMod val="20000"/>
                        <a:lumOff val="80000"/>
                      </a:schemeClr>
                    </a:solidFill>
                  </a:tcPr>
                </a:tc>
                <a:tc>
                  <a:txBody>
                    <a:bodyPr/>
                    <a:lstStyle/>
                    <a:p>
                      <a:pPr algn="ctr"/>
                      <a:r>
                        <a:rPr lang="fa-IR" sz="3200" b="1" dirty="0">
                          <a:solidFill>
                            <a:srgbClr val="002060"/>
                          </a:solidFill>
                          <a:cs typeface="B Nazanin" panose="00000400000000000000" pitchFamily="2" charset="-78"/>
                        </a:rPr>
                        <a:t>میزان شناسائی</a:t>
                      </a:r>
                      <a:endParaRPr lang="en-US" sz="3200" b="1" dirty="0">
                        <a:solidFill>
                          <a:srgbClr val="002060"/>
                        </a:solidFill>
                        <a:cs typeface="B Nazanin" panose="00000400000000000000" pitchFamily="2" charset="-78"/>
                      </a:endParaRPr>
                    </a:p>
                  </a:txBody>
                  <a:tcPr>
                    <a:solidFill>
                      <a:schemeClr val="accent5">
                        <a:lumMod val="20000"/>
                        <a:lumOff val="80000"/>
                      </a:schemeClr>
                    </a:solidFill>
                  </a:tcPr>
                </a:tc>
                <a:tc>
                  <a:txBody>
                    <a:bodyPr/>
                    <a:lstStyle/>
                    <a:p>
                      <a:r>
                        <a:rPr lang="fa-IR" sz="2800" b="1" dirty="0">
                          <a:solidFill>
                            <a:schemeClr val="accent6">
                              <a:lumMod val="50000"/>
                            </a:schemeClr>
                          </a:solidFill>
                          <a:cs typeface="B Nazanin" panose="00000400000000000000" pitchFamily="2" charset="-78"/>
                        </a:rPr>
                        <a:t>و.....</a:t>
                      </a:r>
                      <a:endParaRPr lang="en-US" sz="2800" b="1" dirty="0">
                        <a:solidFill>
                          <a:schemeClr val="accent6">
                            <a:lumMod val="50000"/>
                          </a:schemeClr>
                        </a:solidFill>
                        <a:cs typeface="B Nazanin" panose="00000400000000000000" pitchFamily="2" charset="-78"/>
                      </a:endParaRPr>
                    </a:p>
                  </a:txBody>
                  <a:tcPr>
                    <a:solidFill>
                      <a:schemeClr val="accent6">
                        <a:lumMod val="20000"/>
                        <a:lumOff val="80000"/>
                      </a:schemeClr>
                    </a:solidFill>
                  </a:tcPr>
                </a:tc>
                <a:extLst>
                  <a:ext uri="{0D108BD9-81ED-4DB2-BD59-A6C34878D82A}">
                    <a16:rowId xmlns:a16="http://schemas.microsoft.com/office/drawing/2014/main" val="433359259"/>
                  </a:ext>
                </a:extLst>
              </a:tr>
            </a:tbl>
          </a:graphicData>
        </a:graphic>
      </p:graphicFrame>
      <p:sp>
        <p:nvSpPr>
          <p:cNvPr id="6" name="Rounded Rectangle 6">
            <a:extLst>
              <a:ext uri="{FF2B5EF4-FFF2-40B4-BE49-F238E27FC236}">
                <a16:creationId xmlns:a16="http://schemas.microsoft.com/office/drawing/2014/main" id="{408D2ED4-721E-443F-04BD-F78E63DC0877}"/>
              </a:ext>
            </a:extLst>
          </p:cNvPr>
          <p:cNvSpPr/>
          <p:nvPr/>
        </p:nvSpPr>
        <p:spPr>
          <a:xfrm>
            <a:off x="340273" y="1569423"/>
            <a:ext cx="4138239" cy="1264647"/>
          </a:xfrm>
          <a:prstGeom prst="roundRect">
            <a:avLst/>
          </a:prstGeom>
          <a:solidFill>
            <a:srgbClr val="C0000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b="1" dirty="0">
                <a:cs typeface="B Nazanin" panose="00000400000000000000" pitchFamily="2" charset="-78"/>
              </a:rPr>
              <a:t>اطلاعات سرویلانس</a:t>
            </a:r>
            <a:br>
              <a:rPr lang="fa-IR" sz="3600" b="1" dirty="0">
                <a:cs typeface="B Nazanin" panose="00000400000000000000" pitchFamily="2" charset="-78"/>
              </a:rPr>
            </a:br>
            <a:r>
              <a:rPr lang="fa-IR" sz="2000" b="1" dirty="0">
                <a:cs typeface="B Nazanin" panose="00000400000000000000" pitchFamily="2" charset="-78"/>
              </a:rPr>
              <a:t>برای هر کدام حداقل در سه مقطع زمانی</a:t>
            </a:r>
            <a:endParaRPr lang="fa-IR" sz="3600" b="1" dirty="0">
              <a:cs typeface="B Nazanin" panose="00000400000000000000" pitchFamily="2" charset="-78"/>
            </a:endParaRPr>
          </a:p>
        </p:txBody>
      </p:sp>
      <p:sp>
        <p:nvSpPr>
          <p:cNvPr id="8" name="Rounded Rectangle 6">
            <a:extLst>
              <a:ext uri="{FF2B5EF4-FFF2-40B4-BE49-F238E27FC236}">
                <a16:creationId xmlns:a16="http://schemas.microsoft.com/office/drawing/2014/main" id="{F2D80667-AC91-7047-7B09-3ADCAB57634C}"/>
              </a:ext>
            </a:extLst>
          </p:cNvPr>
          <p:cNvSpPr/>
          <p:nvPr/>
        </p:nvSpPr>
        <p:spPr>
          <a:xfrm>
            <a:off x="4493923" y="1569423"/>
            <a:ext cx="3565837" cy="1264647"/>
          </a:xfrm>
          <a:prstGeom prst="round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b="1" dirty="0">
                <a:cs typeface="B Nazanin" panose="00000400000000000000" pitchFamily="2" charset="-78"/>
              </a:rPr>
              <a:t>اطلاعات برنامه ایی</a:t>
            </a:r>
          </a:p>
        </p:txBody>
      </p:sp>
      <p:sp>
        <p:nvSpPr>
          <p:cNvPr id="11" name="Rounded Rectangle 6">
            <a:extLst>
              <a:ext uri="{FF2B5EF4-FFF2-40B4-BE49-F238E27FC236}">
                <a16:creationId xmlns:a16="http://schemas.microsoft.com/office/drawing/2014/main" id="{822424B9-F1A9-F2B8-21F1-F54F19A482BC}"/>
              </a:ext>
            </a:extLst>
          </p:cNvPr>
          <p:cNvSpPr/>
          <p:nvPr/>
        </p:nvSpPr>
        <p:spPr>
          <a:xfrm>
            <a:off x="8061387" y="1569424"/>
            <a:ext cx="3816961" cy="1264647"/>
          </a:xfrm>
          <a:prstGeom prst="roundRect">
            <a:avLst/>
          </a:prstGeom>
          <a:solidFill>
            <a:schemeClr val="accent6">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b="1" dirty="0">
                <a:cs typeface="B Nazanin" panose="00000400000000000000" pitchFamily="2" charset="-78"/>
              </a:rPr>
              <a:t>اطلاعات پایه جمعیتی</a:t>
            </a:r>
          </a:p>
        </p:txBody>
      </p:sp>
    </p:spTree>
    <p:extLst>
      <p:ext uri="{BB962C8B-B14F-4D97-AF65-F5344CB8AC3E}">
        <p14:creationId xmlns:p14="http://schemas.microsoft.com/office/powerpoint/2010/main" val="3405695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9FF770-1AAE-4AB3-99DA-969D4ACB705A}"/>
              </a:ext>
            </a:extLst>
          </p:cNvPr>
          <p:cNvPicPr>
            <a:picLocks noChangeAspect="1"/>
          </p:cNvPicPr>
          <p:nvPr/>
        </p:nvPicPr>
        <p:blipFill>
          <a:blip r:embed="rId2"/>
          <a:stretch>
            <a:fillRect/>
          </a:stretch>
        </p:blipFill>
        <p:spPr>
          <a:xfrm>
            <a:off x="868223" y="266907"/>
            <a:ext cx="10210593" cy="6475268"/>
          </a:xfrm>
          <a:prstGeom prst="ellipse">
            <a:avLst/>
          </a:prstGeom>
          <a:ln>
            <a:noFill/>
          </a:ln>
          <a:effectLst>
            <a:softEdge rad="112500"/>
          </a:effectLst>
        </p:spPr>
      </p:pic>
    </p:spTree>
    <p:extLst>
      <p:ext uri="{BB962C8B-B14F-4D97-AF65-F5344CB8AC3E}">
        <p14:creationId xmlns:p14="http://schemas.microsoft.com/office/powerpoint/2010/main" val="353466123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934F1C2C-82BB-6082-1ED4-9A51C1BA1F04}"/>
              </a:ext>
            </a:extLst>
          </p:cNvPr>
          <p:cNvSpPr txBox="1">
            <a:spLocks/>
          </p:cNvSpPr>
          <p:nvPr/>
        </p:nvSpPr>
        <p:spPr>
          <a:xfrm>
            <a:off x="454556" y="160309"/>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fontAlgn="ctr"/>
            <a:r>
              <a:rPr lang="fa-IR" b="1" dirty="0">
                <a:solidFill>
                  <a:schemeClr val="bg1"/>
                </a:solidFill>
                <a:cs typeface="B Nazanin" panose="00000400000000000000" pitchFamily="2" charset="-78"/>
              </a:rPr>
              <a:t>تخمین موارد اچ آی وی – اسپکتورم </a:t>
            </a:r>
            <a:r>
              <a:rPr lang="en-US" b="1" dirty="0">
                <a:solidFill>
                  <a:schemeClr val="bg1"/>
                </a:solidFill>
                <a:cs typeface="B Nazanin" panose="00000400000000000000" pitchFamily="2" charset="-78"/>
              </a:rPr>
              <a:t>EPP</a:t>
            </a:r>
          </a:p>
        </p:txBody>
      </p:sp>
      <p:sp>
        <p:nvSpPr>
          <p:cNvPr id="32" name="Title 1">
            <a:extLst>
              <a:ext uri="{FF2B5EF4-FFF2-40B4-BE49-F238E27FC236}">
                <a16:creationId xmlns:a16="http://schemas.microsoft.com/office/drawing/2014/main" id="{5581ECD1-AE87-8DDC-80C8-96FB5BAB33A7}"/>
              </a:ext>
            </a:extLst>
          </p:cNvPr>
          <p:cNvSpPr txBox="1">
            <a:spLocks/>
          </p:cNvSpPr>
          <p:nvPr/>
        </p:nvSpPr>
        <p:spPr>
          <a:xfrm>
            <a:off x="10532735" y="232760"/>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33" name="Picture 32">
            <a:extLst>
              <a:ext uri="{FF2B5EF4-FFF2-40B4-BE49-F238E27FC236}">
                <a16:creationId xmlns:a16="http://schemas.microsoft.com/office/drawing/2014/main" id="{3B445051-8DBC-26F2-22C8-34E6916324F3}"/>
              </a:ext>
            </a:extLst>
          </p:cNvPr>
          <p:cNvPicPr>
            <a:picLocks noChangeAspect="1"/>
          </p:cNvPicPr>
          <p:nvPr/>
        </p:nvPicPr>
        <p:blipFill>
          <a:blip r:embed="rId2"/>
          <a:stretch>
            <a:fillRect/>
          </a:stretch>
        </p:blipFill>
        <p:spPr>
          <a:xfrm>
            <a:off x="10685318" y="296295"/>
            <a:ext cx="1139714" cy="1016293"/>
          </a:xfrm>
          <a:prstGeom prst="rect">
            <a:avLst/>
          </a:prstGeom>
        </p:spPr>
      </p:pic>
      <p:pic>
        <p:nvPicPr>
          <p:cNvPr id="13" name="Picture 12" descr="A screenshot of a computer&#10;&#10;Description automatically generated">
            <a:extLst>
              <a:ext uri="{FF2B5EF4-FFF2-40B4-BE49-F238E27FC236}">
                <a16:creationId xmlns:a16="http://schemas.microsoft.com/office/drawing/2014/main" id="{7878B49E-A3BF-78DD-C8D0-84E9DA56818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973" t="12870" r="10228" b="17018"/>
          <a:stretch/>
        </p:blipFill>
        <p:spPr>
          <a:xfrm>
            <a:off x="1910995" y="1505890"/>
            <a:ext cx="8209051" cy="4808306"/>
          </a:xfrm>
          <a:prstGeom prst="rect">
            <a:avLst/>
          </a:prstGeom>
        </p:spPr>
      </p:pic>
    </p:spTree>
    <p:extLst>
      <p:ext uri="{BB962C8B-B14F-4D97-AF65-F5344CB8AC3E}">
        <p14:creationId xmlns:p14="http://schemas.microsoft.com/office/powerpoint/2010/main" val="331212165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934F1C2C-82BB-6082-1ED4-9A51C1BA1F04}"/>
              </a:ext>
            </a:extLst>
          </p:cNvPr>
          <p:cNvSpPr txBox="1">
            <a:spLocks/>
          </p:cNvSpPr>
          <p:nvPr/>
        </p:nvSpPr>
        <p:spPr>
          <a:xfrm>
            <a:off x="454556" y="160309"/>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fontAlgn="ctr"/>
            <a:r>
              <a:rPr lang="fa-IR" b="1" dirty="0">
                <a:solidFill>
                  <a:schemeClr val="bg1"/>
                </a:solidFill>
                <a:cs typeface="B Nazanin" panose="00000400000000000000" pitchFamily="2" charset="-78"/>
              </a:rPr>
              <a:t>تخمین موارد اچ آی وی – اسپکتورم </a:t>
            </a:r>
            <a:r>
              <a:rPr lang="en-US" b="1" dirty="0">
                <a:solidFill>
                  <a:schemeClr val="bg1"/>
                </a:solidFill>
                <a:cs typeface="B Nazanin" panose="00000400000000000000" pitchFamily="2" charset="-78"/>
              </a:rPr>
              <a:t>EPP</a:t>
            </a:r>
          </a:p>
        </p:txBody>
      </p:sp>
      <p:sp>
        <p:nvSpPr>
          <p:cNvPr id="32" name="Title 1">
            <a:extLst>
              <a:ext uri="{FF2B5EF4-FFF2-40B4-BE49-F238E27FC236}">
                <a16:creationId xmlns:a16="http://schemas.microsoft.com/office/drawing/2014/main" id="{5581ECD1-AE87-8DDC-80C8-96FB5BAB33A7}"/>
              </a:ext>
            </a:extLst>
          </p:cNvPr>
          <p:cNvSpPr txBox="1">
            <a:spLocks/>
          </p:cNvSpPr>
          <p:nvPr/>
        </p:nvSpPr>
        <p:spPr>
          <a:xfrm>
            <a:off x="10532735" y="232760"/>
            <a:ext cx="1345613"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33" name="Picture 32">
            <a:extLst>
              <a:ext uri="{FF2B5EF4-FFF2-40B4-BE49-F238E27FC236}">
                <a16:creationId xmlns:a16="http://schemas.microsoft.com/office/drawing/2014/main" id="{3B445051-8DBC-26F2-22C8-34E6916324F3}"/>
              </a:ext>
            </a:extLst>
          </p:cNvPr>
          <p:cNvPicPr>
            <a:picLocks noChangeAspect="1"/>
          </p:cNvPicPr>
          <p:nvPr/>
        </p:nvPicPr>
        <p:blipFill>
          <a:blip r:embed="rId2"/>
          <a:stretch>
            <a:fillRect/>
          </a:stretch>
        </p:blipFill>
        <p:spPr>
          <a:xfrm>
            <a:off x="10685318" y="296295"/>
            <a:ext cx="1139714" cy="1016293"/>
          </a:xfrm>
          <a:prstGeom prst="rect">
            <a:avLst/>
          </a:prstGeom>
        </p:spPr>
      </p:pic>
      <p:pic>
        <p:nvPicPr>
          <p:cNvPr id="14" name="Picture 13" descr="A screenshot of a computer&#10;&#10;Description automatically generated">
            <a:extLst>
              <a:ext uri="{FF2B5EF4-FFF2-40B4-BE49-F238E27FC236}">
                <a16:creationId xmlns:a16="http://schemas.microsoft.com/office/drawing/2014/main" id="{61B856E9-C460-012D-A6B1-634075DA92AD}"/>
              </a:ext>
            </a:extLst>
          </p:cNvPr>
          <p:cNvPicPr>
            <a:picLocks noChangeAspect="1"/>
          </p:cNvPicPr>
          <p:nvPr/>
        </p:nvPicPr>
        <p:blipFill rotWithShape="1">
          <a:blip r:embed="rId3">
            <a:extLst>
              <a:ext uri="{28A0092B-C50C-407E-A947-70E740481C1C}">
                <a14:useLocalDpi xmlns:a14="http://schemas.microsoft.com/office/drawing/2010/main" val="0"/>
              </a:ext>
            </a:extLst>
          </a:blip>
          <a:srcRect l="53035" t="28628" r="35767" b="64450"/>
          <a:stretch/>
        </p:blipFill>
        <p:spPr>
          <a:xfrm>
            <a:off x="831976" y="1592280"/>
            <a:ext cx="4597630" cy="1894502"/>
          </a:xfrm>
          <a:prstGeom prst="rect">
            <a:avLst/>
          </a:prstGeom>
        </p:spPr>
      </p:pic>
      <p:pic>
        <p:nvPicPr>
          <p:cNvPr id="15" name="Picture 14" descr="A screenshot of a computer&#10;&#10;Description automatically generated">
            <a:extLst>
              <a:ext uri="{FF2B5EF4-FFF2-40B4-BE49-F238E27FC236}">
                <a16:creationId xmlns:a16="http://schemas.microsoft.com/office/drawing/2014/main" id="{73862C78-F4D0-3BC1-A7D6-E6F1DDEBCD34}"/>
              </a:ext>
            </a:extLst>
          </p:cNvPr>
          <p:cNvPicPr>
            <a:picLocks noChangeAspect="1"/>
          </p:cNvPicPr>
          <p:nvPr/>
        </p:nvPicPr>
        <p:blipFill rotWithShape="1">
          <a:blip r:embed="rId3">
            <a:extLst>
              <a:ext uri="{28A0092B-C50C-407E-A947-70E740481C1C}">
                <a14:useLocalDpi xmlns:a14="http://schemas.microsoft.com/office/drawing/2010/main" val="0"/>
              </a:ext>
            </a:extLst>
          </a:blip>
          <a:srcRect l="52807" t="35562" r="32231" b="52627"/>
          <a:stretch/>
        </p:blipFill>
        <p:spPr>
          <a:xfrm>
            <a:off x="831976" y="3635646"/>
            <a:ext cx="4557872" cy="2398763"/>
          </a:xfrm>
          <a:prstGeom prst="rect">
            <a:avLst/>
          </a:prstGeom>
        </p:spPr>
      </p:pic>
      <p:pic>
        <p:nvPicPr>
          <p:cNvPr id="3" name="Picture 2" descr="A screenshot of a computer&#10;&#10;Description automatically generated">
            <a:extLst>
              <a:ext uri="{FF2B5EF4-FFF2-40B4-BE49-F238E27FC236}">
                <a16:creationId xmlns:a16="http://schemas.microsoft.com/office/drawing/2014/main" id="{A2599974-2059-F88C-00A4-8D69B768ADB0}"/>
              </a:ext>
            </a:extLst>
          </p:cNvPr>
          <p:cNvPicPr>
            <a:picLocks noChangeAspect="1"/>
          </p:cNvPicPr>
          <p:nvPr/>
        </p:nvPicPr>
        <p:blipFill rotWithShape="1">
          <a:blip r:embed="rId3">
            <a:extLst>
              <a:ext uri="{28A0092B-C50C-407E-A947-70E740481C1C}">
                <a14:useLocalDpi xmlns:a14="http://schemas.microsoft.com/office/drawing/2010/main" val="0"/>
              </a:ext>
            </a:extLst>
          </a:blip>
          <a:srcRect l="52525" t="56659" r="31578" b="33619"/>
          <a:stretch/>
        </p:blipFill>
        <p:spPr>
          <a:xfrm>
            <a:off x="6590640" y="1569425"/>
            <a:ext cx="4646852" cy="1894502"/>
          </a:xfrm>
          <a:prstGeom prst="rect">
            <a:avLst/>
          </a:prstGeom>
        </p:spPr>
      </p:pic>
      <p:pic>
        <p:nvPicPr>
          <p:cNvPr id="4" name="Picture 3" descr="A screenshot of a computer&#10;&#10;Description automatically generated">
            <a:extLst>
              <a:ext uri="{FF2B5EF4-FFF2-40B4-BE49-F238E27FC236}">
                <a16:creationId xmlns:a16="http://schemas.microsoft.com/office/drawing/2014/main" id="{820E8439-5485-541F-910C-E3CA1DA6DFD2}"/>
              </a:ext>
            </a:extLst>
          </p:cNvPr>
          <p:cNvPicPr>
            <a:picLocks noChangeAspect="1"/>
          </p:cNvPicPr>
          <p:nvPr/>
        </p:nvPicPr>
        <p:blipFill rotWithShape="1">
          <a:blip r:embed="rId3">
            <a:extLst>
              <a:ext uri="{28A0092B-C50C-407E-A947-70E740481C1C}">
                <a14:useLocalDpi xmlns:a14="http://schemas.microsoft.com/office/drawing/2010/main" val="0"/>
              </a:ext>
            </a:extLst>
          </a:blip>
          <a:srcRect l="52787" t="65778" r="27388" b="17068"/>
          <a:stretch/>
        </p:blipFill>
        <p:spPr>
          <a:xfrm>
            <a:off x="6590640" y="3574068"/>
            <a:ext cx="4557872" cy="2460341"/>
          </a:xfrm>
          <a:prstGeom prst="rect">
            <a:avLst/>
          </a:prstGeom>
        </p:spPr>
      </p:pic>
    </p:spTree>
    <p:extLst>
      <p:ext uri="{BB962C8B-B14F-4D97-AF65-F5344CB8AC3E}">
        <p14:creationId xmlns:p14="http://schemas.microsoft.com/office/powerpoint/2010/main" val="1782953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F1CAA9-2407-D893-6E57-CC09E5C0BCE3}"/>
              </a:ext>
            </a:extLst>
          </p:cNvPr>
          <p:cNvPicPr preferRelativeResize="0">
            <a:picLocks/>
          </p:cNvPicPr>
          <p:nvPr/>
        </p:nvPicPr>
        <p:blipFill>
          <a:blip r:embed="rId2"/>
          <a:stretch>
            <a:fillRect/>
          </a:stretch>
        </p:blipFill>
        <p:spPr>
          <a:xfrm>
            <a:off x="0" y="-91440"/>
            <a:ext cx="12161520" cy="7040880"/>
          </a:xfrm>
          <a:prstGeom prst="rect">
            <a:avLst/>
          </a:prstGeom>
        </p:spPr>
      </p:pic>
    </p:spTree>
    <p:extLst>
      <p:ext uri="{BB962C8B-B14F-4D97-AF65-F5344CB8AC3E}">
        <p14:creationId xmlns:p14="http://schemas.microsoft.com/office/powerpoint/2010/main" val="1216163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419E4B-22CE-021A-94FE-E03F7B666B44}"/>
              </a:ext>
            </a:extLst>
          </p:cNvPr>
          <p:cNvPicPr>
            <a:picLocks noChangeAspect="1"/>
          </p:cNvPicPr>
          <p:nvPr/>
        </p:nvPicPr>
        <p:blipFill>
          <a:blip r:embed="rId2"/>
          <a:stretch>
            <a:fillRect/>
          </a:stretch>
        </p:blipFill>
        <p:spPr>
          <a:xfrm>
            <a:off x="0" y="0"/>
            <a:ext cx="12268334" cy="6858000"/>
          </a:xfrm>
          <a:prstGeom prst="rect">
            <a:avLst/>
          </a:prstGeom>
        </p:spPr>
      </p:pic>
    </p:spTree>
    <p:extLst>
      <p:ext uri="{BB962C8B-B14F-4D97-AF65-F5344CB8AC3E}">
        <p14:creationId xmlns:p14="http://schemas.microsoft.com/office/powerpoint/2010/main" val="396555833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17806" y="83971"/>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13682" r="14006" b="8706"/>
          <a:stretch/>
        </p:blipFill>
        <p:spPr>
          <a:xfrm flipH="1">
            <a:off x="467802" y="218038"/>
            <a:ext cx="927247" cy="83663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8" name="Title 1"/>
          <p:cNvSpPr txBox="1">
            <a:spLocks/>
          </p:cNvSpPr>
          <p:nvPr/>
        </p:nvSpPr>
        <p:spPr>
          <a:xfrm>
            <a:off x="1733756" y="143183"/>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l"/>
            <a:r>
              <a:rPr lang="fa-IR" sz="4000" b="1" dirty="0">
                <a:solidFill>
                  <a:schemeClr val="bg1"/>
                </a:solidFill>
                <a:effectLst>
                  <a:outerShdw blurRad="38100" dist="38100" dir="2700000" algn="tl">
                    <a:srgbClr val="000000">
                      <a:alpha val="43137"/>
                    </a:srgbClr>
                  </a:outerShdw>
                </a:effectLst>
                <a:latin typeface="+mn-lt"/>
                <a:cs typeface="B Nazanin" panose="00000400000000000000" pitchFamily="2" charset="-78"/>
              </a:rPr>
              <a:t>  </a:t>
            </a:r>
            <a:r>
              <a:rPr lang="en-US" sz="4000" b="1" dirty="0">
                <a:solidFill>
                  <a:schemeClr val="bg1"/>
                </a:solidFill>
                <a:effectLst>
                  <a:outerShdw blurRad="38100" dist="38100" dir="2700000" algn="tl">
                    <a:srgbClr val="000000">
                      <a:alpha val="43137"/>
                    </a:srgbClr>
                  </a:outerShdw>
                </a:effectLst>
                <a:latin typeface="+mn-lt"/>
                <a:cs typeface="B Nazanin" panose="00000400000000000000" pitchFamily="2" charset="-78"/>
              </a:rPr>
              <a:t>Cascade Care and Treatment</a:t>
            </a:r>
            <a:endParaRPr lang="fa-IR" sz="2800" b="1" dirty="0">
              <a:solidFill>
                <a:schemeClr val="bg1"/>
              </a:solidFill>
              <a:effectLst>
                <a:outerShdw blurRad="38100" dist="38100" dir="2700000" algn="tl">
                  <a:srgbClr val="000000">
                    <a:alpha val="43137"/>
                  </a:srgbClr>
                </a:outerShdw>
              </a:effectLst>
              <a:latin typeface="+mn-lt"/>
              <a:cs typeface="B Nazanin" panose="00000400000000000000" pitchFamily="2" charset="-78"/>
            </a:endParaRPr>
          </a:p>
        </p:txBody>
      </p:sp>
      <p:pic>
        <p:nvPicPr>
          <p:cNvPr id="3" name="Picture 2">
            <a:extLst>
              <a:ext uri="{FF2B5EF4-FFF2-40B4-BE49-F238E27FC236}">
                <a16:creationId xmlns:a16="http://schemas.microsoft.com/office/drawing/2014/main" id="{F21B2B9D-3F8D-FAC4-96A0-2DE912E3DDD7}"/>
              </a:ext>
            </a:extLst>
          </p:cNvPr>
          <p:cNvPicPr>
            <a:picLocks noChangeAspect="1"/>
          </p:cNvPicPr>
          <p:nvPr/>
        </p:nvPicPr>
        <p:blipFill>
          <a:blip r:embed="rId3"/>
          <a:stretch>
            <a:fillRect/>
          </a:stretch>
        </p:blipFill>
        <p:spPr>
          <a:xfrm>
            <a:off x="2175674" y="1515281"/>
            <a:ext cx="8944688" cy="4607224"/>
          </a:xfrm>
          <a:prstGeom prst="rect">
            <a:avLst/>
          </a:prstGeom>
        </p:spPr>
      </p:pic>
    </p:spTree>
    <p:extLst>
      <p:ext uri="{BB962C8B-B14F-4D97-AF65-F5344CB8AC3E}">
        <p14:creationId xmlns:p14="http://schemas.microsoft.com/office/powerpoint/2010/main" val="422777919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17806" y="83971"/>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13682" r="14006" b="8706"/>
          <a:stretch/>
        </p:blipFill>
        <p:spPr>
          <a:xfrm flipH="1">
            <a:off x="439982" y="287444"/>
            <a:ext cx="927247" cy="83663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8" name="Title 1"/>
          <p:cNvSpPr txBox="1">
            <a:spLocks/>
          </p:cNvSpPr>
          <p:nvPr/>
        </p:nvSpPr>
        <p:spPr>
          <a:xfrm>
            <a:off x="1733756" y="143183"/>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l" rtl="0"/>
            <a:r>
              <a:rPr lang="fa-IR" sz="4000" b="1" dirty="0">
                <a:solidFill>
                  <a:schemeClr val="bg1"/>
                </a:solidFill>
                <a:effectLst>
                  <a:outerShdw blurRad="38100" dist="38100" dir="2700000" algn="tl">
                    <a:srgbClr val="000000">
                      <a:alpha val="43137"/>
                    </a:srgbClr>
                  </a:outerShdw>
                </a:effectLst>
                <a:latin typeface="+mn-lt"/>
                <a:cs typeface="B Nazanin" panose="00000400000000000000" pitchFamily="2" charset="-78"/>
              </a:rPr>
              <a:t>  </a:t>
            </a:r>
            <a:r>
              <a:rPr lang="en-US" sz="4000" b="1" dirty="0">
                <a:solidFill>
                  <a:schemeClr val="bg1"/>
                </a:solidFill>
                <a:effectLst>
                  <a:outerShdw blurRad="38100" dist="38100" dir="2700000" algn="tl">
                    <a:srgbClr val="000000">
                      <a:alpha val="43137"/>
                    </a:srgbClr>
                  </a:outerShdw>
                </a:effectLst>
                <a:latin typeface="+mn-lt"/>
                <a:cs typeface="B Nazanin" panose="00000400000000000000" pitchFamily="2" charset="-78"/>
              </a:rPr>
              <a:t>Cascade Care and Treatment- </a:t>
            </a:r>
            <a:r>
              <a:rPr lang="en-US" sz="2000" b="1" dirty="0">
                <a:solidFill>
                  <a:schemeClr val="bg1"/>
                </a:solidFill>
                <a:effectLst>
                  <a:outerShdw blurRad="38100" dist="38100" dir="2700000" algn="tl">
                    <a:srgbClr val="000000">
                      <a:alpha val="43137"/>
                    </a:srgbClr>
                  </a:outerShdw>
                </a:effectLst>
                <a:latin typeface="+mn-lt"/>
                <a:cs typeface="B Nazanin" panose="00000400000000000000" pitchFamily="2" charset="-78"/>
              </a:rPr>
              <a:t>FSW</a:t>
            </a:r>
            <a:endParaRPr lang="fa-IR" sz="2800" b="1" dirty="0">
              <a:solidFill>
                <a:schemeClr val="bg1"/>
              </a:solidFill>
              <a:effectLst>
                <a:outerShdw blurRad="38100" dist="38100" dir="2700000" algn="tl">
                  <a:srgbClr val="000000">
                    <a:alpha val="43137"/>
                  </a:srgbClr>
                </a:outerShdw>
              </a:effectLst>
              <a:latin typeface="+mn-lt"/>
              <a:cs typeface="B Nazanin" panose="00000400000000000000" pitchFamily="2" charset="-78"/>
            </a:endParaRPr>
          </a:p>
        </p:txBody>
      </p:sp>
      <p:pic>
        <p:nvPicPr>
          <p:cNvPr id="3" name="Picture 2">
            <a:extLst>
              <a:ext uri="{FF2B5EF4-FFF2-40B4-BE49-F238E27FC236}">
                <a16:creationId xmlns:a16="http://schemas.microsoft.com/office/drawing/2014/main" id="{75B8DAF8-41B8-8BBA-D506-BB46F93EB585}"/>
              </a:ext>
            </a:extLst>
          </p:cNvPr>
          <p:cNvPicPr>
            <a:picLocks noChangeAspect="1"/>
          </p:cNvPicPr>
          <p:nvPr/>
        </p:nvPicPr>
        <p:blipFill>
          <a:blip r:embed="rId3"/>
          <a:stretch>
            <a:fillRect/>
          </a:stretch>
        </p:blipFill>
        <p:spPr>
          <a:xfrm>
            <a:off x="2532539" y="1738890"/>
            <a:ext cx="8041321" cy="4413887"/>
          </a:xfrm>
          <a:prstGeom prst="rect">
            <a:avLst/>
          </a:prstGeom>
        </p:spPr>
      </p:pic>
    </p:spTree>
    <p:extLst>
      <p:ext uri="{BB962C8B-B14F-4D97-AF65-F5344CB8AC3E}">
        <p14:creationId xmlns:p14="http://schemas.microsoft.com/office/powerpoint/2010/main" val="41998206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17806" y="83971"/>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13682" r="14006" b="8706"/>
          <a:stretch/>
        </p:blipFill>
        <p:spPr>
          <a:xfrm flipH="1">
            <a:off x="439982" y="287444"/>
            <a:ext cx="927247" cy="83663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8" name="Title 1"/>
          <p:cNvSpPr txBox="1">
            <a:spLocks/>
          </p:cNvSpPr>
          <p:nvPr/>
        </p:nvSpPr>
        <p:spPr>
          <a:xfrm>
            <a:off x="1733756" y="143183"/>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l"/>
            <a:r>
              <a:rPr lang="fa-IR" sz="4000" b="1" dirty="0">
                <a:solidFill>
                  <a:schemeClr val="bg1"/>
                </a:solidFill>
                <a:effectLst>
                  <a:outerShdw blurRad="38100" dist="38100" dir="2700000" algn="tl">
                    <a:srgbClr val="000000">
                      <a:alpha val="43137"/>
                    </a:srgbClr>
                  </a:outerShdw>
                </a:effectLst>
                <a:latin typeface="+mn-lt"/>
                <a:cs typeface="B Nazanin" panose="00000400000000000000" pitchFamily="2" charset="-78"/>
              </a:rPr>
              <a:t>  </a:t>
            </a:r>
            <a:r>
              <a:rPr lang="en-US" sz="4000" b="1" dirty="0">
                <a:solidFill>
                  <a:schemeClr val="bg1"/>
                </a:solidFill>
                <a:effectLst>
                  <a:outerShdw blurRad="38100" dist="38100" dir="2700000" algn="tl">
                    <a:srgbClr val="000000">
                      <a:alpha val="43137"/>
                    </a:srgbClr>
                  </a:outerShdw>
                </a:effectLst>
                <a:latin typeface="+mn-lt"/>
                <a:cs typeface="B Nazanin" panose="00000400000000000000" pitchFamily="2" charset="-78"/>
              </a:rPr>
              <a:t>Cascade Care and Treatment - </a:t>
            </a:r>
            <a:r>
              <a:rPr lang="en-US" sz="1800" b="1" dirty="0">
                <a:solidFill>
                  <a:schemeClr val="bg1"/>
                </a:solidFill>
                <a:effectLst>
                  <a:outerShdw blurRad="38100" dist="38100" dir="2700000" algn="tl">
                    <a:srgbClr val="000000">
                      <a:alpha val="43137"/>
                    </a:srgbClr>
                  </a:outerShdw>
                </a:effectLst>
                <a:latin typeface="+mn-lt"/>
                <a:cs typeface="B Nazanin" panose="00000400000000000000" pitchFamily="2" charset="-78"/>
              </a:rPr>
              <a:t>MSM</a:t>
            </a:r>
            <a:endParaRPr lang="fa-IR" sz="2800" b="1" dirty="0">
              <a:solidFill>
                <a:schemeClr val="bg1"/>
              </a:solidFill>
              <a:effectLst>
                <a:outerShdw blurRad="38100" dist="38100" dir="2700000" algn="tl">
                  <a:srgbClr val="000000">
                    <a:alpha val="43137"/>
                  </a:srgbClr>
                </a:outerShdw>
              </a:effectLst>
              <a:latin typeface="+mn-lt"/>
              <a:cs typeface="B Nazanin" panose="00000400000000000000" pitchFamily="2" charset="-78"/>
            </a:endParaRPr>
          </a:p>
        </p:txBody>
      </p:sp>
      <p:pic>
        <p:nvPicPr>
          <p:cNvPr id="2" name="Picture 1">
            <a:extLst>
              <a:ext uri="{FF2B5EF4-FFF2-40B4-BE49-F238E27FC236}">
                <a16:creationId xmlns:a16="http://schemas.microsoft.com/office/drawing/2014/main" id="{E159BB75-AC87-79B0-48EF-998F17D4C163}"/>
              </a:ext>
            </a:extLst>
          </p:cNvPr>
          <p:cNvPicPr>
            <a:picLocks noChangeAspect="1"/>
          </p:cNvPicPr>
          <p:nvPr/>
        </p:nvPicPr>
        <p:blipFill>
          <a:blip r:embed="rId3"/>
          <a:stretch>
            <a:fillRect/>
          </a:stretch>
        </p:blipFill>
        <p:spPr>
          <a:xfrm>
            <a:off x="2322839" y="1644469"/>
            <a:ext cx="7675529" cy="4413887"/>
          </a:xfrm>
          <a:prstGeom prst="rect">
            <a:avLst/>
          </a:prstGeom>
        </p:spPr>
      </p:pic>
    </p:spTree>
    <p:extLst>
      <p:ext uri="{BB962C8B-B14F-4D97-AF65-F5344CB8AC3E}">
        <p14:creationId xmlns:p14="http://schemas.microsoft.com/office/powerpoint/2010/main" val="37218813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934F1C2C-82BB-6082-1ED4-9A51C1BA1F04}"/>
              </a:ext>
            </a:extLst>
          </p:cNvPr>
          <p:cNvSpPr txBox="1">
            <a:spLocks/>
          </p:cNvSpPr>
          <p:nvPr/>
        </p:nvSpPr>
        <p:spPr>
          <a:xfrm>
            <a:off x="454556" y="114075"/>
            <a:ext cx="9957975" cy="1299347"/>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1"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fontAlgn="ctr"/>
            <a:r>
              <a:rPr lang="fa-IR" b="1" dirty="0">
                <a:solidFill>
                  <a:schemeClr val="bg1"/>
                </a:solidFill>
                <a:cs typeface="B Nazanin" panose="00000400000000000000" pitchFamily="2" charset="-78"/>
              </a:rPr>
              <a:t>تعریف جمعیت های کلیدی</a:t>
            </a:r>
            <a:endParaRPr lang="en-US" b="1" dirty="0">
              <a:solidFill>
                <a:schemeClr val="bg1"/>
              </a:solidFill>
              <a:cs typeface="B Nazanin" panose="00000400000000000000" pitchFamily="2" charset="-78"/>
            </a:endParaRPr>
          </a:p>
        </p:txBody>
      </p:sp>
      <p:sp>
        <p:nvSpPr>
          <p:cNvPr id="32" name="Title 1">
            <a:extLst>
              <a:ext uri="{FF2B5EF4-FFF2-40B4-BE49-F238E27FC236}">
                <a16:creationId xmlns:a16="http://schemas.microsoft.com/office/drawing/2014/main" id="{5581ECD1-AE87-8DDC-80C8-96FB5BAB33A7}"/>
              </a:ext>
            </a:extLst>
          </p:cNvPr>
          <p:cNvSpPr txBox="1">
            <a:spLocks/>
          </p:cNvSpPr>
          <p:nvPr/>
        </p:nvSpPr>
        <p:spPr>
          <a:xfrm>
            <a:off x="10459093" y="186526"/>
            <a:ext cx="1419256" cy="1273130"/>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33" name="Picture 32">
            <a:extLst>
              <a:ext uri="{FF2B5EF4-FFF2-40B4-BE49-F238E27FC236}">
                <a16:creationId xmlns:a16="http://schemas.microsoft.com/office/drawing/2014/main" id="{3B445051-8DBC-26F2-22C8-34E6916324F3}"/>
              </a:ext>
            </a:extLst>
          </p:cNvPr>
          <p:cNvPicPr>
            <a:picLocks noChangeAspect="1"/>
          </p:cNvPicPr>
          <p:nvPr/>
        </p:nvPicPr>
        <p:blipFill>
          <a:blip r:embed="rId2"/>
          <a:stretch>
            <a:fillRect/>
          </a:stretch>
        </p:blipFill>
        <p:spPr>
          <a:xfrm>
            <a:off x="10597730" y="301835"/>
            <a:ext cx="1139714" cy="1016293"/>
          </a:xfrm>
          <a:prstGeom prst="rect">
            <a:avLst/>
          </a:prstGeom>
        </p:spPr>
      </p:pic>
      <p:graphicFrame>
        <p:nvGraphicFramePr>
          <p:cNvPr id="5" name="Table 4">
            <a:extLst>
              <a:ext uri="{FF2B5EF4-FFF2-40B4-BE49-F238E27FC236}">
                <a16:creationId xmlns:a16="http://schemas.microsoft.com/office/drawing/2014/main" id="{F773CCE3-2332-D520-4DB1-CE087D076E2E}"/>
              </a:ext>
            </a:extLst>
          </p:cNvPr>
          <p:cNvGraphicFramePr>
            <a:graphicFrameLocks noGrp="1"/>
          </p:cNvGraphicFramePr>
          <p:nvPr/>
        </p:nvGraphicFramePr>
        <p:xfrm>
          <a:off x="340273" y="1569425"/>
          <a:ext cx="11538075" cy="4611871"/>
        </p:xfrm>
        <a:graphic>
          <a:graphicData uri="http://schemas.openxmlformats.org/drawingml/2006/table">
            <a:tbl>
              <a:tblPr firstRow="1" bandRow="1">
                <a:tableStyleId>{5C22544A-7EE6-4342-B048-85BDC9FD1C3A}</a:tableStyleId>
              </a:tblPr>
              <a:tblGrid>
                <a:gridCol w="4209223">
                  <a:extLst>
                    <a:ext uri="{9D8B030D-6E8A-4147-A177-3AD203B41FA5}">
                      <a16:colId xmlns:a16="http://schemas.microsoft.com/office/drawing/2014/main" val="1835389769"/>
                    </a:ext>
                  </a:extLst>
                </a:gridCol>
                <a:gridCol w="4209223">
                  <a:extLst>
                    <a:ext uri="{9D8B030D-6E8A-4147-A177-3AD203B41FA5}">
                      <a16:colId xmlns:a16="http://schemas.microsoft.com/office/drawing/2014/main" val="92141807"/>
                    </a:ext>
                  </a:extLst>
                </a:gridCol>
                <a:gridCol w="3119629">
                  <a:extLst>
                    <a:ext uri="{9D8B030D-6E8A-4147-A177-3AD203B41FA5}">
                      <a16:colId xmlns:a16="http://schemas.microsoft.com/office/drawing/2014/main" val="4261928751"/>
                    </a:ext>
                  </a:extLst>
                </a:gridCol>
              </a:tblGrid>
              <a:tr h="1288499">
                <a:tc>
                  <a:txBody>
                    <a:bodyPr/>
                    <a:lstStyle/>
                    <a:p>
                      <a:endParaRPr lang="en-US" dirty="0"/>
                    </a:p>
                  </a:txBody>
                  <a:tcPr>
                    <a:solidFill>
                      <a:schemeClr val="accent2">
                        <a:lumMod val="20000"/>
                        <a:lumOff val="80000"/>
                      </a:schemeClr>
                    </a:solidFill>
                  </a:tcPr>
                </a:tc>
                <a:tc>
                  <a:txBody>
                    <a:bodyPr/>
                    <a:lstStyle/>
                    <a:p>
                      <a:endParaRPr lang="en-US" b="1" dirty="0">
                        <a:solidFill>
                          <a:srgbClr val="002060"/>
                        </a:solidFill>
                        <a:cs typeface="B Nazanin" panose="00000400000000000000" pitchFamily="2" charset="-78"/>
                      </a:endParaRPr>
                    </a:p>
                  </a:txBody>
                  <a:tcPr>
                    <a:solidFill>
                      <a:schemeClr val="accent5">
                        <a:lumMod val="20000"/>
                        <a:lumOff val="80000"/>
                      </a:schemeClr>
                    </a:solidFill>
                  </a:tcPr>
                </a:tc>
                <a:tc>
                  <a:txBody>
                    <a:bodyPr/>
                    <a:lstStyle/>
                    <a:p>
                      <a:endParaRPr lang="en-US" dirty="0"/>
                    </a:p>
                  </a:txBody>
                  <a:tcPr>
                    <a:solidFill>
                      <a:schemeClr val="accent6">
                        <a:lumMod val="20000"/>
                        <a:lumOff val="80000"/>
                      </a:schemeClr>
                    </a:solidFill>
                  </a:tcPr>
                </a:tc>
                <a:extLst>
                  <a:ext uri="{0D108BD9-81ED-4DB2-BD59-A6C34878D82A}">
                    <a16:rowId xmlns:a16="http://schemas.microsoft.com/office/drawing/2014/main" val="219708053"/>
                  </a:ext>
                </a:extLst>
              </a:tr>
              <a:tr h="659288">
                <a:tc>
                  <a:txBody>
                    <a:bodyPr/>
                    <a:lstStyle/>
                    <a:p>
                      <a:pPr algn="ctr"/>
                      <a:r>
                        <a:rPr lang="en-US" sz="4000" b="1" dirty="0">
                          <a:solidFill>
                            <a:srgbClr val="C00000"/>
                          </a:solidFill>
                          <a:cs typeface="B Nazanin" panose="00000400000000000000" pitchFamily="2" charset="-78"/>
                        </a:rPr>
                        <a:t>MSM</a:t>
                      </a:r>
                    </a:p>
                  </a:txBody>
                  <a:tcPr>
                    <a:solidFill>
                      <a:schemeClr val="accent2">
                        <a:lumMod val="20000"/>
                        <a:lumOff val="80000"/>
                      </a:schemeClr>
                    </a:solidFill>
                  </a:tcPr>
                </a:tc>
                <a:tc>
                  <a:txBody>
                    <a:bodyPr/>
                    <a:lstStyle/>
                    <a:p>
                      <a:pPr algn="ctr"/>
                      <a:r>
                        <a:rPr lang="en-US" sz="3200" b="1" dirty="0">
                          <a:solidFill>
                            <a:srgbClr val="002060"/>
                          </a:solidFill>
                          <a:cs typeface="B Nazanin" panose="00000400000000000000" pitchFamily="2" charset="-78"/>
                        </a:rPr>
                        <a:t>FSW</a:t>
                      </a:r>
                    </a:p>
                  </a:txBody>
                  <a:tcPr>
                    <a:solidFill>
                      <a:schemeClr val="accent5">
                        <a:lumMod val="20000"/>
                        <a:lumOff val="80000"/>
                      </a:schemeClr>
                    </a:solidFill>
                  </a:tcPr>
                </a:tc>
                <a:tc rowSpan="2">
                  <a:txBody>
                    <a:bodyPr/>
                    <a:lstStyle/>
                    <a:p>
                      <a:r>
                        <a:rPr lang="fa-IR" sz="2800" b="1" dirty="0">
                          <a:solidFill>
                            <a:schemeClr val="accent6">
                              <a:lumMod val="50000"/>
                            </a:schemeClr>
                          </a:solidFill>
                          <a:cs typeface="B Nazanin" panose="00000400000000000000" pitchFamily="2" charset="-78"/>
                        </a:rPr>
                        <a:t>سابقه تزریق در سال گذشته</a:t>
                      </a:r>
                      <a:endParaRPr lang="en-US" sz="2800" b="1" dirty="0">
                        <a:solidFill>
                          <a:schemeClr val="accent6">
                            <a:lumMod val="50000"/>
                          </a:schemeClr>
                        </a:solidFill>
                        <a:cs typeface="B Nazanin" panose="00000400000000000000" pitchFamily="2" charset="-78"/>
                      </a:endParaRPr>
                    </a:p>
                  </a:txBody>
                  <a:tcPr>
                    <a:solidFill>
                      <a:schemeClr val="accent6">
                        <a:lumMod val="20000"/>
                        <a:lumOff val="80000"/>
                      </a:schemeClr>
                    </a:solidFill>
                  </a:tcPr>
                </a:tc>
                <a:extLst>
                  <a:ext uri="{0D108BD9-81ED-4DB2-BD59-A6C34878D82A}">
                    <a16:rowId xmlns:a16="http://schemas.microsoft.com/office/drawing/2014/main" val="96301312"/>
                  </a:ext>
                </a:extLst>
              </a:tr>
              <a:tr h="659288">
                <a:tc>
                  <a:txBody>
                    <a:bodyPr/>
                    <a:lstStyle/>
                    <a:p>
                      <a:pPr algn="ctr"/>
                      <a:r>
                        <a:rPr lang="fa-IR" sz="3200" b="1" dirty="0">
                          <a:solidFill>
                            <a:srgbClr val="C00000"/>
                          </a:solidFill>
                          <a:cs typeface="B Nazanin" panose="00000400000000000000" pitchFamily="2" charset="-78"/>
                        </a:rPr>
                        <a:t>همسر گروه های پرخطر</a:t>
                      </a:r>
                      <a:endParaRPr lang="en-US" sz="3200" b="1" dirty="0">
                        <a:solidFill>
                          <a:srgbClr val="C00000"/>
                        </a:solidFill>
                        <a:cs typeface="B Nazanin" panose="00000400000000000000" pitchFamily="2" charset="-78"/>
                      </a:endParaRPr>
                    </a:p>
                  </a:txBody>
                  <a:tcPr>
                    <a:solidFill>
                      <a:schemeClr val="accent2">
                        <a:lumMod val="20000"/>
                        <a:lumOff val="80000"/>
                      </a:schemeClr>
                    </a:solidFill>
                  </a:tcPr>
                </a:tc>
                <a:tc>
                  <a:txBody>
                    <a:bodyPr/>
                    <a:lstStyle/>
                    <a:p>
                      <a:pPr algn="ctr"/>
                      <a:r>
                        <a:rPr lang="fa-IR" sz="3200" b="1" dirty="0">
                          <a:solidFill>
                            <a:srgbClr val="002060"/>
                          </a:solidFill>
                          <a:cs typeface="B Nazanin" panose="00000400000000000000" pitchFamily="2" charset="-78"/>
                        </a:rPr>
                        <a:t>همسر </a:t>
                      </a:r>
                      <a:r>
                        <a:rPr lang="en-US" sz="3200" b="1" dirty="0">
                          <a:solidFill>
                            <a:srgbClr val="002060"/>
                          </a:solidFill>
                          <a:cs typeface="B Nazanin" panose="00000400000000000000" pitchFamily="2" charset="-78"/>
                        </a:rPr>
                        <a:t>IDUs </a:t>
                      </a:r>
                      <a:r>
                        <a:rPr lang="fa-IR" sz="3200" b="1" dirty="0">
                          <a:solidFill>
                            <a:srgbClr val="002060"/>
                          </a:solidFill>
                          <a:cs typeface="B Nazanin" panose="00000400000000000000" pitchFamily="2" charset="-78"/>
                        </a:rPr>
                        <a:t>و زندانی و..</a:t>
                      </a:r>
                      <a:endParaRPr lang="en-US" sz="3200" b="1" dirty="0">
                        <a:solidFill>
                          <a:srgbClr val="002060"/>
                        </a:solidFill>
                        <a:cs typeface="B Nazanin" panose="00000400000000000000" pitchFamily="2" charset="-78"/>
                      </a:endParaRPr>
                    </a:p>
                  </a:txBody>
                  <a:tcPr>
                    <a:solidFill>
                      <a:schemeClr val="accent5">
                        <a:lumMod val="20000"/>
                        <a:lumOff val="80000"/>
                      </a:schemeClr>
                    </a:solidFill>
                  </a:tcPr>
                </a:tc>
                <a:tc vMerge="1">
                  <a:txBody>
                    <a:bodyPr/>
                    <a:lstStyle/>
                    <a:p>
                      <a:endParaRPr lang="en-US" sz="2800" b="1" dirty="0">
                        <a:solidFill>
                          <a:schemeClr val="accent6">
                            <a:lumMod val="50000"/>
                          </a:schemeClr>
                        </a:solidFill>
                        <a:cs typeface="B Nazanin" panose="00000400000000000000" pitchFamily="2" charset="-78"/>
                      </a:endParaRPr>
                    </a:p>
                  </a:txBody>
                  <a:tcPr>
                    <a:solidFill>
                      <a:schemeClr val="accent6">
                        <a:lumMod val="20000"/>
                        <a:lumOff val="80000"/>
                      </a:schemeClr>
                    </a:solidFill>
                  </a:tcPr>
                </a:tc>
                <a:extLst>
                  <a:ext uri="{0D108BD9-81ED-4DB2-BD59-A6C34878D82A}">
                    <a16:rowId xmlns:a16="http://schemas.microsoft.com/office/drawing/2014/main" val="1790059946"/>
                  </a:ext>
                </a:extLst>
              </a:tr>
              <a:tr h="659288">
                <a:tc>
                  <a:txBody>
                    <a:bodyPr/>
                    <a:lstStyle/>
                    <a:p>
                      <a:pPr algn="ctr"/>
                      <a:r>
                        <a:rPr lang="fa-IR" sz="3200" b="1" dirty="0">
                          <a:solidFill>
                            <a:srgbClr val="C00000"/>
                          </a:solidFill>
                          <a:cs typeface="B Nazanin" panose="00000400000000000000" pitchFamily="2" charset="-78"/>
                        </a:rPr>
                        <a:t>افراد در تماس با </a:t>
                      </a:r>
                      <a:r>
                        <a:rPr lang="en-US" sz="3200" b="1" dirty="0">
                          <a:solidFill>
                            <a:srgbClr val="C00000"/>
                          </a:solidFill>
                          <a:cs typeface="B Nazanin" panose="00000400000000000000" pitchFamily="2" charset="-78"/>
                        </a:rPr>
                        <a:t>FSW</a:t>
                      </a:r>
                    </a:p>
                  </a:txBody>
                  <a:tcPr>
                    <a:solidFill>
                      <a:schemeClr val="accent2">
                        <a:lumMod val="20000"/>
                        <a:lumOff val="80000"/>
                      </a:schemeClr>
                    </a:solidFill>
                  </a:tcPr>
                </a:tc>
                <a:tc>
                  <a:txBody>
                    <a:bodyPr/>
                    <a:lstStyle/>
                    <a:p>
                      <a:pPr algn="ctr"/>
                      <a:r>
                        <a:rPr lang="fa-IR" sz="3200" b="1" dirty="0">
                          <a:solidFill>
                            <a:srgbClr val="002060"/>
                          </a:solidFill>
                          <a:cs typeface="B Nazanin" panose="00000400000000000000" pitchFamily="2" charset="-78"/>
                        </a:rPr>
                        <a:t>زنان با ازدواج موقت...</a:t>
                      </a:r>
                      <a:endParaRPr lang="en-US" sz="3200" b="1" dirty="0">
                        <a:solidFill>
                          <a:srgbClr val="002060"/>
                        </a:solidFill>
                        <a:cs typeface="B Nazanin" panose="00000400000000000000" pitchFamily="2" charset="-78"/>
                      </a:endParaRPr>
                    </a:p>
                  </a:txBody>
                  <a:tcPr>
                    <a:solidFill>
                      <a:schemeClr val="accent5">
                        <a:lumMod val="20000"/>
                        <a:lumOff val="80000"/>
                      </a:schemeClr>
                    </a:solidFill>
                  </a:tcPr>
                </a:tc>
                <a:tc>
                  <a:txBody>
                    <a:bodyPr/>
                    <a:lstStyle/>
                    <a:p>
                      <a:endParaRPr lang="en-US" sz="2800" b="1" dirty="0">
                        <a:solidFill>
                          <a:schemeClr val="accent6">
                            <a:lumMod val="50000"/>
                          </a:schemeClr>
                        </a:solidFill>
                        <a:cs typeface="B Nazanin" panose="00000400000000000000" pitchFamily="2" charset="-78"/>
                      </a:endParaRPr>
                    </a:p>
                  </a:txBody>
                  <a:tcPr>
                    <a:solidFill>
                      <a:schemeClr val="accent6">
                        <a:lumMod val="20000"/>
                        <a:lumOff val="80000"/>
                      </a:schemeClr>
                    </a:solidFill>
                  </a:tcPr>
                </a:tc>
                <a:extLst>
                  <a:ext uri="{0D108BD9-81ED-4DB2-BD59-A6C34878D82A}">
                    <a16:rowId xmlns:a16="http://schemas.microsoft.com/office/drawing/2014/main" val="3396962479"/>
                  </a:ext>
                </a:extLst>
              </a:tr>
              <a:tr h="651878">
                <a:tc>
                  <a:txBody>
                    <a:bodyPr/>
                    <a:lstStyle/>
                    <a:p>
                      <a:pPr algn="ctr"/>
                      <a:r>
                        <a:rPr lang="fa-IR" sz="3200" b="1" dirty="0">
                          <a:solidFill>
                            <a:srgbClr val="C00000"/>
                          </a:solidFill>
                          <a:cs typeface="B Nazanin" panose="00000400000000000000" pitchFamily="2" charset="-78"/>
                        </a:rPr>
                        <a:t>مردان مبتلا به </a:t>
                      </a:r>
                      <a:r>
                        <a:rPr lang="en-US" sz="3200" b="1" dirty="0">
                          <a:solidFill>
                            <a:srgbClr val="C00000"/>
                          </a:solidFill>
                          <a:cs typeface="B Nazanin" panose="00000400000000000000" pitchFamily="2" charset="-78"/>
                        </a:rPr>
                        <a:t>STI</a:t>
                      </a:r>
                    </a:p>
                  </a:txBody>
                  <a:tcPr>
                    <a:solidFill>
                      <a:schemeClr val="accent2">
                        <a:lumMod val="20000"/>
                        <a:lumOff val="80000"/>
                      </a:schemeClr>
                    </a:solidFill>
                  </a:tcPr>
                </a:tc>
                <a:tc>
                  <a:txBody>
                    <a:bodyPr/>
                    <a:lstStyle/>
                    <a:p>
                      <a:pPr algn="ctr"/>
                      <a:r>
                        <a:rPr lang="fa-IR" sz="3200" b="1" dirty="0">
                          <a:solidFill>
                            <a:srgbClr val="002060"/>
                          </a:solidFill>
                          <a:cs typeface="B Nazanin" panose="00000400000000000000" pitchFamily="2" charset="-78"/>
                        </a:rPr>
                        <a:t>زنان مبتلا به </a:t>
                      </a:r>
                      <a:r>
                        <a:rPr lang="en-US" sz="3200" b="1" dirty="0">
                          <a:solidFill>
                            <a:srgbClr val="002060"/>
                          </a:solidFill>
                          <a:cs typeface="B Nazanin" panose="00000400000000000000" pitchFamily="2" charset="-78"/>
                        </a:rPr>
                        <a:t>STI</a:t>
                      </a:r>
                    </a:p>
                  </a:txBody>
                  <a:tcPr>
                    <a:solidFill>
                      <a:schemeClr val="accent5">
                        <a:lumMod val="20000"/>
                        <a:lumOff val="80000"/>
                      </a:schemeClr>
                    </a:solidFill>
                  </a:tcPr>
                </a:tc>
                <a:tc>
                  <a:txBody>
                    <a:bodyPr/>
                    <a:lstStyle/>
                    <a:p>
                      <a:endParaRPr lang="en-US" sz="2800" b="1" dirty="0">
                        <a:solidFill>
                          <a:schemeClr val="accent6">
                            <a:lumMod val="50000"/>
                          </a:schemeClr>
                        </a:solidFill>
                        <a:cs typeface="B Nazanin" panose="00000400000000000000" pitchFamily="2" charset="-78"/>
                      </a:endParaRPr>
                    </a:p>
                  </a:txBody>
                  <a:tcPr>
                    <a:solidFill>
                      <a:schemeClr val="accent6">
                        <a:lumMod val="20000"/>
                        <a:lumOff val="80000"/>
                      </a:schemeClr>
                    </a:solidFill>
                  </a:tcPr>
                </a:tc>
                <a:extLst>
                  <a:ext uri="{0D108BD9-81ED-4DB2-BD59-A6C34878D82A}">
                    <a16:rowId xmlns:a16="http://schemas.microsoft.com/office/drawing/2014/main" val="3389368260"/>
                  </a:ext>
                </a:extLst>
              </a:tr>
              <a:tr h="651878">
                <a:tc>
                  <a:txBody>
                    <a:bodyPr/>
                    <a:lstStyle/>
                    <a:p>
                      <a:pPr algn="ctr"/>
                      <a:r>
                        <a:rPr lang="fa-IR" sz="3200" b="1" dirty="0">
                          <a:solidFill>
                            <a:srgbClr val="C00000"/>
                          </a:solidFill>
                          <a:cs typeface="B Nazanin" panose="00000400000000000000" pitchFamily="2" charset="-78"/>
                        </a:rPr>
                        <a:t>مردان با سابقه اعتیاد تزریقی</a:t>
                      </a:r>
                      <a:endParaRPr lang="en-US" sz="3200" b="1" dirty="0">
                        <a:solidFill>
                          <a:srgbClr val="C00000"/>
                        </a:solidFill>
                        <a:cs typeface="B Nazanin" panose="00000400000000000000" pitchFamily="2" charset="-78"/>
                      </a:endParaRPr>
                    </a:p>
                  </a:txBody>
                  <a:tcPr>
                    <a:solidFill>
                      <a:schemeClr val="accent2">
                        <a:lumMod val="20000"/>
                        <a:lumOff val="80000"/>
                      </a:schemeClr>
                    </a:solidFill>
                  </a:tcPr>
                </a:tc>
                <a:tc>
                  <a:txBody>
                    <a:bodyPr/>
                    <a:lstStyle/>
                    <a:p>
                      <a:pPr algn="ctr"/>
                      <a:r>
                        <a:rPr lang="fa-IR" sz="3200" b="1" dirty="0">
                          <a:solidFill>
                            <a:srgbClr val="002060"/>
                          </a:solidFill>
                          <a:cs typeface="B Nazanin" panose="00000400000000000000" pitchFamily="2" charset="-78"/>
                        </a:rPr>
                        <a:t>همسر </a:t>
                      </a:r>
                      <a:r>
                        <a:rPr lang="en-US" sz="3200" b="1" dirty="0">
                          <a:solidFill>
                            <a:srgbClr val="002060"/>
                          </a:solidFill>
                          <a:cs typeface="B Nazanin" panose="00000400000000000000" pitchFamily="2" charset="-78"/>
                        </a:rPr>
                        <a:t>HIV</a:t>
                      </a:r>
                    </a:p>
                  </a:txBody>
                  <a:tcPr>
                    <a:solidFill>
                      <a:schemeClr val="accent5">
                        <a:lumMod val="20000"/>
                        <a:lumOff val="80000"/>
                      </a:schemeClr>
                    </a:solidFill>
                  </a:tcPr>
                </a:tc>
                <a:tc>
                  <a:txBody>
                    <a:bodyPr/>
                    <a:lstStyle/>
                    <a:p>
                      <a:endParaRPr lang="en-US" sz="2800" b="1" dirty="0">
                        <a:solidFill>
                          <a:schemeClr val="accent6">
                            <a:lumMod val="50000"/>
                          </a:schemeClr>
                        </a:solidFill>
                        <a:cs typeface="B Nazanin" panose="00000400000000000000" pitchFamily="2" charset="-78"/>
                      </a:endParaRPr>
                    </a:p>
                  </a:txBody>
                  <a:tcPr>
                    <a:solidFill>
                      <a:schemeClr val="accent6">
                        <a:lumMod val="20000"/>
                        <a:lumOff val="80000"/>
                      </a:schemeClr>
                    </a:solidFill>
                  </a:tcPr>
                </a:tc>
                <a:extLst>
                  <a:ext uri="{0D108BD9-81ED-4DB2-BD59-A6C34878D82A}">
                    <a16:rowId xmlns:a16="http://schemas.microsoft.com/office/drawing/2014/main" val="433359259"/>
                  </a:ext>
                </a:extLst>
              </a:tr>
            </a:tbl>
          </a:graphicData>
        </a:graphic>
      </p:graphicFrame>
      <p:sp>
        <p:nvSpPr>
          <p:cNvPr id="6" name="Rounded Rectangle 6">
            <a:extLst>
              <a:ext uri="{FF2B5EF4-FFF2-40B4-BE49-F238E27FC236}">
                <a16:creationId xmlns:a16="http://schemas.microsoft.com/office/drawing/2014/main" id="{408D2ED4-721E-443F-04BD-F78E63DC0877}"/>
              </a:ext>
            </a:extLst>
          </p:cNvPr>
          <p:cNvSpPr/>
          <p:nvPr/>
        </p:nvSpPr>
        <p:spPr>
          <a:xfrm>
            <a:off x="340273" y="1569423"/>
            <a:ext cx="4138239" cy="1264647"/>
          </a:xfrm>
          <a:prstGeom prst="roundRect">
            <a:avLst/>
          </a:prstGeom>
          <a:solidFill>
            <a:srgbClr val="C00000"/>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600" b="1" dirty="0">
                <a:cs typeface="B Nazanin" panose="00000400000000000000" pitchFamily="2" charset="-78"/>
              </a:rPr>
              <a:t>IHRBM</a:t>
            </a:r>
            <a:endParaRPr lang="fa-IR" sz="3600" b="1" dirty="0">
              <a:cs typeface="B Nazanin" panose="00000400000000000000" pitchFamily="2" charset="-78"/>
            </a:endParaRPr>
          </a:p>
        </p:txBody>
      </p:sp>
      <p:sp>
        <p:nvSpPr>
          <p:cNvPr id="8" name="Rounded Rectangle 6">
            <a:extLst>
              <a:ext uri="{FF2B5EF4-FFF2-40B4-BE49-F238E27FC236}">
                <a16:creationId xmlns:a16="http://schemas.microsoft.com/office/drawing/2014/main" id="{F2D80667-AC91-7047-7B09-3ADCAB57634C}"/>
              </a:ext>
            </a:extLst>
          </p:cNvPr>
          <p:cNvSpPr/>
          <p:nvPr/>
        </p:nvSpPr>
        <p:spPr>
          <a:xfrm>
            <a:off x="4644679" y="1561666"/>
            <a:ext cx="3931920" cy="1280160"/>
          </a:xfrm>
          <a:prstGeom prst="roundRect">
            <a:avLst/>
          </a:prstGeom>
          <a:solidFill>
            <a:schemeClr val="accent5">
              <a:lumMod val="5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600" b="1" dirty="0">
                <a:cs typeface="B Nazanin" panose="00000400000000000000" pitchFamily="2" charset="-78"/>
              </a:rPr>
              <a:t>IHRBW</a:t>
            </a:r>
            <a:endParaRPr lang="fa-IR" sz="3600" b="1" dirty="0">
              <a:cs typeface="B Nazanin" panose="00000400000000000000" pitchFamily="2" charset="-78"/>
            </a:endParaRPr>
          </a:p>
        </p:txBody>
      </p:sp>
      <p:sp>
        <p:nvSpPr>
          <p:cNvPr id="11" name="Rounded Rectangle 6">
            <a:extLst>
              <a:ext uri="{FF2B5EF4-FFF2-40B4-BE49-F238E27FC236}">
                <a16:creationId xmlns:a16="http://schemas.microsoft.com/office/drawing/2014/main" id="{822424B9-F1A9-F2B8-21F1-F54F19A482BC}"/>
              </a:ext>
            </a:extLst>
          </p:cNvPr>
          <p:cNvSpPr/>
          <p:nvPr/>
        </p:nvSpPr>
        <p:spPr>
          <a:xfrm>
            <a:off x="8742767" y="1569423"/>
            <a:ext cx="3108960" cy="1264647"/>
          </a:xfrm>
          <a:prstGeom prst="roundRect">
            <a:avLst/>
          </a:prstGeom>
          <a:solidFill>
            <a:schemeClr val="accent6">
              <a:lumMod val="75000"/>
            </a:schemeClr>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600" b="1" dirty="0">
                <a:cs typeface="B Nazanin" panose="00000400000000000000" pitchFamily="2" charset="-78"/>
              </a:rPr>
              <a:t>IDUs</a:t>
            </a:r>
            <a:endParaRPr lang="fa-IR" sz="3600" b="1" dirty="0">
              <a:cs typeface="B Nazanin" panose="00000400000000000000" pitchFamily="2" charset="-78"/>
            </a:endParaRPr>
          </a:p>
        </p:txBody>
      </p:sp>
    </p:spTree>
    <p:extLst>
      <p:ext uri="{BB962C8B-B14F-4D97-AF65-F5344CB8AC3E}">
        <p14:creationId xmlns:p14="http://schemas.microsoft.com/office/powerpoint/2010/main" val="133481549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692665" y="156398"/>
            <a:ext cx="1371600" cy="1243584"/>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sp>
        <p:nvSpPr>
          <p:cNvPr id="8" name="Title 1"/>
          <p:cNvSpPr txBox="1">
            <a:spLocks/>
          </p:cNvSpPr>
          <p:nvPr/>
        </p:nvSpPr>
        <p:spPr>
          <a:xfrm>
            <a:off x="358228" y="156398"/>
            <a:ext cx="10277175" cy="1246208"/>
          </a:xfrm>
          <a:prstGeom prst="flowChartAlternateProcess">
            <a:avLst/>
          </a:prstGeom>
          <a:solidFill>
            <a:srgbClr val="00206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آبشار مراقبت-پایان سه ماهه اول 1403</a:t>
            </a:r>
          </a:p>
        </p:txBody>
      </p:sp>
      <p:pic>
        <p:nvPicPr>
          <p:cNvPr id="10" name="Picture 9"/>
          <p:cNvPicPr>
            <a:picLocks noChangeAspect="1"/>
          </p:cNvPicPr>
          <p:nvPr/>
        </p:nvPicPr>
        <p:blipFill>
          <a:blip r:embed="rId2"/>
          <a:stretch>
            <a:fillRect/>
          </a:stretch>
        </p:blipFill>
        <p:spPr>
          <a:xfrm>
            <a:off x="10808608" y="224376"/>
            <a:ext cx="1139714" cy="1016293"/>
          </a:xfrm>
          <a:prstGeom prst="rect">
            <a:avLst/>
          </a:prstGeom>
        </p:spPr>
      </p:pic>
      <p:pic>
        <p:nvPicPr>
          <p:cNvPr id="3" name="Picture 2">
            <a:extLst>
              <a:ext uri="{FF2B5EF4-FFF2-40B4-BE49-F238E27FC236}">
                <a16:creationId xmlns:a16="http://schemas.microsoft.com/office/drawing/2014/main" id="{84460C84-1A39-281D-22F8-2F84E7E745B8}"/>
              </a:ext>
            </a:extLst>
          </p:cNvPr>
          <p:cNvPicPr>
            <a:picLocks noChangeAspect="1"/>
          </p:cNvPicPr>
          <p:nvPr/>
        </p:nvPicPr>
        <p:blipFill>
          <a:blip r:embed="rId3"/>
          <a:stretch>
            <a:fillRect/>
          </a:stretch>
        </p:blipFill>
        <p:spPr>
          <a:xfrm>
            <a:off x="1618100" y="1593803"/>
            <a:ext cx="8509277" cy="4402349"/>
          </a:xfrm>
          <a:prstGeom prst="rect">
            <a:avLst/>
          </a:prstGeom>
        </p:spPr>
      </p:pic>
    </p:spTree>
    <p:extLst>
      <p:ext uri="{BB962C8B-B14F-4D97-AF65-F5344CB8AC3E}">
        <p14:creationId xmlns:p14="http://schemas.microsoft.com/office/powerpoint/2010/main" val="411947779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08288" y="2235575"/>
            <a:ext cx="10326154" cy="3680026"/>
          </a:xfr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r>
              <a:rPr lang="fa-IR" sz="6600" b="1"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t/>
            </a:r>
            <a:br>
              <a:rPr lang="fa-IR" sz="6600" b="1"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br>
            <a:r>
              <a:rPr lang="fa-IR" sz="6600" b="1"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t>شاخص های تشخیص</a:t>
            </a:r>
            <a:br>
              <a:rPr lang="fa-IR" sz="6600" b="1"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rPr>
            </a:br>
            <a:endParaRPr lang="fa-IR" sz="6600" b="1"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7558" y="2464175"/>
            <a:ext cx="2930263" cy="2916740"/>
          </a:xfrm>
          <a:prstGeom prst="rect">
            <a:avLst/>
          </a:prstGeom>
          <a:ln>
            <a:noFill/>
          </a:ln>
          <a:effectLst>
            <a:outerShdw blurRad="292100" dist="139700" dir="2700000" algn="tl" rotWithShape="0">
              <a:srgbClr val="333333">
                <a:alpha val="65000"/>
              </a:srgbClr>
            </a:outerShdw>
          </a:effectLst>
        </p:spPr>
      </p:pic>
      <p:sp>
        <p:nvSpPr>
          <p:cNvPr id="6" name="Title 1"/>
          <p:cNvSpPr txBox="1">
            <a:spLocks/>
          </p:cNvSpPr>
          <p:nvPr/>
        </p:nvSpPr>
        <p:spPr>
          <a:xfrm>
            <a:off x="4664850" y="148023"/>
            <a:ext cx="2222407" cy="1690190"/>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3"/>
          <a:stretch>
            <a:fillRect/>
          </a:stretch>
        </p:blipFill>
        <p:spPr>
          <a:xfrm>
            <a:off x="4913659" y="209708"/>
            <a:ext cx="1677421" cy="1495771"/>
          </a:xfrm>
          <a:prstGeom prst="rect">
            <a:avLst/>
          </a:prstGeom>
        </p:spPr>
      </p:pic>
    </p:spTree>
    <p:extLst>
      <p:ext uri="{BB962C8B-B14F-4D97-AF65-F5344CB8AC3E}">
        <p14:creationId xmlns:p14="http://schemas.microsoft.com/office/powerpoint/2010/main" val="282656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D561BB-80F3-4B34-B566-5E9894928964}"/>
              </a:ext>
            </a:extLst>
          </p:cNvPr>
          <p:cNvPicPr>
            <a:picLocks noChangeAspect="1"/>
          </p:cNvPicPr>
          <p:nvPr/>
        </p:nvPicPr>
        <p:blipFill rotWithShape="1">
          <a:blip r:embed="rId2"/>
          <a:srcRect l="1304" t="25" r="2066" b="17780"/>
          <a:stretch/>
        </p:blipFill>
        <p:spPr>
          <a:xfrm>
            <a:off x="205408" y="706515"/>
            <a:ext cx="11781183" cy="5444970"/>
          </a:xfrm>
          <a:prstGeom prst="rect">
            <a:avLst/>
          </a:prstGeom>
          <a:ln>
            <a:noFill/>
          </a:ln>
          <a:effectLst>
            <a:softEdge rad="112500"/>
          </a:effectLst>
        </p:spPr>
      </p:pic>
    </p:spTree>
    <p:extLst>
      <p:ext uri="{BB962C8B-B14F-4D97-AF65-F5344CB8AC3E}">
        <p14:creationId xmlns:p14="http://schemas.microsoft.com/office/powerpoint/2010/main" val="295016875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25798" y="203311"/>
            <a:ext cx="10277175" cy="1246208"/>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lnSpcReduction="1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  مقایسه درصد موارد شناسائی شده</a:t>
            </a:r>
            <a:r>
              <a:rPr lang="en-US" sz="4000" b="1" dirty="0">
                <a:solidFill>
                  <a:schemeClr val="bg1"/>
                </a:solidFill>
                <a:effectLst>
                  <a:outerShdw blurRad="38100" dist="38100" dir="2700000" algn="tl">
                    <a:srgbClr val="000000">
                      <a:alpha val="43137"/>
                    </a:srgbClr>
                  </a:outerShdw>
                </a:effectLst>
                <a:cs typeface="B Nazanin" panose="00000400000000000000" pitchFamily="2" charset="-78"/>
              </a:rPr>
              <a:t>  </a:t>
            </a:r>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به تخمین در سال سه ماهه اول  سال 1403</a:t>
            </a:r>
          </a:p>
        </p:txBody>
      </p:sp>
      <p:sp>
        <p:nvSpPr>
          <p:cNvPr id="8" name="Title 1"/>
          <p:cNvSpPr txBox="1">
            <a:spLocks/>
          </p:cNvSpPr>
          <p:nvPr/>
        </p:nvSpPr>
        <p:spPr>
          <a:xfrm>
            <a:off x="10606974" y="203311"/>
            <a:ext cx="1280160" cy="1243584"/>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3" name="Picture 2">
            <a:extLst>
              <a:ext uri="{FF2B5EF4-FFF2-40B4-BE49-F238E27FC236}">
                <a16:creationId xmlns:a16="http://schemas.microsoft.com/office/drawing/2014/main" id="{FAF2AC38-5C5C-B26F-2103-AE93AAB45B59}"/>
              </a:ext>
            </a:extLst>
          </p:cNvPr>
          <p:cNvPicPr>
            <a:picLocks noChangeAspect="1"/>
          </p:cNvPicPr>
          <p:nvPr/>
        </p:nvPicPr>
        <p:blipFill>
          <a:blip r:embed="rId2"/>
          <a:stretch>
            <a:fillRect/>
          </a:stretch>
        </p:blipFill>
        <p:spPr>
          <a:xfrm>
            <a:off x="221503" y="1567340"/>
            <a:ext cx="11665631" cy="4683596"/>
          </a:xfrm>
          <a:prstGeom prst="rect">
            <a:avLst/>
          </a:prstGeom>
        </p:spPr>
      </p:pic>
      <p:pic>
        <p:nvPicPr>
          <p:cNvPr id="4" name="Picture 3">
            <a:extLst>
              <a:ext uri="{FF2B5EF4-FFF2-40B4-BE49-F238E27FC236}">
                <a16:creationId xmlns:a16="http://schemas.microsoft.com/office/drawing/2014/main" id="{03251A6B-44D9-A177-C259-4E6C70DAAA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0734" y="380843"/>
            <a:ext cx="892639" cy="8885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1859605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58228" y="156398"/>
            <a:ext cx="10277175" cy="1246208"/>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روند تشخیص موارد جدید- مقایسه سه ماهه هرسال</a:t>
            </a:r>
          </a:p>
        </p:txBody>
      </p:sp>
      <p:sp>
        <p:nvSpPr>
          <p:cNvPr id="5" name="Title 1"/>
          <p:cNvSpPr txBox="1">
            <a:spLocks/>
          </p:cNvSpPr>
          <p:nvPr/>
        </p:nvSpPr>
        <p:spPr>
          <a:xfrm>
            <a:off x="10736825" y="159022"/>
            <a:ext cx="1280160" cy="1243584"/>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3" name="Picture 2">
            <a:extLst>
              <a:ext uri="{FF2B5EF4-FFF2-40B4-BE49-F238E27FC236}">
                <a16:creationId xmlns:a16="http://schemas.microsoft.com/office/drawing/2014/main" id="{9D0E66B9-92DC-033A-5A20-B5CA93D0E46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41133" y="335242"/>
            <a:ext cx="892639" cy="888520"/>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EF47E974-6407-55B0-0530-C05C1173DADF}"/>
              </a:ext>
            </a:extLst>
          </p:cNvPr>
          <p:cNvPicPr>
            <a:picLocks noChangeAspect="1"/>
          </p:cNvPicPr>
          <p:nvPr/>
        </p:nvPicPr>
        <p:blipFill>
          <a:blip r:embed="rId3"/>
          <a:stretch>
            <a:fillRect/>
          </a:stretch>
        </p:blipFill>
        <p:spPr>
          <a:xfrm>
            <a:off x="2331998" y="1592852"/>
            <a:ext cx="7528003" cy="4475439"/>
          </a:xfrm>
          <a:prstGeom prst="rect">
            <a:avLst/>
          </a:prstGeom>
        </p:spPr>
      </p:pic>
    </p:spTree>
    <p:extLst>
      <p:ext uri="{BB962C8B-B14F-4D97-AF65-F5344CB8AC3E}">
        <p14:creationId xmlns:p14="http://schemas.microsoft.com/office/powerpoint/2010/main" val="279816065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25798" y="203311"/>
            <a:ext cx="10277175" cy="1246208"/>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سهم سازمانی در بیماریابی فعال در سال 1402</a:t>
            </a:r>
          </a:p>
        </p:txBody>
      </p:sp>
      <p:sp>
        <p:nvSpPr>
          <p:cNvPr id="8" name="Title 1"/>
          <p:cNvSpPr txBox="1">
            <a:spLocks/>
          </p:cNvSpPr>
          <p:nvPr/>
        </p:nvSpPr>
        <p:spPr>
          <a:xfrm>
            <a:off x="10606974" y="203311"/>
            <a:ext cx="1280160" cy="1243584"/>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5" name="Picture 4">
            <a:extLst>
              <a:ext uri="{FF2B5EF4-FFF2-40B4-BE49-F238E27FC236}">
                <a16:creationId xmlns:a16="http://schemas.microsoft.com/office/drawing/2014/main" id="{F2324BEE-E10D-D783-75C1-4AFE88562B48}"/>
              </a:ext>
            </a:extLst>
          </p:cNvPr>
          <p:cNvPicPr>
            <a:picLocks noChangeAspect="1"/>
          </p:cNvPicPr>
          <p:nvPr/>
        </p:nvPicPr>
        <p:blipFill>
          <a:blip r:embed="rId2"/>
          <a:stretch>
            <a:fillRect/>
          </a:stretch>
        </p:blipFill>
        <p:spPr>
          <a:xfrm>
            <a:off x="1919841" y="1616433"/>
            <a:ext cx="7347998" cy="4350257"/>
          </a:xfrm>
          <a:prstGeom prst="rect">
            <a:avLst/>
          </a:prstGeom>
        </p:spPr>
      </p:pic>
      <p:pic>
        <p:nvPicPr>
          <p:cNvPr id="6" name="Picture 5">
            <a:extLst>
              <a:ext uri="{FF2B5EF4-FFF2-40B4-BE49-F238E27FC236}">
                <a16:creationId xmlns:a16="http://schemas.microsoft.com/office/drawing/2014/main" id="{8862483A-22FE-D833-BB9D-6E351DB61E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0734" y="380843"/>
            <a:ext cx="892639" cy="8885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4650121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25798" y="203311"/>
            <a:ext cx="10277175" cy="1246208"/>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lnSpcReduction="1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مکان های  بیماریابی فعال در سال1402 –داشگاه علوم پزشکی</a:t>
            </a:r>
          </a:p>
        </p:txBody>
      </p:sp>
      <p:sp>
        <p:nvSpPr>
          <p:cNvPr id="8" name="Title 1"/>
          <p:cNvSpPr txBox="1">
            <a:spLocks/>
          </p:cNvSpPr>
          <p:nvPr/>
        </p:nvSpPr>
        <p:spPr>
          <a:xfrm>
            <a:off x="10606974" y="203311"/>
            <a:ext cx="1280160" cy="1243584"/>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5" name="Picture 4">
            <a:extLst>
              <a:ext uri="{FF2B5EF4-FFF2-40B4-BE49-F238E27FC236}">
                <a16:creationId xmlns:a16="http://schemas.microsoft.com/office/drawing/2014/main" id="{50146E20-C683-0294-AF2E-960B12BC6B23}"/>
              </a:ext>
            </a:extLst>
          </p:cNvPr>
          <p:cNvPicPr>
            <a:picLocks noChangeAspect="1"/>
          </p:cNvPicPr>
          <p:nvPr/>
        </p:nvPicPr>
        <p:blipFill>
          <a:blip r:embed="rId2"/>
          <a:stretch>
            <a:fillRect/>
          </a:stretch>
        </p:blipFill>
        <p:spPr>
          <a:xfrm>
            <a:off x="703660" y="1514764"/>
            <a:ext cx="10277175" cy="4682836"/>
          </a:xfrm>
          <a:prstGeom prst="rect">
            <a:avLst/>
          </a:prstGeom>
        </p:spPr>
      </p:pic>
      <p:pic>
        <p:nvPicPr>
          <p:cNvPr id="9" name="Picture 8">
            <a:extLst>
              <a:ext uri="{FF2B5EF4-FFF2-40B4-BE49-F238E27FC236}">
                <a16:creationId xmlns:a16="http://schemas.microsoft.com/office/drawing/2014/main" id="{36A3A133-D123-88A2-192A-72F919BA8E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0734" y="380843"/>
            <a:ext cx="892639" cy="8885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7552236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25798" y="203311"/>
            <a:ext cx="10277175" cy="1246208"/>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lnSpcReduction="10000"/>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مکان های  بیماریابی فعال در سال1402 –داشگاه علوم پزشکی</a:t>
            </a:r>
          </a:p>
        </p:txBody>
      </p:sp>
      <p:sp>
        <p:nvSpPr>
          <p:cNvPr id="8" name="Title 1"/>
          <p:cNvSpPr txBox="1">
            <a:spLocks/>
          </p:cNvSpPr>
          <p:nvPr/>
        </p:nvSpPr>
        <p:spPr>
          <a:xfrm>
            <a:off x="10606974" y="203311"/>
            <a:ext cx="1280160" cy="1243584"/>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2" name="Picture 1">
            <a:extLst>
              <a:ext uri="{FF2B5EF4-FFF2-40B4-BE49-F238E27FC236}">
                <a16:creationId xmlns:a16="http://schemas.microsoft.com/office/drawing/2014/main" id="{AEB5C333-FB0D-E645-48EE-1A4A2CF72F85}"/>
              </a:ext>
            </a:extLst>
          </p:cNvPr>
          <p:cNvPicPr>
            <a:picLocks noChangeAspect="1"/>
          </p:cNvPicPr>
          <p:nvPr/>
        </p:nvPicPr>
        <p:blipFill>
          <a:blip r:embed="rId2"/>
          <a:stretch>
            <a:fillRect/>
          </a:stretch>
        </p:blipFill>
        <p:spPr>
          <a:xfrm>
            <a:off x="1123058" y="1625146"/>
            <a:ext cx="9626590" cy="4661964"/>
          </a:xfrm>
          <a:prstGeom prst="rect">
            <a:avLst/>
          </a:prstGeom>
        </p:spPr>
      </p:pic>
      <p:pic>
        <p:nvPicPr>
          <p:cNvPr id="3" name="Picture 2">
            <a:extLst>
              <a:ext uri="{FF2B5EF4-FFF2-40B4-BE49-F238E27FC236}">
                <a16:creationId xmlns:a16="http://schemas.microsoft.com/office/drawing/2014/main" id="{CF63C7A4-D72B-558F-5801-C72349E643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00734" y="380843"/>
            <a:ext cx="892639" cy="8885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0570354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0BFD0-DF93-BBC8-D658-042D4BD006F6}"/>
              </a:ext>
            </a:extLst>
          </p:cNvPr>
          <p:cNvSpPr txBox="1">
            <a:spLocks/>
          </p:cNvSpPr>
          <p:nvPr/>
        </p:nvSpPr>
        <p:spPr>
          <a:xfrm>
            <a:off x="225798" y="203311"/>
            <a:ext cx="10277175" cy="1246208"/>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r>
              <a:rPr lang="fa-IR" sz="4000" b="1" dirty="0">
                <a:solidFill>
                  <a:schemeClr val="bg1"/>
                </a:solidFill>
                <a:effectLst>
                  <a:outerShdw blurRad="38100" dist="38100" dir="2700000" algn="tl">
                    <a:srgbClr val="000000">
                      <a:alpha val="43137"/>
                    </a:srgbClr>
                  </a:outerShdw>
                </a:effectLst>
                <a:cs typeface="B Nazanin" panose="00000400000000000000" pitchFamily="2" charset="-78"/>
              </a:rPr>
              <a:t>منابع شناسائی موارد جدید سال 1402</a:t>
            </a:r>
          </a:p>
        </p:txBody>
      </p:sp>
      <p:sp>
        <p:nvSpPr>
          <p:cNvPr id="3" name="Title 1">
            <a:extLst>
              <a:ext uri="{FF2B5EF4-FFF2-40B4-BE49-F238E27FC236}">
                <a16:creationId xmlns:a16="http://schemas.microsoft.com/office/drawing/2014/main" id="{7751738D-9329-64C9-D1B7-F39A9D80619C}"/>
              </a:ext>
            </a:extLst>
          </p:cNvPr>
          <p:cNvSpPr txBox="1">
            <a:spLocks/>
          </p:cNvSpPr>
          <p:nvPr/>
        </p:nvSpPr>
        <p:spPr>
          <a:xfrm>
            <a:off x="10606974" y="203311"/>
            <a:ext cx="1280160" cy="1243584"/>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endParaRPr lang="fa-IR" sz="4000" b="1" dirty="0">
              <a:solidFill>
                <a:schemeClr val="bg1"/>
              </a:solidFill>
              <a:effectLst>
                <a:outerShdw blurRad="38100" dist="38100" dir="2700000" algn="tl">
                  <a:srgbClr val="000000">
                    <a:alpha val="43137"/>
                  </a:srgbClr>
                </a:outerShdw>
              </a:effectLst>
            </a:endParaRPr>
          </a:p>
        </p:txBody>
      </p:sp>
      <p:pic>
        <p:nvPicPr>
          <p:cNvPr id="5" name="Picture 4">
            <a:extLst>
              <a:ext uri="{FF2B5EF4-FFF2-40B4-BE49-F238E27FC236}">
                <a16:creationId xmlns:a16="http://schemas.microsoft.com/office/drawing/2014/main" id="{8CDA1BA2-920B-69C7-33E1-CA4CEA9A5FFA}"/>
              </a:ext>
            </a:extLst>
          </p:cNvPr>
          <p:cNvPicPr>
            <a:picLocks noChangeAspect="1"/>
          </p:cNvPicPr>
          <p:nvPr/>
        </p:nvPicPr>
        <p:blipFill>
          <a:blip r:embed="rId2"/>
          <a:stretch>
            <a:fillRect/>
          </a:stretch>
        </p:blipFill>
        <p:spPr>
          <a:xfrm>
            <a:off x="10749648" y="381562"/>
            <a:ext cx="994811" cy="887082"/>
          </a:xfrm>
          <a:prstGeom prst="rect">
            <a:avLst/>
          </a:prstGeom>
        </p:spPr>
      </p:pic>
      <p:pic>
        <p:nvPicPr>
          <p:cNvPr id="8" name="Picture 7">
            <a:extLst>
              <a:ext uri="{FF2B5EF4-FFF2-40B4-BE49-F238E27FC236}">
                <a16:creationId xmlns:a16="http://schemas.microsoft.com/office/drawing/2014/main" id="{454AFD58-6551-215A-2B07-58EC231181F4}"/>
              </a:ext>
            </a:extLst>
          </p:cNvPr>
          <p:cNvPicPr>
            <a:picLocks noChangeAspect="1"/>
          </p:cNvPicPr>
          <p:nvPr/>
        </p:nvPicPr>
        <p:blipFill>
          <a:blip r:embed="rId3"/>
          <a:stretch>
            <a:fillRect/>
          </a:stretch>
        </p:blipFill>
        <p:spPr>
          <a:xfrm>
            <a:off x="1190367" y="1625146"/>
            <a:ext cx="9811265" cy="4590304"/>
          </a:xfrm>
          <a:prstGeom prst="rect">
            <a:avLst/>
          </a:prstGeom>
        </p:spPr>
      </p:pic>
      <p:pic>
        <p:nvPicPr>
          <p:cNvPr id="9" name="Picture 8" descr="A red question mark on a target&#10;&#10;Description automatically generated">
            <a:extLst>
              <a:ext uri="{FF2B5EF4-FFF2-40B4-BE49-F238E27FC236}">
                <a16:creationId xmlns:a16="http://schemas.microsoft.com/office/drawing/2014/main" id="{7C67B909-045C-F5FE-DAC6-B13C3A10A255}"/>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9820" b="88377" l="10000" r="90000">
                        <a14:foregroundMark x1="52893" y1="69095" x2="52893" y2="69095"/>
                        <a14:foregroundMark x1="54357" y1="65857" x2="49464" y2="69905"/>
                        <a14:foregroundMark x1="53750" y1="47714" x2="53750" y2="47714"/>
                        <a14:foregroundMark x1="53750" y1="47714" x2="53750" y2="47714"/>
                        <a14:backgroundMark x1="29500" y1="76667" x2="29500" y2="76667"/>
                        <a14:backgroundMark x1="29500" y1="76667" x2="29500" y2="76667"/>
                        <a14:backgroundMark x1="29500" y1="76667" x2="31571" y2="88667"/>
                      </a14:backgroundRemoval>
                    </a14:imgEffect>
                  </a14:imgLayer>
                </a14:imgProps>
              </a:ext>
              <a:ext uri="{28A0092B-C50C-407E-A947-70E740481C1C}">
                <a14:useLocalDpi xmlns:a14="http://schemas.microsoft.com/office/drawing/2010/main" val="0"/>
              </a:ext>
            </a:extLst>
          </a:blip>
          <a:srcRect l="33944" t="5119" r="32897" b="20186"/>
          <a:stretch/>
        </p:blipFill>
        <p:spPr>
          <a:xfrm>
            <a:off x="2853325" y="2520284"/>
            <a:ext cx="446496" cy="679270"/>
          </a:xfrm>
          <a:prstGeom prst="rect">
            <a:avLst/>
          </a:prstGeom>
        </p:spPr>
      </p:pic>
    </p:spTree>
    <p:extLst>
      <p:ext uri="{BB962C8B-B14F-4D97-AF65-F5344CB8AC3E}">
        <p14:creationId xmlns:p14="http://schemas.microsoft.com/office/powerpoint/2010/main" val="299778544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800768" y="1023336"/>
            <a:ext cx="7870618" cy="4791871"/>
          </a:xfrm>
          <a:prstGeom prst="rect">
            <a:avLst/>
          </a:prstGeom>
          <a:solidFill>
            <a:schemeClr val="accent2"/>
          </a:solidFill>
        </p:spPr>
      </p:pic>
    </p:spTree>
    <p:extLst>
      <p:ext uri="{BB962C8B-B14F-4D97-AF65-F5344CB8AC3E}">
        <p14:creationId xmlns:p14="http://schemas.microsoft.com/office/powerpoint/2010/main" val="24929892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2C29E1F-EF08-4496-9256-BADFBB45BB5F}"/>
              </a:ext>
            </a:extLst>
          </p:cNvPr>
          <p:cNvGrpSpPr/>
          <p:nvPr/>
        </p:nvGrpSpPr>
        <p:grpSpPr>
          <a:xfrm>
            <a:off x="768626" y="730250"/>
            <a:ext cx="11012557" cy="4729646"/>
            <a:chOff x="606425" y="730250"/>
            <a:chExt cx="9585325" cy="2859320"/>
          </a:xfrm>
        </p:grpSpPr>
        <p:sp>
          <p:nvSpPr>
            <p:cNvPr id="6146" name="Text Box 5"/>
            <p:cNvSpPr txBox="1">
              <a:spLocks noChangeArrowheads="1"/>
            </p:cNvSpPr>
            <p:nvPr/>
          </p:nvSpPr>
          <p:spPr bwMode="auto">
            <a:xfrm>
              <a:off x="1111250" y="1946043"/>
              <a:ext cx="8999538"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spAutoFit/>
            </a:bodyPr>
            <a:lstStyle>
              <a:lvl1pPr marL="231775" indent="-231775" eaLnBrk="0" hangingPunct="0">
                <a:tabLst>
                  <a:tab pos="231775" algn="l"/>
                  <a:tab pos="4805363" algn="l"/>
                </a:tabLst>
                <a:defRPr>
                  <a:solidFill>
                    <a:schemeClr val="tx1"/>
                  </a:solidFill>
                  <a:latin typeface="Arial" charset="0"/>
                  <a:ea typeface="ＭＳ Ｐゴシック" pitchFamily="34" charset="-128"/>
                </a:defRPr>
              </a:lvl1pPr>
              <a:lvl2pPr marL="37931725" indent="-37474525" eaLnBrk="0" hangingPunct="0">
                <a:tabLst>
                  <a:tab pos="231775" algn="l"/>
                  <a:tab pos="4805363" algn="l"/>
                </a:tabLst>
                <a:defRPr>
                  <a:solidFill>
                    <a:schemeClr val="tx1"/>
                  </a:solidFill>
                  <a:latin typeface="Arial" charset="0"/>
                  <a:ea typeface="ＭＳ Ｐゴシック" pitchFamily="34" charset="-128"/>
                </a:defRPr>
              </a:lvl2pPr>
              <a:lvl3pPr marL="1143000" indent="-228600" eaLnBrk="0" hangingPunct="0">
                <a:tabLst>
                  <a:tab pos="231775" algn="l"/>
                  <a:tab pos="4805363" algn="l"/>
                </a:tabLst>
                <a:defRPr>
                  <a:solidFill>
                    <a:schemeClr val="tx1"/>
                  </a:solidFill>
                  <a:latin typeface="Arial" charset="0"/>
                  <a:ea typeface="ＭＳ Ｐゴシック" pitchFamily="34" charset="-128"/>
                </a:defRPr>
              </a:lvl3pPr>
              <a:lvl4pPr marL="1600200" indent="-228600" eaLnBrk="0" hangingPunct="0">
                <a:tabLst>
                  <a:tab pos="231775" algn="l"/>
                  <a:tab pos="4805363" algn="l"/>
                </a:tabLst>
                <a:defRPr>
                  <a:solidFill>
                    <a:schemeClr val="tx1"/>
                  </a:solidFill>
                  <a:latin typeface="Arial" charset="0"/>
                  <a:ea typeface="ＭＳ Ｐゴシック" pitchFamily="34" charset="-128"/>
                </a:defRPr>
              </a:lvl4pPr>
              <a:lvl5pPr marL="2057400" indent="-228600" eaLnBrk="0" hangingPunct="0">
                <a:tabLst>
                  <a:tab pos="231775" algn="l"/>
                  <a:tab pos="4805363" algn="l"/>
                </a:tabLst>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tabLst>
                  <a:tab pos="231775" algn="l"/>
                  <a:tab pos="4805363" algn="l"/>
                </a:tabLs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tabLst>
                  <a:tab pos="231775" algn="l"/>
                  <a:tab pos="4805363" algn="l"/>
                </a:tabLs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tabLst>
                  <a:tab pos="231775" algn="l"/>
                  <a:tab pos="4805363" algn="l"/>
                </a:tabLs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tabLst>
                  <a:tab pos="231775" algn="l"/>
                  <a:tab pos="4805363" algn="l"/>
                </a:tabLst>
                <a:defRPr>
                  <a:solidFill>
                    <a:schemeClr val="tx1"/>
                  </a:solidFill>
                  <a:latin typeface="Arial" charset="0"/>
                  <a:ea typeface="ＭＳ Ｐゴシック" pitchFamily="34" charset="-128"/>
                </a:defRPr>
              </a:lvl9pPr>
            </a:lstStyle>
            <a:p>
              <a:pPr defTabSz="914400" eaLnBrk="1" hangingPunct="1">
                <a:spcAft>
                  <a:spcPct val="130000"/>
                </a:spcAft>
                <a:buClr>
                  <a:srgbClr val="E93E35"/>
                </a:buClr>
                <a:buSzPct val="130000"/>
                <a:tabLst>
                  <a:tab pos="231775" algn="l"/>
                  <a:tab pos="4805363" algn="l"/>
                  <a:tab pos="6096000" algn="l"/>
                </a:tabLst>
                <a:defRPr/>
              </a:pPr>
              <a:r>
                <a:rPr lang="en-GB" altLang="en-US" b="1" dirty="0">
                  <a:latin typeface="Arial Bold"/>
                  <a:ea typeface="ＭＳ Ｐゴシック"/>
                  <a:cs typeface="Arial Bold"/>
                </a:rPr>
                <a:t>People living with HIV</a:t>
              </a:r>
              <a:r>
                <a:rPr lang="en-GB" altLang="en-US" sz="1600" b="1" dirty="0">
                  <a:latin typeface="Arial Bold"/>
                  <a:ea typeface="ＭＳ Ｐゴシック"/>
                  <a:cs typeface="Arial Bold"/>
                </a:rPr>
                <a:t>	</a:t>
              </a:r>
              <a:r>
                <a:rPr lang="en-GB" altLang="en-US" b="1" dirty="0">
                  <a:latin typeface="Arial"/>
                  <a:ea typeface="ＭＳ Ｐゴシック"/>
                  <a:cs typeface="Arial"/>
                </a:rPr>
                <a:t>39.9 million </a:t>
              </a:r>
              <a:r>
                <a:rPr lang="en-GB" altLang="en-US" sz="1300" dirty="0">
                  <a:solidFill>
                    <a:srgbClr val="7F7F7F"/>
                  </a:solidFill>
                  <a:latin typeface="Arial"/>
                  <a:ea typeface="ＭＳ Ｐゴシック"/>
                  <a:cs typeface="Arial"/>
                </a:rPr>
                <a:t>[36.1 million–44.6 million]</a:t>
              </a:r>
            </a:p>
            <a:p>
              <a:pPr defTabSz="914400" eaLnBrk="1" hangingPunct="1">
                <a:spcAft>
                  <a:spcPct val="130000"/>
                </a:spcAft>
                <a:buClr>
                  <a:srgbClr val="E93E35"/>
                </a:buClr>
                <a:buSzPct val="130000"/>
                <a:tabLst>
                  <a:tab pos="231775" algn="l"/>
                  <a:tab pos="4805363" algn="l"/>
                  <a:tab pos="6096000" algn="l"/>
                </a:tabLst>
                <a:defRPr/>
              </a:pPr>
              <a:r>
                <a:rPr lang="en-US" altLang="en-US" b="1" dirty="0">
                  <a:latin typeface="Arial Bold"/>
                  <a:ea typeface="ＭＳ Ｐゴシック"/>
                  <a:cs typeface="Arial Bold"/>
                </a:rPr>
                <a:t>New HIV infections </a:t>
              </a:r>
              <a:r>
                <a:rPr lang="en-US" altLang="en-US" sz="1600" b="1" dirty="0">
                  <a:latin typeface="Arial Bold"/>
                  <a:ea typeface="ＭＳ Ｐゴシック"/>
                  <a:cs typeface="Arial Bold"/>
                </a:rPr>
                <a:t>	</a:t>
              </a:r>
              <a:r>
                <a:rPr lang="en-US" altLang="en-US" b="1" dirty="0">
                  <a:latin typeface="Arial"/>
                  <a:ea typeface="ＭＳ Ｐゴシック"/>
                  <a:cs typeface="Arial"/>
                </a:rPr>
                <a:t>1.3 million</a:t>
              </a:r>
              <a:r>
                <a:rPr lang="en-US" altLang="en-US" dirty="0">
                  <a:latin typeface="Arial"/>
                  <a:ea typeface="ＭＳ Ｐゴシック"/>
                  <a:cs typeface="Arial"/>
                </a:rPr>
                <a:t> 	</a:t>
              </a:r>
              <a:r>
                <a:rPr lang="en-US" altLang="en-US" sz="1300" dirty="0">
                  <a:solidFill>
                    <a:srgbClr val="7F7F7F"/>
                  </a:solidFill>
                  <a:latin typeface="Arial"/>
                  <a:ea typeface="ＭＳ Ｐゴシック"/>
                  <a:cs typeface="Arial"/>
                </a:rPr>
                <a:t>[1.0 million–1.7 million]</a:t>
              </a:r>
            </a:p>
            <a:p>
              <a:pPr defTabSz="914400" eaLnBrk="1" hangingPunct="1">
                <a:spcAft>
                  <a:spcPct val="130000"/>
                </a:spcAft>
                <a:buClr>
                  <a:srgbClr val="E93E35"/>
                </a:buClr>
                <a:buSzPct val="130000"/>
                <a:tabLst>
                  <a:tab pos="231775" algn="l"/>
                  <a:tab pos="4805363" algn="l"/>
                  <a:tab pos="6096000" algn="l"/>
                </a:tabLst>
                <a:defRPr/>
              </a:pPr>
              <a:r>
                <a:rPr lang="en-GB" altLang="en-US" b="1" dirty="0">
                  <a:latin typeface="Arial Bold"/>
                  <a:ea typeface="ＭＳ Ｐゴシック"/>
                  <a:cs typeface="Arial Bold"/>
                </a:rPr>
                <a:t>Deaths due to AIDS </a:t>
              </a:r>
              <a:r>
                <a:rPr lang="en-US" altLang="en-US" sz="1600" b="1" dirty="0">
                  <a:latin typeface="Arial Bold"/>
                  <a:ea typeface="ＭＳ Ｐゴシック"/>
                  <a:cs typeface="Arial Bold"/>
                </a:rPr>
                <a:t>	</a:t>
              </a:r>
              <a:r>
                <a:rPr lang="en-US" altLang="en-US" b="1" dirty="0">
                  <a:latin typeface="Arial Bold"/>
                  <a:ea typeface="ＭＳ Ｐゴシック"/>
                  <a:cs typeface="Arial Bold"/>
                </a:rPr>
                <a:t>63</a:t>
              </a:r>
              <a:r>
                <a:rPr lang="en-US" altLang="en-US" b="1" dirty="0">
                  <a:latin typeface="Arial"/>
                  <a:ea typeface="ＭＳ Ｐゴシック"/>
                  <a:cs typeface="Arial"/>
                </a:rPr>
                <a:t>0 000</a:t>
              </a:r>
              <a:r>
                <a:rPr lang="en-US" altLang="en-US" dirty="0">
                  <a:latin typeface="Arial"/>
                  <a:ea typeface="ＭＳ Ｐゴシック"/>
                  <a:cs typeface="Arial"/>
                </a:rPr>
                <a:t> 	</a:t>
              </a:r>
              <a:r>
                <a:rPr lang="en-US" altLang="en-US" sz="1300" dirty="0">
                  <a:solidFill>
                    <a:srgbClr val="7F7F7F"/>
                  </a:solidFill>
                  <a:latin typeface="Arial"/>
                  <a:ea typeface="ＭＳ Ｐゴシック"/>
                  <a:cs typeface="Arial"/>
                </a:rPr>
                <a:t>[500 000–820 000]</a:t>
              </a:r>
            </a:p>
          </p:txBody>
        </p:sp>
        <p:sp>
          <p:nvSpPr>
            <p:cNvPr id="6147" name="Line 7"/>
            <p:cNvSpPr>
              <a:spLocks noChangeShapeType="1"/>
            </p:cNvSpPr>
            <p:nvPr/>
          </p:nvSpPr>
          <p:spPr bwMode="auto">
            <a:xfrm>
              <a:off x="1195388" y="2449513"/>
              <a:ext cx="8378825" cy="0"/>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endParaRPr lang="en-US">
                <a:solidFill>
                  <a:prstClr val="black"/>
                </a:solidFill>
                <a:effectLst>
                  <a:outerShdw blurRad="38100" dist="38100" dir="2700000" algn="tl">
                    <a:srgbClr val="000000">
                      <a:alpha val="43137"/>
                    </a:srgbClr>
                  </a:outerShdw>
                </a:effectLst>
                <a:latin typeface="Arial"/>
              </a:endParaRPr>
            </a:p>
          </p:txBody>
        </p:sp>
        <p:sp>
          <p:nvSpPr>
            <p:cNvPr id="6148" name="Line 7"/>
            <p:cNvSpPr>
              <a:spLocks noChangeShapeType="1"/>
            </p:cNvSpPr>
            <p:nvPr/>
          </p:nvSpPr>
          <p:spPr bwMode="auto">
            <a:xfrm>
              <a:off x="1196975" y="3079750"/>
              <a:ext cx="8378825" cy="0"/>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endParaRPr lang="en-US">
                <a:solidFill>
                  <a:prstClr val="black"/>
                </a:solidFill>
                <a:effectLst>
                  <a:outerShdw blurRad="38100" dist="38100" dir="2700000" algn="tl">
                    <a:srgbClr val="000000">
                      <a:alpha val="43137"/>
                    </a:srgbClr>
                  </a:outerShdw>
                </a:effectLst>
                <a:latin typeface="Arial"/>
              </a:endParaRPr>
            </a:p>
          </p:txBody>
        </p:sp>
        <p:sp>
          <p:nvSpPr>
            <p:cNvPr id="6149" name="Rectangle 37"/>
            <p:cNvSpPr>
              <a:spLocks noChangeArrowheads="1"/>
            </p:cNvSpPr>
            <p:nvPr/>
          </p:nvSpPr>
          <p:spPr bwMode="auto">
            <a:xfrm>
              <a:off x="606425" y="730250"/>
              <a:ext cx="95853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defTabSz="457200" eaLnBrk="0" hangingPunct="0">
                <a:defRPr>
                  <a:solidFill>
                    <a:schemeClr val="tx1"/>
                  </a:solidFill>
                  <a:latin typeface="Arial" charset="0"/>
                  <a:ea typeface="ＭＳ Ｐゴシック" pitchFamily="34" charset="-128"/>
                </a:defRPr>
              </a:lvl1pPr>
              <a:lvl2pPr marL="37931725" indent="-37474525" defTabSz="457200" eaLnBrk="0" hangingPunct="0">
                <a:defRPr>
                  <a:solidFill>
                    <a:schemeClr val="tx1"/>
                  </a:solidFill>
                  <a:latin typeface="Arial" charset="0"/>
                  <a:ea typeface="ＭＳ Ｐゴシック" pitchFamily="34" charset="-128"/>
                </a:defRPr>
              </a:lvl2pPr>
              <a:lvl3pPr marL="1143000" indent="-228600" defTabSz="457200" eaLnBrk="0" hangingPunct="0">
                <a:defRPr>
                  <a:solidFill>
                    <a:schemeClr val="tx1"/>
                  </a:solidFill>
                  <a:latin typeface="Arial" charset="0"/>
                  <a:ea typeface="ＭＳ Ｐゴシック" pitchFamily="34" charset="-128"/>
                </a:defRPr>
              </a:lvl3pPr>
              <a:lvl4pPr marL="1600200" indent="-228600" defTabSz="457200" eaLnBrk="0" hangingPunct="0">
                <a:defRPr>
                  <a:solidFill>
                    <a:schemeClr val="tx1"/>
                  </a:solidFill>
                  <a:latin typeface="Arial" charset="0"/>
                  <a:ea typeface="ＭＳ Ｐゴシック" pitchFamily="34" charset="-128"/>
                </a:defRPr>
              </a:lvl4pPr>
              <a:lvl5pPr marL="2057400" indent="-228600" defTabSz="4572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r>
                <a:rPr lang="en-US" altLang="en-US" sz="2200">
                  <a:latin typeface="Arial Bold"/>
                  <a:ea typeface="ＭＳ Ｐゴシック"/>
                  <a:cs typeface="Arial Bold"/>
                </a:rPr>
                <a:t>Global estimates for adults and children </a:t>
              </a:r>
              <a:r>
                <a:rPr lang="en-US" altLang="en-US" sz="2200" b="1">
                  <a:solidFill>
                    <a:srgbClr val="1CB2BB"/>
                  </a:solidFill>
                  <a:latin typeface="Arial"/>
                  <a:ea typeface="ＭＳ Ｐゴシック"/>
                  <a:sym typeface="Webdings" pitchFamily="18" charset="2"/>
                </a:rPr>
                <a:t></a:t>
              </a:r>
              <a:r>
                <a:rPr lang="en-US" altLang="en-US" sz="2200" b="1">
                  <a:solidFill>
                    <a:srgbClr val="E31837"/>
                  </a:solidFill>
                  <a:latin typeface="Arial Bold"/>
                  <a:ea typeface="ＭＳ Ｐゴシック"/>
                  <a:cs typeface="Arial Bold"/>
                  <a:sym typeface="Webdings" pitchFamily="18" charset="2"/>
                </a:rPr>
                <a:t> </a:t>
              </a:r>
              <a:r>
                <a:rPr lang="en-US" altLang="en-US" sz="2200">
                  <a:latin typeface="Arial Bold"/>
                  <a:ea typeface="ＭＳ Ｐゴシック"/>
                  <a:cs typeface="Arial Bold"/>
                </a:rPr>
                <a:t>2023</a:t>
              </a:r>
              <a:endParaRPr lang="en-US" altLang="en-US" sz="2200">
                <a:solidFill>
                  <a:prstClr val="black"/>
                </a:solidFill>
                <a:latin typeface="Arial Bold" charset="0"/>
              </a:endParaRPr>
            </a:p>
          </p:txBody>
        </p:sp>
      </p:gr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80B6BDD-2690-4EDA-A9A4-1C24B1E585F9}"/>
              </a:ext>
            </a:extLst>
          </p:cNvPr>
          <p:cNvGrpSpPr/>
          <p:nvPr/>
        </p:nvGrpSpPr>
        <p:grpSpPr>
          <a:xfrm>
            <a:off x="304800" y="730250"/>
            <a:ext cx="10839451" cy="5074202"/>
            <a:chOff x="606425" y="730250"/>
            <a:chExt cx="9585325" cy="3837622"/>
          </a:xfrm>
        </p:grpSpPr>
        <p:sp>
          <p:nvSpPr>
            <p:cNvPr id="7170" name="Text Box 5"/>
            <p:cNvSpPr txBox="1">
              <a:spLocks noChangeArrowheads="1"/>
            </p:cNvSpPr>
            <p:nvPr/>
          </p:nvSpPr>
          <p:spPr bwMode="auto">
            <a:xfrm>
              <a:off x="876300" y="1600200"/>
              <a:ext cx="7924800" cy="2967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marL="282575" indent="-282575" eaLnBrk="0" hangingPunct="0">
                <a:tabLst>
                  <a:tab pos="282575" algn="l"/>
                </a:tabLst>
                <a:defRPr>
                  <a:solidFill>
                    <a:schemeClr val="tx1"/>
                  </a:solidFill>
                  <a:latin typeface="Arial" charset="0"/>
                  <a:ea typeface="ＭＳ Ｐゴシック" pitchFamily="34" charset="-128"/>
                </a:defRPr>
              </a:lvl1pPr>
              <a:lvl2pPr marL="454025" eaLnBrk="0" hangingPunct="0">
                <a:tabLst>
                  <a:tab pos="282575" algn="l"/>
                </a:tabLst>
                <a:defRPr>
                  <a:solidFill>
                    <a:schemeClr val="tx1"/>
                  </a:solidFill>
                  <a:latin typeface="Arial" charset="0"/>
                  <a:ea typeface="ＭＳ Ｐゴシック" pitchFamily="34" charset="-128"/>
                </a:defRPr>
              </a:lvl2pPr>
              <a:lvl3pPr marL="1143000" indent="-228600" eaLnBrk="0" hangingPunct="0">
                <a:tabLst>
                  <a:tab pos="282575" algn="l"/>
                </a:tabLst>
                <a:defRPr>
                  <a:solidFill>
                    <a:schemeClr val="tx1"/>
                  </a:solidFill>
                  <a:latin typeface="Arial" charset="0"/>
                  <a:ea typeface="ＭＳ Ｐゴシック" pitchFamily="34" charset="-128"/>
                </a:defRPr>
              </a:lvl3pPr>
              <a:lvl4pPr marL="1600200" indent="-228600" eaLnBrk="0" hangingPunct="0">
                <a:tabLst>
                  <a:tab pos="282575" algn="l"/>
                </a:tabLst>
                <a:defRPr>
                  <a:solidFill>
                    <a:schemeClr val="tx1"/>
                  </a:solidFill>
                  <a:latin typeface="Arial" charset="0"/>
                  <a:ea typeface="ＭＳ Ｐゴシック" pitchFamily="34" charset="-128"/>
                </a:defRPr>
              </a:lvl4pPr>
              <a:lvl5pPr marL="2057400" indent="-228600" eaLnBrk="0" hangingPunct="0">
                <a:tabLst>
                  <a:tab pos="282575" algn="l"/>
                </a:tabLst>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tabLst>
                  <a:tab pos="282575" algn="l"/>
                </a:tabLs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tabLst>
                  <a:tab pos="282575" algn="l"/>
                </a:tabLs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tabLst>
                  <a:tab pos="282575" algn="l"/>
                </a:tabLs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tabLst>
                  <a:tab pos="282575" algn="l"/>
                </a:tabLst>
                <a:defRPr>
                  <a:solidFill>
                    <a:schemeClr val="tx1"/>
                  </a:solidFill>
                  <a:latin typeface="Arial" charset="0"/>
                  <a:ea typeface="ＭＳ Ｐゴシック" pitchFamily="34" charset="-128"/>
                </a:defRPr>
              </a:lvl9pPr>
            </a:lstStyle>
            <a:p>
              <a:pPr marL="285750" indent="-285750" defTabSz="914400" eaLnBrk="1" hangingPunct="1">
                <a:spcAft>
                  <a:spcPct val="100000"/>
                </a:spcAft>
                <a:buClr>
                  <a:srgbClr val="1CB2BB"/>
                </a:buClr>
                <a:buSzPct val="150000"/>
                <a:buFont typeface="Arial" panose="020B0604020202020204" pitchFamily="34" charset="0"/>
                <a:buChar char="•"/>
                <a:defRPr/>
              </a:pPr>
              <a:r>
                <a:rPr lang="en-GB" altLang="en-US" b="1" dirty="0">
                  <a:solidFill>
                    <a:prstClr val="black"/>
                  </a:solidFill>
                  <a:latin typeface="Arial"/>
                  <a:ea typeface="ＭＳ Ｐゴシック"/>
                  <a:cs typeface="Arial"/>
                </a:rPr>
                <a:t>About </a:t>
              </a:r>
              <a:r>
                <a:rPr lang="en-GB" altLang="en-US" b="1" strike="noStrike" baseline="0" dirty="0">
                  <a:latin typeface="Arial"/>
                  <a:ea typeface="ＭＳ Ｐゴシック"/>
                  <a:cs typeface="Arial"/>
                </a:rPr>
                <a:t>50</a:t>
              </a:r>
              <a:r>
                <a:rPr lang="en-GB" altLang="en-US" b="1" dirty="0">
                  <a:latin typeface="Arial"/>
                  <a:ea typeface="ＭＳ Ｐゴシック"/>
                  <a:cs typeface="Arial"/>
                </a:rPr>
                <a:t>%</a:t>
              </a:r>
              <a:r>
                <a:rPr lang="en-GB" altLang="en-US" b="1" dirty="0">
                  <a:solidFill>
                    <a:prstClr val="black"/>
                  </a:solidFill>
                  <a:latin typeface="Arial"/>
                  <a:ea typeface="ＭＳ Ｐゴシック"/>
                  <a:cs typeface="Arial"/>
                </a:rPr>
                <a:t> are in sub-Saharan Africa</a:t>
              </a:r>
            </a:p>
            <a:p>
              <a:pPr marL="285750" indent="-285750" defTabSz="914400" eaLnBrk="1" hangingPunct="1">
                <a:spcAft>
                  <a:spcPct val="100000"/>
                </a:spcAft>
                <a:buClr>
                  <a:srgbClr val="1CB2BB"/>
                </a:buClr>
                <a:buSzPct val="150000"/>
                <a:buFont typeface="Arial" panose="020B0604020202020204" pitchFamily="34" charset="0"/>
                <a:buChar char="•"/>
                <a:defRPr/>
              </a:pPr>
              <a:r>
                <a:rPr lang="en-US" altLang="en-US" b="1" dirty="0">
                  <a:solidFill>
                    <a:prstClr val="black"/>
                  </a:solidFill>
                  <a:latin typeface="Arial"/>
                  <a:ea typeface="ＭＳ Ｐゴシック"/>
                  <a:cs typeface="Arial"/>
                </a:rPr>
                <a:t>About 320</a:t>
              </a:r>
              <a:r>
                <a:rPr lang="en-US" altLang="en-US" b="1" dirty="0">
                  <a:latin typeface="Arial"/>
                  <a:ea typeface="ＭＳ Ｐゴシック"/>
                  <a:cs typeface="Arial"/>
                </a:rPr>
                <a:t> </a:t>
              </a:r>
              <a:r>
                <a:rPr lang="en-US" altLang="en-US" b="1" dirty="0">
                  <a:solidFill>
                    <a:prstClr val="black"/>
                  </a:solidFill>
                  <a:latin typeface="Arial"/>
                  <a:ea typeface="ＭＳ Ｐゴシック"/>
                  <a:cs typeface="Arial"/>
                </a:rPr>
                <a:t>are among children under 15 years of age</a:t>
              </a:r>
            </a:p>
            <a:p>
              <a:pPr marL="285750" indent="-285750" defTabSz="914400" eaLnBrk="1" hangingPunct="1">
                <a:spcAft>
                  <a:spcPts val="900"/>
                </a:spcAft>
                <a:buClr>
                  <a:srgbClr val="1CB2BB"/>
                </a:buClr>
                <a:buSzPct val="150000"/>
                <a:buFont typeface="Arial" panose="020B0604020202020204" pitchFamily="34" charset="0"/>
                <a:buChar char="•"/>
                <a:defRPr/>
              </a:pPr>
              <a:r>
                <a:rPr lang="en-US" altLang="en-US" b="1" dirty="0">
                  <a:solidFill>
                    <a:prstClr val="black"/>
                  </a:solidFill>
                  <a:latin typeface="Arial"/>
                  <a:ea typeface="ＭＳ Ｐゴシック"/>
                  <a:cs typeface="Arial"/>
                </a:rPr>
                <a:t>About </a:t>
              </a:r>
              <a:r>
                <a:rPr lang="en-US" altLang="en-US" b="1" dirty="0">
                  <a:latin typeface="Arial"/>
                  <a:ea typeface="ＭＳ Ｐゴシック"/>
                  <a:cs typeface="Arial"/>
                </a:rPr>
                <a:t>3200 </a:t>
              </a:r>
              <a:r>
                <a:rPr lang="en-US" altLang="en-US" b="1" dirty="0">
                  <a:solidFill>
                    <a:prstClr val="black"/>
                  </a:solidFill>
                  <a:latin typeface="Arial"/>
                  <a:ea typeface="ＭＳ Ｐゴシック"/>
                  <a:cs typeface="Arial"/>
                </a:rPr>
                <a:t>are among adults aged 15 years and older, of whom:</a:t>
              </a:r>
            </a:p>
            <a:p>
              <a:pPr lvl="1">
                <a:lnSpc>
                  <a:spcPct val="150000"/>
                </a:lnSpc>
                <a:spcBef>
                  <a:spcPts val="300"/>
                </a:spcBef>
                <a:spcAft>
                  <a:spcPts val="300"/>
                </a:spcAft>
                <a:buClr>
                  <a:srgbClr val="1CB2BB"/>
                </a:buClr>
                <a:defRPr/>
              </a:pPr>
              <a:r>
                <a:rPr lang="en-US" altLang="en-US" sz="1400" b="1" dirty="0">
                  <a:solidFill>
                    <a:srgbClr val="00A99A"/>
                  </a:solidFill>
                  <a:latin typeface="Arial"/>
                  <a:ea typeface="ＭＳ Ｐゴシック"/>
                  <a:cs typeface="Arial"/>
                </a:rPr>
                <a:t>─</a:t>
              </a:r>
              <a:r>
                <a:rPr lang="en-US" altLang="en-US" sz="1400" b="1" dirty="0">
                  <a:latin typeface="Arial"/>
                  <a:ea typeface="ＭＳ Ｐゴシック"/>
                  <a:cs typeface="Arial"/>
                </a:rPr>
                <a:t> almost 44% are among women</a:t>
              </a:r>
            </a:p>
            <a:p>
              <a:pPr lvl="1" defTabSz="914400">
                <a:lnSpc>
                  <a:spcPct val="150000"/>
                </a:lnSpc>
                <a:spcAft>
                  <a:spcPts val="300"/>
                </a:spcAft>
                <a:buClr>
                  <a:srgbClr val="1CB2BB"/>
                </a:buClr>
                <a:defRPr/>
              </a:pPr>
              <a:r>
                <a:rPr lang="en-US" altLang="en-US" sz="1400" b="1" dirty="0">
                  <a:solidFill>
                    <a:srgbClr val="00A99A"/>
                  </a:solidFill>
                  <a:latin typeface="Arial"/>
                  <a:ea typeface="ＭＳ Ｐゴシック"/>
                  <a:cs typeface="Arial"/>
                </a:rPr>
                <a:t>─</a:t>
              </a:r>
              <a:r>
                <a:rPr lang="en-US" altLang="en-US" sz="1400" b="1" dirty="0">
                  <a:solidFill>
                    <a:prstClr val="black"/>
                  </a:solidFill>
                  <a:latin typeface="Arial"/>
                  <a:ea typeface="ＭＳ Ｐゴシック"/>
                  <a:cs typeface="Arial"/>
                </a:rPr>
                <a:t> about </a:t>
              </a:r>
              <a:r>
                <a:rPr lang="en-US" altLang="en-US" sz="1400" b="1" dirty="0">
                  <a:latin typeface="Arial"/>
                  <a:ea typeface="ＭＳ Ｐゴシック"/>
                  <a:cs typeface="Arial"/>
                </a:rPr>
                <a:t>30</a:t>
              </a:r>
              <a:r>
                <a:rPr lang="en-US" altLang="en-US" sz="1400" b="1" dirty="0">
                  <a:solidFill>
                    <a:prstClr val="black"/>
                  </a:solidFill>
                  <a:latin typeface="Arial"/>
                  <a:ea typeface="ＭＳ Ｐゴシック"/>
                  <a:cs typeface="Arial"/>
                </a:rPr>
                <a:t>% are among young people (15–24)</a:t>
              </a:r>
            </a:p>
            <a:p>
              <a:pPr lvl="1" defTabSz="914400">
                <a:lnSpc>
                  <a:spcPct val="150000"/>
                </a:lnSpc>
                <a:spcAft>
                  <a:spcPts val="300"/>
                </a:spcAft>
                <a:buClr>
                  <a:srgbClr val="1CB2BB"/>
                </a:buClr>
                <a:defRPr/>
              </a:pPr>
              <a:r>
                <a:rPr lang="en-US" altLang="en-US" sz="1400" b="1" dirty="0">
                  <a:solidFill>
                    <a:srgbClr val="00A99A"/>
                  </a:solidFill>
                  <a:latin typeface="Arial"/>
                  <a:ea typeface="ＭＳ Ｐゴシック"/>
                  <a:cs typeface="Arial"/>
                </a:rPr>
                <a:t>─</a:t>
              </a:r>
              <a:r>
                <a:rPr lang="en-US" altLang="en-US" sz="1400" b="1" dirty="0">
                  <a:solidFill>
                    <a:prstClr val="black"/>
                  </a:solidFill>
                  <a:latin typeface="Arial"/>
                  <a:ea typeface="ＭＳ Ｐゴシック"/>
                  <a:cs typeface="Arial"/>
                </a:rPr>
                <a:t> about </a:t>
              </a:r>
              <a:r>
                <a:rPr lang="en-US" altLang="en-US" sz="1400" b="1" dirty="0">
                  <a:latin typeface="Arial"/>
                  <a:ea typeface="ＭＳ Ｐゴシック"/>
                  <a:cs typeface="Arial"/>
                </a:rPr>
                <a:t>17</a:t>
              </a:r>
              <a:r>
                <a:rPr lang="en-US" altLang="en-US" sz="1400" b="1" dirty="0">
                  <a:solidFill>
                    <a:prstClr val="black"/>
                  </a:solidFill>
                  <a:latin typeface="Arial"/>
                  <a:ea typeface="ＭＳ Ｐゴシック"/>
                  <a:cs typeface="Arial"/>
                </a:rPr>
                <a:t>% are among young women (15–24)</a:t>
              </a:r>
            </a:p>
            <a:p>
              <a:pPr lvl="1" defTabSz="914400">
                <a:lnSpc>
                  <a:spcPct val="120000"/>
                </a:lnSpc>
                <a:defRPr/>
              </a:pPr>
              <a:endParaRPr lang="en-US" altLang="en-US" sz="1500" b="1" dirty="0">
                <a:solidFill>
                  <a:prstClr val="black"/>
                </a:solidFill>
              </a:endParaRPr>
            </a:p>
          </p:txBody>
        </p:sp>
        <p:sp>
          <p:nvSpPr>
            <p:cNvPr id="7171" name="Rectangle 37"/>
            <p:cNvSpPr>
              <a:spLocks noChangeArrowheads="1"/>
            </p:cNvSpPr>
            <p:nvPr/>
          </p:nvSpPr>
          <p:spPr bwMode="auto">
            <a:xfrm>
              <a:off x="606425" y="730250"/>
              <a:ext cx="95853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ＭＳ Ｐゴシック" pitchFamily="34" charset="-128"/>
                </a:defRPr>
              </a:lvl1pPr>
              <a:lvl2pPr marL="37931725" indent="-37474525" defTabSz="457200" eaLnBrk="0" hangingPunct="0">
                <a:defRPr>
                  <a:solidFill>
                    <a:schemeClr val="tx1"/>
                  </a:solidFill>
                  <a:latin typeface="Arial" charset="0"/>
                  <a:ea typeface="ＭＳ Ｐゴシック" pitchFamily="34" charset="-128"/>
                </a:defRPr>
              </a:lvl2pPr>
              <a:lvl3pPr marL="1143000" indent="-228600" defTabSz="457200" eaLnBrk="0" hangingPunct="0">
                <a:defRPr>
                  <a:solidFill>
                    <a:schemeClr val="tx1"/>
                  </a:solidFill>
                  <a:latin typeface="Arial" charset="0"/>
                  <a:ea typeface="ＭＳ Ｐゴシック" pitchFamily="34" charset="-128"/>
                </a:defRPr>
              </a:lvl3pPr>
              <a:lvl4pPr marL="1600200" indent="-228600" defTabSz="457200" eaLnBrk="0" hangingPunct="0">
                <a:defRPr>
                  <a:solidFill>
                    <a:schemeClr val="tx1"/>
                  </a:solidFill>
                  <a:latin typeface="Arial" charset="0"/>
                  <a:ea typeface="ＭＳ Ｐゴシック" pitchFamily="34" charset="-128"/>
                </a:defRPr>
              </a:lvl4pPr>
              <a:lvl5pPr marL="2057400" indent="-228600" defTabSz="4572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r>
                <a:rPr lang="en-US" altLang="en-US" sz="2200">
                  <a:solidFill>
                    <a:prstClr val="black"/>
                  </a:solidFill>
                  <a:latin typeface="Arial Bold" charset="0"/>
                </a:rPr>
                <a:t>About 3600 new HIV infections (adults and children) a day </a:t>
              </a:r>
              <a:r>
                <a:rPr lang="en-US" altLang="en-US" sz="2200" b="1">
                  <a:solidFill>
                    <a:srgbClr val="1CB2BB"/>
                  </a:solidFill>
                  <a:latin typeface="Arial"/>
                  <a:sym typeface="Webdings" pitchFamily="18" charset="2"/>
                </a:rPr>
                <a:t></a:t>
              </a:r>
              <a:r>
                <a:rPr lang="en-US" altLang="en-US" sz="2200">
                  <a:solidFill>
                    <a:prstClr val="black"/>
                  </a:solidFill>
                  <a:latin typeface="Arial Bold" charset="0"/>
                </a:rPr>
                <a:t> </a:t>
              </a:r>
              <a:r>
                <a:rPr lang="en-US" altLang="en-US" sz="2200" b="1">
                  <a:solidFill>
                    <a:prstClr val="black"/>
                  </a:solidFill>
                  <a:latin typeface="Arial Bold" charset="0"/>
                </a:rPr>
                <a:t>2023</a:t>
              </a:r>
            </a:p>
          </p:txBody>
        </p:sp>
      </p:grpSp>
    </p:spTree>
    <p:extLst>
      <p:ext uri="{BB962C8B-B14F-4D97-AF65-F5344CB8AC3E}">
        <p14:creationId xmlns:p14="http://schemas.microsoft.com/office/powerpoint/2010/main" val="15420062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F274D09-9DA8-4F29-9BE3-A14D509A9692}"/>
              </a:ext>
            </a:extLst>
          </p:cNvPr>
          <p:cNvGrpSpPr/>
          <p:nvPr/>
        </p:nvGrpSpPr>
        <p:grpSpPr>
          <a:xfrm>
            <a:off x="666427" y="730250"/>
            <a:ext cx="10926305" cy="4749081"/>
            <a:chOff x="322936" y="730250"/>
            <a:chExt cx="10291227" cy="3143918"/>
          </a:xfrm>
          <a:solidFill>
            <a:schemeClr val="bg1"/>
          </a:solidFill>
        </p:grpSpPr>
        <p:sp>
          <p:nvSpPr>
            <p:cNvPr id="6146" name="Text Box 5"/>
            <p:cNvSpPr txBox="1">
              <a:spLocks noChangeArrowheads="1"/>
            </p:cNvSpPr>
            <p:nvPr/>
          </p:nvSpPr>
          <p:spPr bwMode="auto">
            <a:xfrm>
              <a:off x="322936" y="1661446"/>
              <a:ext cx="10291227" cy="22127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spAutoFit/>
            </a:bodyPr>
            <a:lstStyle>
              <a:lvl1pPr marL="231775" indent="-231775" eaLnBrk="0" hangingPunct="0">
                <a:tabLst>
                  <a:tab pos="231775" algn="l"/>
                  <a:tab pos="4805363" algn="l"/>
                </a:tabLst>
                <a:defRPr>
                  <a:solidFill>
                    <a:schemeClr val="tx1"/>
                  </a:solidFill>
                  <a:latin typeface="Arial" charset="0"/>
                  <a:ea typeface="ＭＳ Ｐゴシック" pitchFamily="34" charset="-128"/>
                </a:defRPr>
              </a:lvl1pPr>
              <a:lvl2pPr marL="37931725" indent="-37474525" eaLnBrk="0" hangingPunct="0">
                <a:tabLst>
                  <a:tab pos="231775" algn="l"/>
                  <a:tab pos="4805363" algn="l"/>
                </a:tabLst>
                <a:defRPr>
                  <a:solidFill>
                    <a:schemeClr val="tx1"/>
                  </a:solidFill>
                  <a:latin typeface="Arial" charset="0"/>
                  <a:ea typeface="ＭＳ Ｐゴシック" pitchFamily="34" charset="-128"/>
                </a:defRPr>
              </a:lvl2pPr>
              <a:lvl3pPr marL="1143000" indent="-228600" eaLnBrk="0" hangingPunct="0">
                <a:tabLst>
                  <a:tab pos="231775" algn="l"/>
                  <a:tab pos="4805363" algn="l"/>
                </a:tabLst>
                <a:defRPr>
                  <a:solidFill>
                    <a:schemeClr val="tx1"/>
                  </a:solidFill>
                  <a:latin typeface="Arial" charset="0"/>
                  <a:ea typeface="ＭＳ Ｐゴシック" pitchFamily="34" charset="-128"/>
                </a:defRPr>
              </a:lvl3pPr>
              <a:lvl4pPr marL="1600200" indent="-228600" eaLnBrk="0" hangingPunct="0">
                <a:tabLst>
                  <a:tab pos="231775" algn="l"/>
                  <a:tab pos="4805363" algn="l"/>
                </a:tabLst>
                <a:defRPr>
                  <a:solidFill>
                    <a:schemeClr val="tx1"/>
                  </a:solidFill>
                  <a:latin typeface="Arial" charset="0"/>
                  <a:ea typeface="ＭＳ Ｐゴシック" pitchFamily="34" charset="-128"/>
                </a:defRPr>
              </a:lvl4pPr>
              <a:lvl5pPr marL="2057400" indent="-228600" eaLnBrk="0" hangingPunct="0">
                <a:tabLst>
                  <a:tab pos="231775" algn="l"/>
                  <a:tab pos="4805363" algn="l"/>
                </a:tabLst>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tabLst>
                  <a:tab pos="231775" algn="l"/>
                  <a:tab pos="4805363" algn="l"/>
                </a:tabLs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tabLst>
                  <a:tab pos="231775" algn="l"/>
                  <a:tab pos="4805363" algn="l"/>
                </a:tabLs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tabLst>
                  <a:tab pos="231775" algn="l"/>
                  <a:tab pos="4805363" algn="l"/>
                </a:tabLs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tabLst>
                  <a:tab pos="231775" algn="l"/>
                  <a:tab pos="4805363" algn="l"/>
                </a:tabLst>
                <a:defRPr>
                  <a:solidFill>
                    <a:schemeClr val="tx1"/>
                  </a:solidFill>
                  <a:latin typeface="Arial" charset="0"/>
                  <a:ea typeface="ＭＳ Ｐゴシック" pitchFamily="34" charset="-128"/>
                </a:defRPr>
              </a:lvl9pPr>
            </a:lstStyle>
            <a:p>
              <a:pPr defTabSz="914400" eaLnBrk="1" hangingPunct="1">
                <a:spcAft>
                  <a:spcPct val="130000"/>
                </a:spcAft>
                <a:buClr>
                  <a:srgbClr val="E93E35"/>
                </a:buClr>
                <a:buSzPct val="130000"/>
                <a:tabLst>
                  <a:tab pos="231775" algn="l"/>
                  <a:tab pos="4805363" algn="l"/>
                  <a:tab pos="6096000" algn="l"/>
                </a:tabLst>
                <a:defRPr/>
              </a:pPr>
              <a:r>
                <a:rPr lang="en-GB" altLang="en-US" sz="3200" b="1" dirty="0">
                  <a:solidFill>
                    <a:prstClr val="black"/>
                  </a:solidFill>
                  <a:latin typeface="Arial Bold" charset="0"/>
                </a:rPr>
                <a:t>Children living with HIV	</a:t>
              </a:r>
              <a:r>
                <a:rPr lang="en-GB" altLang="en-US" sz="3200" b="1" dirty="0">
                  <a:solidFill>
                    <a:prstClr val="black"/>
                  </a:solidFill>
                </a:rPr>
                <a:t>1.4 million</a:t>
              </a:r>
              <a:r>
                <a:rPr lang="en-GB" altLang="en-US" sz="3200" dirty="0">
                  <a:solidFill>
                    <a:prstClr val="black"/>
                  </a:solidFill>
                </a:rPr>
                <a:t> 	</a:t>
              </a:r>
              <a:r>
                <a:rPr lang="en-GB" altLang="en-US" sz="3200" dirty="0">
                  <a:solidFill>
                    <a:prstClr val="white">
                      <a:lumMod val="50000"/>
                    </a:prstClr>
                  </a:solidFill>
                </a:rPr>
                <a:t>[1.1 million–1.7 million]</a:t>
              </a:r>
            </a:p>
            <a:p>
              <a:pPr defTabSz="914400" eaLnBrk="1" hangingPunct="1">
                <a:spcAft>
                  <a:spcPct val="130000"/>
                </a:spcAft>
                <a:buClr>
                  <a:srgbClr val="E93E35"/>
                </a:buClr>
                <a:buSzPct val="130000"/>
                <a:tabLst>
                  <a:tab pos="231775" algn="l"/>
                  <a:tab pos="4805363" algn="l"/>
                  <a:tab pos="6096000" algn="l"/>
                </a:tabLst>
                <a:defRPr/>
              </a:pPr>
              <a:r>
                <a:rPr lang="en-US" altLang="en-US" sz="3200" b="1" dirty="0">
                  <a:latin typeface="Arial Bold"/>
                  <a:ea typeface="ＭＳ Ｐゴシック"/>
                  <a:cs typeface="Arial Bold"/>
                </a:rPr>
                <a:t>New HIV infections 	</a:t>
              </a:r>
              <a:r>
                <a:rPr lang="en-US" altLang="en-US" sz="3200" b="1" dirty="0">
                  <a:latin typeface="Arial"/>
                  <a:ea typeface="ＭＳ Ｐゴシック"/>
                  <a:cs typeface="Arial"/>
                </a:rPr>
                <a:t>120 000</a:t>
              </a:r>
              <a:r>
                <a:rPr lang="en-US" altLang="en-US" sz="3200" dirty="0">
                  <a:latin typeface="Arial"/>
                  <a:ea typeface="ＭＳ Ｐゴシック"/>
                  <a:cs typeface="Arial"/>
                </a:rPr>
                <a:t> 	</a:t>
              </a:r>
              <a:r>
                <a:rPr lang="en-US" altLang="en-US" sz="3200" dirty="0">
                  <a:solidFill>
                    <a:prstClr val="white">
                      <a:lumMod val="50000"/>
                    </a:prstClr>
                  </a:solidFill>
                </a:rPr>
                <a:t>[83 000–170 000]</a:t>
              </a:r>
            </a:p>
            <a:p>
              <a:pPr eaLnBrk="1" hangingPunct="1">
                <a:spcAft>
                  <a:spcPct val="130000"/>
                </a:spcAft>
                <a:buClr>
                  <a:srgbClr val="E93E35"/>
                </a:buClr>
                <a:buSzPct val="130000"/>
                <a:tabLst>
                  <a:tab pos="231775" algn="l"/>
                  <a:tab pos="4805363" algn="l"/>
                  <a:tab pos="6096000" algn="l"/>
                </a:tabLst>
                <a:defRPr/>
              </a:pPr>
              <a:r>
                <a:rPr lang="en-GB" altLang="en-US" sz="3200" b="1" dirty="0">
                  <a:latin typeface="Arial Bold"/>
                  <a:ea typeface="ＭＳ Ｐゴシック"/>
                  <a:cs typeface="Arial Bold"/>
                </a:rPr>
                <a:t>Deaths due to AIDS</a:t>
              </a:r>
              <a:r>
                <a:rPr lang="en-US" altLang="en-US" sz="3200" b="1" dirty="0">
                  <a:latin typeface="Arial Bold"/>
                  <a:ea typeface="ＭＳ Ｐゴシック"/>
                  <a:cs typeface="Arial Bold"/>
                </a:rPr>
                <a:t>	  </a:t>
              </a:r>
              <a:r>
                <a:rPr lang="en-US" altLang="en-US" sz="3200" b="1" dirty="0">
                  <a:latin typeface="Arial"/>
                  <a:ea typeface="ＭＳ Ｐゴシック"/>
                  <a:cs typeface="Arial"/>
                </a:rPr>
                <a:t>76 000</a:t>
              </a:r>
              <a:r>
                <a:rPr lang="en-US" altLang="en-US" sz="3200" dirty="0">
                  <a:latin typeface="Arial"/>
                  <a:ea typeface="ＭＳ Ｐゴシック"/>
                  <a:cs typeface="Arial"/>
                </a:rPr>
                <a:t> 	</a:t>
              </a:r>
              <a:r>
                <a:rPr lang="en-US" altLang="en-US" sz="3200" dirty="0">
                  <a:solidFill>
                    <a:srgbClr val="7F7F7F"/>
                  </a:solidFill>
                  <a:latin typeface="Arial"/>
                  <a:ea typeface="ＭＳ Ｐゴシック"/>
                  <a:cs typeface="Arial"/>
                </a:rPr>
                <a:t>[53 000–110 000]</a:t>
              </a:r>
            </a:p>
          </p:txBody>
        </p:sp>
        <p:sp>
          <p:nvSpPr>
            <p:cNvPr id="6147" name="Line 7"/>
            <p:cNvSpPr>
              <a:spLocks noChangeShapeType="1"/>
            </p:cNvSpPr>
            <p:nvPr/>
          </p:nvSpPr>
          <p:spPr bwMode="auto">
            <a:xfrm>
              <a:off x="1195388" y="2449513"/>
              <a:ext cx="8378825" cy="0"/>
            </a:xfrm>
            <a:prstGeom prst="line">
              <a:avLst/>
            </a:prstGeom>
            <a:grpFill/>
            <a:ln>
              <a:solidFill>
                <a:srgbClr val="1CB2BB"/>
              </a:solidFill>
              <a:headEnd/>
              <a:tailEnd/>
            </a:ln>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3200">
                <a:solidFill>
                  <a:prstClr val="black"/>
                </a:solidFill>
                <a:effectLst>
                  <a:outerShdw blurRad="38100" dist="38100" dir="2700000" algn="tl">
                    <a:srgbClr val="000000">
                      <a:alpha val="43137"/>
                    </a:srgbClr>
                  </a:outerShdw>
                </a:effectLst>
                <a:latin typeface="Arial"/>
              </a:endParaRPr>
            </a:p>
          </p:txBody>
        </p:sp>
        <p:sp>
          <p:nvSpPr>
            <p:cNvPr id="6148" name="Line 7"/>
            <p:cNvSpPr>
              <a:spLocks noChangeShapeType="1"/>
            </p:cNvSpPr>
            <p:nvPr/>
          </p:nvSpPr>
          <p:spPr bwMode="auto">
            <a:xfrm>
              <a:off x="1196975" y="3079750"/>
              <a:ext cx="8378825" cy="0"/>
            </a:xfrm>
            <a:prstGeom prst="line">
              <a:avLst/>
            </a:prstGeom>
            <a:grpFill/>
            <a:ln>
              <a:solidFill>
                <a:srgbClr val="1CB2BB"/>
              </a:solidFill>
              <a:headEnd/>
              <a:tailEnd/>
            </a:ln>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3200">
                <a:solidFill>
                  <a:prstClr val="black"/>
                </a:solidFill>
                <a:effectLst>
                  <a:outerShdw blurRad="38100" dist="38100" dir="2700000" algn="tl">
                    <a:srgbClr val="000000">
                      <a:alpha val="43137"/>
                    </a:srgbClr>
                  </a:outerShdw>
                </a:effectLst>
                <a:latin typeface="Arial"/>
              </a:endParaRPr>
            </a:p>
          </p:txBody>
        </p:sp>
        <p:sp>
          <p:nvSpPr>
            <p:cNvPr id="6149" name="Rectangle 37"/>
            <p:cNvSpPr>
              <a:spLocks noChangeArrowheads="1"/>
            </p:cNvSpPr>
            <p:nvPr/>
          </p:nvSpPr>
          <p:spPr bwMode="auto">
            <a:xfrm>
              <a:off x="606425" y="730250"/>
              <a:ext cx="9585325" cy="3871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ＭＳ Ｐゴシック" pitchFamily="34" charset="-128"/>
                </a:defRPr>
              </a:lvl1pPr>
              <a:lvl2pPr marL="37931725" indent="-37474525" defTabSz="457200" eaLnBrk="0" hangingPunct="0">
                <a:defRPr>
                  <a:solidFill>
                    <a:schemeClr val="tx1"/>
                  </a:solidFill>
                  <a:latin typeface="Arial" charset="0"/>
                  <a:ea typeface="ＭＳ Ｐゴシック" pitchFamily="34" charset="-128"/>
                </a:defRPr>
              </a:lvl2pPr>
              <a:lvl3pPr marL="1143000" indent="-228600" defTabSz="457200" eaLnBrk="0" hangingPunct="0">
                <a:defRPr>
                  <a:solidFill>
                    <a:schemeClr val="tx1"/>
                  </a:solidFill>
                  <a:latin typeface="Arial" charset="0"/>
                  <a:ea typeface="ＭＳ Ｐゴシック" pitchFamily="34" charset="-128"/>
                </a:defRPr>
              </a:lvl3pPr>
              <a:lvl4pPr marL="1600200" indent="-228600" defTabSz="457200" eaLnBrk="0" hangingPunct="0">
                <a:defRPr>
                  <a:solidFill>
                    <a:schemeClr val="tx1"/>
                  </a:solidFill>
                  <a:latin typeface="Arial" charset="0"/>
                  <a:ea typeface="ＭＳ Ｐゴシック" pitchFamily="34" charset="-128"/>
                </a:defRPr>
              </a:lvl4pPr>
              <a:lvl5pPr marL="2057400" indent="-228600" defTabSz="4572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r>
                <a:rPr lang="en-US" altLang="en-US" sz="3200">
                  <a:solidFill>
                    <a:prstClr val="black"/>
                  </a:solidFill>
                  <a:latin typeface="Arial Bold" charset="0"/>
                </a:rPr>
                <a:t>Global estimates for children (&lt;15 years) </a:t>
              </a:r>
              <a:r>
                <a:rPr lang="en-US" altLang="en-US" sz="3200" b="1">
                  <a:solidFill>
                    <a:srgbClr val="1CB2BB"/>
                  </a:solidFill>
                  <a:latin typeface="Arial"/>
                  <a:sym typeface="Webdings" pitchFamily="18" charset="2"/>
                </a:rPr>
                <a:t></a:t>
              </a:r>
              <a:r>
                <a:rPr lang="en-US" altLang="en-US" sz="3200" b="1">
                  <a:solidFill>
                    <a:srgbClr val="E31837"/>
                  </a:solidFill>
                  <a:latin typeface="Arial Bold" charset="0"/>
                  <a:sym typeface="Webdings" pitchFamily="18" charset="2"/>
                </a:rPr>
                <a:t> </a:t>
              </a:r>
              <a:r>
                <a:rPr lang="en-US" altLang="en-US" sz="3200">
                  <a:solidFill>
                    <a:prstClr val="black"/>
                  </a:solidFill>
                  <a:latin typeface="Arial Bold" charset="0"/>
                </a:rPr>
                <a:t>2023</a:t>
              </a:r>
            </a:p>
          </p:txBody>
        </p:sp>
      </p:grpSp>
    </p:spTree>
    <p:extLst>
      <p:ext uri="{BB962C8B-B14F-4D97-AF65-F5344CB8AC3E}">
        <p14:creationId xmlns:p14="http://schemas.microsoft.com/office/powerpoint/2010/main" val="3217625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96D06B-3F6E-4EA8-BF78-4AD72DA87154}"/>
              </a:ext>
            </a:extLst>
          </p:cNvPr>
          <p:cNvPicPr>
            <a:picLocks noChangeAspect="1"/>
          </p:cNvPicPr>
          <p:nvPr/>
        </p:nvPicPr>
        <p:blipFill>
          <a:blip r:embed="rId2"/>
          <a:stretch>
            <a:fillRect/>
          </a:stretch>
        </p:blipFill>
        <p:spPr>
          <a:xfrm>
            <a:off x="2169007" y="131822"/>
            <a:ext cx="7266540" cy="6594356"/>
          </a:xfrm>
          <a:prstGeom prst="rect">
            <a:avLst/>
          </a:prstGeom>
          <a:ln>
            <a:noFill/>
          </a:ln>
          <a:effectLst>
            <a:softEdge rad="112500"/>
          </a:effectLst>
        </p:spPr>
      </p:pic>
    </p:spTree>
    <p:extLst>
      <p:ext uri="{BB962C8B-B14F-4D97-AF65-F5344CB8AC3E}">
        <p14:creationId xmlns:p14="http://schemas.microsoft.com/office/powerpoint/2010/main" val="227699376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2C73C4E-F852-4709-82C9-49B170D1025C}"/>
              </a:ext>
            </a:extLst>
          </p:cNvPr>
          <p:cNvGrpSpPr/>
          <p:nvPr/>
        </p:nvGrpSpPr>
        <p:grpSpPr>
          <a:xfrm>
            <a:off x="437322" y="290681"/>
            <a:ext cx="11317356" cy="6276638"/>
            <a:chOff x="363600" y="730250"/>
            <a:chExt cx="9828150" cy="5749481"/>
          </a:xfrm>
        </p:grpSpPr>
        <p:sp>
          <p:nvSpPr>
            <p:cNvPr id="9218" name="Rectangle 2"/>
            <p:cNvSpPr>
              <a:spLocks noChangeArrowheads="1"/>
            </p:cNvSpPr>
            <p:nvPr/>
          </p:nvSpPr>
          <p:spPr bwMode="auto">
            <a:xfrm>
              <a:off x="365125" y="5943600"/>
              <a:ext cx="7073900" cy="53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indent="114300" eaLnBrk="0" hangingPunct="0">
                <a:tabLst>
                  <a:tab pos="114300" algn="l"/>
                </a:tabLst>
                <a:defRPr>
                  <a:solidFill>
                    <a:schemeClr val="tx1"/>
                  </a:solidFill>
                  <a:latin typeface="Arial" charset="0"/>
                  <a:ea typeface="ＭＳ Ｐゴシック" pitchFamily="34" charset="-128"/>
                </a:defRPr>
              </a:lvl1pPr>
              <a:lvl2pPr marL="37931725" indent="-37474525" eaLnBrk="0" hangingPunct="0">
                <a:tabLst>
                  <a:tab pos="114300" algn="l"/>
                </a:tabLst>
                <a:defRPr>
                  <a:solidFill>
                    <a:schemeClr val="tx1"/>
                  </a:solidFill>
                  <a:latin typeface="Arial" charset="0"/>
                  <a:ea typeface="ＭＳ Ｐゴシック" pitchFamily="34" charset="-128"/>
                </a:defRPr>
              </a:lvl2pPr>
              <a:lvl3pPr marL="1143000" indent="-228600" eaLnBrk="0" hangingPunct="0">
                <a:tabLst>
                  <a:tab pos="114300" algn="l"/>
                </a:tabLst>
                <a:defRPr>
                  <a:solidFill>
                    <a:schemeClr val="tx1"/>
                  </a:solidFill>
                  <a:latin typeface="Arial" charset="0"/>
                  <a:ea typeface="ＭＳ Ｐゴシック" pitchFamily="34" charset="-128"/>
                </a:defRPr>
              </a:lvl3pPr>
              <a:lvl4pPr marL="1600200" indent="-228600" eaLnBrk="0" hangingPunct="0">
                <a:tabLst>
                  <a:tab pos="114300" algn="l"/>
                </a:tabLst>
                <a:defRPr>
                  <a:solidFill>
                    <a:schemeClr val="tx1"/>
                  </a:solidFill>
                  <a:latin typeface="Arial" charset="0"/>
                  <a:ea typeface="ＭＳ Ｐゴシック" pitchFamily="34" charset="-128"/>
                </a:defRPr>
              </a:lvl4pPr>
              <a:lvl5pPr marL="2057400" indent="-228600" eaLnBrk="0" hangingPunct="0">
                <a:tabLst>
                  <a:tab pos="114300" algn="l"/>
                </a:tabLst>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tabLst>
                  <a:tab pos="114300" algn="l"/>
                </a:tabLs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tabLst>
                  <a:tab pos="114300" algn="l"/>
                </a:tabLs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tabLst>
                  <a:tab pos="114300" algn="l"/>
                </a:tabLs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tabLst>
                  <a:tab pos="114300" algn="l"/>
                </a:tabLst>
                <a:defRPr>
                  <a:solidFill>
                    <a:schemeClr val="tx1"/>
                  </a:solidFill>
                  <a:latin typeface="Arial" charset="0"/>
                  <a:ea typeface="ＭＳ Ｐゴシック" pitchFamily="34" charset="-128"/>
                </a:defRPr>
              </a:lvl9pPr>
            </a:lstStyle>
            <a:p>
              <a:pPr defTabSz="914400">
                <a:lnSpc>
                  <a:spcPct val="125000"/>
                </a:lnSpc>
                <a:defRPr/>
              </a:pPr>
              <a:r>
                <a:rPr lang="en-US" altLang="en-US" sz="1600" b="1" dirty="0"/>
                <a:t>The ranges around the estimates in this table define the boundaries within which the actual numbers lie, based on the best available information. </a:t>
              </a:r>
            </a:p>
          </p:txBody>
        </p:sp>
        <p:sp>
          <p:nvSpPr>
            <p:cNvPr id="9219" name="Rectangle 62"/>
            <p:cNvSpPr>
              <a:spLocks noChangeArrowheads="1"/>
            </p:cNvSpPr>
            <p:nvPr/>
          </p:nvSpPr>
          <p:spPr bwMode="auto">
            <a:xfrm>
              <a:off x="365125" y="730250"/>
              <a:ext cx="9826625" cy="31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ＭＳ Ｐゴシック" pitchFamily="34" charset="-128"/>
                </a:defRPr>
              </a:lvl1pPr>
              <a:lvl2pPr marL="37931725" indent="-37474525" defTabSz="457200" eaLnBrk="0" hangingPunct="0">
                <a:defRPr>
                  <a:solidFill>
                    <a:schemeClr val="tx1"/>
                  </a:solidFill>
                  <a:latin typeface="Arial" charset="0"/>
                  <a:ea typeface="ＭＳ Ｐゴシック" pitchFamily="34" charset="-128"/>
                </a:defRPr>
              </a:lvl2pPr>
              <a:lvl3pPr marL="1143000" indent="-228600" defTabSz="457200" eaLnBrk="0" hangingPunct="0">
                <a:defRPr>
                  <a:solidFill>
                    <a:schemeClr val="tx1"/>
                  </a:solidFill>
                  <a:latin typeface="Arial" charset="0"/>
                  <a:ea typeface="ＭＳ Ｐゴシック" pitchFamily="34" charset="-128"/>
                </a:defRPr>
              </a:lvl3pPr>
              <a:lvl4pPr marL="1600200" indent="-228600" defTabSz="457200" eaLnBrk="0" hangingPunct="0">
                <a:defRPr>
                  <a:solidFill>
                    <a:schemeClr val="tx1"/>
                  </a:solidFill>
                  <a:latin typeface="Arial" charset="0"/>
                  <a:ea typeface="ＭＳ Ｐゴシック" pitchFamily="34" charset="-128"/>
                </a:defRPr>
              </a:lvl4pPr>
              <a:lvl5pPr marL="2057400" indent="-228600" defTabSz="4572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r>
                <a:rPr lang="en-US" altLang="en-US" sz="1600" b="1">
                  <a:latin typeface="Arial Bold" charset="0"/>
                </a:rPr>
                <a:t>Regional HIV and AIDS statistics and features </a:t>
              </a:r>
              <a:r>
                <a:rPr lang="en-US" altLang="en-US" sz="1600" b="1">
                  <a:latin typeface="Arial"/>
                  <a:sym typeface="Webdings" pitchFamily="18" charset="2"/>
                </a:rPr>
                <a:t></a:t>
              </a:r>
              <a:r>
                <a:rPr lang="en-US" altLang="en-US" sz="1600" b="1">
                  <a:latin typeface="Arial Bold" charset="0"/>
                </a:rPr>
                <a:t> 2023</a:t>
              </a:r>
            </a:p>
          </p:txBody>
        </p:sp>
        <p:sp>
          <p:nvSpPr>
            <p:cNvPr id="9273" name="Rectangle 6"/>
            <p:cNvSpPr>
              <a:spLocks noChangeArrowheads="1"/>
            </p:cNvSpPr>
            <p:nvPr/>
          </p:nvSpPr>
          <p:spPr bwMode="auto">
            <a:xfrm>
              <a:off x="5624561" y="1349376"/>
              <a:ext cx="1736725" cy="45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lIns="0" tIns="0" r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defTabSz="914400" fontAlgn="ctr">
                <a:defRPr/>
              </a:pPr>
              <a:r>
                <a:rPr lang="en-US" altLang="en-US" sz="1600" b="1"/>
                <a:t>Adults and children newly infected with HIV</a:t>
              </a:r>
            </a:p>
          </p:txBody>
        </p:sp>
        <p:sp>
          <p:nvSpPr>
            <p:cNvPr id="9274" name="Rectangle 7"/>
            <p:cNvSpPr>
              <a:spLocks noChangeArrowheads="1"/>
            </p:cNvSpPr>
            <p:nvPr/>
          </p:nvSpPr>
          <p:spPr bwMode="auto">
            <a:xfrm>
              <a:off x="3198813" y="1349375"/>
              <a:ext cx="1644650" cy="45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lIns="0" tIns="0" r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defTabSz="914400" fontAlgn="ctr">
                <a:defRPr/>
              </a:pPr>
              <a:r>
                <a:rPr lang="en-US" altLang="en-US" sz="1600" b="1"/>
                <a:t>Adults and children living with HIV</a:t>
              </a:r>
            </a:p>
          </p:txBody>
        </p:sp>
        <p:sp>
          <p:nvSpPr>
            <p:cNvPr id="9275" name="Rectangle 39"/>
            <p:cNvSpPr>
              <a:spLocks noChangeArrowheads="1"/>
            </p:cNvSpPr>
            <p:nvPr/>
          </p:nvSpPr>
          <p:spPr bwMode="auto">
            <a:xfrm>
              <a:off x="8318500" y="1349375"/>
              <a:ext cx="1554163" cy="45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lIns="0" tIns="0" r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defTabSz="914400" fontAlgn="ctr">
                <a:defRPr/>
              </a:pPr>
              <a:r>
                <a:rPr lang="en-US" altLang="en-US" sz="1600" b="1" dirty="0"/>
                <a:t>Adult and child </a:t>
              </a:r>
            </a:p>
            <a:p>
              <a:pPr algn="ctr" defTabSz="914400" fontAlgn="ctr">
                <a:defRPr/>
              </a:pPr>
              <a:r>
                <a:rPr lang="en-US" altLang="en-US" sz="1600" b="1" dirty="0"/>
                <a:t>deaths due to AIDS</a:t>
              </a:r>
            </a:p>
          </p:txBody>
        </p:sp>
        <p:sp>
          <p:nvSpPr>
            <p:cNvPr id="9224" name="Line 7"/>
            <p:cNvSpPr>
              <a:spLocks noChangeShapeType="1"/>
            </p:cNvSpPr>
            <p:nvPr/>
          </p:nvSpPr>
          <p:spPr bwMode="auto">
            <a:xfrm>
              <a:off x="474663" y="1853397"/>
              <a:ext cx="9296400" cy="0"/>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1600" b="1">
                <a:effectLst>
                  <a:outerShdw blurRad="38100" dist="38100" dir="2700000" algn="tl">
                    <a:srgbClr val="000000">
                      <a:alpha val="43137"/>
                    </a:srgbClr>
                  </a:outerShdw>
                </a:effectLst>
                <a:latin typeface="Arial"/>
              </a:endParaRPr>
            </a:p>
          </p:txBody>
        </p:sp>
        <p:sp>
          <p:nvSpPr>
            <p:cNvPr id="9225" name="Line 7"/>
            <p:cNvSpPr>
              <a:spLocks noChangeShapeType="1"/>
            </p:cNvSpPr>
            <p:nvPr/>
          </p:nvSpPr>
          <p:spPr bwMode="auto">
            <a:xfrm>
              <a:off x="474663" y="2278800"/>
              <a:ext cx="9296400" cy="0"/>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1600" b="1">
                <a:effectLst>
                  <a:outerShdw blurRad="38100" dist="38100" dir="2700000" algn="tl">
                    <a:srgbClr val="000000">
                      <a:alpha val="43137"/>
                    </a:srgbClr>
                  </a:outerShdw>
                </a:effectLst>
                <a:latin typeface="Arial"/>
              </a:endParaRPr>
            </a:p>
          </p:txBody>
        </p:sp>
        <p:sp>
          <p:nvSpPr>
            <p:cNvPr id="9226" name="Line 7"/>
            <p:cNvSpPr>
              <a:spLocks noChangeShapeType="1"/>
            </p:cNvSpPr>
            <p:nvPr/>
          </p:nvSpPr>
          <p:spPr bwMode="auto">
            <a:xfrm>
              <a:off x="474663" y="2703600"/>
              <a:ext cx="9296400" cy="0"/>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1600" b="1">
                <a:effectLst>
                  <a:outerShdw blurRad="38100" dist="38100" dir="2700000" algn="tl">
                    <a:srgbClr val="000000">
                      <a:alpha val="43137"/>
                    </a:srgbClr>
                  </a:outerShdw>
                </a:effectLst>
                <a:latin typeface="Arial"/>
              </a:endParaRPr>
            </a:p>
          </p:txBody>
        </p:sp>
        <p:sp>
          <p:nvSpPr>
            <p:cNvPr id="9227" name="Line 7"/>
            <p:cNvSpPr>
              <a:spLocks noChangeShapeType="1"/>
            </p:cNvSpPr>
            <p:nvPr/>
          </p:nvSpPr>
          <p:spPr bwMode="auto">
            <a:xfrm>
              <a:off x="474663" y="3128400"/>
              <a:ext cx="9296400" cy="0"/>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1600" b="1">
                <a:effectLst>
                  <a:outerShdw blurRad="38100" dist="38100" dir="2700000" algn="tl">
                    <a:srgbClr val="000000">
                      <a:alpha val="43137"/>
                    </a:srgbClr>
                  </a:outerShdw>
                </a:effectLst>
                <a:latin typeface="Arial"/>
              </a:endParaRPr>
            </a:p>
          </p:txBody>
        </p:sp>
        <p:sp>
          <p:nvSpPr>
            <p:cNvPr id="9228" name="Line 7"/>
            <p:cNvSpPr>
              <a:spLocks noChangeShapeType="1"/>
            </p:cNvSpPr>
            <p:nvPr/>
          </p:nvSpPr>
          <p:spPr bwMode="auto">
            <a:xfrm>
              <a:off x="474663" y="3553200"/>
              <a:ext cx="9296400" cy="0"/>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1600" b="1">
                <a:effectLst>
                  <a:outerShdw blurRad="38100" dist="38100" dir="2700000" algn="tl">
                    <a:srgbClr val="000000">
                      <a:alpha val="43137"/>
                    </a:srgbClr>
                  </a:outerShdw>
                </a:effectLst>
                <a:latin typeface="Arial"/>
              </a:endParaRPr>
            </a:p>
          </p:txBody>
        </p:sp>
        <p:sp>
          <p:nvSpPr>
            <p:cNvPr id="9229" name="Line 7"/>
            <p:cNvSpPr>
              <a:spLocks noChangeShapeType="1"/>
            </p:cNvSpPr>
            <p:nvPr/>
          </p:nvSpPr>
          <p:spPr bwMode="auto">
            <a:xfrm>
              <a:off x="474663" y="3978000"/>
              <a:ext cx="9296400" cy="0"/>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1600" b="1">
                <a:effectLst>
                  <a:outerShdw blurRad="38100" dist="38100" dir="2700000" algn="tl">
                    <a:srgbClr val="000000">
                      <a:alpha val="43137"/>
                    </a:srgbClr>
                  </a:outerShdw>
                </a:effectLst>
                <a:latin typeface="Arial"/>
              </a:endParaRPr>
            </a:p>
          </p:txBody>
        </p:sp>
        <p:sp>
          <p:nvSpPr>
            <p:cNvPr id="9230" name="Line 7"/>
            <p:cNvSpPr>
              <a:spLocks noChangeShapeType="1"/>
            </p:cNvSpPr>
            <p:nvPr/>
          </p:nvSpPr>
          <p:spPr bwMode="auto">
            <a:xfrm>
              <a:off x="474663" y="4827600"/>
              <a:ext cx="9296400" cy="0"/>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1600" b="1">
                <a:effectLst>
                  <a:outerShdw blurRad="38100" dist="38100" dir="2700000" algn="tl">
                    <a:srgbClr val="000000">
                      <a:alpha val="43137"/>
                    </a:srgbClr>
                  </a:outerShdw>
                </a:effectLst>
                <a:latin typeface="Arial"/>
              </a:endParaRPr>
            </a:p>
          </p:txBody>
        </p:sp>
        <p:sp>
          <p:nvSpPr>
            <p:cNvPr id="9231" name="Line 7"/>
            <p:cNvSpPr>
              <a:spLocks noChangeShapeType="1"/>
            </p:cNvSpPr>
            <p:nvPr/>
          </p:nvSpPr>
          <p:spPr bwMode="auto">
            <a:xfrm>
              <a:off x="474663" y="5255543"/>
              <a:ext cx="9296400" cy="0"/>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1600" b="1">
                <a:effectLst>
                  <a:outerShdw blurRad="38100" dist="38100" dir="2700000" algn="tl">
                    <a:srgbClr val="000000">
                      <a:alpha val="43137"/>
                    </a:srgbClr>
                  </a:outerShdw>
                </a:effectLst>
                <a:latin typeface="Arial"/>
              </a:endParaRPr>
            </a:p>
          </p:txBody>
        </p:sp>
        <p:sp>
          <p:nvSpPr>
            <p:cNvPr id="9232" name="Line 74"/>
            <p:cNvSpPr>
              <a:spLocks noChangeShapeType="1"/>
            </p:cNvSpPr>
            <p:nvPr/>
          </p:nvSpPr>
          <p:spPr bwMode="auto">
            <a:xfrm>
              <a:off x="3152775" y="1405927"/>
              <a:ext cx="0" cy="4320186"/>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1600" b="1">
                <a:effectLst>
                  <a:outerShdw blurRad="38100" dist="38100" dir="2700000" algn="tl">
                    <a:srgbClr val="000000">
                      <a:alpha val="43137"/>
                    </a:srgbClr>
                  </a:outerShdw>
                </a:effectLst>
                <a:latin typeface="Arial"/>
              </a:endParaRPr>
            </a:p>
          </p:txBody>
        </p:sp>
        <p:sp>
          <p:nvSpPr>
            <p:cNvPr id="9233" name="Line 75"/>
            <p:cNvSpPr>
              <a:spLocks noChangeShapeType="1"/>
            </p:cNvSpPr>
            <p:nvPr/>
          </p:nvSpPr>
          <p:spPr bwMode="auto">
            <a:xfrm>
              <a:off x="5215508" y="1405927"/>
              <a:ext cx="0" cy="4320186"/>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1600" b="1">
                <a:effectLst>
                  <a:outerShdw blurRad="38100" dist="38100" dir="2700000" algn="tl">
                    <a:srgbClr val="000000">
                      <a:alpha val="43137"/>
                    </a:srgbClr>
                  </a:outerShdw>
                </a:effectLst>
                <a:latin typeface="Arial"/>
              </a:endParaRPr>
            </a:p>
          </p:txBody>
        </p:sp>
        <p:sp>
          <p:nvSpPr>
            <p:cNvPr id="9234" name="Line 77"/>
            <p:cNvSpPr>
              <a:spLocks noChangeShapeType="1"/>
            </p:cNvSpPr>
            <p:nvPr/>
          </p:nvSpPr>
          <p:spPr bwMode="auto">
            <a:xfrm>
              <a:off x="7879804" y="1400539"/>
              <a:ext cx="0" cy="4320186"/>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1600" b="1">
                <a:effectLst>
                  <a:outerShdw blurRad="38100" dist="38100" dir="2700000" algn="tl">
                    <a:srgbClr val="000000">
                      <a:alpha val="43137"/>
                    </a:srgbClr>
                  </a:outerShdw>
                </a:effectLst>
                <a:latin typeface="Arial"/>
              </a:endParaRPr>
            </a:p>
          </p:txBody>
        </p:sp>
        <p:sp>
          <p:nvSpPr>
            <p:cNvPr id="9269" name="Rectangle 3"/>
            <p:cNvSpPr>
              <a:spLocks noChangeArrowheads="1"/>
            </p:cNvSpPr>
            <p:nvPr/>
          </p:nvSpPr>
          <p:spPr bwMode="auto">
            <a:xfrm>
              <a:off x="365125" y="5309545"/>
              <a:ext cx="2741613" cy="41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tIns="0" r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hangingPunct="1">
                <a:defRPr/>
              </a:pPr>
              <a:r>
                <a:rPr lang="en-US" altLang="en-US" sz="1600" b="1"/>
                <a:t>GLOBAL</a:t>
              </a:r>
            </a:p>
          </p:txBody>
        </p:sp>
        <p:sp>
          <p:nvSpPr>
            <p:cNvPr id="9270" name="Rectangle 4"/>
            <p:cNvSpPr>
              <a:spLocks noChangeArrowheads="1"/>
            </p:cNvSpPr>
            <p:nvPr/>
          </p:nvSpPr>
          <p:spPr bwMode="auto">
            <a:xfrm>
              <a:off x="3214800" y="5309545"/>
              <a:ext cx="1644650" cy="41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p>
              <a:pPr algn="r"/>
              <a:r>
                <a:rPr lang="en-US" sz="1600" b="1"/>
                <a:t>39.9 million </a:t>
              </a:r>
              <a:br>
                <a:rPr lang="en-US" sz="1600" b="1"/>
              </a:br>
              <a:r>
                <a:rPr lang="en-US" sz="1600" b="1"/>
                <a:t>[36.1 million – 44.6 million]</a:t>
              </a:r>
              <a:endParaRPr lang="en-US" altLang="en-US" sz="1600" b="1"/>
            </a:p>
          </p:txBody>
        </p:sp>
        <p:sp>
          <p:nvSpPr>
            <p:cNvPr id="9271" name="Rectangle 5"/>
            <p:cNvSpPr>
              <a:spLocks noChangeArrowheads="1"/>
            </p:cNvSpPr>
            <p:nvPr/>
          </p:nvSpPr>
          <p:spPr bwMode="auto">
            <a:xfrm>
              <a:off x="5639023" y="5309545"/>
              <a:ext cx="1736725" cy="41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1.3 million</a:t>
              </a:r>
            </a:p>
            <a:p>
              <a:pPr algn="r" defTabSz="914400" eaLnBrk="1" hangingPunct="1">
                <a:defRPr/>
              </a:pPr>
              <a:r>
                <a:rPr lang="en-US" altLang="en-US" sz="1600" b="1"/>
                <a:t>[1.0 million–1.7 million]</a:t>
              </a:r>
            </a:p>
          </p:txBody>
        </p:sp>
        <p:sp>
          <p:nvSpPr>
            <p:cNvPr id="9272" name="Rectangle 38"/>
            <p:cNvSpPr>
              <a:spLocks noChangeArrowheads="1"/>
            </p:cNvSpPr>
            <p:nvPr/>
          </p:nvSpPr>
          <p:spPr bwMode="auto">
            <a:xfrm>
              <a:off x="8244000" y="5309545"/>
              <a:ext cx="1554163" cy="41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630 000</a:t>
              </a:r>
            </a:p>
            <a:p>
              <a:pPr algn="r" defTabSz="914400" eaLnBrk="1" hangingPunct="1">
                <a:defRPr/>
              </a:pPr>
              <a:r>
                <a:rPr lang="en-US" altLang="en-US" sz="1600" b="1"/>
                <a:t>[500 000–820 000]</a:t>
              </a:r>
            </a:p>
          </p:txBody>
        </p:sp>
        <p:sp>
          <p:nvSpPr>
            <p:cNvPr id="9262" name="Rectangle 10"/>
            <p:cNvSpPr>
              <a:spLocks noChangeArrowheads="1"/>
            </p:cNvSpPr>
            <p:nvPr/>
          </p:nvSpPr>
          <p:spPr bwMode="auto">
            <a:xfrm>
              <a:off x="365125" y="2757600"/>
              <a:ext cx="274161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tIns="0" r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hangingPunct="1">
                <a:defRPr/>
              </a:pPr>
              <a:r>
                <a:rPr lang="en-US" altLang="en-US" sz="1600" b="1"/>
                <a:t>Middle East and North Africa</a:t>
              </a:r>
            </a:p>
          </p:txBody>
        </p:sp>
        <p:sp>
          <p:nvSpPr>
            <p:cNvPr id="9263" name="Rectangle 19"/>
            <p:cNvSpPr>
              <a:spLocks noChangeArrowheads="1"/>
            </p:cNvSpPr>
            <p:nvPr/>
          </p:nvSpPr>
          <p:spPr bwMode="auto">
            <a:xfrm>
              <a:off x="3214800" y="2757600"/>
              <a:ext cx="1644650"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210 000</a:t>
              </a:r>
            </a:p>
            <a:p>
              <a:pPr algn="r" defTabSz="914400" eaLnBrk="1" hangingPunct="1">
                <a:defRPr/>
              </a:pPr>
              <a:r>
                <a:rPr lang="en-US" altLang="en-US" sz="1600" b="1"/>
                <a:t>[170 000–280 000]</a:t>
              </a:r>
            </a:p>
          </p:txBody>
        </p:sp>
        <p:sp>
          <p:nvSpPr>
            <p:cNvPr id="9264" name="Rectangle 24"/>
            <p:cNvSpPr>
              <a:spLocks noChangeArrowheads="1"/>
            </p:cNvSpPr>
            <p:nvPr/>
          </p:nvSpPr>
          <p:spPr bwMode="auto">
            <a:xfrm>
              <a:off x="5639023" y="2757600"/>
              <a:ext cx="1736725"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23 000</a:t>
              </a:r>
            </a:p>
            <a:p>
              <a:pPr algn="r" defTabSz="914400" eaLnBrk="1" hangingPunct="1">
                <a:defRPr/>
              </a:pPr>
              <a:r>
                <a:rPr lang="en-US" altLang="en-US" sz="1600" b="1"/>
                <a:t>[16 000–35 000]</a:t>
              </a:r>
            </a:p>
          </p:txBody>
        </p:sp>
        <p:sp>
          <p:nvSpPr>
            <p:cNvPr id="9265" name="Rectangle 41"/>
            <p:cNvSpPr>
              <a:spLocks noChangeArrowheads="1"/>
            </p:cNvSpPr>
            <p:nvPr/>
          </p:nvSpPr>
          <p:spPr bwMode="auto">
            <a:xfrm>
              <a:off x="8244000" y="2757600"/>
              <a:ext cx="155416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6200</a:t>
              </a:r>
            </a:p>
            <a:p>
              <a:pPr algn="r" defTabSz="914400" eaLnBrk="1" hangingPunct="1">
                <a:defRPr/>
              </a:pPr>
              <a:r>
                <a:rPr lang="en-US" altLang="en-US" sz="1600" b="1"/>
                <a:t>[4100–9400]</a:t>
              </a:r>
            </a:p>
          </p:txBody>
        </p:sp>
        <p:sp>
          <p:nvSpPr>
            <p:cNvPr id="9258" name="Rectangle 12"/>
            <p:cNvSpPr>
              <a:spLocks noChangeArrowheads="1"/>
            </p:cNvSpPr>
            <p:nvPr/>
          </p:nvSpPr>
          <p:spPr bwMode="auto">
            <a:xfrm>
              <a:off x="365125" y="3182400"/>
              <a:ext cx="274161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tIns="0" r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hangingPunct="1">
                <a:defRPr/>
              </a:pPr>
              <a:r>
                <a:rPr lang="en-US" altLang="en-US" sz="1600" b="1"/>
                <a:t>Asia and the Pacific</a:t>
              </a:r>
            </a:p>
          </p:txBody>
        </p:sp>
        <p:sp>
          <p:nvSpPr>
            <p:cNvPr id="9259" name="Rectangle 20"/>
            <p:cNvSpPr>
              <a:spLocks noChangeArrowheads="1"/>
            </p:cNvSpPr>
            <p:nvPr/>
          </p:nvSpPr>
          <p:spPr bwMode="auto">
            <a:xfrm>
              <a:off x="3214800" y="3182400"/>
              <a:ext cx="1644650"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6.7 million</a:t>
              </a:r>
            </a:p>
            <a:p>
              <a:pPr algn="r" defTabSz="914400" eaLnBrk="1" hangingPunct="1">
                <a:defRPr/>
              </a:pPr>
              <a:r>
                <a:rPr lang="en-US" altLang="en-US" sz="1600" b="1"/>
                <a:t>[6.1 million–7.5 million]</a:t>
              </a:r>
            </a:p>
          </p:txBody>
        </p:sp>
        <p:sp>
          <p:nvSpPr>
            <p:cNvPr id="9260" name="Rectangle 25"/>
            <p:cNvSpPr>
              <a:spLocks noChangeArrowheads="1"/>
            </p:cNvSpPr>
            <p:nvPr/>
          </p:nvSpPr>
          <p:spPr bwMode="auto">
            <a:xfrm>
              <a:off x="5639023" y="3182400"/>
              <a:ext cx="1736725"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300 000</a:t>
              </a:r>
            </a:p>
            <a:p>
              <a:pPr algn="r" defTabSz="914400" eaLnBrk="1" hangingPunct="1">
                <a:defRPr/>
              </a:pPr>
              <a:r>
                <a:rPr lang="en-US" altLang="en-US" sz="1600" b="1"/>
                <a:t>[270 000–370 000]</a:t>
              </a:r>
            </a:p>
          </p:txBody>
        </p:sp>
        <p:sp>
          <p:nvSpPr>
            <p:cNvPr id="9261" name="Rectangle 42"/>
            <p:cNvSpPr>
              <a:spLocks noChangeArrowheads="1"/>
            </p:cNvSpPr>
            <p:nvPr/>
          </p:nvSpPr>
          <p:spPr bwMode="auto">
            <a:xfrm>
              <a:off x="8244000" y="3182400"/>
              <a:ext cx="155416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150 000</a:t>
              </a:r>
            </a:p>
            <a:p>
              <a:pPr algn="r" defTabSz="914400" eaLnBrk="1" hangingPunct="1">
                <a:defRPr/>
              </a:pPr>
              <a:r>
                <a:rPr lang="en-US" altLang="en-US" sz="1600" b="1"/>
                <a:t>[110 000–200 000]</a:t>
              </a:r>
            </a:p>
          </p:txBody>
        </p:sp>
        <p:sp>
          <p:nvSpPr>
            <p:cNvPr id="9254" name="Rectangle 14"/>
            <p:cNvSpPr>
              <a:spLocks noChangeArrowheads="1"/>
            </p:cNvSpPr>
            <p:nvPr/>
          </p:nvSpPr>
          <p:spPr bwMode="auto">
            <a:xfrm>
              <a:off x="365125" y="4456800"/>
              <a:ext cx="274161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tIns="0" r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hangingPunct="1">
                <a:defRPr/>
              </a:pPr>
              <a:r>
                <a:rPr lang="en-US" altLang="en-US" sz="1600" b="1"/>
                <a:t>Eastern Europe and central Asia</a:t>
              </a:r>
            </a:p>
          </p:txBody>
        </p:sp>
        <p:sp>
          <p:nvSpPr>
            <p:cNvPr id="9255" name="Rectangle 21"/>
            <p:cNvSpPr>
              <a:spLocks noChangeArrowheads="1"/>
            </p:cNvSpPr>
            <p:nvPr/>
          </p:nvSpPr>
          <p:spPr bwMode="auto">
            <a:xfrm>
              <a:off x="3214800" y="4456800"/>
              <a:ext cx="1644650"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2.1 million</a:t>
              </a:r>
            </a:p>
            <a:p>
              <a:pPr algn="r" defTabSz="914400" eaLnBrk="1" hangingPunct="1">
                <a:defRPr/>
              </a:pPr>
              <a:r>
                <a:rPr lang="en-US" altLang="en-US" sz="1600" b="1"/>
                <a:t>[1.9 million–2.3 million]</a:t>
              </a:r>
            </a:p>
          </p:txBody>
        </p:sp>
        <p:sp>
          <p:nvSpPr>
            <p:cNvPr id="9256" name="Rectangle 26"/>
            <p:cNvSpPr>
              <a:spLocks noChangeArrowheads="1"/>
            </p:cNvSpPr>
            <p:nvPr/>
          </p:nvSpPr>
          <p:spPr bwMode="auto">
            <a:xfrm>
              <a:off x="5639023" y="4456800"/>
              <a:ext cx="1736725"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140 000</a:t>
              </a:r>
            </a:p>
            <a:p>
              <a:pPr algn="r" defTabSz="914400" eaLnBrk="1" hangingPunct="1">
                <a:defRPr/>
              </a:pPr>
              <a:r>
                <a:rPr lang="en-US" altLang="en-US" sz="1600" b="1"/>
                <a:t>[120 000–160 000]</a:t>
              </a:r>
            </a:p>
          </p:txBody>
        </p:sp>
        <p:sp>
          <p:nvSpPr>
            <p:cNvPr id="9257" name="Rectangle 43"/>
            <p:cNvSpPr>
              <a:spLocks noChangeArrowheads="1"/>
            </p:cNvSpPr>
            <p:nvPr/>
          </p:nvSpPr>
          <p:spPr bwMode="auto">
            <a:xfrm>
              <a:off x="8244000" y="4456800"/>
              <a:ext cx="155416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44 000</a:t>
              </a:r>
            </a:p>
            <a:p>
              <a:pPr algn="r" defTabSz="914400" eaLnBrk="1" hangingPunct="1">
                <a:defRPr/>
              </a:pPr>
              <a:r>
                <a:rPr lang="en-US" altLang="en-US" sz="1600" b="1"/>
                <a:t>[35 000–54 000]</a:t>
              </a:r>
            </a:p>
          </p:txBody>
        </p:sp>
        <p:sp>
          <p:nvSpPr>
            <p:cNvPr id="9250" name="Rectangle 9"/>
            <p:cNvSpPr>
              <a:spLocks noChangeArrowheads="1"/>
            </p:cNvSpPr>
            <p:nvPr/>
          </p:nvSpPr>
          <p:spPr bwMode="auto">
            <a:xfrm>
              <a:off x="365125" y="2332800"/>
              <a:ext cx="274161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tIns="0" r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fontAlgn="ctr">
                <a:defRPr/>
              </a:pPr>
              <a:r>
                <a:rPr lang="en-US" altLang="en-US" sz="1600" b="1"/>
                <a:t>Western and central Africa</a:t>
              </a:r>
            </a:p>
          </p:txBody>
        </p:sp>
        <p:sp>
          <p:nvSpPr>
            <p:cNvPr id="9251" name="Rectangle 28"/>
            <p:cNvSpPr>
              <a:spLocks noChangeArrowheads="1"/>
            </p:cNvSpPr>
            <p:nvPr/>
          </p:nvSpPr>
          <p:spPr bwMode="auto">
            <a:xfrm>
              <a:off x="3214800" y="2332800"/>
              <a:ext cx="1644650"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5.1 million</a:t>
              </a:r>
            </a:p>
            <a:p>
              <a:pPr algn="r" defTabSz="914400" eaLnBrk="1" hangingPunct="1">
                <a:defRPr/>
              </a:pPr>
              <a:r>
                <a:rPr lang="en-US" altLang="en-US" sz="1600" b="1"/>
                <a:t>[4.5 million–5.9 million]</a:t>
              </a:r>
            </a:p>
          </p:txBody>
        </p:sp>
        <p:sp>
          <p:nvSpPr>
            <p:cNvPr id="9252" name="Rectangle 33"/>
            <p:cNvSpPr>
              <a:spLocks noChangeArrowheads="1"/>
            </p:cNvSpPr>
            <p:nvPr/>
          </p:nvSpPr>
          <p:spPr bwMode="auto">
            <a:xfrm>
              <a:off x="5639023" y="2332800"/>
              <a:ext cx="1736725"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190 000</a:t>
              </a:r>
            </a:p>
            <a:p>
              <a:pPr algn="r" defTabSz="914400" eaLnBrk="1" hangingPunct="1">
                <a:defRPr/>
              </a:pPr>
              <a:r>
                <a:rPr lang="en-US" altLang="en-US" sz="1600" b="1"/>
                <a:t>[130 000–280 000]</a:t>
              </a:r>
            </a:p>
          </p:txBody>
        </p:sp>
        <p:sp>
          <p:nvSpPr>
            <p:cNvPr id="9253" name="Rectangle 45"/>
            <p:cNvSpPr>
              <a:spLocks noChangeArrowheads="1"/>
            </p:cNvSpPr>
            <p:nvPr/>
          </p:nvSpPr>
          <p:spPr bwMode="auto">
            <a:xfrm>
              <a:off x="8244000" y="2332800"/>
              <a:ext cx="155416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130 000</a:t>
              </a:r>
            </a:p>
            <a:p>
              <a:pPr algn="r" defTabSz="914400" eaLnBrk="1" hangingPunct="1">
                <a:defRPr/>
              </a:pPr>
              <a:r>
                <a:rPr lang="en-US" altLang="en-US" sz="1600" b="1"/>
                <a:t>[100 000–170 000]</a:t>
              </a:r>
            </a:p>
          </p:txBody>
        </p:sp>
        <p:sp>
          <p:nvSpPr>
            <p:cNvPr id="9243" name="Rectangle 15"/>
            <p:cNvSpPr>
              <a:spLocks noChangeArrowheads="1"/>
            </p:cNvSpPr>
            <p:nvPr/>
          </p:nvSpPr>
          <p:spPr bwMode="auto">
            <a:xfrm>
              <a:off x="365125" y="4881600"/>
              <a:ext cx="274161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tIns="0" r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hangingPunct="1">
                <a:defRPr/>
              </a:pPr>
              <a:r>
                <a:rPr lang="en-US" altLang="en-US" sz="1600" b="1"/>
                <a:t>Western and central Europe and</a:t>
              </a:r>
            </a:p>
            <a:p>
              <a:pPr defTabSz="914400" eaLnBrk="1" hangingPunct="1">
                <a:defRPr/>
              </a:pPr>
              <a:r>
                <a:rPr lang="en-US" altLang="en-US" sz="1600" b="1"/>
                <a:t>North America</a:t>
              </a:r>
            </a:p>
          </p:txBody>
        </p:sp>
        <p:sp>
          <p:nvSpPr>
            <p:cNvPr id="9244" name="Rectangle 31"/>
            <p:cNvSpPr>
              <a:spLocks noChangeArrowheads="1"/>
            </p:cNvSpPr>
            <p:nvPr/>
          </p:nvSpPr>
          <p:spPr bwMode="auto">
            <a:xfrm>
              <a:off x="3214800" y="4881600"/>
              <a:ext cx="1644650"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2.3 million</a:t>
              </a:r>
            </a:p>
            <a:p>
              <a:pPr algn="r" defTabSz="914400" eaLnBrk="1" hangingPunct="1">
                <a:defRPr/>
              </a:pPr>
              <a:r>
                <a:rPr lang="en-US" altLang="en-US" sz="1600" b="1"/>
                <a:t>[2.0 million–2.7 million]</a:t>
              </a:r>
            </a:p>
          </p:txBody>
        </p:sp>
        <p:sp>
          <p:nvSpPr>
            <p:cNvPr id="9245" name="Rectangle 36"/>
            <p:cNvSpPr>
              <a:spLocks noChangeArrowheads="1"/>
            </p:cNvSpPr>
            <p:nvPr/>
          </p:nvSpPr>
          <p:spPr bwMode="auto">
            <a:xfrm>
              <a:off x="5639023" y="4881600"/>
              <a:ext cx="1736725"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56 000</a:t>
              </a:r>
            </a:p>
            <a:p>
              <a:pPr algn="r" defTabSz="914400" eaLnBrk="1" hangingPunct="1">
                <a:defRPr/>
              </a:pPr>
              <a:r>
                <a:rPr lang="en-US" altLang="en-US" sz="1600" b="1"/>
                <a:t>[45 000–67 000]</a:t>
              </a:r>
            </a:p>
          </p:txBody>
        </p:sp>
        <p:sp>
          <p:nvSpPr>
            <p:cNvPr id="9246" name="Rectangle 48"/>
            <p:cNvSpPr>
              <a:spLocks noChangeArrowheads="1"/>
            </p:cNvSpPr>
            <p:nvPr/>
          </p:nvSpPr>
          <p:spPr bwMode="auto">
            <a:xfrm>
              <a:off x="8244000" y="4881600"/>
              <a:ext cx="155416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13 000</a:t>
              </a:r>
            </a:p>
            <a:p>
              <a:pPr algn="r" defTabSz="914400" eaLnBrk="1" hangingPunct="1">
                <a:defRPr/>
              </a:pPr>
              <a:r>
                <a:rPr lang="en-US" altLang="en-US" sz="1600" b="1"/>
                <a:t>[9400–17 000]</a:t>
              </a:r>
            </a:p>
          </p:txBody>
        </p:sp>
        <p:sp>
          <p:nvSpPr>
            <p:cNvPr id="9266" name="Rectangle 8"/>
            <p:cNvSpPr>
              <a:spLocks noChangeArrowheads="1"/>
            </p:cNvSpPr>
            <p:nvPr/>
          </p:nvSpPr>
          <p:spPr bwMode="auto">
            <a:xfrm>
              <a:off x="365125" y="1908000"/>
              <a:ext cx="274161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tIns="0" r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fontAlgn="ctr">
                <a:defRPr/>
              </a:pPr>
              <a:r>
                <a:rPr lang="en-US" altLang="en-US" sz="1600" b="1"/>
                <a:t>Eastern and southern Africa</a:t>
              </a:r>
            </a:p>
          </p:txBody>
        </p:sp>
        <p:sp>
          <p:nvSpPr>
            <p:cNvPr id="9267" name="Rectangle 18"/>
            <p:cNvSpPr>
              <a:spLocks noChangeArrowheads="1"/>
            </p:cNvSpPr>
            <p:nvPr/>
          </p:nvSpPr>
          <p:spPr bwMode="auto">
            <a:xfrm>
              <a:off x="3214800" y="1908000"/>
              <a:ext cx="1644650"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20.8 million</a:t>
              </a:r>
            </a:p>
            <a:p>
              <a:pPr algn="r" defTabSz="914400" eaLnBrk="1" hangingPunct="1">
                <a:defRPr/>
              </a:pPr>
              <a:r>
                <a:rPr lang="en-US" altLang="en-US" sz="1600" b="1"/>
                <a:t>[19.2 million–23.0 million]</a:t>
              </a:r>
            </a:p>
          </p:txBody>
        </p:sp>
        <p:sp>
          <p:nvSpPr>
            <p:cNvPr id="9268" name="Rectangle 23"/>
            <p:cNvSpPr>
              <a:spLocks noChangeArrowheads="1"/>
            </p:cNvSpPr>
            <p:nvPr/>
          </p:nvSpPr>
          <p:spPr bwMode="auto">
            <a:xfrm>
              <a:off x="5639023" y="1908000"/>
              <a:ext cx="1736725"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450 000</a:t>
              </a:r>
            </a:p>
            <a:p>
              <a:pPr algn="r" defTabSz="914400" eaLnBrk="1" hangingPunct="1">
                <a:defRPr/>
              </a:pPr>
              <a:r>
                <a:rPr lang="en-US" altLang="en-US" sz="1600" b="1"/>
                <a:t>[360 000–580 000]</a:t>
              </a:r>
            </a:p>
          </p:txBody>
        </p:sp>
        <p:sp>
          <p:nvSpPr>
            <p:cNvPr id="9221" name="Rectangle 41"/>
            <p:cNvSpPr>
              <a:spLocks noChangeArrowheads="1"/>
            </p:cNvSpPr>
            <p:nvPr/>
          </p:nvSpPr>
          <p:spPr bwMode="auto">
            <a:xfrm>
              <a:off x="8269288" y="1908238"/>
              <a:ext cx="1554162"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260 000</a:t>
              </a:r>
            </a:p>
            <a:p>
              <a:pPr algn="r" defTabSz="914400" eaLnBrk="1" hangingPunct="1">
                <a:defRPr/>
              </a:pPr>
              <a:r>
                <a:rPr lang="en-US" altLang="en-US" sz="1600" b="1"/>
                <a:t>[210 000–330 000]</a:t>
              </a:r>
            </a:p>
          </p:txBody>
        </p:sp>
        <p:sp>
          <p:nvSpPr>
            <p:cNvPr id="9247" name="Rectangle 13"/>
            <p:cNvSpPr>
              <a:spLocks noChangeArrowheads="1"/>
            </p:cNvSpPr>
            <p:nvPr/>
          </p:nvSpPr>
          <p:spPr bwMode="auto">
            <a:xfrm>
              <a:off x="365125" y="3607200"/>
              <a:ext cx="274161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tIns="0" r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fontAlgn="ctr">
                <a:defRPr/>
              </a:pPr>
              <a:r>
                <a:rPr lang="en-US" altLang="en-US" sz="1600" b="1"/>
                <a:t>Latin America </a:t>
              </a:r>
            </a:p>
          </p:txBody>
        </p:sp>
        <p:sp>
          <p:nvSpPr>
            <p:cNvPr id="9248" name="Rectangle 30"/>
            <p:cNvSpPr>
              <a:spLocks noChangeArrowheads="1"/>
            </p:cNvSpPr>
            <p:nvPr/>
          </p:nvSpPr>
          <p:spPr bwMode="auto">
            <a:xfrm>
              <a:off x="3214800" y="3607200"/>
              <a:ext cx="1644650"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2.3 million</a:t>
              </a:r>
            </a:p>
            <a:p>
              <a:pPr algn="r" defTabSz="914400" eaLnBrk="1" hangingPunct="1">
                <a:defRPr/>
              </a:pPr>
              <a:r>
                <a:rPr lang="en-US" altLang="en-US" sz="1600" b="1"/>
                <a:t>[2.1 million–2.6 million]</a:t>
              </a:r>
            </a:p>
          </p:txBody>
        </p:sp>
        <p:sp>
          <p:nvSpPr>
            <p:cNvPr id="9249" name="Rectangle 35"/>
            <p:cNvSpPr>
              <a:spLocks noChangeArrowheads="1"/>
            </p:cNvSpPr>
            <p:nvPr/>
          </p:nvSpPr>
          <p:spPr bwMode="auto">
            <a:xfrm>
              <a:off x="5639023" y="3607200"/>
              <a:ext cx="1736725"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120 000</a:t>
              </a:r>
            </a:p>
            <a:p>
              <a:pPr algn="r" defTabSz="914400" eaLnBrk="1" hangingPunct="1">
                <a:defRPr/>
              </a:pPr>
              <a:r>
                <a:rPr lang="en-US" altLang="en-US" sz="1600" b="1"/>
                <a:t>[97 000–150 000]</a:t>
              </a:r>
            </a:p>
          </p:txBody>
        </p:sp>
        <p:sp>
          <p:nvSpPr>
            <p:cNvPr id="9222" name="Rectangle 43"/>
            <p:cNvSpPr>
              <a:spLocks noChangeArrowheads="1"/>
            </p:cNvSpPr>
            <p:nvPr/>
          </p:nvSpPr>
          <p:spPr bwMode="auto">
            <a:xfrm>
              <a:off x="8239125" y="3608042"/>
              <a:ext cx="155416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30 000</a:t>
              </a:r>
            </a:p>
            <a:p>
              <a:pPr algn="r" defTabSz="914400" eaLnBrk="1" hangingPunct="1">
                <a:defRPr/>
              </a:pPr>
              <a:r>
                <a:rPr lang="en-US" altLang="en-US" sz="1600" b="1"/>
                <a:t>[27 000–42 000]</a:t>
              </a:r>
            </a:p>
          </p:txBody>
        </p:sp>
        <p:sp>
          <p:nvSpPr>
            <p:cNvPr id="67" name="Line 7"/>
            <p:cNvSpPr>
              <a:spLocks noChangeShapeType="1"/>
            </p:cNvSpPr>
            <p:nvPr/>
          </p:nvSpPr>
          <p:spPr bwMode="auto">
            <a:xfrm>
              <a:off x="475200" y="4402800"/>
              <a:ext cx="9296400" cy="0"/>
            </a:xfrm>
            <a:prstGeom prst="line">
              <a:avLst/>
            </a:prstGeom>
            <a:ln>
              <a:solidFill>
                <a:srgbClr val="1CB2BB"/>
              </a:solidFill>
              <a:headEnd/>
              <a:tailEnd/>
            </a:ln>
            <a:extLst>
              <a:ext uri="{909E8E84-426E-40DD-AFC4-6F175D3DCCD1}">
                <a14:hiddenFill xmlns:a14="http://schemas.microsoft.com/office/drawing/2010/main">
                  <a:noFill/>
                </a14:hiddenFill>
              </a:ext>
            </a:extLst>
          </p:spPr>
          <p:style>
            <a:lnRef idx="1">
              <a:schemeClr val="accent2"/>
            </a:lnRef>
            <a:fillRef idx="0">
              <a:schemeClr val="accent2"/>
            </a:fillRef>
            <a:effectRef idx="0">
              <a:schemeClr val="accent2"/>
            </a:effectRef>
            <a:fontRef idx="minor">
              <a:schemeClr val="tx1"/>
            </a:fontRef>
          </p:style>
          <p:txBody>
            <a:bodyPr/>
            <a:lstStyle/>
            <a:p>
              <a:pPr defTabSz="914400" eaLnBrk="1" hangingPunct="1">
                <a:defRPr/>
              </a:pPr>
              <a:endParaRPr lang="en-US" sz="1600" b="1">
                <a:effectLst>
                  <a:outerShdw blurRad="38100" dist="38100" dir="2700000" algn="tl">
                    <a:srgbClr val="000000">
                      <a:alpha val="43137"/>
                    </a:srgbClr>
                  </a:outerShdw>
                </a:effectLst>
                <a:latin typeface="Arial"/>
              </a:endParaRPr>
            </a:p>
          </p:txBody>
        </p:sp>
        <p:sp>
          <p:nvSpPr>
            <p:cNvPr id="69" name="Rectangle 13"/>
            <p:cNvSpPr>
              <a:spLocks noChangeArrowheads="1"/>
            </p:cNvSpPr>
            <p:nvPr/>
          </p:nvSpPr>
          <p:spPr bwMode="auto">
            <a:xfrm>
              <a:off x="363600" y="4032000"/>
              <a:ext cx="2741613"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tIns="0" r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fontAlgn="ctr">
                <a:defRPr/>
              </a:pPr>
              <a:r>
                <a:rPr lang="en-US" altLang="en-US" sz="1600" b="1"/>
                <a:t>Caribbean </a:t>
              </a:r>
            </a:p>
          </p:txBody>
        </p:sp>
        <p:sp>
          <p:nvSpPr>
            <p:cNvPr id="70" name="Rectangle 30"/>
            <p:cNvSpPr>
              <a:spLocks noChangeArrowheads="1"/>
            </p:cNvSpPr>
            <p:nvPr/>
          </p:nvSpPr>
          <p:spPr bwMode="auto">
            <a:xfrm>
              <a:off x="3213275" y="4032000"/>
              <a:ext cx="1644650"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GB" altLang="en-US" sz="1600" b="1"/>
                <a:t>340 000</a:t>
              </a:r>
              <a:endParaRPr lang="en-US" altLang="en-US" sz="1600" b="1"/>
            </a:p>
            <a:p>
              <a:pPr algn="r" defTabSz="914400" eaLnBrk="1" hangingPunct="1">
                <a:defRPr/>
              </a:pPr>
              <a:r>
                <a:rPr lang="en-US" altLang="en-US" sz="1600" b="1"/>
                <a:t>[280 000–390 000]</a:t>
              </a:r>
            </a:p>
          </p:txBody>
        </p:sp>
        <p:sp>
          <p:nvSpPr>
            <p:cNvPr id="71" name="Rectangle 35"/>
            <p:cNvSpPr>
              <a:spLocks noChangeArrowheads="1"/>
            </p:cNvSpPr>
            <p:nvPr/>
          </p:nvSpPr>
          <p:spPr bwMode="auto">
            <a:xfrm>
              <a:off x="5637498" y="4032000"/>
              <a:ext cx="1736725" cy="32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15 000</a:t>
              </a:r>
            </a:p>
            <a:p>
              <a:pPr algn="r" defTabSz="914400" eaLnBrk="1" hangingPunct="1">
                <a:defRPr/>
              </a:pPr>
              <a:r>
                <a:rPr lang="en-US" altLang="en-US" sz="1600" b="1"/>
                <a:t>[9900–21 000]</a:t>
              </a:r>
            </a:p>
          </p:txBody>
        </p:sp>
        <p:sp>
          <p:nvSpPr>
            <p:cNvPr id="72" name="Rectangle 43"/>
            <p:cNvSpPr>
              <a:spLocks noChangeArrowheads="1"/>
            </p:cNvSpPr>
            <p:nvPr/>
          </p:nvSpPr>
          <p:spPr bwMode="auto">
            <a:xfrm>
              <a:off x="8237600" y="4032842"/>
              <a:ext cx="155416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type="none" w="sm" len="sm"/>
                  <a:tailEnd type="none" w="sm" len="sm"/>
                </a14:hiddenLine>
              </a:ext>
            </a:extLst>
          </p:spPr>
          <p:txBody>
            <a:bodyPr wrap="none" lIns="0" tIns="0" bIns="0" anchor="ctr"/>
            <a:lstStyle>
              <a:lvl1pPr eaLnBrk="0" hangingPunct="0">
                <a:defRPr>
                  <a:solidFill>
                    <a:schemeClr val="tx1"/>
                  </a:solidFill>
                  <a:latin typeface="Arial" charset="0"/>
                  <a:ea typeface="ＭＳ Ｐゴシック" pitchFamily="34" charset="-128"/>
                </a:defRPr>
              </a:lvl1pPr>
              <a:lvl2pPr marL="37931725" indent="-37474525"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r" defTabSz="914400" eaLnBrk="1" hangingPunct="1">
                <a:defRPr/>
              </a:pPr>
              <a:r>
                <a:rPr lang="en-US" altLang="en-US" sz="1600" b="1"/>
                <a:t>5100</a:t>
              </a:r>
            </a:p>
            <a:p>
              <a:pPr algn="r" defTabSz="914400" eaLnBrk="1" hangingPunct="1">
                <a:defRPr/>
              </a:pPr>
              <a:r>
                <a:rPr lang="en-US" altLang="en-US" sz="1600" b="1"/>
                <a:t>[3500– 7400]</a:t>
              </a:r>
            </a:p>
          </p:txBody>
        </p:sp>
      </p:gr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D6ABAC21-ABE5-91E5-F5CA-7ED2A489F89C}"/>
              </a:ext>
            </a:extLst>
          </p:cNvPr>
          <p:cNvSpPr txBox="1"/>
          <p:nvPr/>
        </p:nvSpPr>
        <p:spPr>
          <a:xfrm>
            <a:off x="999634" y="6488669"/>
            <a:ext cx="3193182" cy="276999"/>
          </a:xfrm>
          <a:prstGeom prst="rect">
            <a:avLst/>
          </a:prstGeom>
          <a:noFill/>
        </p:spPr>
        <p:txBody>
          <a:bodyPr wrap="none" rtlCol="0">
            <a:spAutoFit/>
          </a:bodyPr>
          <a:lstStyle/>
          <a:p>
            <a:r>
              <a:rPr lang="en-US" sz="1200">
                <a:ea typeface="Calibri" panose="020F0502020204030204" pitchFamily="34" charset="0"/>
                <a:cs typeface="Arial" panose="020B0604020202020204" pitchFamily="34" charset="0"/>
              </a:rPr>
              <a:t>Source: UNAIDS 2024 epidemiological estimates</a:t>
            </a:r>
            <a:endParaRPr lang="en-CH" sz="1200"/>
          </a:p>
        </p:txBody>
      </p:sp>
      <p:graphicFrame>
        <p:nvGraphicFramePr>
          <p:cNvPr id="6" name="Table 5">
            <a:extLst>
              <a:ext uri="{FF2B5EF4-FFF2-40B4-BE49-F238E27FC236}">
                <a16:creationId xmlns:a16="http://schemas.microsoft.com/office/drawing/2014/main" id="{70D5CA06-716C-2139-3C1E-8045DDC90BDE}"/>
              </a:ext>
            </a:extLst>
          </p:cNvPr>
          <p:cNvGraphicFramePr>
            <a:graphicFrameLocks noGrp="1"/>
          </p:cNvGraphicFramePr>
          <p:nvPr/>
        </p:nvGraphicFramePr>
        <p:xfrm>
          <a:off x="2779536" y="553422"/>
          <a:ext cx="6632927" cy="265430"/>
        </p:xfrm>
        <a:graphic>
          <a:graphicData uri="http://schemas.openxmlformats.org/drawingml/2006/table">
            <a:tbl>
              <a:tblPr/>
              <a:tblGrid>
                <a:gridCol w="6632927">
                  <a:extLst>
                    <a:ext uri="{9D8B030D-6E8A-4147-A177-3AD203B41FA5}">
                      <a16:colId xmlns:a16="http://schemas.microsoft.com/office/drawing/2014/main" val="3353023922"/>
                    </a:ext>
                  </a:extLst>
                </a:gridCol>
              </a:tblGrid>
              <a:tr h="190500">
                <a:tc>
                  <a:txBody>
                    <a:bodyPr/>
                    <a:lstStyle/>
                    <a:p>
                      <a:pPr algn="l" fontAlgn="b"/>
                      <a:r>
                        <a:rPr lang="en-US" sz="1400" b="1" i="0" u="none" strike="noStrike" dirty="0">
                          <a:solidFill>
                            <a:srgbClr val="000000"/>
                          </a:solidFill>
                          <a:effectLst/>
                          <a:latin typeface="Calibri" panose="020F0502020204030204" pitchFamily="34" charset="0"/>
                        </a:rPr>
                        <a:t>Number of new HIV infections, global, 1990–2023, and 2025 target</a:t>
                      </a:r>
                    </a:p>
                  </a:txBody>
                  <a:tcPr marL="6350" marR="6350" marT="6350" anchor="b">
                    <a:lnL>
                      <a:noFill/>
                    </a:lnL>
                    <a:lnR>
                      <a:noFill/>
                    </a:lnR>
                    <a:lnT>
                      <a:noFill/>
                    </a:lnT>
                    <a:lnB>
                      <a:noFill/>
                    </a:lnB>
                    <a:noFill/>
                  </a:tcPr>
                </a:tc>
                <a:extLst>
                  <a:ext uri="{0D108BD9-81ED-4DB2-BD59-A6C34878D82A}">
                    <a16:rowId xmlns:a16="http://schemas.microsoft.com/office/drawing/2014/main" val="533036617"/>
                  </a:ext>
                </a:extLst>
              </a:tr>
            </a:tbl>
          </a:graphicData>
        </a:graphic>
      </p:graphicFrame>
      <p:graphicFrame>
        <p:nvGraphicFramePr>
          <p:cNvPr id="7" name="Chart 6">
            <a:extLst>
              <a:ext uri="{FF2B5EF4-FFF2-40B4-BE49-F238E27FC236}">
                <a16:creationId xmlns:a16="http://schemas.microsoft.com/office/drawing/2014/main" id="{9CA4EAB0-2E71-4AAA-904F-12EDA78ABF41}"/>
              </a:ext>
            </a:extLst>
          </p:cNvPr>
          <p:cNvGraphicFramePr>
            <a:graphicFrameLocks/>
          </p:cNvGraphicFramePr>
          <p:nvPr/>
        </p:nvGraphicFramePr>
        <p:xfrm>
          <a:off x="1139687" y="1077533"/>
          <a:ext cx="9607826" cy="51774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5346120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51D628E-F061-0FE9-E2F2-3A55120A432A}"/>
              </a:ext>
            </a:extLst>
          </p:cNvPr>
          <p:cNvSpPr txBox="1"/>
          <p:nvPr/>
        </p:nvSpPr>
        <p:spPr>
          <a:xfrm>
            <a:off x="999634" y="6488669"/>
            <a:ext cx="3193182" cy="276999"/>
          </a:xfrm>
          <a:prstGeom prst="rect">
            <a:avLst/>
          </a:prstGeom>
          <a:noFill/>
        </p:spPr>
        <p:txBody>
          <a:bodyPr wrap="none" rtlCol="0">
            <a:spAutoFit/>
          </a:bodyPr>
          <a:lstStyle/>
          <a:p>
            <a:r>
              <a:rPr lang="en-US" sz="1200">
                <a:ea typeface="Calibri" panose="020F0502020204030204" pitchFamily="34" charset="0"/>
                <a:cs typeface="Arial" panose="020B0604020202020204" pitchFamily="34" charset="0"/>
              </a:rPr>
              <a:t>Source: UNAIDS 2024 epidemiological estimates</a:t>
            </a:r>
            <a:endParaRPr lang="en-CH" sz="1200"/>
          </a:p>
        </p:txBody>
      </p:sp>
      <p:pic>
        <p:nvPicPr>
          <p:cNvPr id="14" name="Picture 13">
            <a:extLst>
              <a:ext uri="{FF2B5EF4-FFF2-40B4-BE49-F238E27FC236}">
                <a16:creationId xmlns:a16="http://schemas.microsoft.com/office/drawing/2014/main" id="{83B3E62A-8A89-61DA-33E9-354BDC4D3A66}"/>
              </a:ext>
            </a:extLst>
          </p:cNvPr>
          <p:cNvPicPr>
            <a:picLocks noChangeAspect="1"/>
          </p:cNvPicPr>
          <p:nvPr/>
        </p:nvPicPr>
        <p:blipFill rotWithShape="1">
          <a:blip r:embed="rId3"/>
          <a:srcRect l="2262"/>
          <a:stretch/>
        </p:blipFill>
        <p:spPr>
          <a:xfrm>
            <a:off x="437321" y="1548450"/>
            <a:ext cx="11184835" cy="4820538"/>
          </a:xfrm>
          <a:prstGeom prst="rect">
            <a:avLst/>
          </a:prstGeom>
        </p:spPr>
      </p:pic>
      <p:sp>
        <p:nvSpPr>
          <p:cNvPr id="16" name="TextBox 15">
            <a:extLst>
              <a:ext uri="{FF2B5EF4-FFF2-40B4-BE49-F238E27FC236}">
                <a16:creationId xmlns:a16="http://schemas.microsoft.com/office/drawing/2014/main" id="{D18564D8-28DF-91A2-A786-09251391EB34}"/>
              </a:ext>
            </a:extLst>
          </p:cNvPr>
          <p:cNvSpPr txBox="1"/>
          <p:nvPr/>
        </p:nvSpPr>
        <p:spPr>
          <a:xfrm>
            <a:off x="1656522" y="598613"/>
            <a:ext cx="7822522" cy="307777"/>
          </a:xfrm>
          <a:prstGeom prst="rect">
            <a:avLst/>
          </a:prstGeom>
          <a:noFill/>
        </p:spPr>
        <p:txBody>
          <a:bodyPr wrap="square">
            <a:spAutoFit/>
          </a:bodyPr>
          <a:lstStyle/>
          <a:p>
            <a:r>
              <a:rPr lang="en-US" sz="1400" b="1" dirty="0">
                <a:cs typeface="Calibri" panose="020F0502020204030204" pitchFamily="34" charset="0"/>
              </a:rPr>
              <a:t>Number of AIDS-related deaths, global, 1990–2023, and 2025 target</a:t>
            </a:r>
          </a:p>
        </p:txBody>
      </p:sp>
    </p:spTree>
    <p:extLst>
      <p:ext uri="{BB962C8B-B14F-4D97-AF65-F5344CB8AC3E}">
        <p14:creationId xmlns:p14="http://schemas.microsoft.com/office/powerpoint/2010/main" val="137743456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D10DF8E-0E87-470B-94D8-36472727B397}"/>
              </a:ext>
            </a:extLst>
          </p:cNvPr>
          <p:cNvGrpSpPr/>
          <p:nvPr/>
        </p:nvGrpSpPr>
        <p:grpSpPr>
          <a:xfrm>
            <a:off x="728869" y="294860"/>
            <a:ext cx="11025809" cy="6268279"/>
            <a:chOff x="606425" y="730250"/>
            <a:chExt cx="9585325" cy="5118238"/>
          </a:xfrm>
        </p:grpSpPr>
        <p:sp>
          <p:nvSpPr>
            <p:cNvPr id="10251" name="Rectangle 37"/>
            <p:cNvSpPr>
              <a:spLocks noChangeArrowheads="1"/>
            </p:cNvSpPr>
            <p:nvPr/>
          </p:nvSpPr>
          <p:spPr bwMode="auto">
            <a:xfrm>
              <a:off x="606425" y="730250"/>
              <a:ext cx="95853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defTabSz="457200" eaLnBrk="0" hangingPunct="0">
                <a:defRPr>
                  <a:solidFill>
                    <a:schemeClr val="tx1"/>
                  </a:solidFill>
                  <a:latin typeface="Arial" charset="0"/>
                  <a:ea typeface="ＭＳ Ｐゴシック" pitchFamily="34" charset="-128"/>
                </a:defRPr>
              </a:lvl1pPr>
              <a:lvl2pPr marL="37931725" indent="-37474525" defTabSz="457200" eaLnBrk="0" hangingPunct="0">
                <a:defRPr>
                  <a:solidFill>
                    <a:schemeClr val="tx1"/>
                  </a:solidFill>
                  <a:latin typeface="Arial" charset="0"/>
                  <a:ea typeface="ＭＳ Ｐゴシック" pitchFamily="34" charset="-128"/>
                </a:defRPr>
              </a:lvl2pPr>
              <a:lvl3pPr marL="1143000" indent="-228600" defTabSz="457200" eaLnBrk="0" hangingPunct="0">
                <a:defRPr>
                  <a:solidFill>
                    <a:schemeClr val="tx1"/>
                  </a:solidFill>
                  <a:latin typeface="Arial" charset="0"/>
                  <a:ea typeface="ＭＳ Ｐゴシック" pitchFamily="34" charset="-128"/>
                </a:defRPr>
              </a:lvl3pPr>
              <a:lvl4pPr marL="1600200" indent="-228600" defTabSz="457200" eaLnBrk="0" hangingPunct="0">
                <a:defRPr>
                  <a:solidFill>
                    <a:schemeClr val="tx1"/>
                  </a:solidFill>
                  <a:latin typeface="Arial" charset="0"/>
                  <a:ea typeface="ＭＳ Ｐゴシック" pitchFamily="34" charset="-128"/>
                </a:defRPr>
              </a:lvl4pPr>
              <a:lvl5pPr marL="2057400" indent="-228600" defTabSz="4572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en-US" altLang="en-US" sz="2100" b="1">
                  <a:latin typeface="Arial Bold"/>
                  <a:ea typeface="ＭＳ Ｐゴシック"/>
                  <a:cs typeface="Arial Bold"/>
                </a:rPr>
                <a:t>Adults and children estimated to be living with HIV </a:t>
              </a:r>
              <a:r>
                <a:rPr lang="en-US" altLang="en-US" sz="2200" b="1">
                  <a:solidFill>
                    <a:srgbClr val="00A99A"/>
                  </a:solidFill>
                  <a:latin typeface="Arial"/>
                  <a:ea typeface="ＭＳ Ｐゴシック"/>
                  <a:sym typeface="Webdings" pitchFamily="18" charset="2"/>
                </a:rPr>
                <a:t></a:t>
              </a:r>
              <a:r>
                <a:rPr lang="en-US" altLang="en-US" sz="2100" b="1">
                  <a:latin typeface="Arial Bold"/>
                  <a:ea typeface="ＭＳ Ｐゴシック"/>
                  <a:cs typeface="Arial Bold"/>
                </a:rPr>
                <a:t> </a:t>
              </a:r>
              <a:r>
                <a:rPr lang="en-US" altLang="en-US" sz="2000" b="1">
                  <a:latin typeface="Arial Bold"/>
                  <a:ea typeface="ＭＳ Ｐゴシック"/>
                  <a:cs typeface="Arial Bold"/>
                </a:rPr>
                <a:t>2023</a:t>
              </a:r>
              <a:r>
                <a:rPr lang="en-US" altLang="en-US" sz="2100" b="1">
                  <a:latin typeface="Arial Bold"/>
                  <a:ea typeface="ＭＳ Ｐゴシック"/>
                  <a:cs typeface="Arial Bold"/>
                </a:rPr>
                <a:t> </a:t>
              </a:r>
              <a:endParaRPr lang="en-US" altLang="en-US" sz="2100" b="1">
                <a:latin typeface="Arial Bold" charset="0"/>
                <a:cs typeface="Arial Bold"/>
              </a:endParaRPr>
            </a:p>
          </p:txBody>
        </p:sp>
        <p:grpSp>
          <p:nvGrpSpPr>
            <p:cNvPr id="4" name="Group 3">
              <a:extLst>
                <a:ext uri="{FF2B5EF4-FFF2-40B4-BE49-F238E27FC236}">
                  <a16:creationId xmlns:a16="http://schemas.microsoft.com/office/drawing/2014/main" id="{F5FB83C7-44FF-41C1-A9F4-B57F0CB3C7FE}"/>
                </a:ext>
              </a:extLst>
            </p:cNvPr>
            <p:cNvGrpSpPr/>
            <p:nvPr/>
          </p:nvGrpSpPr>
          <p:grpSpPr>
            <a:xfrm>
              <a:off x="1246894" y="1440000"/>
              <a:ext cx="8029861" cy="4408488"/>
              <a:chOff x="1246894" y="1504950"/>
              <a:chExt cx="8029861" cy="4408488"/>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894" y="1504950"/>
                <a:ext cx="8029861" cy="3878199"/>
              </a:xfrm>
              <a:prstGeom prst="rect">
                <a:avLst/>
              </a:prstGeom>
            </p:spPr>
          </p:pic>
          <p:sp>
            <p:nvSpPr>
              <p:cNvPr id="10243" name="Rectangle 2"/>
              <p:cNvSpPr>
                <a:spLocks noChangeArrowheads="1"/>
              </p:cNvSpPr>
              <p:nvPr/>
            </p:nvSpPr>
            <p:spPr bwMode="auto">
              <a:xfrm>
                <a:off x="1555750" y="5516563"/>
                <a:ext cx="74183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ＭＳ Ｐゴシック" pitchFamily="34" charset="-128"/>
                  </a:defRPr>
                </a:lvl1pPr>
                <a:lvl2pPr marL="37931725" indent="-37474525" defTabSz="457200" eaLnBrk="0" hangingPunct="0">
                  <a:defRPr>
                    <a:solidFill>
                      <a:schemeClr val="tx1"/>
                    </a:solidFill>
                    <a:latin typeface="Arial" charset="0"/>
                    <a:ea typeface="ＭＳ Ｐゴシック" pitchFamily="34" charset="-128"/>
                  </a:defRPr>
                </a:lvl2pPr>
                <a:lvl3pPr marL="1143000" indent="-228600" defTabSz="457200" eaLnBrk="0" hangingPunct="0">
                  <a:defRPr>
                    <a:solidFill>
                      <a:schemeClr val="tx1"/>
                    </a:solidFill>
                    <a:latin typeface="Arial" charset="0"/>
                    <a:ea typeface="ＭＳ Ｐゴシック" pitchFamily="34" charset="-128"/>
                  </a:defRPr>
                </a:lvl3pPr>
                <a:lvl4pPr marL="1600200" indent="-228600" defTabSz="457200" eaLnBrk="0" hangingPunct="0">
                  <a:defRPr>
                    <a:solidFill>
                      <a:schemeClr val="tx1"/>
                    </a:solidFill>
                    <a:latin typeface="Arial" charset="0"/>
                    <a:ea typeface="ＭＳ Ｐゴシック" pitchFamily="34" charset="-128"/>
                  </a:defRPr>
                </a:lvl4pPr>
                <a:lvl5pPr marL="2057400" indent="-228600" defTabSz="4572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hangingPunct="1"/>
                <a:r>
                  <a:rPr lang="en-US" altLang="en-US" sz="2000" b="1"/>
                  <a:t>Total: 39.9 million</a:t>
                </a:r>
                <a:r>
                  <a:rPr lang="en-US" altLang="en-US" sz="2000"/>
                  <a:t> </a:t>
                </a:r>
                <a:r>
                  <a:rPr lang="en-US" altLang="en-US">
                    <a:solidFill>
                      <a:srgbClr val="4D4D4D"/>
                    </a:solidFill>
                  </a:rPr>
                  <a:t>[36.1 million–44.6 million]</a:t>
                </a:r>
                <a:endParaRPr lang="en-US" altLang="en-US" sz="2000">
                  <a:solidFill>
                    <a:srgbClr val="7F7F7F"/>
                  </a:solidFill>
                </a:endParaRPr>
              </a:p>
            </p:txBody>
          </p:sp>
          <p:sp>
            <p:nvSpPr>
              <p:cNvPr id="10244" name="Rectangle 27"/>
              <p:cNvSpPr>
                <a:spLocks noChangeArrowheads="1"/>
              </p:cNvSpPr>
              <p:nvPr/>
            </p:nvSpPr>
            <p:spPr bwMode="auto">
              <a:xfrm>
                <a:off x="4251325" y="3082945"/>
                <a:ext cx="2278063"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spcAft>
                    <a:spcPts val="0"/>
                  </a:spcAft>
                </a:pPr>
                <a:r>
                  <a:rPr lang="en-US" altLang="en-US" sz="1200" b="1"/>
                  <a:t>Middle East and North Africa</a:t>
                </a:r>
              </a:p>
              <a:p>
                <a:pPr algn="ctr">
                  <a:lnSpc>
                    <a:spcPct val="75000"/>
                  </a:lnSpc>
                  <a:spcBef>
                    <a:spcPts val="200"/>
                  </a:spcBef>
                  <a:spcAft>
                    <a:spcPts val="100"/>
                  </a:spcAft>
                </a:pPr>
                <a:r>
                  <a:rPr lang="en-US" altLang="en-US" sz="1400" b="1"/>
                  <a:t>210 000</a:t>
                </a:r>
              </a:p>
              <a:p>
                <a:pPr algn="ctr">
                  <a:lnSpc>
                    <a:spcPct val="60000"/>
                  </a:lnSpc>
                </a:pPr>
                <a:r>
                  <a:rPr lang="en-US" altLang="en-US" sz="1000" b="1">
                    <a:solidFill>
                      <a:srgbClr val="5F5F5F"/>
                    </a:solidFill>
                    <a:latin typeface="Arial Narrow" pitchFamily="34" charset="0"/>
                  </a:rPr>
                  <a:t>[170 000–280 000]</a:t>
                </a:r>
              </a:p>
            </p:txBody>
          </p:sp>
          <p:sp>
            <p:nvSpPr>
              <p:cNvPr id="10245" name="Rectangle 28"/>
              <p:cNvSpPr>
                <a:spLocks noChangeArrowheads="1"/>
              </p:cNvSpPr>
              <p:nvPr/>
            </p:nvSpPr>
            <p:spPr bwMode="auto">
              <a:xfrm>
                <a:off x="3831730" y="3587001"/>
                <a:ext cx="1947862"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spcAft>
                    <a:spcPts val="0"/>
                  </a:spcAft>
                </a:pPr>
                <a:r>
                  <a:rPr lang="en-US" altLang="en-US" sz="1200" b="1"/>
                  <a:t>Western and central Africa</a:t>
                </a:r>
              </a:p>
              <a:p>
                <a:pPr algn="ctr">
                  <a:lnSpc>
                    <a:spcPct val="75000"/>
                  </a:lnSpc>
                  <a:spcBef>
                    <a:spcPts val="200"/>
                  </a:spcBef>
                  <a:spcAft>
                    <a:spcPts val="100"/>
                  </a:spcAft>
                </a:pPr>
                <a:r>
                  <a:rPr lang="en-US" altLang="en-US" sz="1400" b="1"/>
                  <a:t>5.1 million</a:t>
                </a:r>
              </a:p>
              <a:p>
                <a:pPr algn="ctr">
                  <a:lnSpc>
                    <a:spcPct val="60000"/>
                  </a:lnSpc>
                </a:pPr>
                <a:r>
                  <a:rPr lang="en-US" altLang="en-US" sz="1000" b="1">
                    <a:solidFill>
                      <a:srgbClr val="5F5F5F"/>
                    </a:solidFill>
                    <a:latin typeface="Arial Narrow" pitchFamily="34" charset="0"/>
                  </a:rPr>
                  <a:t>[4.5 million–5.9 million]</a:t>
                </a:r>
              </a:p>
            </p:txBody>
          </p:sp>
          <p:sp>
            <p:nvSpPr>
              <p:cNvPr id="10246" name="Rectangle 29"/>
              <p:cNvSpPr>
                <a:spLocks noChangeArrowheads="1"/>
              </p:cNvSpPr>
              <p:nvPr/>
            </p:nvSpPr>
            <p:spPr bwMode="auto">
              <a:xfrm>
                <a:off x="5800346" y="1991781"/>
                <a:ext cx="1739900" cy="569387"/>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spcAft>
                    <a:spcPts val="0"/>
                  </a:spcAft>
                </a:pPr>
                <a:r>
                  <a:rPr lang="en-US" altLang="en-US" sz="1200" b="1"/>
                  <a:t>Eastern Europe </a:t>
                </a:r>
                <a:br>
                  <a:rPr lang="en-US" altLang="en-US" sz="1200" b="1"/>
                </a:br>
                <a:r>
                  <a:rPr lang="en-US" altLang="en-US" sz="1200" b="1"/>
                  <a:t>and 1entral Asia</a:t>
                </a:r>
              </a:p>
              <a:p>
                <a:pPr algn="ctr">
                  <a:lnSpc>
                    <a:spcPct val="75000"/>
                  </a:lnSpc>
                  <a:spcBef>
                    <a:spcPts val="200"/>
                  </a:spcBef>
                  <a:spcAft>
                    <a:spcPts val="100"/>
                  </a:spcAft>
                </a:pPr>
                <a:r>
                  <a:rPr lang="en-US" altLang="en-US" sz="1400" b="1"/>
                  <a:t>2.1 million </a:t>
                </a:r>
              </a:p>
              <a:p>
                <a:pPr algn="ctr">
                  <a:lnSpc>
                    <a:spcPct val="60000"/>
                  </a:lnSpc>
                </a:pPr>
                <a:r>
                  <a:rPr lang="en-US" altLang="en-US" sz="1000" b="1">
                    <a:solidFill>
                      <a:srgbClr val="5F5F5F"/>
                    </a:solidFill>
                    <a:latin typeface="Arial Narrow" pitchFamily="34" charset="0"/>
                  </a:rPr>
                  <a:t>[1.9 million–2.3 million]</a:t>
                </a:r>
              </a:p>
            </p:txBody>
          </p:sp>
          <p:sp>
            <p:nvSpPr>
              <p:cNvPr id="10247" name="Rectangle 30"/>
              <p:cNvSpPr>
                <a:spLocks noChangeArrowheads="1"/>
              </p:cNvSpPr>
              <p:nvPr/>
            </p:nvSpPr>
            <p:spPr bwMode="auto">
              <a:xfrm>
                <a:off x="6765546" y="3844394"/>
                <a:ext cx="2197100"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tabLst>
                    <a:tab pos="285750" algn="l"/>
                  </a:tabLst>
                  <a:defRPr>
                    <a:solidFill>
                      <a:schemeClr val="tx1"/>
                    </a:solidFill>
                    <a:latin typeface="Arial" charset="0"/>
                    <a:ea typeface="ＭＳ Ｐゴシック" pitchFamily="34" charset="-128"/>
                  </a:defRPr>
                </a:lvl1pPr>
                <a:lvl2pPr marL="37931725" indent="-37474525" defTabSz="935038" eaLnBrk="0" hangingPunct="0">
                  <a:tabLst>
                    <a:tab pos="285750" algn="l"/>
                  </a:tabLst>
                  <a:defRPr>
                    <a:solidFill>
                      <a:schemeClr val="tx1"/>
                    </a:solidFill>
                    <a:latin typeface="Arial" charset="0"/>
                    <a:ea typeface="ＭＳ Ｐゴシック" pitchFamily="34" charset="-128"/>
                  </a:defRPr>
                </a:lvl2pPr>
                <a:lvl3pPr marL="1143000" indent="-228600" defTabSz="935038" eaLnBrk="0" hangingPunct="0">
                  <a:tabLst>
                    <a:tab pos="285750" algn="l"/>
                  </a:tabLst>
                  <a:defRPr>
                    <a:solidFill>
                      <a:schemeClr val="tx1"/>
                    </a:solidFill>
                    <a:latin typeface="Arial" charset="0"/>
                    <a:ea typeface="ＭＳ Ｐゴシック" pitchFamily="34" charset="-128"/>
                  </a:defRPr>
                </a:lvl3pPr>
                <a:lvl4pPr marL="1600200" indent="-228600" defTabSz="935038" eaLnBrk="0" hangingPunct="0">
                  <a:tabLst>
                    <a:tab pos="285750" algn="l"/>
                  </a:tabLst>
                  <a:defRPr>
                    <a:solidFill>
                      <a:schemeClr val="tx1"/>
                    </a:solidFill>
                    <a:latin typeface="Arial" charset="0"/>
                    <a:ea typeface="ＭＳ Ｐゴシック" pitchFamily="34" charset="-128"/>
                  </a:defRPr>
                </a:lvl4pPr>
                <a:lvl5pPr marL="2057400" indent="-228600" defTabSz="935038" eaLnBrk="0" hangingPunct="0">
                  <a:tabLst>
                    <a:tab pos="285750" algn="l"/>
                  </a:tabLst>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9pPr>
              </a:lstStyle>
              <a:p>
                <a:pPr algn="ctr">
                  <a:lnSpc>
                    <a:spcPct val="75000"/>
                  </a:lnSpc>
                  <a:spcAft>
                    <a:spcPts val="0"/>
                  </a:spcAft>
                </a:pPr>
                <a:r>
                  <a:rPr lang="en-US" altLang="en-US" sz="1200" b="1"/>
                  <a:t>Asia and the Pacific</a:t>
                </a:r>
              </a:p>
              <a:p>
                <a:pPr algn="ctr">
                  <a:lnSpc>
                    <a:spcPct val="75000"/>
                  </a:lnSpc>
                  <a:spcBef>
                    <a:spcPts val="200"/>
                  </a:spcBef>
                  <a:spcAft>
                    <a:spcPts val="100"/>
                  </a:spcAft>
                </a:pPr>
                <a:r>
                  <a:rPr lang="en-US" altLang="en-US" sz="1400" b="1"/>
                  <a:t>6.7 million</a:t>
                </a:r>
              </a:p>
              <a:p>
                <a:pPr algn="ctr">
                  <a:lnSpc>
                    <a:spcPct val="60000"/>
                  </a:lnSpc>
                </a:pPr>
                <a:r>
                  <a:rPr lang="en-US" altLang="en-US" sz="1000" b="1">
                    <a:solidFill>
                      <a:srgbClr val="5F5F5F"/>
                    </a:solidFill>
                    <a:latin typeface="Arial Narrow" pitchFamily="34" charset="0"/>
                  </a:rPr>
                  <a:t>[6.0 million–7.5 million]</a:t>
                </a:r>
              </a:p>
            </p:txBody>
          </p:sp>
          <p:sp>
            <p:nvSpPr>
              <p:cNvPr id="10248" name="Rectangle 32"/>
              <p:cNvSpPr>
                <a:spLocks noChangeArrowheads="1"/>
              </p:cNvSpPr>
              <p:nvPr/>
            </p:nvSpPr>
            <p:spPr bwMode="auto">
              <a:xfrm>
                <a:off x="1327150" y="2276475"/>
                <a:ext cx="369887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spcAft>
                    <a:spcPts val="0"/>
                  </a:spcAft>
                </a:pPr>
                <a:r>
                  <a:rPr lang="en-US" altLang="en-US" sz="1200" b="1"/>
                  <a:t>North America and western and central Europe</a:t>
                </a:r>
              </a:p>
              <a:p>
                <a:pPr algn="ctr" eaLnBrk="1" hangingPunct="1">
                  <a:lnSpc>
                    <a:spcPct val="75000"/>
                  </a:lnSpc>
                  <a:spcBef>
                    <a:spcPts val="200"/>
                  </a:spcBef>
                  <a:spcAft>
                    <a:spcPts val="100"/>
                  </a:spcAft>
                </a:pPr>
                <a:r>
                  <a:rPr lang="en-US" altLang="en-US" sz="1400" b="1"/>
                  <a:t>2.3 million </a:t>
                </a:r>
              </a:p>
              <a:p>
                <a:pPr algn="ctr" eaLnBrk="1" hangingPunct="1">
                  <a:lnSpc>
                    <a:spcPct val="60000"/>
                  </a:lnSpc>
                </a:pPr>
                <a:r>
                  <a:rPr lang="en-US" altLang="en-US" sz="1000" b="1">
                    <a:solidFill>
                      <a:srgbClr val="5F5F5F"/>
                    </a:solidFill>
                    <a:latin typeface="Arial Narrow" pitchFamily="34" charset="0"/>
                  </a:rPr>
                  <a:t>[2.0 million–2.7 million]</a:t>
                </a:r>
              </a:p>
            </p:txBody>
          </p:sp>
          <p:sp>
            <p:nvSpPr>
              <p:cNvPr id="10249" name="Rectangle 33"/>
              <p:cNvSpPr>
                <a:spLocks noChangeArrowheads="1"/>
              </p:cNvSpPr>
              <p:nvPr/>
            </p:nvSpPr>
            <p:spPr bwMode="auto">
              <a:xfrm>
                <a:off x="2373313" y="4150241"/>
                <a:ext cx="176212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Latin America </a:t>
                </a:r>
              </a:p>
              <a:p>
                <a:pPr algn="ctr">
                  <a:lnSpc>
                    <a:spcPct val="75000"/>
                  </a:lnSpc>
                  <a:spcBef>
                    <a:spcPts val="200"/>
                  </a:spcBef>
                  <a:spcAft>
                    <a:spcPts val="100"/>
                  </a:spcAft>
                </a:pPr>
                <a:r>
                  <a:rPr lang="en-US" altLang="en-US" sz="1400" b="1"/>
                  <a:t>2.3 million</a:t>
                </a:r>
              </a:p>
              <a:p>
                <a:pPr algn="ctr">
                  <a:lnSpc>
                    <a:spcPct val="60000"/>
                  </a:lnSpc>
                </a:pPr>
                <a:r>
                  <a:rPr lang="en-US" altLang="en-US" sz="1000" b="1">
                    <a:solidFill>
                      <a:srgbClr val="5F5F5F"/>
                    </a:solidFill>
                    <a:latin typeface="Arial Narrow" pitchFamily="34" charset="0"/>
                  </a:rPr>
                  <a:t>[2.0 million–2.5 million]</a:t>
                </a:r>
              </a:p>
            </p:txBody>
          </p:sp>
          <p:sp>
            <p:nvSpPr>
              <p:cNvPr id="10250" name="Rectangle 28"/>
              <p:cNvSpPr>
                <a:spLocks noChangeArrowheads="1"/>
              </p:cNvSpPr>
              <p:nvPr/>
            </p:nvSpPr>
            <p:spPr bwMode="auto">
              <a:xfrm>
                <a:off x="4364038" y="4257675"/>
                <a:ext cx="2182812"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spcAft>
                    <a:spcPts val="0"/>
                  </a:spcAft>
                </a:pPr>
                <a:r>
                  <a:rPr lang="en-US" altLang="en-US" sz="1200" b="1"/>
                  <a:t>Eastern and southern Africa</a:t>
                </a:r>
              </a:p>
              <a:p>
                <a:pPr algn="ctr">
                  <a:lnSpc>
                    <a:spcPct val="75000"/>
                  </a:lnSpc>
                  <a:spcBef>
                    <a:spcPts val="200"/>
                  </a:spcBef>
                  <a:spcAft>
                    <a:spcPts val="100"/>
                  </a:spcAft>
                </a:pPr>
                <a:r>
                  <a:rPr lang="en-US" altLang="en-US" sz="1400" b="1"/>
                  <a:t>20.8 million</a:t>
                </a:r>
              </a:p>
              <a:p>
                <a:pPr algn="ctr">
                  <a:lnSpc>
                    <a:spcPct val="60000"/>
                  </a:lnSpc>
                </a:pPr>
                <a:r>
                  <a:rPr lang="en-US" altLang="en-US" sz="1000" b="1">
                    <a:solidFill>
                      <a:srgbClr val="5F5F5F"/>
                    </a:solidFill>
                    <a:latin typeface="Arial Narrow" pitchFamily="34" charset="0"/>
                  </a:rPr>
                  <a:t>[19.2 million–23.0 million]</a:t>
                </a:r>
              </a:p>
            </p:txBody>
          </p:sp>
          <p:sp>
            <p:nvSpPr>
              <p:cNvPr id="12" name="Rectangle 33"/>
              <p:cNvSpPr>
                <a:spLocks noChangeArrowheads="1"/>
              </p:cNvSpPr>
              <p:nvPr/>
            </p:nvSpPr>
            <p:spPr bwMode="auto">
              <a:xfrm>
                <a:off x="2119164" y="3140968"/>
                <a:ext cx="176212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Caribbean</a:t>
                </a:r>
              </a:p>
              <a:p>
                <a:pPr algn="ctr">
                  <a:lnSpc>
                    <a:spcPct val="75000"/>
                  </a:lnSpc>
                  <a:spcBef>
                    <a:spcPts val="200"/>
                  </a:spcBef>
                  <a:spcAft>
                    <a:spcPts val="100"/>
                  </a:spcAft>
                </a:pPr>
                <a:r>
                  <a:rPr lang="en-GB" altLang="en-US" sz="1400" b="1"/>
                  <a:t>340 000</a:t>
                </a:r>
                <a:endParaRPr lang="en-US" altLang="en-US" sz="1400" b="1"/>
              </a:p>
              <a:p>
                <a:pPr algn="ctr">
                  <a:lnSpc>
                    <a:spcPct val="60000"/>
                  </a:lnSpc>
                </a:pPr>
                <a:r>
                  <a:rPr lang="en-US" altLang="en-US" sz="1000" b="1">
                    <a:solidFill>
                      <a:srgbClr val="5F5F5F"/>
                    </a:solidFill>
                    <a:latin typeface="Arial Narrow" pitchFamily="34" charset="0"/>
                  </a:rPr>
                  <a:t>[280 000–390 000]</a:t>
                </a:r>
              </a:p>
            </p:txBody>
          </p:sp>
        </p:grpSp>
      </p:gr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8B98607-0A29-4BF6-994C-E7C7A43B7331}"/>
              </a:ext>
            </a:extLst>
          </p:cNvPr>
          <p:cNvGrpSpPr/>
          <p:nvPr/>
        </p:nvGrpSpPr>
        <p:grpSpPr>
          <a:xfrm>
            <a:off x="715617" y="357809"/>
            <a:ext cx="10946295" cy="6056243"/>
            <a:chOff x="606425" y="730250"/>
            <a:chExt cx="9585325" cy="5134113"/>
          </a:xfrm>
        </p:grpSpPr>
        <p:sp>
          <p:nvSpPr>
            <p:cNvPr id="12" name="Rectangle 37"/>
            <p:cNvSpPr>
              <a:spLocks noChangeArrowheads="1"/>
            </p:cNvSpPr>
            <p:nvPr/>
          </p:nvSpPr>
          <p:spPr bwMode="auto">
            <a:xfrm>
              <a:off x="606425" y="730250"/>
              <a:ext cx="95853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defTabSz="457200" eaLnBrk="0" hangingPunct="0">
                <a:defRPr>
                  <a:solidFill>
                    <a:schemeClr val="tx1"/>
                  </a:solidFill>
                  <a:latin typeface="Arial" charset="0"/>
                  <a:ea typeface="ＭＳ Ｐゴシック" pitchFamily="34" charset="-128"/>
                </a:defRPr>
              </a:lvl1pPr>
              <a:lvl2pPr marL="37931725" indent="-37474525" defTabSz="457200" eaLnBrk="0" hangingPunct="0">
                <a:defRPr>
                  <a:solidFill>
                    <a:schemeClr val="tx1"/>
                  </a:solidFill>
                  <a:latin typeface="Arial" charset="0"/>
                  <a:ea typeface="ＭＳ Ｐゴシック" pitchFamily="34" charset="-128"/>
                </a:defRPr>
              </a:lvl2pPr>
              <a:lvl3pPr marL="1143000" indent="-228600" defTabSz="457200" eaLnBrk="0" hangingPunct="0">
                <a:defRPr>
                  <a:solidFill>
                    <a:schemeClr val="tx1"/>
                  </a:solidFill>
                  <a:latin typeface="Arial" charset="0"/>
                  <a:ea typeface="ＭＳ Ｐゴシック" pitchFamily="34" charset="-128"/>
                </a:defRPr>
              </a:lvl3pPr>
              <a:lvl4pPr marL="1600200" indent="-228600" defTabSz="457200" eaLnBrk="0" hangingPunct="0">
                <a:defRPr>
                  <a:solidFill>
                    <a:schemeClr val="tx1"/>
                  </a:solidFill>
                  <a:latin typeface="Arial" charset="0"/>
                  <a:ea typeface="ＭＳ Ｐゴシック" pitchFamily="34" charset="-128"/>
                </a:defRPr>
              </a:lvl4pPr>
              <a:lvl5pPr marL="2057400" indent="-228600" defTabSz="4572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r>
                <a:rPr lang="en-US" altLang="en-US" sz="2100" b="1" spc="-30">
                  <a:latin typeface="Arial Bold"/>
                  <a:ea typeface="ＭＳ Ｐゴシック"/>
                  <a:cs typeface="Arial Bold"/>
                </a:rPr>
                <a:t>Estimated number of adults and children newly infected with HIV </a:t>
              </a:r>
              <a:r>
                <a:rPr lang="en-US" altLang="en-US" sz="2200" b="1">
                  <a:solidFill>
                    <a:srgbClr val="00A99A"/>
                  </a:solidFill>
                  <a:latin typeface="Arial"/>
                  <a:ea typeface="ＭＳ Ｐゴシック"/>
                  <a:sym typeface="Webdings" pitchFamily="18" charset="2"/>
                </a:rPr>
                <a:t></a:t>
              </a:r>
              <a:r>
                <a:rPr lang="en-US" altLang="en-US" sz="2100" b="1" spc="-30">
                  <a:latin typeface="Arial Bold"/>
                  <a:ea typeface="ＭＳ Ｐゴシック"/>
                  <a:cs typeface="Arial Bold"/>
                </a:rPr>
                <a:t> 2023 </a:t>
              </a:r>
              <a:endParaRPr lang="en-US" altLang="en-US" sz="2100" b="1" spc="-30">
                <a:latin typeface="Arial Bold" charset="0"/>
                <a:cs typeface="Arial Bold"/>
              </a:endParaRPr>
            </a:p>
          </p:txBody>
        </p:sp>
        <p:grpSp>
          <p:nvGrpSpPr>
            <p:cNvPr id="3" name="Group 2">
              <a:extLst>
                <a:ext uri="{FF2B5EF4-FFF2-40B4-BE49-F238E27FC236}">
                  <a16:creationId xmlns:a16="http://schemas.microsoft.com/office/drawing/2014/main" id="{10670FBB-07B0-45B1-9501-79D4E93D40D2}"/>
                </a:ext>
              </a:extLst>
            </p:cNvPr>
            <p:cNvGrpSpPr/>
            <p:nvPr/>
          </p:nvGrpSpPr>
          <p:grpSpPr>
            <a:xfrm>
              <a:off x="1246894" y="1440000"/>
              <a:ext cx="8029861" cy="4424363"/>
              <a:chOff x="1246894" y="1504950"/>
              <a:chExt cx="8029861" cy="4424363"/>
            </a:xfrm>
          </p:grpSpPr>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6894" y="1504950"/>
                <a:ext cx="8029861" cy="3878199"/>
              </a:xfrm>
              <a:prstGeom prst="rect">
                <a:avLst/>
              </a:prstGeom>
            </p:spPr>
          </p:pic>
          <p:sp>
            <p:nvSpPr>
              <p:cNvPr id="11267" name="Rectangle 38"/>
              <p:cNvSpPr>
                <a:spLocks noChangeArrowheads="1"/>
              </p:cNvSpPr>
              <p:nvPr/>
            </p:nvSpPr>
            <p:spPr bwMode="auto">
              <a:xfrm>
                <a:off x="1555750" y="5529263"/>
                <a:ext cx="741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184" tIns="47092" rIns="94184" bIns="47092">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r>
                  <a:rPr lang="en-US" altLang="en-US" sz="2000" b="1"/>
                  <a:t>Total: 1.3 million </a:t>
                </a:r>
                <a:r>
                  <a:rPr lang="en-US" altLang="en-US">
                    <a:solidFill>
                      <a:srgbClr val="4D4D4D"/>
                    </a:solidFill>
                  </a:rPr>
                  <a:t>[1.0 million–1.7 million]</a:t>
                </a:r>
              </a:p>
            </p:txBody>
          </p:sp>
          <p:sp>
            <p:nvSpPr>
              <p:cNvPr id="11268" name="Rectangle 27"/>
              <p:cNvSpPr>
                <a:spLocks noChangeArrowheads="1"/>
              </p:cNvSpPr>
              <p:nvPr/>
            </p:nvSpPr>
            <p:spPr bwMode="auto">
              <a:xfrm>
                <a:off x="4251325" y="3083360"/>
                <a:ext cx="2278063"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Middle East and North Africa</a:t>
                </a:r>
              </a:p>
              <a:p>
                <a:pPr algn="ctr">
                  <a:lnSpc>
                    <a:spcPct val="75000"/>
                  </a:lnSpc>
                  <a:spcBef>
                    <a:spcPts val="200"/>
                  </a:spcBef>
                  <a:spcAft>
                    <a:spcPts val="100"/>
                  </a:spcAft>
                </a:pPr>
                <a:r>
                  <a:rPr lang="en-US" altLang="en-US" sz="1400" b="1"/>
                  <a:t>23 000</a:t>
                </a:r>
              </a:p>
              <a:p>
                <a:pPr algn="ctr">
                  <a:lnSpc>
                    <a:spcPct val="60000"/>
                  </a:lnSpc>
                </a:pPr>
                <a:r>
                  <a:rPr lang="en-US" altLang="en-US" sz="1000" b="1">
                    <a:solidFill>
                      <a:srgbClr val="5F5F5F"/>
                    </a:solidFill>
                    <a:latin typeface="Arial Narrow" pitchFamily="34" charset="0"/>
                  </a:rPr>
                  <a:t>[16 000–35 000]</a:t>
                </a:r>
              </a:p>
            </p:txBody>
          </p:sp>
          <p:sp>
            <p:nvSpPr>
              <p:cNvPr id="11269" name="Rectangle 28"/>
              <p:cNvSpPr>
                <a:spLocks noChangeArrowheads="1"/>
              </p:cNvSpPr>
              <p:nvPr/>
            </p:nvSpPr>
            <p:spPr bwMode="auto">
              <a:xfrm>
                <a:off x="3828088" y="3587416"/>
                <a:ext cx="1947862"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Western and central Africa</a:t>
                </a:r>
              </a:p>
              <a:p>
                <a:pPr algn="ctr">
                  <a:lnSpc>
                    <a:spcPct val="75000"/>
                  </a:lnSpc>
                  <a:spcBef>
                    <a:spcPts val="200"/>
                  </a:spcBef>
                  <a:spcAft>
                    <a:spcPts val="100"/>
                  </a:spcAft>
                </a:pPr>
                <a:r>
                  <a:rPr lang="en-GB" altLang="en-US" sz="1400" b="1"/>
                  <a:t>190 000</a:t>
                </a:r>
                <a:endParaRPr lang="en-US" altLang="en-US" sz="1400" b="1"/>
              </a:p>
              <a:p>
                <a:pPr algn="ctr">
                  <a:lnSpc>
                    <a:spcPct val="60000"/>
                  </a:lnSpc>
                </a:pPr>
                <a:r>
                  <a:rPr lang="en-US" altLang="en-US" sz="1000" b="1">
                    <a:solidFill>
                      <a:srgbClr val="5F5F5F"/>
                    </a:solidFill>
                    <a:latin typeface="Arial Narrow" pitchFamily="34" charset="0"/>
                  </a:rPr>
                  <a:t>[130 000–280 000]</a:t>
                </a:r>
              </a:p>
            </p:txBody>
          </p:sp>
          <p:sp>
            <p:nvSpPr>
              <p:cNvPr id="11270" name="Rectangle 29"/>
              <p:cNvSpPr>
                <a:spLocks noChangeArrowheads="1"/>
              </p:cNvSpPr>
              <p:nvPr/>
            </p:nvSpPr>
            <p:spPr bwMode="auto">
              <a:xfrm>
                <a:off x="5800346" y="1997050"/>
                <a:ext cx="1739900" cy="569387"/>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Eastern Europe </a:t>
                </a:r>
                <a:br>
                  <a:rPr lang="en-US" altLang="en-US" sz="1200" b="1"/>
                </a:br>
                <a:r>
                  <a:rPr lang="en-US" altLang="en-US" sz="1200" b="1"/>
                  <a:t>and central Asia</a:t>
                </a:r>
              </a:p>
              <a:p>
                <a:pPr algn="ctr">
                  <a:lnSpc>
                    <a:spcPct val="75000"/>
                  </a:lnSpc>
                  <a:spcBef>
                    <a:spcPts val="200"/>
                  </a:spcBef>
                  <a:spcAft>
                    <a:spcPts val="100"/>
                  </a:spcAft>
                </a:pPr>
                <a:r>
                  <a:rPr lang="en-US" altLang="en-US" sz="1400" b="1"/>
                  <a:t>140 000</a:t>
                </a:r>
              </a:p>
              <a:p>
                <a:pPr algn="ctr">
                  <a:lnSpc>
                    <a:spcPct val="60000"/>
                  </a:lnSpc>
                </a:pPr>
                <a:r>
                  <a:rPr lang="en-US" altLang="en-US" sz="1000" b="1">
                    <a:solidFill>
                      <a:srgbClr val="5F5F5F"/>
                    </a:solidFill>
                    <a:latin typeface="Arial Narrow" pitchFamily="34" charset="0"/>
                  </a:rPr>
                  <a:t>[120 000–160 000]</a:t>
                </a:r>
              </a:p>
            </p:txBody>
          </p:sp>
          <p:sp>
            <p:nvSpPr>
              <p:cNvPr id="11271" name="Rectangle 30"/>
              <p:cNvSpPr>
                <a:spLocks noChangeArrowheads="1"/>
              </p:cNvSpPr>
              <p:nvPr/>
            </p:nvSpPr>
            <p:spPr bwMode="auto">
              <a:xfrm>
                <a:off x="6765546" y="3842463"/>
                <a:ext cx="2197100"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tabLst>
                    <a:tab pos="285750" algn="l"/>
                  </a:tabLst>
                  <a:defRPr>
                    <a:solidFill>
                      <a:schemeClr val="tx1"/>
                    </a:solidFill>
                    <a:latin typeface="Arial" charset="0"/>
                    <a:ea typeface="ＭＳ Ｐゴシック" pitchFamily="34" charset="-128"/>
                  </a:defRPr>
                </a:lvl1pPr>
                <a:lvl2pPr marL="37931725" indent="-37474525" defTabSz="935038" eaLnBrk="0" hangingPunct="0">
                  <a:tabLst>
                    <a:tab pos="285750" algn="l"/>
                  </a:tabLst>
                  <a:defRPr>
                    <a:solidFill>
                      <a:schemeClr val="tx1"/>
                    </a:solidFill>
                    <a:latin typeface="Arial" charset="0"/>
                    <a:ea typeface="ＭＳ Ｐゴシック" pitchFamily="34" charset="-128"/>
                  </a:defRPr>
                </a:lvl2pPr>
                <a:lvl3pPr marL="1143000" indent="-228600" defTabSz="935038" eaLnBrk="0" hangingPunct="0">
                  <a:tabLst>
                    <a:tab pos="285750" algn="l"/>
                  </a:tabLst>
                  <a:defRPr>
                    <a:solidFill>
                      <a:schemeClr val="tx1"/>
                    </a:solidFill>
                    <a:latin typeface="Arial" charset="0"/>
                    <a:ea typeface="ＭＳ Ｐゴシック" pitchFamily="34" charset="-128"/>
                  </a:defRPr>
                </a:lvl3pPr>
                <a:lvl4pPr marL="1600200" indent="-228600" defTabSz="935038" eaLnBrk="0" hangingPunct="0">
                  <a:tabLst>
                    <a:tab pos="285750" algn="l"/>
                  </a:tabLst>
                  <a:defRPr>
                    <a:solidFill>
                      <a:schemeClr val="tx1"/>
                    </a:solidFill>
                    <a:latin typeface="Arial" charset="0"/>
                    <a:ea typeface="ＭＳ Ｐゴシック" pitchFamily="34" charset="-128"/>
                  </a:defRPr>
                </a:lvl4pPr>
                <a:lvl5pPr marL="2057400" indent="-228600" defTabSz="935038" eaLnBrk="0" hangingPunct="0">
                  <a:tabLst>
                    <a:tab pos="285750" algn="l"/>
                  </a:tabLst>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9pPr>
              </a:lstStyle>
              <a:p>
                <a:pPr algn="ctr">
                  <a:lnSpc>
                    <a:spcPct val="75000"/>
                  </a:lnSpc>
                </a:pPr>
                <a:r>
                  <a:rPr lang="en-US" altLang="en-US" sz="1200" b="1"/>
                  <a:t>Asia and the Pacific</a:t>
                </a:r>
              </a:p>
              <a:p>
                <a:pPr algn="ctr">
                  <a:lnSpc>
                    <a:spcPct val="75000"/>
                  </a:lnSpc>
                  <a:spcBef>
                    <a:spcPts val="200"/>
                  </a:spcBef>
                  <a:spcAft>
                    <a:spcPts val="100"/>
                  </a:spcAft>
                </a:pPr>
                <a:r>
                  <a:rPr lang="en-US" altLang="en-US" sz="1400" b="1"/>
                  <a:t>300 000</a:t>
                </a:r>
              </a:p>
              <a:p>
                <a:pPr algn="ctr">
                  <a:lnSpc>
                    <a:spcPct val="60000"/>
                  </a:lnSpc>
                </a:pPr>
                <a:r>
                  <a:rPr lang="en-US" altLang="en-US" sz="1000" b="1">
                    <a:solidFill>
                      <a:srgbClr val="5F5F5F"/>
                    </a:solidFill>
                    <a:latin typeface="Arial Narrow" pitchFamily="34" charset="0"/>
                  </a:rPr>
                  <a:t>[220 000–370 000]</a:t>
                </a:r>
              </a:p>
            </p:txBody>
          </p:sp>
          <p:sp>
            <p:nvSpPr>
              <p:cNvPr id="11272" name="Rectangle 32"/>
              <p:cNvSpPr>
                <a:spLocks noChangeArrowheads="1"/>
              </p:cNvSpPr>
              <p:nvPr/>
            </p:nvSpPr>
            <p:spPr bwMode="auto">
              <a:xfrm>
                <a:off x="1327150" y="2276475"/>
                <a:ext cx="369887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North America and western and central Europe</a:t>
                </a:r>
              </a:p>
              <a:p>
                <a:pPr algn="ctr" eaLnBrk="1" hangingPunct="1">
                  <a:lnSpc>
                    <a:spcPct val="75000"/>
                  </a:lnSpc>
                  <a:spcBef>
                    <a:spcPts val="200"/>
                  </a:spcBef>
                  <a:spcAft>
                    <a:spcPts val="100"/>
                  </a:spcAft>
                </a:pPr>
                <a:r>
                  <a:rPr lang="en-US" altLang="en-US" sz="1400" b="1"/>
                  <a:t>56 000</a:t>
                </a:r>
              </a:p>
              <a:p>
                <a:pPr algn="ctr" eaLnBrk="1" hangingPunct="1">
                  <a:lnSpc>
                    <a:spcPct val="60000"/>
                  </a:lnSpc>
                </a:pPr>
                <a:r>
                  <a:rPr lang="en-US" altLang="en-US" sz="1000" b="1">
                    <a:solidFill>
                      <a:srgbClr val="5F5F5F"/>
                    </a:solidFill>
                    <a:latin typeface="Arial Narrow" pitchFamily="34" charset="0"/>
                  </a:rPr>
                  <a:t>[45 000–67 000]</a:t>
                </a:r>
              </a:p>
            </p:txBody>
          </p:sp>
          <p:sp>
            <p:nvSpPr>
              <p:cNvPr id="11274" name="Rectangle 28"/>
              <p:cNvSpPr>
                <a:spLocks noChangeArrowheads="1"/>
              </p:cNvSpPr>
              <p:nvPr/>
            </p:nvSpPr>
            <p:spPr bwMode="auto">
              <a:xfrm>
                <a:off x="4364038" y="4257675"/>
                <a:ext cx="2182812"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Eastern and southern Africa</a:t>
                </a:r>
              </a:p>
              <a:p>
                <a:pPr algn="ctr">
                  <a:lnSpc>
                    <a:spcPct val="75000"/>
                  </a:lnSpc>
                  <a:spcBef>
                    <a:spcPts val="200"/>
                  </a:spcBef>
                  <a:spcAft>
                    <a:spcPts val="100"/>
                  </a:spcAft>
                </a:pPr>
                <a:r>
                  <a:rPr lang="en-GB" altLang="en-US" sz="1400" b="1"/>
                  <a:t>450 000</a:t>
                </a:r>
                <a:endParaRPr lang="en-US" altLang="en-US" sz="1400" b="1"/>
              </a:p>
              <a:p>
                <a:pPr algn="ctr">
                  <a:lnSpc>
                    <a:spcPct val="60000"/>
                  </a:lnSpc>
                </a:pPr>
                <a:r>
                  <a:rPr lang="en-US" altLang="en-US" sz="1000" b="1">
                    <a:solidFill>
                      <a:srgbClr val="5F5F5F"/>
                    </a:solidFill>
                    <a:latin typeface="Arial Narrow" pitchFamily="34" charset="0"/>
                  </a:rPr>
                  <a:t>[360 000–580 000]</a:t>
                </a:r>
              </a:p>
            </p:txBody>
          </p:sp>
          <p:sp>
            <p:nvSpPr>
              <p:cNvPr id="13" name="Rectangle 33"/>
              <p:cNvSpPr>
                <a:spLocks noChangeArrowheads="1"/>
              </p:cNvSpPr>
              <p:nvPr/>
            </p:nvSpPr>
            <p:spPr bwMode="auto">
              <a:xfrm>
                <a:off x="2373313" y="4150241"/>
                <a:ext cx="176212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Latin America </a:t>
                </a:r>
              </a:p>
              <a:p>
                <a:pPr algn="ctr">
                  <a:lnSpc>
                    <a:spcPct val="75000"/>
                  </a:lnSpc>
                  <a:spcBef>
                    <a:spcPts val="200"/>
                  </a:spcBef>
                  <a:spcAft>
                    <a:spcPts val="100"/>
                  </a:spcAft>
                </a:pPr>
                <a:r>
                  <a:rPr lang="en-US" altLang="en-US" sz="1400" b="1"/>
                  <a:t>120 000</a:t>
                </a:r>
              </a:p>
              <a:p>
                <a:pPr algn="ctr">
                  <a:lnSpc>
                    <a:spcPct val="60000"/>
                  </a:lnSpc>
                </a:pPr>
                <a:r>
                  <a:rPr lang="en-US" altLang="en-US" sz="1000" b="1">
                    <a:solidFill>
                      <a:srgbClr val="5F5F5F"/>
                    </a:solidFill>
                    <a:latin typeface="Arial Narrow" pitchFamily="34" charset="0"/>
                  </a:rPr>
                  <a:t>[97 000–150 000]</a:t>
                </a:r>
              </a:p>
            </p:txBody>
          </p:sp>
          <p:sp>
            <p:nvSpPr>
              <p:cNvPr id="14" name="Rectangle 33"/>
              <p:cNvSpPr>
                <a:spLocks noChangeArrowheads="1"/>
              </p:cNvSpPr>
              <p:nvPr/>
            </p:nvSpPr>
            <p:spPr bwMode="auto">
              <a:xfrm>
                <a:off x="2119164" y="3140968"/>
                <a:ext cx="176212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dirty="0"/>
                  <a:t>Caribbean</a:t>
                </a:r>
              </a:p>
              <a:p>
                <a:pPr algn="ctr">
                  <a:lnSpc>
                    <a:spcPct val="75000"/>
                  </a:lnSpc>
                  <a:spcBef>
                    <a:spcPts val="200"/>
                  </a:spcBef>
                  <a:spcAft>
                    <a:spcPts val="100"/>
                  </a:spcAft>
                </a:pPr>
                <a:r>
                  <a:rPr lang="en-GB" altLang="en-US" sz="1400" b="1" dirty="0"/>
                  <a:t>15 000</a:t>
                </a:r>
                <a:endParaRPr lang="en-US" altLang="en-US" sz="1400" b="1" dirty="0"/>
              </a:p>
              <a:p>
                <a:pPr algn="ctr">
                  <a:lnSpc>
                    <a:spcPct val="60000"/>
                  </a:lnSpc>
                </a:pPr>
                <a:r>
                  <a:rPr lang="en-US" altLang="en-US" sz="1000" b="1" dirty="0">
                    <a:solidFill>
                      <a:srgbClr val="5F5F5F"/>
                    </a:solidFill>
                    <a:latin typeface="Arial Narrow" pitchFamily="34" charset="0"/>
                  </a:rPr>
                  <a:t>[99000–21 000]</a:t>
                </a:r>
              </a:p>
            </p:txBody>
          </p:sp>
        </p:grpSp>
      </p:gr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B3D4F6B-C5DC-489D-A44F-41BC210D7994}"/>
              </a:ext>
            </a:extLst>
          </p:cNvPr>
          <p:cNvGrpSpPr/>
          <p:nvPr/>
        </p:nvGrpSpPr>
        <p:grpSpPr>
          <a:xfrm>
            <a:off x="477078" y="291548"/>
            <a:ext cx="11595652" cy="6215269"/>
            <a:chOff x="606425" y="730250"/>
            <a:chExt cx="9585325" cy="5134113"/>
          </a:xfrm>
        </p:grpSpPr>
        <p:sp>
          <p:nvSpPr>
            <p:cNvPr id="12299" name="Rectangle 37"/>
            <p:cNvSpPr>
              <a:spLocks noChangeArrowheads="1"/>
            </p:cNvSpPr>
            <p:nvPr/>
          </p:nvSpPr>
          <p:spPr bwMode="auto">
            <a:xfrm>
              <a:off x="606425" y="730250"/>
              <a:ext cx="95853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ＭＳ Ｐゴシック" pitchFamily="34" charset="-128"/>
                </a:defRPr>
              </a:lvl1pPr>
              <a:lvl2pPr marL="37931725" indent="-37474525" defTabSz="457200" eaLnBrk="0" hangingPunct="0">
                <a:defRPr>
                  <a:solidFill>
                    <a:schemeClr val="tx1"/>
                  </a:solidFill>
                  <a:latin typeface="Arial" charset="0"/>
                  <a:ea typeface="ＭＳ Ｐゴシック" pitchFamily="34" charset="-128"/>
                </a:defRPr>
              </a:lvl2pPr>
              <a:lvl3pPr marL="1143000" indent="-228600" defTabSz="457200" eaLnBrk="0" hangingPunct="0">
                <a:defRPr>
                  <a:solidFill>
                    <a:schemeClr val="tx1"/>
                  </a:solidFill>
                  <a:latin typeface="Arial" charset="0"/>
                  <a:ea typeface="ＭＳ Ｐゴシック" pitchFamily="34" charset="-128"/>
                </a:defRPr>
              </a:lvl3pPr>
              <a:lvl4pPr marL="1600200" indent="-228600" defTabSz="457200" eaLnBrk="0" hangingPunct="0">
                <a:defRPr>
                  <a:solidFill>
                    <a:schemeClr val="tx1"/>
                  </a:solidFill>
                  <a:latin typeface="Arial" charset="0"/>
                  <a:ea typeface="ＭＳ Ｐゴシック" pitchFamily="34" charset="-128"/>
                </a:defRPr>
              </a:lvl4pPr>
              <a:lvl5pPr marL="2057400" indent="-228600" defTabSz="4572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en-US" altLang="en-US" sz="2100" b="1">
                  <a:latin typeface="Arial Bold" panose="020B0704020202020204" pitchFamily="34" charset="0"/>
                  <a:cs typeface="Arial Bold" panose="020B0704020202020204" pitchFamily="34" charset="0"/>
                </a:rPr>
                <a:t>Estimated adult and child deaths from AIDS </a:t>
              </a:r>
              <a:r>
                <a:rPr lang="en-US" altLang="en-US" sz="2200" b="1">
                  <a:solidFill>
                    <a:srgbClr val="00A99A"/>
                  </a:solidFill>
                  <a:latin typeface="Arial"/>
                  <a:sym typeface="Webdings" pitchFamily="18" charset="2"/>
                </a:rPr>
                <a:t></a:t>
              </a:r>
              <a:r>
                <a:rPr lang="en-US" altLang="en-US" sz="2100" b="1">
                  <a:latin typeface="Arial Bold" panose="020B0704020202020204" pitchFamily="34" charset="0"/>
                  <a:cs typeface="Arial Bold" panose="020B0704020202020204" pitchFamily="34" charset="0"/>
                </a:rPr>
                <a:t> 2023 </a:t>
              </a:r>
            </a:p>
          </p:txBody>
        </p:sp>
        <p:grpSp>
          <p:nvGrpSpPr>
            <p:cNvPr id="3" name="Group 2">
              <a:extLst>
                <a:ext uri="{FF2B5EF4-FFF2-40B4-BE49-F238E27FC236}">
                  <a16:creationId xmlns:a16="http://schemas.microsoft.com/office/drawing/2014/main" id="{05D7F0D4-050B-4FBC-BAA5-E9C1A55B48D0}"/>
                </a:ext>
              </a:extLst>
            </p:cNvPr>
            <p:cNvGrpSpPr/>
            <p:nvPr/>
          </p:nvGrpSpPr>
          <p:grpSpPr>
            <a:xfrm>
              <a:off x="1246894" y="1440000"/>
              <a:ext cx="8029861" cy="4424363"/>
              <a:chOff x="1246894" y="1504950"/>
              <a:chExt cx="8029861" cy="4424363"/>
            </a:xfrm>
          </p:grpSpPr>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894" y="1504950"/>
                <a:ext cx="8029861" cy="3878199"/>
              </a:xfrm>
              <a:prstGeom prst="rect">
                <a:avLst/>
              </a:prstGeom>
            </p:spPr>
          </p:pic>
          <p:sp>
            <p:nvSpPr>
              <p:cNvPr id="12291" name="Rectangle 38"/>
              <p:cNvSpPr>
                <a:spLocks noChangeArrowheads="1"/>
              </p:cNvSpPr>
              <p:nvPr/>
            </p:nvSpPr>
            <p:spPr bwMode="auto">
              <a:xfrm>
                <a:off x="1555750" y="5529263"/>
                <a:ext cx="741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184" tIns="47092" rIns="94184" bIns="47092">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r>
                  <a:rPr lang="en-US" altLang="en-US" sz="2000" b="1">
                    <a:latin typeface="Arial Bold" panose="020B0704020202020204" pitchFamily="34" charset="0"/>
                    <a:cs typeface="Arial Bold" panose="020B0704020202020204" pitchFamily="34" charset="0"/>
                  </a:rPr>
                  <a:t>Total: 630 000 </a:t>
                </a:r>
                <a:r>
                  <a:rPr lang="en-US" altLang="en-US">
                    <a:solidFill>
                      <a:srgbClr val="4D4D4D"/>
                    </a:solidFill>
                  </a:rPr>
                  <a:t>[500 000–820 000]</a:t>
                </a:r>
              </a:p>
            </p:txBody>
          </p:sp>
          <p:sp>
            <p:nvSpPr>
              <p:cNvPr id="12292" name="Rectangle 27"/>
              <p:cNvSpPr>
                <a:spLocks noChangeArrowheads="1"/>
              </p:cNvSpPr>
              <p:nvPr/>
            </p:nvSpPr>
            <p:spPr bwMode="auto">
              <a:xfrm>
                <a:off x="4251325" y="3084521"/>
                <a:ext cx="2278063"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Middle East and North Africa</a:t>
                </a:r>
              </a:p>
              <a:p>
                <a:pPr algn="ctr">
                  <a:lnSpc>
                    <a:spcPct val="75000"/>
                  </a:lnSpc>
                  <a:spcBef>
                    <a:spcPts val="200"/>
                  </a:spcBef>
                  <a:spcAft>
                    <a:spcPts val="100"/>
                  </a:spcAft>
                </a:pPr>
                <a:r>
                  <a:rPr lang="en-US" altLang="en-US" sz="1400" b="1"/>
                  <a:t>6200</a:t>
                </a:r>
              </a:p>
              <a:p>
                <a:pPr algn="ctr">
                  <a:lnSpc>
                    <a:spcPct val="60000"/>
                  </a:lnSpc>
                </a:pPr>
                <a:r>
                  <a:rPr lang="en-US" altLang="en-US" sz="1000" b="1">
                    <a:solidFill>
                      <a:srgbClr val="5F5F5F"/>
                    </a:solidFill>
                    <a:latin typeface="Arial Narrow" pitchFamily="34" charset="0"/>
                  </a:rPr>
                  <a:t>[4100–9400]</a:t>
                </a:r>
              </a:p>
            </p:txBody>
          </p:sp>
          <p:sp>
            <p:nvSpPr>
              <p:cNvPr id="12293" name="Rectangle 28"/>
              <p:cNvSpPr>
                <a:spLocks noChangeArrowheads="1"/>
              </p:cNvSpPr>
              <p:nvPr/>
            </p:nvSpPr>
            <p:spPr bwMode="auto">
              <a:xfrm>
                <a:off x="3828088" y="3586168"/>
                <a:ext cx="1947862"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Western and central Africa</a:t>
                </a:r>
              </a:p>
              <a:p>
                <a:pPr algn="ctr">
                  <a:lnSpc>
                    <a:spcPct val="75000"/>
                  </a:lnSpc>
                  <a:spcBef>
                    <a:spcPts val="200"/>
                  </a:spcBef>
                  <a:spcAft>
                    <a:spcPts val="100"/>
                  </a:spcAft>
                </a:pPr>
                <a:r>
                  <a:rPr lang="en-GB" altLang="en-US" sz="1400" b="1"/>
                  <a:t>130 000</a:t>
                </a:r>
                <a:endParaRPr lang="en-US" altLang="en-US" sz="1400" b="1"/>
              </a:p>
              <a:p>
                <a:pPr algn="ctr">
                  <a:lnSpc>
                    <a:spcPct val="60000"/>
                  </a:lnSpc>
                </a:pPr>
                <a:r>
                  <a:rPr lang="en-US" altLang="en-US" sz="1000" b="1">
                    <a:solidFill>
                      <a:srgbClr val="5F5F5F"/>
                    </a:solidFill>
                    <a:latin typeface="Arial Narrow" pitchFamily="34" charset="0"/>
                  </a:rPr>
                  <a:t>[100 000–170 000]</a:t>
                </a:r>
              </a:p>
            </p:txBody>
          </p:sp>
          <p:sp>
            <p:nvSpPr>
              <p:cNvPr id="12294" name="Rectangle 29"/>
              <p:cNvSpPr>
                <a:spLocks noChangeArrowheads="1"/>
              </p:cNvSpPr>
              <p:nvPr/>
            </p:nvSpPr>
            <p:spPr bwMode="auto">
              <a:xfrm>
                <a:off x="5800346" y="1997050"/>
                <a:ext cx="1739900" cy="569387"/>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Eastern Europe </a:t>
                </a:r>
                <a:br>
                  <a:rPr lang="en-US" altLang="en-US" sz="1200" b="1"/>
                </a:br>
                <a:r>
                  <a:rPr lang="en-US" altLang="en-US" sz="1200" b="1"/>
                  <a:t>and central Asia</a:t>
                </a:r>
              </a:p>
              <a:p>
                <a:pPr algn="ctr">
                  <a:lnSpc>
                    <a:spcPct val="75000"/>
                  </a:lnSpc>
                  <a:spcBef>
                    <a:spcPts val="200"/>
                  </a:spcBef>
                  <a:spcAft>
                    <a:spcPts val="100"/>
                  </a:spcAft>
                </a:pPr>
                <a:r>
                  <a:rPr lang="en-US" altLang="en-US" sz="1400" b="1"/>
                  <a:t>44 000 </a:t>
                </a:r>
              </a:p>
              <a:p>
                <a:pPr algn="ctr">
                  <a:lnSpc>
                    <a:spcPct val="60000"/>
                  </a:lnSpc>
                </a:pPr>
                <a:r>
                  <a:rPr lang="en-US" altLang="en-US" sz="1000" b="1">
                    <a:solidFill>
                      <a:srgbClr val="5F5F5F"/>
                    </a:solidFill>
                    <a:latin typeface="Arial Narrow" pitchFamily="34" charset="0"/>
                  </a:rPr>
                  <a:t>[35 000–54 000]</a:t>
                </a:r>
              </a:p>
            </p:txBody>
          </p:sp>
          <p:sp>
            <p:nvSpPr>
              <p:cNvPr id="12295" name="Rectangle 30"/>
              <p:cNvSpPr>
                <a:spLocks noChangeArrowheads="1"/>
              </p:cNvSpPr>
              <p:nvPr/>
            </p:nvSpPr>
            <p:spPr bwMode="auto">
              <a:xfrm>
                <a:off x="6765546" y="3842463"/>
                <a:ext cx="2197100"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tabLst>
                    <a:tab pos="285750" algn="l"/>
                  </a:tabLst>
                  <a:defRPr>
                    <a:solidFill>
                      <a:schemeClr val="tx1"/>
                    </a:solidFill>
                    <a:latin typeface="Arial" charset="0"/>
                    <a:ea typeface="ＭＳ Ｐゴシック" pitchFamily="34" charset="-128"/>
                  </a:defRPr>
                </a:lvl1pPr>
                <a:lvl2pPr marL="37931725" indent="-37474525" defTabSz="935038" eaLnBrk="0" hangingPunct="0">
                  <a:tabLst>
                    <a:tab pos="285750" algn="l"/>
                  </a:tabLst>
                  <a:defRPr>
                    <a:solidFill>
                      <a:schemeClr val="tx1"/>
                    </a:solidFill>
                    <a:latin typeface="Arial" charset="0"/>
                    <a:ea typeface="ＭＳ Ｐゴシック" pitchFamily="34" charset="-128"/>
                  </a:defRPr>
                </a:lvl2pPr>
                <a:lvl3pPr marL="1143000" indent="-228600" defTabSz="935038" eaLnBrk="0" hangingPunct="0">
                  <a:tabLst>
                    <a:tab pos="285750" algn="l"/>
                  </a:tabLst>
                  <a:defRPr>
                    <a:solidFill>
                      <a:schemeClr val="tx1"/>
                    </a:solidFill>
                    <a:latin typeface="Arial" charset="0"/>
                    <a:ea typeface="ＭＳ Ｐゴシック" pitchFamily="34" charset="-128"/>
                  </a:defRPr>
                </a:lvl3pPr>
                <a:lvl4pPr marL="1600200" indent="-228600" defTabSz="935038" eaLnBrk="0" hangingPunct="0">
                  <a:tabLst>
                    <a:tab pos="285750" algn="l"/>
                  </a:tabLst>
                  <a:defRPr>
                    <a:solidFill>
                      <a:schemeClr val="tx1"/>
                    </a:solidFill>
                    <a:latin typeface="Arial" charset="0"/>
                    <a:ea typeface="ＭＳ Ｐゴシック" pitchFamily="34" charset="-128"/>
                  </a:defRPr>
                </a:lvl4pPr>
                <a:lvl5pPr marL="2057400" indent="-228600" defTabSz="935038" eaLnBrk="0" hangingPunct="0">
                  <a:tabLst>
                    <a:tab pos="285750" algn="l"/>
                  </a:tabLst>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9pPr>
              </a:lstStyle>
              <a:p>
                <a:pPr algn="ctr">
                  <a:lnSpc>
                    <a:spcPct val="75000"/>
                  </a:lnSpc>
                </a:pPr>
                <a:r>
                  <a:rPr lang="en-US" altLang="en-US" sz="1200" b="1"/>
                  <a:t>Asia and the Pacific</a:t>
                </a:r>
              </a:p>
              <a:p>
                <a:pPr algn="ctr">
                  <a:lnSpc>
                    <a:spcPct val="75000"/>
                  </a:lnSpc>
                  <a:spcBef>
                    <a:spcPts val="200"/>
                  </a:spcBef>
                  <a:spcAft>
                    <a:spcPts val="100"/>
                  </a:spcAft>
                </a:pPr>
                <a:r>
                  <a:rPr lang="en-US" altLang="en-US" sz="1400" b="1"/>
                  <a:t>150 000</a:t>
                </a:r>
              </a:p>
              <a:p>
                <a:pPr algn="ctr">
                  <a:lnSpc>
                    <a:spcPct val="60000"/>
                  </a:lnSpc>
                </a:pPr>
                <a:r>
                  <a:rPr lang="en-US" altLang="en-US" sz="1000" b="1">
                    <a:solidFill>
                      <a:srgbClr val="5F5F5F"/>
                    </a:solidFill>
                    <a:latin typeface="Arial Narrow" pitchFamily="34" charset="0"/>
                  </a:rPr>
                  <a:t>[110 000–200 000]</a:t>
                </a:r>
              </a:p>
            </p:txBody>
          </p:sp>
          <p:sp>
            <p:nvSpPr>
              <p:cNvPr id="12296" name="Rectangle 32"/>
              <p:cNvSpPr>
                <a:spLocks noChangeArrowheads="1"/>
              </p:cNvSpPr>
              <p:nvPr/>
            </p:nvSpPr>
            <p:spPr bwMode="auto">
              <a:xfrm>
                <a:off x="1327150" y="2276475"/>
                <a:ext cx="369887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North America and western and central Europe</a:t>
                </a:r>
              </a:p>
              <a:p>
                <a:pPr algn="ctr" eaLnBrk="1" hangingPunct="1">
                  <a:lnSpc>
                    <a:spcPct val="75000"/>
                  </a:lnSpc>
                  <a:spcBef>
                    <a:spcPts val="200"/>
                  </a:spcBef>
                  <a:spcAft>
                    <a:spcPts val="100"/>
                  </a:spcAft>
                </a:pPr>
                <a:r>
                  <a:rPr lang="en-US" altLang="en-US" sz="1400" b="1"/>
                  <a:t>13 000 </a:t>
                </a:r>
              </a:p>
              <a:p>
                <a:pPr algn="ctr" eaLnBrk="1" hangingPunct="1">
                  <a:lnSpc>
                    <a:spcPct val="60000"/>
                  </a:lnSpc>
                </a:pPr>
                <a:r>
                  <a:rPr lang="en-US" altLang="en-US" sz="1000" b="1">
                    <a:solidFill>
                      <a:srgbClr val="5F5F5F"/>
                    </a:solidFill>
                    <a:latin typeface="Arial Narrow" pitchFamily="34" charset="0"/>
                  </a:rPr>
                  <a:t>[9400–17 000]</a:t>
                </a:r>
              </a:p>
            </p:txBody>
          </p:sp>
          <p:sp>
            <p:nvSpPr>
              <p:cNvPr id="12298" name="Rectangle 28"/>
              <p:cNvSpPr>
                <a:spLocks noChangeArrowheads="1"/>
              </p:cNvSpPr>
              <p:nvPr/>
            </p:nvSpPr>
            <p:spPr bwMode="auto">
              <a:xfrm>
                <a:off x="4364038" y="4257675"/>
                <a:ext cx="2182812"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Eastern and southern Africa</a:t>
                </a:r>
              </a:p>
              <a:p>
                <a:pPr algn="ctr">
                  <a:lnSpc>
                    <a:spcPct val="75000"/>
                  </a:lnSpc>
                  <a:spcBef>
                    <a:spcPts val="200"/>
                  </a:spcBef>
                  <a:spcAft>
                    <a:spcPts val="100"/>
                  </a:spcAft>
                </a:pPr>
                <a:r>
                  <a:rPr lang="en-GB" altLang="en-US" sz="1400" b="1"/>
                  <a:t>260 000</a:t>
                </a:r>
                <a:endParaRPr lang="en-US" altLang="en-US" sz="1400" b="1"/>
              </a:p>
              <a:p>
                <a:pPr algn="ctr">
                  <a:lnSpc>
                    <a:spcPct val="60000"/>
                  </a:lnSpc>
                </a:pPr>
                <a:r>
                  <a:rPr lang="en-US" altLang="en-US" sz="1000" b="1">
                    <a:solidFill>
                      <a:srgbClr val="5F5F5F"/>
                    </a:solidFill>
                    <a:latin typeface="Arial Narrow" pitchFamily="34" charset="0"/>
                  </a:rPr>
                  <a:t>[210 000–330 000]</a:t>
                </a:r>
              </a:p>
            </p:txBody>
          </p:sp>
          <p:sp>
            <p:nvSpPr>
              <p:cNvPr id="12" name="Rectangle 33"/>
              <p:cNvSpPr>
                <a:spLocks noChangeArrowheads="1"/>
              </p:cNvSpPr>
              <p:nvPr/>
            </p:nvSpPr>
            <p:spPr bwMode="auto">
              <a:xfrm>
                <a:off x="2373313" y="4150241"/>
                <a:ext cx="176212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Latin America </a:t>
                </a:r>
              </a:p>
              <a:p>
                <a:pPr algn="ctr">
                  <a:lnSpc>
                    <a:spcPct val="75000"/>
                  </a:lnSpc>
                  <a:spcBef>
                    <a:spcPts val="200"/>
                  </a:spcBef>
                  <a:spcAft>
                    <a:spcPts val="100"/>
                  </a:spcAft>
                </a:pPr>
                <a:r>
                  <a:rPr lang="en-GB" altLang="en-US" sz="1400" b="1"/>
                  <a:t>30 000</a:t>
                </a:r>
                <a:endParaRPr lang="en-US" altLang="en-US" sz="1400" b="1"/>
              </a:p>
              <a:p>
                <a:pPr algn="ctr">
                  <a:lnSpc>
                    <a:spcPct val="60000"/>
                  </a:lnSpc>
                </a:pPr>
                <a:r>
                  <a:rPr lang="en-US" altLang="en-US" sz="1000" b="1">
                    <a:solidFill>
                      <a:srgbClr val="5F5F5F"/>
                    </a:solidFill>
                    <a:latin typeface="Arial Narrow" pitchFamily="34" charset="0"/>
                  </a:rPr>
                  <a:t>[27 000–42 000]</a:t>
                </a:r>
              </a:p>
            </p:txBody>
          </p:sp>
          <p:sp>
            <p:nvSpPr>
              <p:cNvPr id="13" name="Rectangle 33"/>
              <p:cNvSpPr>
                <a:spLocks noChangeArrowheads="1"/>
              </p:cNvSpPr>
              <p:nvPr/>
            </p:nvSpPr>
            <p:spPr bwMode="auto">
              <a:xfrm>
                <a:off x="2119164" y="3140968"/>
                <a:ext cx="176212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Caribbean</a:t>
                </a:r>
              </a:p>
              <a:p>
                <a:pPr algn="ctr">
                  <a:lnSpc>
                    <a:spcPct val="75000"/>
                  </a:lnSpc>
                  <a:spcBef>
                    <a:spcPts val="200"/>
                  </a:spcBef>
                  <a:spcAft>
                    <a:spcPts val="100"/>
                  </a:spcAft>
                </a:pPr>
                <a:r>
                  <a:rPr lang="en-US" altLang="en-US" sz="1400" b="1"/>
                  <a:t>5100</a:t>
                </a:r>
              </a:p>
              <a:p>
                <a:pPr algn="ctr">
                  <a:lnSpc>
                    <a:spcPct val="60000"/>
                  </a:lnSpc>
                </a:pPr>
                <a:r>
                  <a:rPr lang="en-US" altLang="en-US" sz="1000" b="1">
                    <a:solidFill>
                      <a:srgbClr val="5F5F5F"/>
                    </a:solidFill>
                    <a:latin typeface="Arial Narrow" pitchFamily="34" charset="0"/>
                  </a:rPr>
                  <a:t>[3500–7400]</a:t>
                </a:r>
              </a:p>
            </p:txBody>
          </p:sp>
        </p:grpSp>
      </p:gr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FA0D42A-6C45-4C22-8A9D-3D3C117EBD56}"/>
              </a:ext>
            </a:extLst>
          </p:cNvPr>
          <p:cNvGrpSpPr/>
          <p:nvPr/>
        </p:nvGrpSpPr>
        <p:grpSpPr>
          <a:xfrm>
            <a:off x="861392" y="437323"/>
            <a:ext cx="11171582" cy="5950226"/>
            <a:chOff x="606425" y="730250"/>
            <a:chExt cx="9585325" cy="5134113"/>
          </a:xfrm>
        </p:grpSpPr>
        <p:sp>
          <p:nvSpPr>
            <p:cNvPr id="13315" name="Rectangle 37"/>
            <p:cNvSpPr>
              <a:spLocks noChangeArrowheads="1"/>
            </p:cNvSpPr>
            <p:nvPr/>
          </p:nvSpPr>
          <p:spPr bwMode="auto">
            <a:xfrm>
              <a:off x="606425" y="730250"/>
              <a:ext cx="95853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charset="0"/>
                  <a:ea typeface="ＭＳ Ｐゴシック" pitchFamily="34" charset="-128"/>
                </a:defRPr>
              </a:lvl1pPr>
              <a:lvl2pPr marL="37931725" indent="-37474525" defTabSz="457200" eaLnBrk="0" hangingPunct="0">
                <a:defRPr>
                  <a:solidFill>
                    <a:schemeClr val="tx1"/>
                  </a:solidFill>
                  <a:latin typeface="Arial" charset="0"/>
                  <a:ea typeface="ＭＳ Ｐゴシック" pitchFamily="34" charset="-128"/>
                </a:defRPr>
              </a:lvl2pPr>
              <a:lvl3pPr marL="1143000" indent="-228600" defTabSz="457200" eaLnBrk="0" hangingPunct="0">
                <a:defRPr>
                  <a:solidFill>
                    <a:schemeClr val="tx1"/>
                  </a:solidFill>
                  <a:latin typeface="Arial" charset="0"/>
                  <a:ea typeface="ＭＳ Ｐゴシック" pitchFamily="34" charset="-128"/>
                </a:defRPr>
              </a:lvl3pPr>
              <a:lvl4pPr marL="1600200" indent="-228600" defTabSz="457200" eaLnBrk="0" hangingPunct="0">
                <a:defRPr>
                  <a:solidFill>
                    <a:schemeClr val="tx1"/>
                  </a:solidFill>
                  <a:latin typeface="Arial" charset="0"/>
                  <a:ea typeface="ＭＳ Ｐゴシック" pitchFamily="34" charset="-128"/>
                </a:defRPr>
              </a:lvl4pPr>
              <a:lvl5pPr marL="2057400" indent="-228600" defTabSz="4572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en-US" altLang="en-US" sz="2100" b="1">
                  <a:latin typeface="Arial Bold" panose="020B0704020202020204" pitchFamily="34" charset="0"/>
                  <a:cs typeface="Arial Bold" panose="020B0704020202020204" pitchFamily="34" charset="0"/>
                </a:rPr>
                <a:t>Children (&lt;15 years) estimated to be living with HIV </a:t>
              </a:r>
              <a:r>
                <a:rPr lang="en-US" altLang="en-US" sz="2200" b="1">
                  <a:solidFill>
                    <a:srgbClr val="00A99A"/>
                  </a:solidFill>
                  <a:latin typeface="Arial"/>
                  <a:sym typeface="Webdings" pitchFamily="18" charset="2"/>
                </a:rPr>
                <a:t></a:t>
              </a:r>
              <a:r>
                <a:rPr lang="en-US" altLang="en-US" sz="2100" b="1">
                  <a:latin typeface="Arial Bold" panose="020B0704020202020204" pitchFamily="34" charset="0"/>
                  <a:cs typeface="Arial Bold" panose="020B0704020202020204" pitchFamily="34" charset="0"/>
                </a:rPr>
                <a:t> </a:t>
              </a:r>
              <a:r>
                <a:rPr lang="en-US" altLang="en-US" sz="2000">
                  <a:solidFill>
                    <a:prstClr val="black"/>
                  </a:solidFill>
                  <a:latin typeface="Arial Bold" charset="0"/>
                </a:rPr>
                <a:t>2023</a:t>
              </a:r>
              <a:endParaRPr lang="en-US" altLang="en-US" sz="2100" b="1">
                <a:latin typeface="Arial Bold" panose="020B0704020202020204" pitchFamily="34" charset="0"/>
                <a:cs typeface="Arial Bold" panose="020B0704020202020204" pitchFamily="34" charset="0"/>
              </a:endParaRPr>
            </a:p>
          </p:txBody>
        </p:sp>
        <p:grpSp>
          <p:nvGrpSpPr>
            <p:cNvPr id="3" name="Group 2">
              <a:extLst>
                <a:ext uri="{FF2B5EF4-FFF2-40B4-BE49-F238E27FC236}">
                  <a16:creationId xmlns:a16="http://schemas.microsoft.com/office/drawing/2014/main" id="{27EA502A-E94C-45DC-B39C-781EE1A89FB0}"/>
                </a:ext>
              </a:extLst>
            </p:cNvPr>
            <p:cNvGrpSpPr/>
            <p:nvPr/>
          </p:nvGrpSpPr>
          <p:grpSpPr>
            <a:xfrm>
              <a:off x="1246894" y="1440000"/>
              <a:ext cx="8029861" cy="4424363"/>
              <a:chOff x="1246894" y="1504950"/>
              <a:chExt cx="8029861" cy="4424363"/>
            </a:xfrm>
          </p:grpSpPr>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894" y="1504950"/>
                <a:ext cx="8029861" cy="3878199"/>
              </a:xfrm>
              <a:prstGeom prst="rect">
                <a:avLst/>
              </a:prstGeom>
            </p:spPr>
          </p:pic>
          <p:sp>
            <p:nvSpPr>
              <p:cNvPr id="13316" name="Rectangle 38"/>
              <p:cNvSpPr>
                <a:spLocks noChangeArrowheads="1"/>
              </p:cNvSpPr>
              <p:nvPr/>
            </p:nvSpPr>
            <p:spPr bwMode="auto">
              <a:xfrm>
                <a:off x="1555750" y="5529263"/>
                <a:ext cx="741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184" tIns="47092" rIns="94184" bIns="47092">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r>
                  <a:rPr lang="en-US" altLang="en-US" sz="2000" b="1">
                    <a:latin typeface="Arial Bold" panose="020B0704020202020204" pitchFamily="34" charset="0"/>
                    <a:cs typeface="Arial Bold" panose="020B0704020202020204" pitchFamily="34" charset="0"/>
                  </a:rPr>
                  <a:t>Total: 1.4 million </a:t>
                </a:r>
                <a:r>
                  <a:rPr lang="en-US" altLang="en-US">
                    <a:solidFill>
                      <a:srgbClr val="4D4D4D"/>
                    </a:solidFill>
                  </a:rPr>
                  <a:t>[1.1 million–1.7 million]</a:t>
                </a:r>
              </a:p>
            </p:txBody>
          </p:sp>
          <p:sp>
            <p:nvSpPr>
              <p:cNvPr id="13317" name="Rectangle 27"/>
              <p:cNvSpPr>
                <a:spLocks noChangeArrowheads="1"/>
              </p:cNvSpPr>
              <p:nvPr/>
            </p:nvSpPr>
            <p:spPr bwMode="auto">
              <a:xfrm>
                <a:off x="4251325" y="3083360"/>
                <a:ext cx="2278063" cy="44012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Middle East and North Africa</a:t>
                </a:r>
              </a:p>
              <a:p>
                <a:pPr algn="ctr">
                  <a:lnSpc>
                    <a:spcPct val="75000"/>
                  </a:lnSpc>
                  <a:spcBef>
                    <a:spcPts val="200"/>
                  </a:spcBef>
                  <a:spcAft>
                    <a:spcPts val="100"/>
                  </a:spcAft>
                </a:pPr>
                <a:r>
                  <a:rPr lang="en-US" altLang="en-US" sz="1400" b="1"/>
                  <a:t>11 000</a:t>
                </a:r>
              </a:p>
              <a:p>
                <a:pPr algn="ctr">
                  <a:lnSpc>
                    <a:spcPct val="60000"/>
                  </a:lnSpc>
                </a:pPr>
                <a:r>
                  <a:rPr lang="en-US" altLang="en-US" sz="1000" b="1">
                    <a:solidFill>
                      <a:srgbClr val="5F5F5F"/>
                    </a:solidFill>
                    <a:latin typeface="Arial Narrow" pitchFamily="34" charset="0"/>
                  </a:rPr>
                  <a:t>[8100–14 000]</a:t>
                </a:r>
              </a:p>
            </p:txBody>
          </p:sp>
          <p:sp>
            <p:nvSpPr>
              <p:cNvPr id="13318" name="Rectangle 28"/>
              <p:cNvSpPr>
                <a:spLocks noChangeArrowheads="1"/>
              </p:cNvSpPr>
              <p:nvPr/>
            </p:nvSpPr>
            <p:spPr bwMode="auto">
              <a:xfrm>
                <a:off x="3829310" y="3586544"/>
                <a:ext cx="1947862" cy="44012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Western and central Africa</a:t>
                </a:r>
              </a:p>
              <a:p>
                <a:pPr algn="ctr">
                  <a:lnSpc>
                    <a:spcPct val="75000"/>
                  </a:lnSpc>
                  <a:spcBef>
                    <a:spcPts val="200"/>
                  </a:spcBef>
                  <a:spcAft>
                    <a:spcPts val="100"/>
                  </a:spcAft>
                </a:pPr>
                <a:r>
                  <a:rPr lang="en-GB" altLang="en-US" sz="1400" b="1"/>
                  <a:t>380 000</a:t>
                </a:r>
                <a:endParaRPr lang="en-US" altLang="en-US" sz="1400" b="1"/>
              </a:p>
              <a:p>
                <a:pPr algn="ctr">
                  <a:lnSpc>
                    <a:spcPct val="60000"/>
                  </a:lnSpc>
                </a:pPr>
                <a:r>
                  <a:rPr lang="en-US" altLang="en-US" sz="1000" b="1">
                    <a:solidFill>
                      <a:srgbClr val="5F5F5F"/>
                    </a:solidFill>
                    <a:latin typeface="Arial Narrow" pitchFamily="34" charset="0"/>
                  </a:rPr>
                  <a:t>[300 000–450 000]</a:t>
                </a:r>
              </a:p>
            </p:txBody>
          </p:sp>
          <p:sp>
            <p:nvSpPr>
              <p:cNvPr id="13319" name="Rectangle 29"/>
              <p:cNvSpPr>
                <a:spLocks noChangeArrowheads="1"/>
              </p:cNvSpPr>
              <p:nvPr/>
            </p:nvSpPr>
            <p:spPr bwMode="auto">
              <a:xfrm>
                <a:off x="5800346" y="1995017"/>
                <a:ext cx="1739900" cy="618118"/>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Eastern Europe </a:t>
                </a:r>
                <a:br>
                  <a:rPr lang="en-US" altLang="en-US" sz="1200" b="1"/>
                </a:br>
                <a:r>
                  <a:rPr lang="en-US" altLang="en-US" sz="1200" b="1"/>
                  <a:t>and central Asia</a:t>
                </a:r>
              </a:p>
              <a:p>
                <a:pPr algn="ctr">
                  <a:lnSpc>
                    <a:spcPct val="75000"/>
                  </a:lnSpc>
                  <a:spcBef>
                    <a:spcPts val="200"/>
                  </a:spcBef>
                  <a:spcAft>
                    <a:spcPts val="100"/>
                  </a:spcAft>
                </a:pPr>
                <a:r>
                  <a:rPr lang="en-US" altLang="en-US" sz="1400" b="1"/>
                  <a:t>14 000</a:t>
                </a:r>
              </a:p>
              <a:p>
                <a:pPr algn="ctr">
                  <a:lnSpc>
                    <a:spcPct val="75000"/>
                  </a:lnSpc>
                  <a:spcBef>
                    <a:spcPts val="200"/>
                  </a:spcBef>
                  <a:spcAft>
                    <a:spcPts val="100"/>
                  </a:spcAft>
                </a:pPr>
                <a:r>
                  <a:rPr lang="en-US" altLang="en-US" sz="1000" b="1">
                    <a:solidFill>
                      <a:srgbClr val="5F5F5F"/>
                    </a:solidFill>
                    <a:latin typeface="Arial Narrow" pitchFamily="34" charset="0"/>
                  </a:rPr>
                  <a:t>[12 000–16 000]</a:t>
                </a:r>
              </a:p>
            </p:txBody>
          </p:sp>
          <p:sp>
            <p:nvSpPr>
              <p:cNvPr id="13320" name="Rectangle 30"/>
              <p:cNvSpPr>
                <a:spLocks noChangeArrowheads="1"/>
              </p:cNvSpPr>
              <p:nvPr/>
            </p:nvSpPr>
            <p:spPr bwMode="auto">
              <a:xfrm>
                <a:off x="6765546" y="3847630"/>
                <a:ext cx="2197100" cy="44012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tabLst>
                    <a:tab pos="285750" algn="l"/>
                  </a:tabLst>
                  <a:defRPr>
                    <a:solidFill>
                      <a:schemeClr val="tx1"/>
                    </a:solidFill>
                    <a:latin typeface="Arial" charset="0"/>
                    <a:ea typeface="ＭＳ Ｐゴシック" pitchFamily="34" charset="-128"/>
                  </a:defRPr>
                </a:lvl1pPr>
                <a:lvl2pPr marL="37931725" indent="-37474525" defTabSz="935038" eaLnBrk="0" hangingPunct="0">
                  <a:tabLst>
                    <a:tab pos="285750" algn="l"/>
                  </a:tabLst>
                  <a:defRPr>
                    <a:solidFill>
                      <a:schemeClr val="tx1"/>
                    </a:solidFill>
                    <a:latin typeface="Arial" charset="0"/>
                    <a:ea typeface="ＭＳ Ｐゴシック" pitchFamily="34" charset="-128"/>
                  </a:defRPr>
                </a:lvl2pPr>
                <a:lvl3pPr marL="1143000" indent="-228600" defTabSz="935038" eaLnBrk="0" hangingPunct="0">
                  <a:tabLst>
                    <a:tab pos="285750" algn="l"/>
                  </a:tabLst>
                  <a:defRPr>
                    <a:solidFill>
                      <a:schemeClr val="tx1"/>
                    </a:solidFill>
                    <a:latin typeface="Arial" charset="0"/>
                    <a:ea typeface="ＭＳ Ｐゴシック" pitchFamily="34" charset="-128"/>
                  </a:defRPr>
                </a:lvl3pPr>
                <a:lvl4pPr marL="1600200" indent="-228600" defTabSz="935038" eaLnBrk="0" hangingPunct="0">
                  <a:tabLst>
                    <a:tab pos="285750" algn="l"/>
                  </a:tabLst>
                  <a:defRPr>
                    <a:solidFill>
                      <a:schemeClr val="tx1"/>
                    </a:solidFill>
                    <a:latin typeface="Arial" charset="0"/>
                    <a:ea typeface="ＭＳ Ｐゴシック" pitchFamily="34" charset="-128"/>
                  </a:defRPr>
                </a:lvl4pPr>
                <a:lvl5pPr marL="2057400" indent="-228600" defTabSz="935038" eaLnBrk="0" hangingPunct="0">
                  <a:tabLst>
                    <a:tab pos="285750" algn="l"/>
                  </a:tabLst>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9pPr>
              </a:lstStyle>
              <a:p>
                <a:pPr algn="ctr">
                  <a:lnSpc>
                    <a:spcPct val="75000"/>
                  </a:lnSpc>
                </a:pPr>
                <a:r>
                  <a:rPr lang="en-US" altLang="en-US" sz="1200" b="1"/>
                  <a:t>Asia and the Pacific</a:t>
                </a:r>
              </a:p>
              <a:p>
                <a:pPr algn="ctr">
                  <a:lnSpc>
                    <a:spcPct val="75000"/>
                  </a:lnSpc>
                  <a:spcBef>
                    <a:spcPts val="200"/>
                  </a:spcBef>
                  <a:spcAft>
                    <a:spcPts val="100"/>
                  </a:spcAft>
                </a:pPr>
                <a:r>
                  <a:rPr lang="en-US" altLang="en-US" sz="1400" b="1"/>
                  <a:t>120 000</a:t>
                </a:r>
              </a:p>
              <a:p>
                <a:pPr algn="ctr">
                  <a:lnSpc>
                    <a:spcPct val="60000"/>
                  </a:lnSpc>
                </a:pPr>
                <a:r>
                  <a:rPr lang="en-US" altLang="en-US" sz="1000" b="1">
                    <a:solidFill>
                      <a:srgbClr val="5F5F5F"/>
                    </a:solidFill>
                    <a:latin typeface="Arial Narrow" pitchFamily="34" charset="0"/>
                  </a:rPr>
                  <a:t>[100 000–140 000]</a:t>
                </a:r>
              </a:p>
            </p:txBody>
          </p:sp>
          <p:sp>
            <p:nvSpPr>
              <p:cNvPr id="13321" name="Rectangle 32"/>
              <p:cNvSpPr>
                <a:spLocks noChangeArrowheads="1"/>
              </p:cNvSpPr>
              <p:nvPr/>
            </p:nvSpPr>
            <p:spPr bwMode="auto">
              <a:xfrm>
                <a:off x="1327150" y="2276475"/>
                <a:ext cx="3698875" cy="32573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North America and western and central Europe</a:t>
                </a:r>
              </a:p>
              <a:p>
                <a:pPr algn="ctr" eaLnBrk="1" hangingPunct="1">
                  <a:lnSpc>
                    <a:spcPct val="75000"/>
                  </a:lnSpc>
                  <a:spcBef>
                    <a:spcPts val="200"/>
                  </a:spcBef>
                  <a:spcAft>
                    <a:spcPts val="100"/>
                  </a:spcAft>
                </a:pPr>
                <a:r>
                  <a:rPr lang="en-US" altLang="en-US" sz="1400" b="1"/>
                  <a:t>…*</a:t>
                </a:r>
              </a:p>
            </p:txBody>
          </p:sp>
          <p:sp>
            <p:nvSpPr>
              <p:cNvPr id="13323" name="Rectangle 28"/>
              <p:cNvSpPr>
                <a:spLocks noChangeArrowheads="1"/>
              </p:cNvSpPr>
              <p:nvPr/>
            </p:nvSpPr>
            <p:spPr bwMode="auto">
              <a:xfrm>
                <a:off x="4364038" y="4257675"/>
                <a:ext cx="2182812" cy="44012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Eastern and southern Africa</a:t>
                </a:r>
              </a:p>
              <a:p>
                <a:pPr algn="ctr">
                  <a:lnSpc>
                    <a:spcPct val="75000"/>
                  </a:lnSpc>
                  <a:spcBef>
                    <a:spcPts val="200"/>
                  </a:spcBef>
                  <a:spcAft>
                    <a:spcPts val="100"/>
                  </a:spcAft>
                </a:pPr>
                <a:r>
                  <a:rPr lang="en-GB" altLang="en-US" sz="1400" b="1"/>
                  <a:t> </a:t>
                </a:r>
                <a:r>
                  <a:rPr lang="es-MX" altLang="en-US" sz="1400" b="1"/>
                  <a:t>800 000</a:t>
                </a:r>
                <a:endParaRPr lang="en-US" altLang="en-US" sz="1400" b="1"/>
              </a:p>
              <a:p>
                <a:pPr algn="ctr">
                  <a:lnSpc>
                    <a:spcPct val="60000"/>
                  </a:lnSpc>
                </a:pPr>
                <a:r>
                  <a:rPr lang="en-US" altLang="en-US" sz="1000" b="1">
                    <a:solidFill>
                      <a:srgbClr val="5F5F5F"/>
                    </a:solidFill>
                    <a:latin typeface="Arial Narrow" pitchFamily="34" charset="0"/>
                  </a:rPr>
                  <a:t>[650 000–1.0 million]</a:t>
                </a:r>
              </a:p>
            </p:txBody>
          </p:sp>
          <p:sp>
            <p:nvSpPr>
              <p:cNvPr id="12" name="Rectangle 33"/>
              <p:cNvSpPr>
                <a:spLocks noChangeArrowheads="1"/>
              </p:cNvSpPr>
              <p:nvPr/>
            </p:nvSpPr>
            <p:spPr bwMode="auto">
              <a:xfrm>
                <a:off x="2373313" y="4150241"/>
                <a:ext cx="176212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Latin America </a:t>
                </a:r>
              </a:p>
              <a:p>
                <a:pPr algn="ctr">
                  <a:lnSpc>
                    <a:spcPct val="75000"/>
                  </a:lnSpc>
                  <a:spcBef>
                    <a:spcPts val="200"/>
                  </a:spcBef>
                  <a:spcAft>
                    <a:spcPts val="100"/>
                  </a:spcAft>
                </a:pPr>
                <a:r>
                  <a:rPr lang="en-US" altLang="en-US" sz="1400" b="1"/>
                  <a:t>30 000</a:t>
                </a:r>
              </a:p>
              <a:p>
                <a:pPr algn="ctr">
                  <a:lnSpc>
                    <a:spcPct val="60000"/>
                  </a:lnSpc>
                </a:pPr>
                <a:r>
                  <a:rPr lang="en-US" altLang="en-US" sz="1000" b="1">
                    <a:solidFill>
                      <a:srgbClr val="5F5F5F"/>
                    </a:solidFill>
                    <a:latin typeface="Arial Narrow" pitchFamily="34" charset="0"/>
                  </a:rPr>
                  <a:t>[25 000–34 000]</a:t>
                </a:r>
              </a:p>
            </p:txBody>
          </p:sp>
          <p:sp>
            <p:nvSpPr>
              <p:cNvPr id="13" name="Rectangle 33"/>
              <p:cNvSpPr>
                <a:spLocks noChangeArrowheads="1"/>
              </p:cNvSpPr>
              <p:nvPr/>
            </p:nvSpPr>
            <p:spPr bwMode="auto">
              <a:xfrm>
                <a:off x="2119164" y="3140968"/>
                <a:ext cx="176212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Caribbean</a:t>
                </a:r>
              </a:p>
              <a:p>
                <a:pPr algn="ctr">
                  <a:lnSpc>
                    <a:spcPct val="75000"/>
                  </a:lnSpc>
                  <a:spcBef>
                    <a:spcPts val="200"/>
                  </a:spcBef>
                  <a:spcAft>
                    <a:spcPts val="100"/>
                  </a:spcAft>
                </a:pPr>
                <a:r>
                  <a:rPr lang="en-US" altLang="en-US" sz="1400" b="1"/>
                  <a:t>11 000</a:t>
                </a:r>
              </a:p>
              <a:p>
                <a:pPr algn="ctr">
                  <a:lnSpc>
                    <a:spcPct val="60000"/>
                  </a:lnSpc>
                </a:pPr>
                <a:r>
                  <a:rPr lang="en-US" altLang="en-US" sz="1000" b="1">
                    <a:solidFill>
                      <a:srgbClr val="5F5F5F"/>
                    </a:solidFill>
                    <a:latin typeface="Arial Narrow" pitchFamily="34" charset="0"/>
                  </a:rPr>
                  <a:t>[8200–13 000]</a:t>
                </a:r>
              </a:p>
            </p:txBody>
          </p:sp>
        </p:grpSp>
        <p:sp>
          <p:nvSpPr>
            <p:cNvPr id="16" name="TextBox 15">
              <a:extLst>
                <a:ext uri="{FF2B5EF4-FFF2-40B4-BE49-F238E27FC236}">
                  <a16:creationId xmlns:a16="http://schemas.microsoft.com/office/drawing/2014/main" id="{590B2391-C932-41BF-8268-64E3E6CEC1E0}"/>
                </a:ext>
              </a:extLst>
            </p:cNvPr>
            <p:cNvSpPr txBox="1"/>
            <p:nvPr/>
          </p:nvSpPr>
          <p:spPr>
            <a:xfrm>
              <a:off x="685800" y="4709160"/>
              <a:ext cx="1645920" cy="515526"/>
            </a:xfrm>
            <a:prstGeom prst="rect">
              <a:avLst/>
            </a:prstGeom>
            <a:noFill/>
          </p:spPr>
          <p:txBody>
            <a:bodyPr wrap="square" rtlCol="0">
              <a:spAutoFit/>
            </a:bodyPr>
            <a:lstStyle/>
            <a:p>
              <a:pPr>
                <a:lnSpc>
                  <a:spcPts val="1100"/>
                </a:lnSpc>
              </a:pPr>
              <a:r>
                <a:rPr lang="en-GB" sz="1000" dirty="0">
                  <a:latin typeface="+mn-lt"/>
                </a:rPr>
                <a:t>*Estimates for children are not published because of small numbers.</a:t>
              </a:r>
            </a:p>
          </p:txBody>
        </p:sp>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1A7D852-8260-4C89-A838-29140D6800D8}"/>
              </a:ext>
            </a:extLst>
          </p:cNvPr>
          <p:cNvGrpSpPr/>
          <p:nvPr/>
        </p:nvGrpSpPr>
        <p:grpSpPr>
          <a:xfrm>
            <a:off x="1558926" y="730251"/>
            <a:ext cx="9585325" cy="5134113"/>
            <a:chOff x="606425" y="730250"/>
            <a:chExt cx="9585325" cy="5134113"/>
          </a:xfrm>
        </p:grpSpPr>
        <p:sp>
          <p:nvSpPr>
            <p:cNvPr id="14339" name="Rectangle 37"/>
            <p:cNvSpPr>
              <a:spLocks noChangeArrowheads="1"/>
            </p:cNvSpPr>
            <p:nvPr/>
          </p:nvSpPr>
          <p:spPr bwMode="auto">
            <a:xfrm>
              <a:off x="606425" y="730250"/>
              <a:ext cx="95853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defTabSz="457200" eaLnBrk="0" hangingPunct="0">
                <a:defRPr>
                  <a:solidFill>
                    <a:schemeClr val="tx1"/>
                  </a:solidFill>
                  <a:latin typeface="Arial" charset="0"/>
                  <a:ea typeface="ＭＳ Ｐゴシック" pitchFamily="34" charset="-128"/>
                </a:defRPr>
              </a:lvl1pPr>
              <a:lvl2pPr marL="37931725" indent="-37474525" defTabSz="457200" eaLnBrk="0" hangingPunct="0">
                <a:defRPr>
                  <a:solidFill>
                    <a:schemeClr val="tx1"/>
                  </a:solidFill>
                  <a:latin typeface="Arial" charset="0"/>
                  <a:ea typeface="ＭＳ Ｐゴシック" pitchFamily="34" charset="-128"/>
                </a:defRPr>
              </a:lvl2pPr>
              <a:lvl3pPr marL="1143000" indent="-228600" defTabSz="457200" eaLnBrk="0" hangingPunct="0">
                <a:defRPr>
                  <a:solidFill>
                    <a:schemeClr val="tx1"/>
                  </a:solidFill>
                  <a:latin typeface="Arial" charset="0"/>
                  <a:ea typeface="ＭＳ Ｐゴシック" pitchFamily="34" charset="-128"/>
                </a:defRPr>
              </a:lvl3pPr>
              <a:lvl4pPr marL="1600200" indent="-228600" defTabSz="457200" eaLnBrk="0" hangingPunct="0">
                <a:defRPr>
                  <a:solidFill>
                    <a:schemeClr val="tx1"/>
                  </a:solidFill>
                  <a:latin typeface="Arial" charset="0"/>
                  <a:ea typeface="ＭＳ Ｐゴシック" pitchFamily="34" charset="-128"/>
                </a:defRPr>
              </a:lvl4pPr>
              <a:lvl5pPr marL="2057400" indent="-228600" defTabSz="4572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r>
                <a:rPr lang="en-US" altLang="en-US" sz="2100" b="1" spc="-30">
                  <a:latin typeface="Arial Bold"/>
                  <a:ea typeface="ＭＳ Ｐゴシック"/>
                  <a:cs typeface="Arial Bold"/>
                </a:rPr>
                <a:t>Estimated number of children (&lt;15 years) newly infected with HIV </a:t>
              </a:r>
              <a:r>
                <a:rPr lang="en-US" altLang="en-US" sz="2200" b="1">
                  <a:solidFill>
                    <a:srgbClr val="00A99A"/>
                  </a:solidFill>
                  <a:latin typeface="Arial"/>
                  <a:ea typeface="ＭＳ Ｐゴシック"/>
                  <a:sym typeface="Webdings" pitchFamily="18" charset="2"/>
                </a:rPr>
                <a:t></a:t>
              </a:r>
              <a:r>
                <a:rPr lang="en-US" altLang="en-US" sz="2100" b="1" spc="-30">
                  <a:latin typeface="Arial Bold"/>
                  <a:ea typeface="ＭＳ Ｐゴシック"/>
                  <a:cs typeface="Arial Bold"/>
                </a:rPr>
                <a:t> 2023 </a:t>
              </a:r>
              <a:endParaRPr lang="en-US" altLang="en-US" sz="2100" b="1" spc="-30">
                <a:latin typeface="Arial Bold" charset="0"/>
                <a:cs typeface="Arial Bold"/>
              </a:endParaRPr>
            </a:p>
          </p:txBody>
        </p:sp>
        <p:grpSp>
          <p:nvGrpSpPr>
            <p:cNvPr id="4" name="Group 3">
              <a:extLst>
                <a:ext uri="{FF2B5EF4-FFF2-40B4-BE49-F238E27FC236}">
                  <a16:creationId xmlns:a16="http://schemas.microsoft.com/office/drawing/2014/main" id="{1A6EF85E-4FEA-4E02-B2E5-9C1CED633E99}"/>
                </a:ext>
              </a:extLst>
            </p:cNvPr>
            <p:cNvGrpSpPr/>
            <p:nvPr/>
          </p:nvGrpSpPr>
          <p:grpSpPr>
            <a:xfrm>
              <a:off x="1246894" y="1440000"/>
              <a:ext cx="8029861" cy="4424363"/>
              <a:chOff x="1246894" y="1504950"/>
              <a:chExt cx="8029861" cy="4424363"/>
            </a:xfrm>
          </p:grpSpPr>
          <p:pic>
            <p:nvPicPr>
              <p:cNvPr id="22" name="Picture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894" y="1504950"/>
                <a:ext cx="8029861" cy="3878199"/>
              </a:xfrm>
              <a:prstGeom prst="rect">
                <a:avLst/>
              </a:prstGeom>
            </p:spPr>
          </p:pic>
          <p:sp>
            <p:nvSpPr>
              <p:cNvPr id="14340" name="Rectangle 38"/>
              <p:cNvSpPr>
                <a:spLocks noChangeArrowheads="1"/>
              </p:cNvSpPr>
              <p:nvPr/>
            </p:nvSpPr>
            <p:spPr bwMode="auto">
              <a:xfrm>
                <a:off x="1555750" y="5529263"/>
                <a:ext cx="741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184" tIns="47092" rIns="94184" bIns="47092">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r>
                  <a:rPr lang="en-US" altLang="en-US" sz="2000" b="1"/>
                  <a:t>Total: 120 000 </a:t>
                </a:r>
                <a:r>
                  <a:rPr lang="en-US" altLang="en-US">
                    <a:solidFill>
                      <a:srgbClr val="4D4D4D"/>
                    </a:solidFill>
                  </a:rPr>
                  <a:t>[83 000–170 000]</a:t>
                </a:r>
              </a:p>
            </p:txBody>
          </p:sp>
          <p:sp>
            <p:nvSpPr>
              <p:cNvPr id="14" name="Rectangle 27"/>
              <p:cNvSpPr>
                <a:spLocks noChangeArrowheads="1"/>
              </p:cNvSpPr>
              <p:nvPr/>
            </p:nvSpPr>
            <p:spPr bwMode="auto">
              <a:xfrm>
                <a:off x="4251325" y="3083360"/>
                <a:ext cx="2278063" cy="44012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Middle East and North Africa</a:t>
                </a:r>
              </a:p>
              <a:p>
                <a:pPr algn="ctr">
                  <a:lnSpc>
                    <a:spcPct val="75000"/>
                  </a:lnSpc>
                  <a:spcBef>
                    <a:spcPts val="200"/>
                  </a:spcBef>
                  <a:spcAft>
                    <a:spcPts val="100"/>
                  </a:spcAft>
                </a:pPr>
                <a:r>
                  <a:rPr lang="en-US" altLang="en-US" sz="1400" b="1"/>
                  <a:t>1900</a:t>
                </a:r>
              </a:p>
              <a:p>
                <a:pPr algn="ctr">
                  <a:lnSpc>
                    <a:spcPct val="60000"/>
                  </a:lnSpc>
                </a:pPr>
                <a:r>
                  <a:rPr lang="en-US" altLang="en-US" sz="1000" b="1">
                    <a:solidFill>
                      <a:srgbClr val="5F5F5F"/>
                    </a:solidFill>
                    <a:latin typeface="Arial Narrow" pitchFamily="34" charset="0"/>
                  </a:rPr>
                  <a:t>[1300–2800]</a:t>
                </a:r>
              </a:p>
            </p:txBody>
          </p:sp>
          <p:sp>
            <p:nvSpPr>
              <p:cNvPr id="15" name="Rectangle 28"/>
              <p:cNvSpPr>
                <a:spLocks noChangeArrowheads="1"/>
              </p:cNvSpPr>
              <p:nvPr/>
            </p:nvSpPr>
            <p:spPr bwMode="auto">
              <a:xfrm>
                <a:off x="3829310" y="3586544"/>
                <a:ext cx="1947862" cy="44012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Western and central Africa</a:t>
                </a:r>
              </a:p>
              <a:p>
                <a:pPr algn="ctr">
                  <a:lnSpc>
                    <a:spcPct val="75000"/>
                  </a:lnSpc>
                  <a:spcBef>
                    <a:spcPts val="200"/>
                  </a:spcBef>
                  <a:spcAft>
                    <a:spcPts val="100"/>
                  </a:spcAft>
                </a:pPr>
                <a:r>
                  <a:rPr lang="en-GB" altLang="en-US" sz="1400" b="1"/>
                  <a:t>48 000</a:t>
                </a:r>
                <a:endParaRPr lang="en-US" altLang="en-US" sz="1400" b="1"/>
              </a:p>
              <a:p>
                <a:pPr algn="ctr">
                  <a:lnSpc>
                    <a:spcPct val="60000"/>
                  </a:lnSpc>
                </a:pPr>
                <a:r>
                  <a:rPr lang="en-US" altLang="en-US" sz="1000" b="1">
                    <a:solidFill>
                      <a:srgbClr val="5F5F5F"/>
                    </a:solidFill>
                    <a:latin typeface="Arial Narrow" pitchFamily="34" charset="0"/>
                  </a:rPr>
                  <a:t>[36 000–63 000]</a:t>
                </a:r>
              </a:p>
            </p:txBody>
          </p:sp>
          <p:sp>
            <p:nvSpPr>
              <p:cNvPr id="16" name="Rectangle 29"/>
              <p:cNvSpPr>
                <a:spLocks noChangeArrowheads="1"/>
              </p:cNvSpPr>
              <p:nvPr/>
            </p:nvSpPr>
            <p:spPr bwMode="auto">
              <a:xfrm>
                <a:off x="5800338" y="1995017"/>
                <a:ext cx="1739900" cy="57535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Eastern Europe </a:t>
                </a:r>
                <a:br>
                  <a:rPr lang="en-US" altLang="en-US" sz="1200" b="1"/>
                </a:br>
                <a:r>
                  <a:rPr lang="en-US" altLang="en-US" sz="1200" b="1"/>
                  <a:t>and central Asia</a:t>
                </a:r>
              </a:p>
              <a:p>
                <a:pPr algn="ctr">
                  <a:lnSpc>
                    <a:spcPct val="75000"/>
                  </a:lnSpc>
                  <a:spcBef>
                    <a:spcPts val="200"/>
                  </a:spcBef>
                  <a:spcAft>
                    <a:spcPts val="100"/>
                  </a:spcAft>
                </a:pPr>
                <a:r>
                  <a:rPr lang="en-US" altLang="en-US" sz="1400" b="1"/>
                  <a:t>1300</a:t>
                </a:r>
                <a:endParaRPr lang="en-US" altLang="en-US" sz="2400" b="1"/>
              </a:p>
              <a:p>
                <a:pPr algn="ctr">
                  <a:lnSpc>
                    <a:spcPct val="60000"/>
                  </a:lnSpc>
                </a:pPr>
                <a:r>
                  <a:rPr lang="en-US" altLang="en-US" sz="1000" b="1">
                    <a:solidFill>
                      <a:srgbClr val="5F5F5F"/>
                    </a:solidFill>
                    <a:latin typeface="Arial Narrow" pitchFamily="34" charset="0"/>
                  </a:rPr>
                  <a:t>[1100–1700]</a:t>
                </a:r>
                <a:endParaRPr lang="en-US" altLang="en-US" sz="1000" b="1"/>
              </a:p>
            </p:txBody>
          </p:sp>
          <p:sp>
            <p:nvSpPr>
              <p:cNvPr id="17" name="Rectangle 30"/>
              <p:cNvSpPr>
                <a:spLocks noChangeArrowheads="1"/>
              </p:cNvSpPr>
              <p:nvPr/>
            </p:nvSpPr>
            <p:spPr bwMode="auto">
              <a:xfrm>
                <a:off x="6765538" y="3847630"/>
                <a:ext cx="2197100" cy="44012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tabLst>
                    <a:tab pos="285750" algn="l"/>
                  </a:tabLst>
                  <a:defRPr>
                    <a:solidFill>
                      <a:schemeClr val="tx1"/>
                    </a:solidFill>
                    <a:latin typeface="Arial" charset="0"/>
                    <a:ea typeface="ＭＳ Ｐゴシック" pitchFamily="34" charset="-128"/>
                  </a:defRPr>
                </a:lvl1pPr>
                <a:lvl2pPr marL="37931725" indent="-37474525" defTabSz="935038" eaLnBrk="0" hangingPunct="0">
                  <a:tabLst>
                    <a:tab pos="285750" algn="l"/>
                  </a:tabLst>
                  <a:defRPr>
                    <a:solidFill>
                      <a:schemeClr val="tx1"/>
                    </a:solidFill>
                    <a:latin typeface="Arial" charset="0"/>
                    <a:ea typeface="ＭＳ Ｐゴシック" pitchFamily="34" charset="-128"/>
                  </a:defRPr>
                </a:lvl2pPr>
                <a:lvl3pPr marL="1143000" indent="-228600" defTabSz="935038" eaLnBrk="0" hangingPunct="0">
                  <a:tabLst>
                    <a:tab pos="285750" algn="l"/>
                  </a:tabLst>
                  <a:defRPr>
                    <a:solidFill>
                      <a:schemeClr val="tx1"/>
                    </a:solidFill>
                    <a:latin typeface="Arial" charset="0"/>
                    <a:ea typeface="ＭＳ Ｐゴシック" pitchFamily="34" charset="-128"/>
                  </a:defRPr>
                </a:lvl3pPr>
                <a:lvl4pPr marL="1600200" indent="-228600" defTabSz="935038" eaLnBrk="0" hangingPunct="0">
                  <a:tabLst>
                    <a:tab pos="285750" algn="l"/>
                  </a:tabLst>
                  <a:defRPr>
                    <a:solidFill>
                      <a:schemeClr val="tx1"/>
                    </a:solidFill>
                    <a:latin typeface="Arial" charset="0"/>
                    <a:ea typeface="ＭＳ Ｐゴシック" pitchFamily="34" charset="-128"/>
                  </a:defRPr>
                </a:lvl4pPr>
                <a:lvl5pPr marL="2057400" indent="-228600" defTabSz="935038" eaLnBrk="0" hangingPunct="0">
                  <a:tabLst>
                    <a:tab pos="285750" algn="l"/>
                  </a:tabLst>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9pPr>
              </a:lstStyle>
              <a:p>
                <a:pPr algn="ctr">
                  <a:lnSpc>
                    <a:spcPct val="75000"/>
                  </a:lnSpc>
                </a:pPr>
                <a:r>
                  <a:rPr lang="en-US" altLang="en-US" sz="1200" b="1"/>
                  <a:t>Asia and the Pacific</a:t>
                </a:r>
              </a:p>
              <a:p>
                <a:pPr algn="ctr">
                  <a:lnSpc>
                    <a:spcPct val="75000"/>
                  </a:lnSpc>
                  <a:spcBef>
                    <a:spcPts val="200"/>
                  </a:spcBef>
                  <a:spcAft>
                    <a:spcPts val="100"/>
                  </a:spcAft>
                </a:pPr>
                <a:r>
                  <a:rPr lang="en-US" altLang="en-US" sz="1400" b="1"/>
                  <a:t>10 000</a:t>
                </a:r>
              </a:p>
              <a:p>
                <a:pPr algn="ctr">
                  <a:lnSpc>
                    <a:spcPct val="60000"/>
                  </a:lnSpc>
                </a:pPr>
                <a:r>
                  <a:rPr lang="en-US" altLang="en-US" sz="1000" b="1">
                    <a:solidFill>
                      <a:srgbClr val="5F5F5F"/>
                    </a:solidFill>
                    <a:latin typeface="Arial Narrow" pitchFamily="34" charset="0"/>
                  </a:rPr>
                  <a:t>[7600–14 000]</a:t>
                </a:r>
              </a:p>
            </p:txBody>
          </p:sp>
          <p:sp>
            <p:nvSpPr>
              <p:cNvPr id="18" name="Rectangle 32"/>
              <p:cNvSpPr>
                <a:spLocks noChangeArrowheads="1"/>
              </p:cNvSpPr>
              <p:nvPr/>
            </p:nvSpPr>
            <p:spPr bwMode="auto">
              <a:xfrm>
                <a:off x="1327150" y="2276475"/>
                <a:ext cx="3698875" cy="32573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North America and western and central Europe</a:t>
                </a:r>
              </a:p>
              <a:p>
                <a:pPr algn="ctr" eaLnBrk="1" hangingPunct="1">
                  <a:lnSpc>
                    <a:spcPct val="75000"/>
                  </a:lnSpc>
                  <a:spcBef>
                    <a:spcPts val="200"/>
                  </a:spcBef>
                  <a:spcAft>
                    <a:spcPts val="100"/>
                  </a:spcAft>
                </a:pPr>
                <a:r>
                  <a:rPr lang="en-US" altLang="en-US" sz="1400" b="1"/>
                  <a:t>…*</a:t>
                </a:r>
              </a:p>
            </p:txBody>
          </p:sp>
          <p:sp>
            <p:nvSpPr>
              <p:cNvPr id="19" name="Rectangle 28"/>
              <p:cNvSpPr>
                <a:spLocks noChangeArrowheads="1"/>
              </p:cNvSpPr>
              <p:nvPr/>
            </p:nvSpPr>
            <p:spPr bwMode="auto">
              <a:xfrm>
                <a:off x="4364038" y="4257675"/>
                <a:ext cx="2182812" cy="44012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Eastern and southern Africa</a:t>
                </a:r>
              </a:p>
              <a:p>
                <a:pPr algn="ctr">
                  <a:lnSpc>
                    <a:spcPct val="75000"/>
                  </a:lnSpc>
                  <a:spcBef>
                    <a:spcPts val="200"/>
                  </a:spcBef>
                  <a:spcAft>
                    <a:spcPts val="100"/>
                  </a:spcAft>
                </a:pPr>
                <a:r>
                  <a:rPr lang="en-GB" altLang="en-US" sz="1400" b="1"/>
                  <a:t>50 000</a:t>
                </a:r>
                <a:endParaRPr lang="en-US" altLang="en-US" sz="1400" b="1"/>
              </a:p>
              <a:p>
                <a:pPr algn="ctr">
                  <a:lnSpc>
                    <a:spcPct val="60000"/>
                  </a:lnSpc>
                </a:pPr>
                <a:r>
                  <a:rPr lang="en-US" altLang="en-US" sz="1000" b="1">
                    <a:solidFill>
                      <a:srgbClr val="5F5F5F"/>
                    </a:solidFill>
                    <a:latin typeface="Arial Narrow" pitchFamily="34" charset="0"/>
                  </a:rPr>
                  <a:t>[34 000–79 000]</a:t>
                </a:r>
              </a:p>
            </p:txBody>
          </p:sp>
          <p:sp>
            <p:nvSpPr>
              <p:cNvPr id="20" name="Rectangle 33"/>
              <p:cNvSpPr>
                <a:spLocks noChangeArrowheads="1"/>
              </p:cNvSpPr>
              <p:nvPr/>
            </p:nvSpPr>
            <p:spPr bwMode="auto">
              <a:xfrm>
                <a:off x="2373313" y="4150241"/>
                <a:ext cx="176212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Latin America </a:t>
                </a:r>
              </a:p>
              <a:p>
                <a:pPr algn="ctr">
                  <a:lnSpc>
                    <a:spcPct val="75000"/>
                  </a:lnSpc>
                  <a:spcBef>
                    <a:spcPts val="200"/>
                  </a:spcBef>
                  <a:spcAft>
                    <a:spcPts val="100"/>
                  </a:spcAft>
                </a:pPr>
                <a:r>
                  <a:rPr lang="en-US" altLang="en-US" sz="1400" b="1"/>
                  <a:t>3900</a:t>
                </a:r>
              </a:p>
              <a:p>
                <a:pPr algn="ctr">
                  <a:lnSpc>
                    <a:spcPct val="60000"/>
                  </a:lnSpc>
                </a:pPr>
                <a:r>
                  <a:rPr lang="en-US" altLang="en-US" sz="1000" b="1">
                    <a:solidFill>
                      <a:srgbClr val="5F5F5F"/>
                    </a:solidFill>
                    <a:latin typeface="Arial Narrow" pitchFamily="34" charset="0"/>
                  </a:rPr>
                  <a:t>[3000–4700]</a:t>
                </a:r>
              </a:p>
            </p:txBody>
          </p:sp>
          <p:sp>
            <p:nvSpPr>
              <p:cNvPr id="21" name="Rectangle 33"/>
              <p:cNvSpPr>
                <a:spLocks noChangeArrowheads="1"/>
              </p:cNvSpPr>
              <p:nvPr/>
            </p:nvSpPr>
            <p:spPr bwMode="auto">
              <a:xfrm>
                <a:off x="2119164" y="3150395"/>
                <a:ext cx="176212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Caribbean</a:t>
                </a:r>
              </a:p>
              <a:p>
                <a:pPr algn="ctr">
                  <a:lnSpc>
                    <a:spcPct val="75000"/>
                  </a:lnSpc>
                  <a:spcBef>
                    <a:spcPts val="200"/>
                  </a:spcBef>
                  <a:spcAft>
                    <a:spcPts val="100"/>
                  </a:spcAft>
                </a:pPr>
                <a:r>
                  <a:rPr lang="en-US" altLang="en-US" sz="1400" b="1"/>
                  <a:t>1300</a:t>
                </a:r>
              </a:p>
              <a:p>
                <a:pPr algn="ctr">
                  <a:lnSpc>
                    <a:spcPct val="60000"/>
                  </a:lnSpc>
                </a:pPr>
                <a:r>
                  <a:rPr lang="en-US" altLang="en-US" sz="1000" b="1">
                    <a:solidFill>
                      <a:srgbClr val="5F5F5F"/>
                    </a:solidFill>
                    <a:latin typeface="Arial Narrow" pitchFamily="34" charset="0"/>
                  </a:rPr>
                  <a:t>[900 – 1900]</a:t>
                </a:r>
              </a:p>
            </p:txBody>
          </p:sp>
        </p:grpSp>
        <p:sp>
          <p:nvSpPr>
            <p:cNvPr id="23" name="TextBox 22">
              <a:extLst>
                <a:ext uri="{FF2B5EF4-FFF2-40B4-BE49-F238E27FC236}">
                  <a16:creationId xmlns:a16="http://schemas.microsoft.com/office/drawing/2014/main" id="{E7321E15-B3CC-4D41-AB53-0A34BA3F4691}"/>
                </a:ext>
              </a:extLst>
            </p:cNvPr>
            <p:cNvSpPr txBox="1"/>
            <p:nvPr/>
          </p:nvSpPr>
          <p:spPr>
            <a:xfrm>
              <a:off x="685800" y="4709160"/>
              <a:ext cx="1645920" cy="515526"/>
            </a:xfrm>
            <a:prstGeom prst="rect">
              <a:avLst/>
            </a:prstGeom>
            <a:noFill/>
          </p:spPr>
          <p:txBody>
            <a:bodyPr wrap="square" rtlCol="0">
              <a:spAutoFit/>
            </a:bodyPr>
            <a:lstStyle/>
            <a:p>
              <a:pPr>
                <a:lnSpc>
                  <a:spcPts val="1100"/>
                </a:lnSpc>
              </a:pPr>
              <a:r>
                <a:rPr lang="en-GB" sz="1000">
                  <a:latin typeface="+mn-lt"/>
                </a:rPr>
                <a:t>*Estimates for children are not published because of small numbers.</a:t>
              </a:r>
            </a:p>
          </p:txBody>
        </p:sp>
      </p:gr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2A21BE2-4FA8-4681-B7AB-1C95A8B23B33}"/>
              </a:ext>
            </a:extLst>
          </p:cNvPr>
          <p:cNvGrpSpPr/>
          <p:nvPr/>
        </p:nvGrpSpPr>
        <p:grpSpPr>
          <a:xfrm>
            <a:off x="755374" y="357809"/>
            <a:ext cx="10986052" cy="5910469"/>
            <a:chOff x="606425" y="730250"/>
            <a:chExt cx="9585325" cy="5134113"/>
          </a:xfrm>
        </p:grpSpPr>
        <p:sp>
          <p:nvSpPr>
            <p:cNvPr id="15371" name="Rectangle 37"/>
            <p:cNvSpPr>
              <a:spLocks noChangeArrowheads="1"/>
            </p:cNvSpPr>
            <p:nvPr/>
          </p:nvSpPr>
          <p:spPr bwMode="auto">
            <a:xfrm>
              <a:off x="606425" y="730250"/>
              <a:ext cx="95853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defTabSz="457200" eaLnBrk="0" hangingPunct="0">
                <a:defRPr>
                  <a:solidFill>
                    <a:schemeClr val="tx1"/>
                  </a:solidFill>
                  <a:latin typeface="Arial" charset="0"/>
                  <a:ea typeface="ＭＳ Ｐゴシック" pitchFamily="34" charset="-128"/>
                </a:defRPr>
              </a:lvl1pPr>
              <a:lvl2pPr marL="37931725" indent="-37474525" defTabSz="457200" eaLnBrk="0" hangingPunct="0">
                <a:defRPr>
                  <a:solidFill>
                    <a:schemeClr val="tx1"/>
                  </a:solidFill>
                  <a:latin typeface="Arial" charset="0"/>
                  <a:ea typeface="ＭＳ Ｐゴシック" pitchFamily="34" charset="-128"/>
                </a:defRPr>
              </a:lvl2pPr>
              <a:lvl3pPr marL="1143000" indent="-228600" defTabSz="457200" eaLnBrk="0" hangingPunct="0">
                <a:defRPr>
                  <a:solidFill>
                    <a:schemeClr val="tx1"/>
                  </a:solidFill>
                  <a:latin typeface="Arial" charset="0"/>
                  <a:ea typeface="ＭＳ Ｐゴシック" pitchFamily="34" charset="-128"/>
                </a:defRPr>
              </a:lvl3pPr>
              <a:lvl4pPr marL="1600200" indent="-228600" defTabSz="457200" eaLnBrk="0" hangingPunct="0">
                <a:defRPr>
                  <a:solidFill>
                    <a:schemeClr val="tx1"/>
                  </a:solidFill>
                  <a:latin typeface="Arial" charset="0"/>
                  <a:ea typeface="ＭＳ Ｐゴシック" pitchFamily="34" charset="-128"/>
                </a:defRPr>
              </a:lvl4pPr>
              <a:lvl5pPr marL="2057400" indent="-228600" defTabSz="457200" eaLnBrk="0" hangingPunct="0">
                <a:defRPr>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r>
                <a:rPr lang="en-US" altLang="en-US" sz="2100" b="1">
                  <a:latin typeface="Arial Bold"/>
                  <a:ea typeface="ＭＳ Ｐゴシック"/>
                  <a:cs typeface="Arial Bold"/>
                </a:rPr>
                <a:t>Estimated deaths in children (&lt;15 years) from AIDS </a:t>
              </a:r>
              <a:r>
                <a:rPr lang="en-US" altLang="en-US" sz="2200" b="1">
                  <a:solidFill>
                    <a:srgbClr val="00A99A"/>
                  </a:solidFill>
                  <a:latin typeface="Arial"/>
                  <a:ea typeface="ＭＳ Ｐゴシック"/>
                  <a:sym typeface="Webdings" pitchFamily="18" charset="2"/>
                </a:rPr>
                <a:t></a:t>
              </a:r>
              <a:r>
                <a:rPr lang="en-US" altLang="en-US" sz="2100" b="1">
                  <a:latin typeface="Arial Bold"/>
                  <a:ea typeface="ＭＳ Ｐゴシック"/>
                  <a:cs typeface="Arial Bold"/>
                </a:rPr>
                <a:t> 2023 </a:t>
              </a:r>
              <a:endParaRPr lang="en-US" altLang="en-US" sz="2100" b="1">
                <a:latin typeface="Arial Bold" charset="0"/>
                <a:cs typeface="Arial Bold"/>
              </a:endParaRPr>
            </a:p>
          </p:txBody>
        </p:sp>
        <p:grpSp>
          <p:nvGrpSpPr>
            <p:cNvPr id="3" name="Group 2">
              <a:extLst>
                <a:ext uri="{FF2B5EF4-FFF2-40B4-BE49-F238E27FC236}">
                  <a16:creationId xmlns:a16="http://schemas.microsoft.com/office/drawing/2014/main" id="{6C4D03D2-15DB-40AB-8DC1-FCC68997BDBF}"/>
                </a:ext>
              </a:extLst>
            </p:cNvPr>
            <p:cNvGrpSpPr/>
            <p:nvPr/>
          </p:nvGrpSpPr>
          <p:grpSpPr>
            <a:xfrm>
              <a:off x="1246894" y="1440000"/>
              <a:ext cx="8029861" cy="4424363"/>
              <a:chOff x="1246894" y="1504950"/>
              <a:chExt cx="8029861" cy="4424363"/>
            </a:xfrm>
          </p:grpSpPr>
          <p:pic>
            <p:nvPicPr>
              <p:cNvPr id="22" name="Picture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894" y="1504950"/>
                <a:ext cx="8029861" cy="3878199"/>
              </a:xfrm>
              <a:prstGeom prst="rect">
                <a:avLst/>
              </a:prstGeom>
            </p:spPr>
          </p:pic>
          <p:sp>
            <p:nvSpPr>
              <p:cNvPr id="15363" name="Rectangle 38"/>
              <p:cNvSpPr>
                <a:spLocks noChangeArrowheads="1"/>
              </p:cNvSpPr>
              <p:nvPr/>
            </p:nvSpPr>
            <p:spPr bwMode="auto">
              <a:xfrm>
                <a:off x="1555750" y="5529263"/>
                <a:ext cx="7418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184" tIns="47092" rIns="94184" bIns="47092">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r>
                  <a:rPr lang="en-US" altLang="en-US" sz="2000" b="1"/>
                  <a:t>Total: 76 000 </a:t>
                </a:r>
                <a:r>
                  <a:rPr lang="en-US" altLang="en-US">
                    <a:solidFill>
                      <a:srgbClr val="4D4D4D"/>
                    </a:solidFill>
                  </a:rPr>
                  <a:t>[53 000–110 000]</a:t>
                </a:r>
              </a:p>
            </p:txBody>
          </p:sp>
          <p:sp>
            <p:nvSpPr>
              <p:cNvPr id="14" name="Rectangle 27"/>
              <p:cNvSpPr>
                <a:spLocks noChangeArrowheads="1"/>
              </p:cNvSpPr>
              <p:nvPr/>
            </p:nvSpPr>
            <p:spPr bwMode="auto">
              <a:xfrm>
                <a:off x="4251325" y="3083360"/>
                <a:ext cx="2278063" cy="44012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Middle East and North Africa</a:t>
                </a:r>
              </a:p>
              <a:p>
                <a:pPr algn="ctr">
                  <a:lnSpc>
                    <a:spcPct val="75000"/>
                  </a:lnSpc>
                  <a:spcBef>
                    <a:spcPts val="200"/>
                  </a:spcBef>
                  <a:spcAft>
                    <a:spcPts val="100"/>
                  </a:spcAft>
                </a:pPr>
                <a:r>
                  <a:rPr lang="en-US" altLang="en-US" sz="1400" b="1"/>
                  <a:t>1100</a:t>
                </a:r>
              </a:p>
              <a:p>
                <a:pPr algn="ctr">
                  <a:lnSpc>
                    <a:spcPct val="60000"/>
                  </a:lnSpc>
                </a:pPr>
                <a:r>
                  <a:rPr lang="en-US" altLang="en-US" sz="1000" b="1">
                    <a:solidFill>
                      <a:srgbClr val="5F5F5F"/>
                    </a:solidFill>
                    <a:latin typeface="Arial Narrow" pitchFamily="34" charset="0"/>
                  </a:rPr>
                  <a:t>[770–1700]</a:t>
                </a:r>
              </a:p>
            </p:txBody>
          </p:sp>
          <p:sp>
            <p:nvSpPr>
              <p:cNvPr id="15" name="Rectangle 28"/>
              <p:cNvSpPr>
                <a:spLocks noChangeArrowheads="1"/>
              </p:cNvSpPr>
              <p:nvPr/>
            </p:nvSpPr>
            <p:spPr bwMode="auto">
              <a:xfrm>
                <a:off x="3829310" y="3586544"/>
                <a:ext cx="1947862" cy="44012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Western and central Africa</a:t>
                </a:r>
              </a:p>
              <a:p>
                <a:pPr algn="ctr">
                  <a:lnSpc>
                    <a:spcPct val="75000"/>
                  </a:lnSpc>
                  <a:spcBef>
                    <a:spcPts val="200"/>
                  </a:spcBef>
                  <a:spcAft>
                    <a:spcPts val="100"/>
                  </a:spcAft>
                </a:pPr>
                <a:r>
                  <a:rPr lang="en-GB" altLang="en-US" sz="1400" b="1"/>
                  <a:t>33 000</a:t>
                </a:r>
                <a:endParaRPr lang="en-US" altLang="en-US" sz="1400" b="1"/>
              </a:p>
              <a:p>
                <a:pPr algn="ctr">
                  <a:lnSpc>
                    <a:spcPct val="60000"/>
                  </a:lnSpc>
                </a:pPr>
                <a:r>
                  <a:rPr lang="en-US" altLang="en-US" sz="1000" b="1">
                    <a:solidFill>
                      <a:srgbClr val="5F5F5F"/>
                    </a:solidFill>
                    <a:latin typeface="Arial Narrow" pitchFamily="34" charset="0"/>
                  </a:rPr>
                  <a:t>[24 000–43 000]</a:t>
                </a:r>
              </a:p>
            </p:txBody>
          </p:sp>
          <p:sp>
            <p:nvSpPr>
              <p:cNvPr id="16" name="Rectangle 29"/>
              <p:cNvSpPr>
                <a:spLocks noChangeArrowheads="1"/>
              </p:cNvSpPr>
              <p:nvPr/>
            </p:nvSpPr>
            <p:spPr bwMode="auto">
              <a:xfrm>
                <a:off x="5800354" y="1996040"/>
                <a:ext cx="1739900" cy="618439"/>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Eastern Europe </a:t>
                </a:r>
                <a:br>
                  <a:rPr lang="en-US" altLang="en-US" sz="1200" b="1"/>
                </a:br>
                <a:r>
                  <a:rPr lang="en-US" altLang="en-US" sz="1200" b="1"/>
                  <a:t>and central Asia</a:t>
                </a:r>
              </a:p>
              <a:p>
                <a:pPr algn="ctr" defTabSz="914400" eaLnBrk="1" hangingPunct="1">
                  <a:lnSpc>
                    <a:spcPct val="75000"/>
                  </a:lnSpc>
                  <a:spcBef>
                    <a:spcPts val="200"/>
                  </a:spcBef>
                  <a:spcAft>
                    <a:spcPts val="100"/>
                  </a:spcAft>
                  <a:defRPr/>
                </a:pPr>
                <a:r>
                  <a:rPr lang="en-US" altLang="en-US" sz="1400" b="1">
                    <a:solidFill>
                      <a:prstClr val="black"/>
                    </a:solidFill>
                  </a:rPr>
                  <a:t>670</a:t>
                </a:r>
              </a:p>
              <a:p>
                <a:pPr algn="ctr" defTabSz="914400" eaLnBrk="1" hangingPunct="1">
                  <a:lnSpc>
                    <a:spcPct val="75000"/>
                  </a:lnSpc>
                  <a:spcBef>
                    <a:spcPts val="200"/>
                  </a:spcBef>
                  <a:spcAft>
                    <a:spcPts val="100"/>
                  </a:spcAft>
                  <a:defRPr/>
                </a:pPr>
                <a:r>
                  <a:rPr lang="en-US" altLang="en-US" sz="1000" b="1">
                    <a:solidFill>
                      <a:srgbClr val="5F5F5F"/>
                    </a:solidFill>
                    <a:latin typeface="Arial Narrow" pitchFamily="34" charset="0"/>
                  </a:rPr>
                  <a:t>[550 – 870]]</a:t>
                </a:r>
              </a:p>
            </p:txBody>
          </p:sp>
          <p:sp>
            <p:nvSpPr>
              <p:cNvPr id="17" name="Rectangle 30"/>
              <p:cNvSpPr>
                <a:spLocks noChangeArrowheads="1"/>
              </p:cNvSpPr>
              <p:nvPr/>
            </p:nvSpPr>
            <p:spPr bwMode="auto">
              <a:xfrm>
                <a:off x="6765554" y="3841453"/>
                <a:ext cx="2197100" cy="44012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tabLst>
                    <a:tab pos="285750" algn="l"/>
                  </a:tabLst>
                  <a:defRPr>
                    <a:solidFill>
                      <a:schemeClr val="tx1"/>
                    </a:solidFill>
                    <a:latin typeface="Arial" charset="0"/>
                    <a:ea typeface="ＭＳ Ｐゴシック" pitchFamily="34" charset="-128"/>
                  </a:defRPr>
                </a:lvl1pPr>
                <a:lvl2pPr marL="37931725" indent="-37474525" defTabSz="935038" eaLnBrk="0" hangingPunct="0">
                  <a:tabLst>
                    <a:tab pos="285750" algn="l"/>
                  </a:tabLst>
                  <a:defRPr>
                    <a:solidFill>
                      <a:schemeClr val="tx1"/>
                    </a:solidFill>
                    <a:latin typeface="Arial" charset="0"/>
                    <a:ea typeface="ＭＳ Ｐゴシック" pitchFamily="34" charset="-128"/>
                  </a:defRPr>
                </a:lvl2pPr>
                <a:lvl3pPr marL="1143000" indent="-228600" defTabSz="935038" eaLnBrk="0" hangingPunct="0">
                  <a:tabLst>
                    <a:tab pos="285750" algn="l"/>
                  </a:tabLst>
                  <a:defRPr>
                    <a:solidFill>
                      <a:schemeClr val="tx1"/>
                    </a:solidFill>
                    <a:latin typeface="Arial" charset="0"/>
                    <a:ea typeface="ＭＳ Ｐゴシック" pitchFamily="34" charset="-128"/>
                  </a:defRPr>
                </a:lvl3pPr>
                <a:lvl4pPr marL="1600200" indent="-228600" defTabSz="935038" eaLnBrk="0" hangingPunct="0">
                  <a:tabLst>
                    <a:tab pos="285750" algn="l"/>
                  </a:tabLst>
                  <a:defRPr>
                    <a:solidFill>
                      <a:schemeClr val="tx1"/>
                    </a:solidFill>
                    <a:latin typeface="Arial" charset="0"/>
                    <a:ea typeface="ＭＳ Ｐゴシック" pitchFamily="34" charset="-128"/>
                  </a:defRPr>
                </a:lvl4pPr>
                <a:lvl5pPr marL="2057400" indent="-228600" defTabSz="935038" eaLnBrk="0" hangingPunct="0">
                  <a:tabLst>
                    <a:tab pos="285750" algn="l"/>
                  </a:tabLst>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tabLst>
                    <a:tab pos="285750" algn="l"/>
                  </a:tabLst>
                  <a:defRPr>
                    <a:solidFill>
                      <a:schemeClr val="tx1"/>
                    </a:solidFill>
                    <a:latin typeface="Arial" charset="0"/>
                    <a:ea typeface="ＭＳ Ｐゴシック" pitchFamily="34" charset="-128"/>
                  </a:defRPr>
                </a:lvl9pPr>
              </a:lstStyle>
              <a:p>
                <a:pPr algn="ctr">
                  <a:lnSpc>
                    <a:spcPct val="75000"/>
                  </a:lnSpc>
                </a:pPr>
                <a:r>
                  <a:rPr lang="en-US" altLang="en-US" sz="1200" b="1"/>
                  <a:t>Asia and the Pacific</a:t>
                </a:r>
              </a:p>
              <a:p>
                <a:pPr algn="ctr">
                  <a:lnSpc>
                    <a:spcPct val="75000"/>
                  </a:lnSpc>
                  <a:spcBef>
                    <a:spcPts val="200"/>
                  </a:spcBef>
                  <a:spcAft>
                    <a:spcPts val="100"/>
                  </a:spcAft>
                </a:pPr>
                <a:r>
                  <a:rPr lang="en-US" altLang="en-US" sz="1400" b="1"/>
                  <a:t>6100</a:t>
                </a:r>
              </a:p>
              <a:p>
                <a:pPr algn="ctr">
                  <a:lnSpc>
                    <a:spcPct val="60000"/>
                  </a:lnSpc>
                </a:pPr>
                <a:r>
                  <a:rPr lang="en-US" altLang="en-US" sz="1000" b="1">
                    <a:solidFill>
                      <a:srgbClr val="5F5F5F"/>
                    </a:solidFill>
                    <a:latin typeface="Arial Narrow" pitchFamily="34" charset="0"/>
                  </a:rPr>
                  <a:t>[4500–8700]</a:t>
                </a:r>
              </a:p>
            </p:txBody>
          </p:sp>
          <p:sp>
            <p:nvSpPr>
              <p:cNvPr id="18" name="Rectangle 32"/>
              <p:cNvSpPr>
                <a:spLocks noChangeArrowheads="1"/>
              </p:cNvSpPr>
              <p:nvPr/>
            </p:nvSpPr>
            <p:spPr bwMode="auto">
              <a:xfrm>
                <a:off x="1327150" y="2276475"/>
                <a:ext cx="3698875" cy="526234"/>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North America and western and central Europe</a:t>
                </a:r>
              </a:p>
              <a:p>
                <a:pPr algn="ctr" eaLnBrk="1" hangingPunct="1">
                  <a:lnSpc>
                    <a:spcPct val="75000"/>
                  </a:lnSpc>
                  <a:spcBef>
                    <a:spcPts val="200"/>
                  </a:spcBef>
                  <a:spcAft>
                    <a:spcPts val="100"/>
                  </a:spcAft>
                </a:pPr>
                <a:r>
                  <a:rPr lang="en-US" altLang="en-US" sz="1400" b="1"/>
                  <a:t>…*</a:t>
                </a:r>
              </a:p>
              <a:p>
                <a:pPr algn="ctr" eaLnBrk="1" hangingPunct="1">
                  <a:lnSpc>
                    <a:spcPct val="75000"/>
                  </a:lnSpc>
                  <a:spcBef>
                    <a:spcPts val="200"/>
                  </a:spcBef>
                  <a:spcAft>
                    <a:spcPts val="100"/>
                  </a:spcAft>
                </a:pPr>
                <a:endParaRPr lang="en-US" altLang="en-US" sz="1400" b="1"/>
              </a:p>
            </p:txBody>
          </p:sp>
          <p:sp>
            <p:nvSpPr>
              <p:cNvPr id="19" name="Rectangle 28"/>
              <p:cNvSpPr>
                <a:spLocks noChangeArrowheads="1"/>
              </p:cNvSpPr>
              <p:nvPr/>
            </p:nvSpPr>
            <p:spPr bwMode="auto">
              <a:xfrm>
                <a:off x="4364038" y="4257675"/>
                <a:ext cx="2182812" cy="440120"/>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Eastern and southern Africa</a:t>
                </a:r>
              </a:p>
              <a:p>
                <a:pPr algn="ctr">
                  <a:lnSpc>
                    <a:spcPct val="75000"/>
                  </a:lnSpc>
                  <a:spcBef>
                    <a:spcPts val="200"/>
                  </a:spcBef>
                  <a:spcAft>
                    <a:spcPts val="100"/>
                  </a:spcAft>
                </a:pPr>
                <a:r>
                  <a:rPr lang="en-GB" altLang="en-US" sz="1400" b="1"/>
                  <a:t>32 000</a:t>
                </a:r>
                <a:endParaRPr lang="en-US" altLang="en-US" sz="1400" b="1"/>
              </a:p>
              <a:p>
                <a:pPr algn="ctr">
                  <a:lnSpc>
                    <a:spcPct val="60000"/>
                  </a:lnSpc>
                </a:pPr>
                <a:r>
                  <a:rPr lang="en-US" altLang="en-US" sz="1000" b="1">
                    <a:solidFill>
                      <a:srgbClr val="5F5F5F"/>
                    </a:solidFill>
                    <a:latin typeface="Arial Narrow" pitchFamily="34" charset="0"/>
                  </a:rPr>
                  <a:t>[20 000–47 000]</a:t>
                </a:r>
              </a:p>
            </p:txBody>
          </p:sp>
          <p:sp>
            <p:nvSpPr>
              <p:cNvPr id="20" name="Rectangle 33"/>
              <p:cNvSpPr>
                <a:spLocks noChangeArrowheads="1"/>
              </p:cNvSpPr>
              <p:nvPr/>
            </p:nvSpPr>
            <p:spPr bwMode="auto">
              <a:xfrm>
                <a:off x="2373313" y="4150241"/>
                <a:ext cx="176212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Latin America </a:t>
                </a:r>
              </a:p>
              <a:p>
                <a:pPr algn="ctr">
                  <a:lnSpc>
                    <a:spcPct val="75000"/>
                  </a:lnSpc>
                  <a:spcBef>
                    <a:spcPts val="200"/>
                  </a:spcBef>
                  <a:spcAft>
                    <a:spcPts val="100"/>
                  </a:spcAft>
                </a:pPr>
                <a:r>
                  <a:rPr lang="en-US" altLang="en-US" sz="1400" b="1"/>
                  <a:t>2700</a:t>
                </a:r>
              </a:p>
              <a:p>
                <a:pPr algn="ctr">
                  <a:lnSpc>
                    <a:spcPct val="60000"/>
                  </a:lnSpc>
                </a:pPr>
                <a:r>
                  <a:rPr lang="en-US" altLang="en-US" sz="1000" b="1">
                    <a:solidFill>
                      <a:srgbClr val="5F5F5F"/>
                    </a:solidFill>
                    <a:latin typeface="Arial Narrow" pitchFamily="34" charset="0"/>
                  </a:rPr>
                  <a:t>[2100–3300]</a:t>
                </a:r>
              </a:p>
            </p:txBody>
          </p:sp>
          <p:sp>
            <p:nvSpPr>
              <p:cNvPr id="21" name="Rectangle 33"/>
              <p:cNvSpPr>
                <a:spLocks noChangeArrowheads="1"/>
              </p:cNvSpPr>
              <p:nvPr/>
            </p:nvSpPr>
            <p:spPr bwMode="auto">
              <a:xfrm>
                <a:off x="2119164" y="3140968"/>
                <a:ext cx="1762125" cy="436145"/>
              </a:xfrm>
              <a:prstGeom prst="rect">
                <a:avLst/>
              </a:prstGeom>
              <a:noFill/>
              <a:ln>
                <a:noFill/>
              </a:ln>
              <a:effectLst>
                <a:outerShdw blurRad="38100" dist="25400" dir="2700000" algn="tl" rotWithShape="0">
                  <a:schemeClr val="bg1">
                    <a:alpha val="7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35038" eaLnBrk="0" hangingPunct="0">
                  <a:defRPr>
                    <a:solidFill>
                      <a:schemeClr val="tx1"/>
                    </a:solidFill>
                    <a:latin typeface="Arial" charset="0"/>
                    <a:ea typeface="ＭＳ Ｐゴシック" pitchFamily="34" charset="-128"/>
                  </a:defRPr>
                </a:lvl1pPr>
                <a:lvl2pPr marL="37931725" indent="-37474525" defTabSz="935038" eaLnBrk="0" hangingPunct="0">
                  <a:defRPr>
                    <a:solidFill>
                      <a:schemeClr val="tx1"/>
                    </a:solidFill>
                    <a:latin typeface="Arial" charset="0"/>
                    <a:ea typeface="ＭＳ Ｐゴシック" pitchFamily="34" charset="-128"/>
                  </a:defRPr>
                </a:lvl2pPr>
                <a:lvl3pPr marL="1143000" indent="-228600" defTabSz="935038" eaLnBrk="0" hangingPunct="0">
                  <a:defRPr>
                    <a:solidFill>
                      <a:schemeClr val="tx1"/>
                    </a:solidFill>
                    <a:latin typeface="Arial" charset="0"/>
                    <a:ea typeface="ＭＳ Ｐゴシック" pitchFamily="34" charset="-128"/>
                  </a:defRPr>
                </a:lvl3pPr>
                <a:lvl4pPr marL="1600200" indent="-228600" defTabSz="935038" eaLnBrk="0" hangingPunct="0">
                  <a:defRPr>
                    <a:solidFill>
                      <a:schemeClr val="tx1"/>
                    </a:solidFill>
                    <a:latin typeface="Arial" charset="0"/>
                    <a:ea typeface="ＭＳ Ｐゴシック" pitchFamily="34" charset="-128"/>
                  </a:defRPr>
                </a:lvl4pPr>
                <a:lvl5pPr marL="2057400" indent="-228600" defTabSz="935038" eaLnBrk="0" hangingPunct="0">
                  <a:defRPr>
                    <a:solidFill>
                      <a:schemeClr val="tx1"/>
                    </a:solidFill>
                    <a:latin typeface="Arial" charset="0"/>
                    <a:ea typeface="ＭＳ Ｐゴシック" pitchFamily="34" charset="-128"/>
                  </a:defRPr>
                </a:lvl5pPr>
                <a:lvl6pPr marL="2514600" indent="-228600" defTabSz="935038"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defTabSz="935038"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defTabSz="935038"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defTabSz="935038" eaLnBrk="0" fontAlgn="base" hangingPunct="0">
                  <a:spcBef>
                    <a:spcPct val="0"/>
                  </a:spcBef>
                  <a:spcAft>
                    <a:spcPct val="0"/>
                  </a:spcAft>
                  <a:defRPr>
                    <a:solidFill>
                      <a:schemeClr val="tx1"/>
                    </a:solidFill>
                    <a:latin typeface="Arial" charset="0"/>
                    <a:ea typeface="ＭＳ Ｐゴシック" pitchFamily="34" charset="-128"/>
                  </a:defRPr>
                </a:lvl9pPr>
              </a:lstStyle>
              <a:p>
                <a:pPr algn="ctr">
                  <a:lnSpc>
                    <a:spcPct val="75000"/>
                  </a:lnSpc>
                </a:pPr>
                <a:r>
                  <a:rPr lang="en-US" altLang="en-US" sz="1200" b="1"/>
                  <a:t>Caribbean</a:t>
                </a:r>
              </a:p>
              <a:p>
                <a:pPr algn="ctr">
                  <a:lnSpc>
                    <a:spcPct val="75000"/>
                  </a:lnSpc>
                  <a:spcBef>
                    <a:spcPts val="200"/>
                  </a:spcBef>
                  <a:spcAft>
                    <a:spcPts val="100"/>
                  </a:spcAft>
                </a:pPr>
                <a:r>
                  <a:rPr lang="en-US" altLang="en-US" sz="1400" b="1"/>
                  <a:t>850</a:t>
                </a:r>
              </a:p>
              <a:p>
                <a:pPr algn="ctr">
                  <a:lnSpc>
                    <a:spcPct val="60000"/>
                  </a:lnSpc>
                </a:pPr>
                <a:r>
                  <a:rPr lang="en-US" altLang="en-US" sz="1000" b="1">
                    <a:solidFill>
                      <a:srgbClr val="5F5F5F"/>
                    </a:solidFill>
                    <a:latin typeface="Arial Narrow" pitchFamily="34" charset="0"/>
                  </a:rPr>
                  <a:t>[510 – 1300]</a:t>
                </a:r>
              </a:p>
            </p:txBody>
          </p:sp>
        </p:grpSp>
        <p:sp>
          <p:nvSpPr>
            <p:cNvPr id="23" name="TextBox 22">
              <a:extLst>
                <a:ext uri="{FF2B5EF4-FFF2-40B4-BE49-F238E27FC236}">
                  <a16:creationId xmlns:a16="http://schemas.microsoft.com/office/drawing/2014/main" id="{689521B1-535F-4731-9EA5-5C066B4086FF}"/>
                </a:ext>
              </a:extLst>
            </p:cNvPr>
            <p:cNvSpPr txBox="1"/>
            <p:nvPr/>
          </p:nvSpPr>
          <p:spPr>
            <a:xfrm>
              <a:off x="685800" y="4709160"/>
              <a:ext cx="1645920" cy="515526"/>
            </a:xfrm>
            <a:prstGeom prst="rect">
              <a:avLst/>
            </a:prstGeom>
            <a:noFill/>
          </p:spPr>
          <p:txBody>
            <a:bodyPr wrap="square" rtlCol="0">
              <a:spAutoFit/>
            </a:bodyPr>
            <a:lstStyle/>
            <a:p>
              <a:pPr>
                <a:lnSpc>
                  <a:spcPts val="1100"/>
                </a:lnSpc>
              </a:pPr>
              <a:r>
                <a:rPr lang="en-GB" sz="1000">
                  <a:latin typeface="+mn-lt"/>
                </a:rPr>
                <a:t>*Estimates for children are not published because of small numbers.</a:t>
              </a:r>
            </a:p>
          </p:txBody>
        </p:sp>
      </p:gr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1435BF-7911-4D59-9630-9AE8FFDDC25C}"/>
              </a:ext>
            </a:extLst>
          </p:cNvPr>
          <p:cNvSpPr/>
          <p:nvPr/>
        </p:nvSpPr>
        <p:spPr>
          <a:xfrm>
            <a:off x="1550503" y="940904"/>
            <a:ext cx="9660835" cy="5327374"/>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8000" dirty="0">
                <a:cs typeface="B Titr" panose="00000700000000000000" pitchFamily="2" charset="-78"/>
              </a:rPr>
              <a:t>وضعیت بیماری در  کشور </a:t>
            </a:r>
            <a:endParaRPr lang="en-US" sz="8000" dirty="0">
              <a:cs typeface="B Titr" panose="00000700000000000000" pitchFamily="2" charset="-78"/>
            </a:endParaRPr>
          </a:p>
        </p:txBody>
      </p:sp>
    </p:spTree>
    <p:extLst>
      <p:ext uri="{BB962C8B-B14F-4D97-AF65-F5344CB8AC3E}">
        <p14:creationId xmlns:p14="http://schemas.microsoft.com/office/powerpoint/2010/main" val="17195298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32258</TotalTime>
  <Words>13304</Words>
  <Application>Microsoft Office PowerPoint</Application>
  <PresentationFormat>Widescreen</PresentationFormat>
  <Paragraphs>1743</Paragraphs>
  <Slides>229</Slides>
  <Notes>12</Notes>
  <HiddenSlides>0</HiddenSlides>
  <MMClips>0</MMClips>
  <ScaleCrop>false</ScaleCrop>
  <HeadingPairs>
    <vt:vector size="6" baseType="variant">
      <vt:variant>
        <vt:lpstr>Fonts Used</vt:lpstr>
      </vt:variant>
      <vt:variant>
        <vt:i4>23</vt:i4>
      </vt:variant>
      <vt:variant>
        <vt:lpstr>Theme</vt:lpstr>
      </vt:variant>
      <vt:variant>
        <vt:i4>1</vt:i4>
      </vt:variant>
      <vt:variant>
        <vt:lpstr>Slide Titles</vt:lpstr>
      </vt:variant>
      <vt:variant>
        <vt:i4>229</vt:i4>
      </vt:variant>
    </vt:vector>
  </HeadingPairs>
  <TitlesOfParts>
    <vt:vector size="253" baseType="lpstr">
      <vt:lpstr>Times New Roman</vt:lpstr>
      <vt:lpstr>ＭＳ Ｐゴシック</vt:lpstr>
      <vt:lpstr>Arial Bold</vt:lpstr>
      <vt:lpstr>Cambria</vt:lpstr>
      <vt:lpstr>IranNastaliq</vt:lpstr>
      <vt:lpstr>Calibri Light</vt:lpstr>
      <vt:lpstr>Century Gothic</vt:lpstr>
      <vt:lpstr>Courier New</vt:lpstr>
      <vt:lpstr>dana-regular</vt:lpstr>
      <vt:lpstr>Webdings</vt:lpstr>
      <vt:lpstr>B Titr</vt:lpstr>
      <vt:lpstr>Arial</vt:lpstr>
      <vt:lpstr>Jadid</vt:lpstr>
      <vt:lpstr>Wingdings</vt:lpstr>
      <vt:lpstr>2  Titr</vt:lpstr>
      <vt:lpstr>B Nazanin</vt:lpstr>
      <vt:lpstr>Symbol</vt:lpstr>
      <vt:lpstr>B Zar</vt:lpstr>
      <vt:lpstr>Calibri</vt:lpstr>
      <vt:lpstr>2  Nazanin</vt:lpstr>
      <vt:lpstr>Traffic</vt:lpstr>
      <vt:lpstr>Arial Narrow</vt:lpstr>
      <vt:lpstr>Tiepolo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5 شرط اصلی بین المللی برای انجام تست تشخیصی HIV</vt:lpstr>
      <vt:lpstr>فرآیند های تشخیصی  HIV</vt:lpstr>
      <vt:lpstr>دو رویکرد مشاوره برای انجام تست تشخیصی HIV</vt:lpstr>
      <vt:lpstr>دو رویکرد مشاوره برای انجام تست تشخیصی HIV</vt:lpstr>
      <vt:lpstr>سیاست کشور برای OPT OUTتست تشخیصی HIV</vt:lpstr>
      <vt:lpstr>رویکردهای مشاوره مورد استفاده در برنامه کنترل ایدز کشور</vt:lpstr>
      <vt:lpstr>سیاست کشور برای OPT OUTتست تشخیصی HIV</vt:lpstr>
      <vt:lpstr>سیاست کشور برای OPT OUTتست تشخیصی HIV</vt:lpstr>
      <vt:lpstr>PowerPoint Presentation</vt:lpstr>
      <vt:lpstr>مراحل توصیه به انجام تست: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فهرست</vt:lpstr>
      <vt:lpstr>PowerPoint Presentation</vt:lpstr>
      <vt:lpstr>تاریخچه برنامه های ملی استراتژیک کنترل عفونت HIV</vt:lpstr>
      <vt:lpstr>PowerPoint Presentation</vt:lpstr>
      <vt:lpstr>PowerPoint Presentation</vt:lpstr>
      <vt:lpstr>اهداف نهایی و میان مدت</vt:lpstr>
      <vt:lpstr>اهداف نهایی و میان مدت</vt:lpstr>
      <vt:lpstr>اهداف نهایی و میان مدت</vt:lpstr>
      <vt:lpstr>اهداف نهایی و میان مدت</vt:lpstr>
      <vt:lpstr>اهداف نهایی و میان مدت</vt:lpstr>
      <vt:lpstr>Strategies</vt:lpstr>
      <vt:lpstr>استراتژی ها</vt:lpstr>
      <vt:lpstr>استراتژی ها</vt:lpstr>
      <vt:lpstr>استراتژی ها</vt:lpstr>
      <vt:lpstr>استراتژی ها</vt:lpstr>
      <vt:lpstr>Annual target</vt:lpstr>
      <vt:lpstr>اهداف سالیانه</vt:lpstr>
      <vt:lpstr>PowerPoint Presentation</vt:lpstr>
      <vt:lpstr>اهداف برنامه کنترل اچ آی وی </vt:lpstr>
      <vt:lpstr>PowerPoint Presentation</vt:lpstr>
      <vt:lpstr>PowerPoint Presentation</vt:lpstr>
      <vt:lpstr>PowerPoint Presentation</vt:lpstr>
      <vt:lpstr>PowerPoint Presentation</vt:lpstr>
      <vt:lpstr>PowerPoint Presentation</vt:lpstr>
      <vt:lpstr>1.مطالعه تخمین موارد اچ ای وی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شاخص های تشخیص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مدیریت مواجهه شغلی با HIV و HBV و HCV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مدیریت مواجهه غیر شغلی با HIV و HBV و HCV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آدرس و شماره تماس مراکز مشاوره بیماریهای رفتاری استان تحت پوشش دانشگاه علوم پزشکی اصفهان</vt:lpstr>
      <vt:lpstr>آدرس و شماره تماس مراکز مشاوره ویژه زنان تحت پوشش دانشگاه علوم پزشکی اصفهان </vt:lpstr>
      <vt:lpstr>آدرس و شماره تماس مراکز کاهش آسیب(گذری مردان) تحت پوشش دانشگاه علوم پزشکی اصفهان</vt:lpstr>
      <vt:lpstr>آدرس و شماره تماس مراکز کاهش آسیب(گذری مردان) تحت پوشش سازمان بهزیستی</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vagir</cp:lastModifiedBy>
  <cp:revision>292</cp:revision>
  <dcterms:created xsi:type="dcterms:W3CDTF">2020-06-07T10:53:59Z</dcterms:created>
  <dcterms:modified xsi:type="dcterms:W3CDTF">2024-11-28T07:09:47Z</dcterms:modified>
</cp:coreProperties>
</file>