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954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67274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14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3765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0514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7120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08139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247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9861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8425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829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8488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8300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91643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0895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86548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7EC74-86CE-446C-80BA-9E63974A1DCD}" type="datetimeFigureOut">
              <a:rPr lang="fa-IR" smtClean="0"/>
              <a:t>29/01/1445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021EB3-A5C0-4F07-BE36-313E8B7F24C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6693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5553443-4FB9-7095-9184-84A995E59A45}"/>
              </a:ext>
            </a:extLst>
          </p:cNvPr>
          <p:cNvSpPr txBox="1">
            <a:spLocks/>
          </p:cNvSpPr>
          <p:nvPr/>
        </p:nvSpPr>
        <p:spPr>
          <a:xfrm>
            <a:off x="2381871" y="411567"/>
            <a:ext cx="8015287" cy="91440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dirty="0"/>
              <a:t>اهداف آموزشی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1FE1AF-998E-9CB7-B513-3254900C6245}"/>
              </a:ext>
            </a:extLst>
          </p:cNvPr>
          <p:cNvSpPr txBox="1"/>
          <p:nvPr/>
        </p:nvSpPr>
        <p:spPr>
          <a:xfrm>
            <a:off x="424272" y="2153651"/>
            <a:ext cx="9641582" cy="337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r" rtl="1">
              <a:lnSpc>
                <a:spcPct val="150000"/>
              </a:lnSpc>
            </a:pPr>
            <a:r>
              <a:rPr lang="fa-IR" sz="2400" dirty="0">
                <a:cs typeface="B Yagut" panose="00000400000000000000" pitchFamily="2" charset="-78"/>
              </a:rPr>
              <a:t>انتظار </a:t>
            </a:r>
            <a:r>
              <a:rPr lang="fa-IR" sz="2400" dirty="0" err="1">
                <a:cs typeface="B Yagut" panose="00000400000000000000" pitchFamily="2" charset="-78"/>
              </a:rPr>
              <a:t>می‌رود</a:t>
            </a:r>
            <a:r>
              <a:rPr lang="fa-IR" sz="2400" dirty="0">
                <a:cs typeface="B Yagut" panose="00000400000000000000" pitchFamily="2" charset="-78"/>
              </a:rPr>
              <a:t> فراگیر پس از مطالعه این درس بتواند</a:t>
            </a:r>
          </a:p>
          <a:p>
            <a:pPr marL="0" algn="r" rtl="1">
              <a:lnSpc>
                <a:spcPct val="150000"/>
              </a:lnSpc>
            </a:pPr>
            <a:r>
              <a:rPr lang="fa-IR" sz="2400" dirty="0">
                <a:cs typeface="B Yagut" panose="00000400000000000000" pitchFamily="2" charset="-78"/>
              </a:rPr>
              <a:t> عوامل مختلف در ایجاد بیماریهای واگیر را نام ببرند</a:t>
            </a:r>
          </a:p>
          <a:p>
            <a:pPr marL="0" algn="r" rtl="1">
              <a:lnSpc>
                <a:spcPct val="150000"/>
              </a:lnSpc>
            </a:pPr>
            <a:r>
              <a:rPr lang="fa-IR" sz="2400" dirty="0">
                <a:cs typeface="B Yagut" panose="00000400000000000000" pitchFamily="2" charset="-78"/>
              </a:rPr>
              <a:t>راه های انتقال بیماریهای واگیر را بیان کنند</a:t>
            </a:r>
          </a:p>
          <a:p>
            <a:pPr marL="0" algn="r" rtl="1">
              <a:lnSpc>
                <a:spcPct val="150000"/>
              </a:lnSpc>
            </a:pPr>
            <a:r>
              <a:rPr lang="fa-IR" sz="2400" dirty="0">
                <a:cs typeface="B Yagut" panose="00000400000000000000" pitchFamily="2" charset="-78"/>
              </a:rPr>
              <a:t>راه های پیشگیری از بیماریهای واگیر را توضیح دهند</a:t>
            </a:r>
          </a:p>
          <a:p>
            <a:pPr marL="0" algn="r" rtl="1">
              <a:lnSpc>
                <a:spcPct val="150000"/>
              </a:lnSpc>
            </a:pPr>
            <a:r>
              <a:rPr lang="fa-IR" sz="2400" dirty="0">
                <a:cs typeface="B Yagut" panose="00000400000000000000" pitchFamily="2" charset="-78"/>
              </a:rPr>
              <a:t>نحوه گزارش دهی بیماریهای واگیر را به سطوح بالا دستی بیان کنند.</a:t>
            </a:r>
          </a:p>
          <a:p>
            <a:pPr marL="0" algn="r" rtl="1">
              <a:lnSpc>
                <a:spcPct val="150000"/>
              </a:lnSpc>
            </a:pPr>
            <a:r>
              <a:rPr lang="fa-IR" sz="2400" dirty="0">
                <a:cs typeface="B Yagut" panose="00000400000000000000" pitchFamily="2" charset="-78"/>
              </a:rPr>
              <a:t>نحوه مراقبت های درمانی و پیگیری بیماران را توضیح دهد.</a:t>
            </a:r>
          </a:p>
        </p:txBody>
      </p:sp>
    </p:spTree>
    <p:extLst>
      <p:ext uri="{BB962C8B-B14F-4D97-AF65-F5344CB8AC3E}">
        <p14:creationId xmlns:p14="http://schemas.microsoft.com/office/powerpoint/2010/main" val="142826253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2023-08-15T04:48:35Z</dcterms:created>
  <dcterms:modified xsi:type="dcterms:W3CDTF">2023-08-15T04:49:21Z</dcterms:modified>
</cp:coreProperties>
</file>