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81" r:id="rId8"/>
    <p:sldId id="282" r:id="rId9"/>
    <p:sldId id="261" r:id="rId10"/>
    <p:sldId id="262" r:id="rId11"/>
    <p:sldId id="263" r:id="rId12"/>
    <p:sldId id="264" r:id="rId13"/>
    <p:sldId id="285" r:id="rId14"/>
    <p:sldId id="265" r:id="rId15"/>
    <p:sldId id="267" r:id="rId16"/>
    <p:sldId id="269" r:id="rId17"/>
    <p:sldId id="283" r:id="rId18"/>
    <p:sldId id="270" r:id="rId19"/>
    <p:sldId id="271" r:id="rId20"/>
    <p:sldId id="272" r:id="rId21"/>
    <p:sldId id="284" r:id="rId22"/>
    <p:sldId id="273" r:id="rId23"/>
    <p:sldId id="274" r:id="rId24"/>
    <p:sldId id="275" r:id="rId25"/>
    <p:sldId id="280" r:id="rId26"/>
    <p:sldId id="276" r:id="rId27"/>
    <p:sldId id="277" r:id="rId28"/>
    <p:sldId id="278" r:id="rId29"/>
    <p:sldId id="27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14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18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56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0049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7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4343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0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5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0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69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1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5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40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2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18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3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ED55636-D682-469C-84F4-66AAE6D1AA50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6FB0C0A-9D4A-4837-9EFD-0C557ED49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125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15CF8-DD92-E7FF-0330-BFB0535D11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5194" y="161658"/>
            <a:ext cx="8001000" cy="2971801"/>
          </a:xfrm>
        </p:spPr>
        <p:txBody>
          <a:bodyPr anchor="ctr"/>
          <a:lstStyle/>
          <a:p>
            <a:pPr algn="ctr" rtl="1"/>
            <a:r>
              <a:rPr lang="fa-IR" dirty="0"/>
              <a:t>مروری بر مراقبت </a:t>
            </a:r>
            <a:r>
              <a:rPr lang="en-US" dirty="0" err="1"/>
              <a:t>mpox</a:t>
            </a:r>
            <a:br>
              <a:rPr lang="en-US" dirty="0"/>
            </a:br>
            <a:r>
              <a:rPr lang="fa-IR" sz="2000" dirty="0"/>
              <a:t>(آبله میمونی سابق)</a:t>
            </a: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0634C7-D22C-F63A-DC48-EF3FAE3264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0783" y="2840691"/>
            <a:ext cx="6400800" cy="1947333"/>
          </a:xfrm>
        </p:spPr>
        <p:txBody>
          <a:bodyPr anchor="ctr"/>
          <a:lstStyle/>
          <a:p>
            <a:pPr algn="ctr"/>
            <a:r>
              <a:rPr lang="fa-IR" dirty="0"/>
              <a:t>گروه بیماری های واگیر</a:t>
            </a:r>
          </a:p>
          <a:p>
            <a:pPr algn="ctr"/>
            <a:r>
              <a:rPr lang="fa-IR" dirty="0"/>
              <a:t>مرکز بهداشت استان اصفهان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996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انتقال ام پاکس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1727402" cy="4105759"/>
          </a:xfrm>
        </p:spPr>
        <p:txBody>
          <a:bodyPr anchor="t"/>
          <a:lstStyle/>
          <a:p>
            <a:pPr algn="r" rtl="1"/>
            <a:r>
              <a:rPr lang="fa-IR" dirty="0"/>
              <a:t>انتقال بیماری به انسان از تماس با حیوانات آلوده ، بافت های آنها یا خوردن گوشت ناپخته آغاز شد.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47B396-368F-7C99-85AA-90961D2BEC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694" y="2929705"/>
            <a:ext cx="3368040" cy="3093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152C96-C116-A26F-AAB9-2D0304586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678" y="2887536"/>
            <a:ext cx="4038469" cy="30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49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انتقال ام پاکس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1727402" cy="4105759"/>
          </a:xfrm>
        </p:spPr>
        <p:txBody>
          <a:bodyPr anchor="t"/>
          <a:lstStyle/>
          <a:p>
            <a:pPr algn="r" rtl="1"/>
            <a:r>
              <a:rPr lang="fa-IR" dirty="0"/>
              <a:t>انتقال انسان به انسان از طریق تماس با ترشحات ، ضایعات پوستی یا </a:t>
            </a:r>
            <a:r>
              <a:rPr lang="fa-IR"/>
              <a:t>اشیاء اتفاق می افتد.</a:t>
            </a:r>
            <a:endParaRPr lang="fa-IR" dirty="0"/>
          </a:p>
          <a:p>
            <a:pPr algn="r" rtl="1"/>
            <a:r>
              <a:rPr lang="fa-IR" dirty="0"/>
              <a:t>بسیاری از مبتلایان از طریق تماس جنسی و بخصوص همجنسگرایی مبتلا شده اند.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EF5CE0-38D1-1DE4-7F2A-1C7A1F470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077" y="3338004"/>
            <a:ext cx="4265580" cy="298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07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انتقال ام پاکس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1727402" cy="4105759"/>
          </a:xfrm>
        </p:spPr>
        <p:txBody>
          <a:bodyPr anchor="t"/>
          <a:lstStyle/>
          <a:p>
            <a:pPr algn="r" rtl="1"/>
            <a:r>
              <a:rPr lang="fa-IR" dirty="0"/>
              <a:t>کارکنان سلامت و افراد خانواده مبتلایان بطور خاص در معرض خطر بیشتری قرار دارند.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/>
              <a:t>ظاهرا مقدار ویروس مورد نیاز برای ابتلای یک نفر ، زیاد است. لذا تعداد مبتلایان در هر خوشه کم است. 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/>
              <a:t>برخی مبتلایان در خارج از آفریقا سابقه تماس با این قاره را ذکر می کنند و برخی خیر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/>
              <a:t>شناسایی یک مورد ام پاکس در یک کشور غیر بومی ، طغیان محسوب می شود.</a:t>
            </a:r>
          </a:p>
        </p:txBody>
      </p:sp>
    </p:spTree>
    <p:extLst>
      <p:ext uri="{BB962C8B-B14F-4D97-AF65-F5344CB8AC3E}">
        <p14:creationId xmlns:p14="http://schemas.microsoft.com/office/powerpoint/2010/main" val="566170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3FD219-B47E-5A61-FA67-F54806377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92" y="550416"/>
            <a:ext cx="11895794" cy="574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8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928047"/>
          </a:xfrm>
        </p:spPr>
        <p:txBody>
          <a:bodyPr/>
          <a:lstStyle/>
          <a:p>
            <a:pPr algn="ctr"/>
            <a:r>
              <a:rPr lang="fa-IR" dirty="0"/>
              <a:t>نهفتگی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99" y="1136342"/>
            <a:ext cx="11727402" cy="4105759"/>
          </a:xfrm>
        </p:spPr>
        <p:txBody>
          <a:bodyPr anchor="t"/>
          <a:lstStyle/>
          <a:p>
            <a:pPr algn="r" rtl="1"/>
            <a:r>
              <a:rPr lang="fa-IR" dirty="0"/>
              <a:t>دوره نهفتگی بطور میانگین 6 تا 13 روز است . اما از 2 تا 21 روز گزارش شده است.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BFD5A-B121-8D41-DCC8-C5B3B3D0B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400" y="1868473"/>
            <a:ext cx="3947160" cy="443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48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علائم و سیر بیماری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2058834" cy="4105759"/>
          </a:xfrm>
        </p:spPr>
        <p:txBody>
          <a:bodyPr anchor="t"/>
          <a:lstStyle/>
          <a:p>
            <a:pPr algn="r" rtl="1"/>
            <a:r>
              <a:rPr lang="fa-IR" dirty="0"/>
              <a:t>بیماری با تب ، سردرد ،</a:t>
            </a:r>
            <a:r>
              <a:rPr lang="fa-IR" dirty="0">
                <a:solidFill>
                  <a:srgbClr val="FF0000"/>
                </a:solidFill>
              </a:rPr>
              <a:t> آدنوپاتی </a:t>
            </a:r>
            <a:r>
              <a:rPr lang="fa-IR" dirty="0"/>
              <a:t>، بدن درد و خستگی شروع می شود . این مرحله صفر تا 5 روز طول می کشد.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/>
              <a:t>یک تا سه روز پس از شروع تب ، راش از صورت شروع و به تنه و اندامها گسترش می یابد.</a:t>
            </a:r>
          </a:p>
        </p:txBody>
      </p:sp>
    </p:spTree>
    <p:extLst>
      <p:ext uri="{BB962C8B-B14F-4D97-AF65-F5344CB8AC3E}">
        <p14:creationId xmlns:p14="http://schemas.microsoft.com/office/powerpoint/2010/main" val="1107855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علائم و سیر بیماری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2058834" cy="4105759"/>
          </a:xfrm>
        </p:spPr>
        <p:txBody>
          <a:bodyPr anchor="t"/>
          <a:lstStyle/>
          <a:p>
            <a:pPr algn="r" rtl="1"/>
            <a:r>
              <a:rPr lang="fa-IR" dirty="0"/>
              <a:t>راش از مرحله پاپول آغاز می شود تا پاپول  ، وزیکول و پوستول</a:t>
            </a:r>
          </a:p>
          <a:p>
            <a:pPr algn="r" rtl="1"/>
            <a:r>
              <a:rPr lang="fa-IR" dirty="0"/>
              <a:t>یک تا سه روز پس از شروع تب ، راش از صورت شروع و به تنه و اندامها گسترش می یابد.</a:t>
            </a:r>
          </a:p>
          <a:p>
            <a:pPr algn="r" rtl="1"/>
            <a:r>
              <a:rPr lang="fa-IR" dirty="0"/>
              <a:t>تکامل ، پوسته پوسته شدن و خشک شدن راش ها تا 3 هفته طول می کشد.</a:t>
            </a:r>
          </a:p>
          <a:p>
            <a:pPr lvl="2" algn="r" rtl="1"/>
            <a:r>
              <a:rPr lang="fa-IR" sz="2000" dirty="0"/>
              <a:t>95 % روی صورت</a:t>
            </a:r>
          </a:p>
          <a:p>
            <a:pPr lvl="2" algn="r" rtl="1"/>
            <a:r>
              <a:rPr lang="fa-IR" sz="2000" dirty="0"/>
              <a:t>75% کف ست و پا</a:t>
            </a:r>
          </a:p>
          <a:p>
            <a:pPr lvl="2" algn="r" rtl="1"/>
            <a:r>
              <a:rPr lang="fa-IR" sz="2000" dirty="0"/>
              <a:t>70% مخاط دهان</a:t>
            </a:r>
          </a:p>
          <a:p>
            <a:pPr lvl="2" algn="r" rtl="1"/>
            <a:r>
              <a:rPr lang="fa-IR" sz="2000" dirty="0"/>
              <a:t>30% ناحیه تناسلی</a:t>
            </a:r>
          </a:p>
          <a:p>
            <a:pPr lvl="2" algn="r" rtl="1"/>
            <a:r>
              <a:rPr lang="fa-IR" sz="2000" dirty="0"/>
              <a:t>20% ملتحمه چشم و قرنیه</a:t>
            </a:r>
          </a:p>
        </p:txBody>
      </p:sp>
    </p:spTree>
    <p:extLst>
      <p:ext uri="{BB962C8B-B14F-4D97-AF65-F5344CB8AC3E}">
        <p14:creationId xmlns:p14="http://schemas.microsoft.com/office/powerpoint/2010/main" val="2742834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0E79B1-2C85-7E66-9122-7DBCB4906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454" y="83127"/>
            <a:ext cx="12214454" cy="663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49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F94118-A7AD-3E88-75F2-B1AF8017F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505" y="-1"/>
            <a:ext cx="3754183" cy="703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19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علائم و سیر بیماری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2058834" cy="4105759"/>
          </a:xfrm>
        </p:spPr>
        <p:txBody>
          <a:bodyPr anchor="t"/>
          <a:lstStyle/>
          <a:p>
            <a:pPr algn="r" rtl="1"/>
            <a:r>
              <a:rPr lang="fa-IR" dirty="0"/>
              <a:t>بزرگی غدد لنفاوی یک شاخص متمایز کننده در ام پاکس است.</a:t>
            </a:r>
            <a:endParaRPr lang="fa-I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3FDE17-2887-AD81-E3B4-757B842965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093" y="2796244"/>
            <a:ext cx="4991100" cy="35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58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6DC5DB-94C1-D17D-8185-FD038FA90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471" y="807867"/>
            <a:ext cx="9637508" cy="494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74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55EFE1-3815-4557-359A-32207C6B6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165"/>
            <a:ext cx="12192000" cy="659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39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F09861-8CA1-B492-A613-1757F02C2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289" y="0"/>
            <a:ext cx="1219441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24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3DDB5-59AD-4E0A-EEF8-6224EA691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2608" y="39619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تشخیص آزمایشگاهی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98D17-3614-4E79-F909-970AAC118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32" y="1621366"/>
            <a:ext cx="11896077" cy="3615267"/>
          </a:xfrm>
        </p:spPr>
        <p:txBody>
          <a:bodyPr anchor="t"/>
          <a:lstStyle/>
          <a:p>
            <a:pPr algn="just" rtl="1"/>
            <a:r>
              <a:rPr lang="fa-IR" dirty="0"/>
              <a:t>نمونه گیری از ضایعات پوستی اعم از پوسته ها یا ترشحات وزیکول ها و انجام </a:t>
            </a:r>
            <a:r>
              <a:rPr lang="en-US" dirty="0"/>
              <a:t>PCR </a:t>
            </a:r>
            <a:r>
              <a:rPr lang="fa-IR" dirty="0"/>
              <a:t> بهترین راه تشخیص است.</a:t>
            </a:r>
          </a:p>
          <a:p>
            <a:pPr algn="just" rtl="1"/>
            <a:endParaRPr lang="fa-IR" dirty="0"/>
          </a:p>
          <a:p>
            <a:pPr algn="just" rtl="1"/>
            <a:r>
              <a:rPr lang="fa-IR" dirty="0"/>
              <a:t>همزمان ، نمونه حلق هم گرفته می شود.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B83D93-CFAA-782C-47B5-314D594B1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15" y="2495627"/>
            <a:ext cx="3915052" cy="428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94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8E38A2-8E1D-DB8B-1B1B-2ADD292C3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160020"/>
            <a:ext cx="12054840" cy="653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628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3DDB5-59AD-4E0A-EEF8-6224EA691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367" y="0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fa-IR" sz="4800" dirty="0"/>
              <a:t>درمان</a:t>
            </a: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98D17-3614-4E79-F909-970AAC118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33" y="1621366"/>
            <a:ext cx="10697592" cy="4610758"/>
          </a:xfrm>
        </p:spPr>
        <p:txBody>
          <a:bodyPr anchor="t">
            <a:noAutofit/>
          </a:bodyPr>
          <a:lstStyle/>
          <a:p>
            <a:pPr algn="just" rtl="1"/>
            <a:r>
              <a:rPr lang="fa-IR" sz="2800" dirty="0"/>
              <a:t>درمان عمدتا حمایتی است (کنترل تب ، درمان عوارض چرکی بثورات)</a:t>
            </a:r>
          </a:p>
          <a:p>
            <a:pPr algn="just" rtl="1"/>
            <a:endParaRPr lang="fa-IR" sz="2800" dirty="0"/>
          </a:p>
          <a:p>
            <a:pPr algn="just" rtl="1"/>
            <a:r>
              <a:rPr lang="fa-IR" sz="2800" dirty="0"/>
              <a:t>برخی داروهای ضد ویروس</a:t>
            </a:r>
          </a:p>
          <a:p>
            <a:pPr lvl="1" algn="just" rtl="1"/>
            <a:r>
              <a:rPr lang="en-US" sz="2600" dirty="0"/>
              <a:t>Tecovirimat</a:t>
            </a:r>
          </a:p>
          <a:p>
            <a:pPr lvl="1" algn="just" rtl="1"/>
            <a:r>
              <a:rPr lang="en-US" sz="2600" dirty="0"/>
              <a:t>Cidofovir</a:t>
            </a:r>
          </a:p>
          <a:p>
            <a:pPr lvl="1" algn="just" rtl="1"/>
            <a:r>
              <a:rPr lang="en-US" sz="2600" dirty="0"/>
              <a:t>Vaccinia Immunoglobulin Intravenous (VIGIV)</a:t>
            </a:r>
            <a:endParaRPr lang="fa-IR" sz="2600" dirty="0"/>
          </a:p>
        </p:txBody>
      </p:sp>
    </p:spTree>
    <p:extLst>
      <p:ext uri="{BB962C8B-B14F-4D97-AF65-F5344CB8AC3E}">
        <p14:creationId xmlns:p14="http://schemas.microsoft.com/office/powerpoint/2010/main" val="3457871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3DDB5-59AD-4E0A-EEF8-6224EA691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367" y="0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fa-IR" sz="4800" dirty="0"/>
              <a:t>پیشگیری</a:t>
            </a: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98D17-3614-4E79-F909-970AAC118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33" y="1621366"/>
            <a:ext cx="10697592" cy="4610758"/>
          </a:xfrm>
        </p:spPr>
        <p:txBody>
          <a:bodyPr anchor="t">
            <a:noAutofit/>
          </a:bodyPr>
          <a:lstStyle/>
          <a:p>
            <a:pPr algn="just" rtl="1"/>
            <a:r>
              <a:rPr lang="fa-IR" sz="2800" dirty="0"/>
              <a:t>ایزوله کردن بیمار</a:t>
            </a:r>
          </a:p>
          <a:p>
            <a:pPr algn="just" rtl="1"/>
            <a:endParaRPr lang="fa-IR" sz="2800" dirty="0"/>
          </a:p>
          <a:p>
            <a:pPr algn="just" rtl="1"/>
            <a:r>
              <a:rPr lang="fa-IR" sz="2800" dirty="0"/>
              <a:t>رعایت بهداشت دست</a:t>
            </a:r>
          </a:p>
          <a:p>
            <a:pPr algn="just" rtl="1"/>
            <a:endParaRPr lang="fa-IR" sz="2800" dirty="0"/>
          </a:p>
          <a:p>
            <a:pPr algn="just" rtl="1"/>
            <a:r>
              <a:rPr lang="fa-IR" sz="2800" dirty="0"/>
              <a:t>ضد عفونی سطوح</a:t>
            </a:r>
          </a:p>
          <a:p>
            <a:pPr algn="just" rtl="1"/>
            <a:endParaRPr lang="fa-IR" sz="2800" dirty="0"/>
          </a:p>
          <a:p>
            <a:pPr algn="just" rtl="1"/>
            <a:r>
              <a:rPr lang="fa-IR" sz="2800" dirty="0"/>
              <a:t>واکسیناسیون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5636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9BA521-A9AA-1639-7E4F-5050ABC69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392"/>
            <a:ext cx="12191999" cy="675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80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1A8659-26F1-6BBD-A2E3-91C2B5061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292" y="0"/>
            <a:ext cx="122852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23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DC843E-965A-D9E6-FD34-E39A8D2E4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1" y="0"/>
            <a:ext cx="120879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436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462A96-3CA8-54D2-F05D-EDEB970DA2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0" y="0"/>
            <a:ext cx="12120979" cy="679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8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95BFD-EFF6-C261-E07B-9509EF765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331" y="79899"/>
            <a:ext cx="8534400" cy="1507067"/>
          </a:xfrm>
        </p:spPr>
        <p:txBody>
          <a:bodyPr/>
          <a:lstStyle/>
          <a:p>
            <a:pPr algn="ctr" rtl="1"/>
            <a:r>
              <a:rPr lang="fa-IR" dirty="0"/>
              <a:t>کلیات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1838D-3262-E7B5-3606-243706536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44" y="1621366"/>
            <a:ext cx="12129856" cy="3615267"/>
          </a:xfrm>
        </p:spPr>
        <p:txBody>
          <a:bodyPr anchor="t"/>
          <a:lstStyle/>
          <a:p>
            <a:pPr algn="r" rtl="1"/>
            <a:r>
              <a:rPr lang="fa-IR" dirty="0"/>
              <a:t>بیماری ویروسی ام پاکس ، بطور معمول (بومی) در مرکز و غرب قاره آفریقا دیده می شود.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/>
              <a:t>در سال 2022 افزایش موارد این بیماری و گسترش آن به خارج از آفریقا موجب اعلام وضعیت اضطراری جهانی از سوی </a:t>
            </a:r>
            <a:r>
              <a:rPr lang="en-US" dirty="0"/>
              <a:t>WHO </a:t>
            </a:r>
            <a:r>
              <a:rPr lang="fa-IR" dirty="0"/>
              <a:t> شد.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/>
              <a:t>میزبان طبیعی این ویروس مشخص نیست ولی بسیاری از گونه های جوندگان و میمونها می توانند به این ویروس آلوده شوند.</a:t>
            </a:r>
          </a:p>
          <a:p>
            <a:pPr algn="r" rtl="1"/>
            <a:endParaRPr lang="fa-IR" dirty="0"/>
          </a:p>
          <a:p>
            <a:pPr algn="r" rtl="1"/>
            <a:endParaRPr lang="fa-IR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32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E79A17-9213-5883-1CAA-B07AAB85B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94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9F62-FD3E-5000-6030-2B962EF1E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1575" y="482410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ویروس ام پاکس هم خانواده ویروس آبله و علائم آن نیز مشابه آبله و خفیف تر است.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B00F30-D253-2ADB-A40D-5DBB854CF5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457" y="1989477"/>
            <a:ext cx="4226741" cy="4732026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AB530A-225D-2B71-341C-E5159F130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402" y="2016756"/>
            <a:ext cx="3542191" cy="473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66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C3619B0-41D8-A80A-096C-0E7157EE6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185"/>
            <a:ext cx="12071926" cy="689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00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C0F18A-BE05-7B99-9ACA-5BAE5BA31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516" y="1376218"/>
            <a:ext cx="8656188" cy="519083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147F274-A74E-E18B-C1A5-BD1E329DC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6F70D5-2DBF-A4CB-7D0D-58B285178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425" y="76200"/>
            <a:ext cx="7182096" cy="958273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3600" dirty="0"/>
              <a:t>ویروس </a:t>
            </a:r>
            <a:r>
              <a:rPr lang="en-US" sz="3600" dirty="0"/>
              <a:t>DNA</a:t>
            </a:r>
            <a:r>
              <a:rPr lang="fa-IR" sz="3600" dirty="0"/>
              <a:t> دو رشته ای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41666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81E97F-EE7A-E523-9F53-1D4A511F0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0" y="0"/>
            <a:ext cx="12255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0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2DA7-3EC1-4938-5882-097074B4A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1" y="208295"/>
            <a:ext cx="8534400" cy="1507067"/>
          </a:xfrm>
        </p:spPr>
        <p:txBody>
          <a:bodyPr/>
          <a:lstStyle/>
          <a:p>
            <a:pPr algn="ctr"/>
            <a:r>
              <a:rPr lang="fa-IR" dirty="0"/>
              <a:t>انواع ویروس ام پاکس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27CB0-1D27-54DA-1FFF-5FBB8FAAB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2086252"/>
            <a:ext cx="11727402" cy="4105759"/>
          </a:xfrm>
        </p:spPr>
        <p:txBody>
          <a:bodyPr anchor="t"/>
          <a:lstStyle/>
          <a:p>
            <a:pPr algn="r" rtl="1"/>
            <a:r>
              <a:rPr lang="en-US" dirty="0"/>
              <a:t>Clade1 </a:t>
            </a:r>
            <a:r>
              <a:rPr lang="fa-IR" dirty="0"/>
              <a:t> موسوم به آفریقای مرکزی که شدیدتر  و مسری تر است و میزان مرگ و میر آن به 11% می رسد.</a:t>
            </a:r>
          </a:p>
          <a:p>
            <a:pPr algn="r" rtl="1"/>
            <a:endParaRPr lang="fa-IR" dirty="0"/>
          </a:p>
          <a:p>
            <a:pPr algn="r" rtl="1"/>
            <a:r>
              <a:rPr lang="en-US" dirty="0"/>
              <a:t>Clade2 </a:t>
            </a:r>
            <a:r>
              <a:rPr lang="fa-IR" dirty="0"/>
              <a:t> موسوم به آفریقای غربی گه کمی خفیف تر است و میزان مرگ و میر آن در حدود 6% است.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7343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357</TotalTime>
  <Words>527</Words>
  <Application>Microsoft Office PowerPoint</Application>
  <PresentationFormat>Widescreen</PresentationFormat>
  <Paragraphs>65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Century Gothic</vt:lpstr>
      <vt:lpstr>Wingdings 3</vt:lpstr>
      <vt:lpstr>Slice</vt:lpstr>
      <vt:lpstr>مروری بر مراقبت mpox (آبله میمونی سابق)</vt:lpstr>
      <vt:lpstr>PowerPoint Presentation</vt:lpstr>
      <vt:lpstr>کلیات</vt:lpstr>
      <vt:lpstr>PowerPoint Presentation</vt:lpstr>
      <vt:lpstr>ویروس ام پاکس هم خانواده ویروس آبله و علائم آن نیز مشابه آبله و خفیف تر است.</vt:lpstr>
      <vt:lpstr>PowerPoint Presentation</vt:lpstr>
      <vt:lpstr>PowerPoint Presentation</vt:lpstr>
      <vt:lpstr>PowerPoint Presentation</vt:lpstr>
      <vt:lpstr>انواع ویروس ام پاکس</vt:lpstr>
      <vt:lpstr>انتقال ام پاکس</vt:lpstr>
      <vt:lpstr>انتقال ام پاکس</vt:lpstr>
      <vt:lpstr>انتقال ام پاکس</vt:lpstr>
      <vt:lpstr>PowerPoint Presentation</vt:lpstr>
      <vt:lpstr>نهفتگی</vt:lpstr>
      <vt:lpstr>علائم و سیر بیماری</vt:lpstr>
      <vt:lpstr>علائم و سیر بیماری</vt:lpstr>
      <vt:lpstr>PowerPoint Presentation</vt:lpstr>
      <vt:lpstr>PowerPoint Presentation</vt:lpstr>
      <vt:lpstr>علائم و سیر بیماری</vt:lpstr>
      <vt:lpstr>PowerPoint Presentation</vt:lpstr>
      <vt:lpstr>PowerPoint Presentation</vt:lpstr>
      <vt:lpstr>تشخیص آزمایشگاهی</vt:lpstr>
      <vt:lpstr>PowerPoint Presentation</vt:lpstr>
      <vt:lpstr>درمان</vt:lpstr>
      <vt:lpstr>پیشگیری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مروری بر مراقبت mpox (آبله میمونی سابق)</dc:title>
  <dc:creator>reza fadaei</dc:creator>
  <cp:lastModifiedBy>reza fadaei</cp:lastModifiedBy>
  <cp:revision>20</cp:revision>
  <dcterms:created xsi:type="dcterms:W3CDTF">2024-08-24T05:13:44Z</dcterms:created>
  <dcterms:modified xsi:type="dcterms:W3CDTF">2024-08-26T08:01:03Z</dcterms:modified>
</cp:coreProperties>
</file>