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wmv" ContentType="video/x-ms-wmv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141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39"/>
  </p:notesMasterIdLst>
  <p:sldIdLst>
    <p:sldId id="370" r:id="rId2"/>
    <p:sldId id="333" r:id="rId3"/>
    <p:sldId id="377" r:id="rId4"/>
    <p:sldId id="381" r:id="rId5"/>
    <p:sldId id="380" r:id="rId6"/>
    <p:sldId id="382" r:id="rId7"/>
    <p:sldId id="340" r:id="rId8"/>
    <p:sldId id="341" r:id="rId9"/>
    <p:sldId id="342" r:id="rId10"/>
    <p:sldId id="343" r:id="rId11"/>
    <p:sldId id="344" r:id="rId12"/>
    <p:sldId id="345" r:id="rId13"/>
    <p:sldId id="346" r:id="rId14"/>
    <p:sldId id="371" r:id="rId15"/>
    <p:sldId id="354" r:id="rId16"/>
    <p:sldId id="355" r:id="rId17"/>
    <p:sldId id="336" r:id="rId18"/>
    <p:sldId id="356" r:id="rId19"/>
    <p:sldId id="357" r:id="rId20"/>
    <p:sldId id="338" r:id="rId21"/>
    <p:sldId id="339" r:id="rId22"/>
    <p:sldId id="372" r:id="rId23"/>
    <p:sldId id="358" r:id="rId24"/>
    <p:sldId id="347" r:id="rId25"/>
    <p:sldId id="348" r:id="rId26"/>
    <p:sldId id="349" r:id="rId27"/>
    <p:sldId id="350" r:id="rId28"/>
    <p:sldId id="361" r:id="rId29"/>
    <p:sldId id="351" r:id="rId30"/>
    <p:sldId id="352" r:id="rId31"/>
    <p:sldId id="334" r:id="rId32"/>
    <p:sldId id="335" r:id="rId33"/>
    <p:sldId id="360" r:id="rId34"/>
    <p:sldId id="373" r:id="rId35"/>
    <p:sldId id="337" r:id="rId36"/>
    <p:sldId id="359" r:id="rId37"/>
    <p:sldId id="311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8000"/>
    <a:srgbClr val="0000FF"/>
    <a:srgbClr val="800080"/>
    <a:srgbClr val="CC6600"/>
    <a:srgbClr val="660033"/>
    <a:srgbClr val="663300"/>
    <a:srgbClr val="006600"/>
    <a:srgbClr val="3E7B29"/>
    <a:srgbClr val="4B4B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08" autoAdjust="0"/>
    <p:restoredTop sz="94660"/>
  </p:normalViewPr>
  <p:slideViewPr>
    <p:cSldViewPr>
      <p:cViewPr varScale="1">
        <p:scale>
          <a:sx n="69" d="100"/>
          <a:sy n="69" d="100"/>
        </p:scale>
        <p:origin x="135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BCFF45-5E19-43C3-B434-6327D21D0300}" type="datetimeFigureOut">
              <a:rPr lang="en-US" smtClean="0"/>
              <a:pPr/>
              <a:t>7/15/2023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67EA53-8467-4A3F-A0E9-B99010E217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35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EC19-B097-460D-855C-3BA788310CF0}" type="datetimeFigureOut">
              <a:rPr lang="en-US" smtClean="0"/>
              <a:pPr/>
              <a:t>7/15/2023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EC19-B097-460D-855C-3BA788310CF0}" type="datetimeFigureOut">
              <a:rPr lang="en-US" smtClean="0"/>
              <a:pPr/>
              <a:t>7/15/2023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EC19-B097-460D-855C-3BA788310CF0}" type="datetimeFigureOut">
              <a:rPr lang="en-US" smtClean="0"/>
              <a:pPr/>
              <a:t>7/15/2023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EC19-B097-460D-855C-3BA788310CF0}" type="datetimeFigureOut">
              <a:rPr lang="en-US" smtClean="0"/>
              <a:pPr/>
              <a:t>7/15/2023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5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EC19-B097-460D-855C-3BA788310CF0}" type="datetimeFigureOut">
              <a:rPr lang="en-US" smtClean="0"/>
              <a:pPr/>
              <a:t>7/15/2023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EC19-B097-460D-855C-3BA788310CF0}" type="datetimeFigureOut">
              <a:rPr lang="en-US" smtClean="0"/>
              <a:pPr/>
              <a:t>7/15/2023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1859758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1" y="2514601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514601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EC19-B097-460D-855C-3BA788310CF0}" type="datetimeFigureOut">
              <a:rPr lang="en-US" smtClean="0"/>
              <a:pPr/>
              <a:t>7/15/2023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EC19-B097-460D-855C-3BA788310CF0}" type="datetimeFigureOut">
              <a:rPr lang="en-US" smtClean="0"/>
              <a:pPr/>
              <a:t>7/15/2023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EC19-B097-460D-855C-3BA788310CF0}" type="datetimeFigureOut">
              <a:rPr lang="en-US" smtClean="0"/>
              <a:pPr/>
              <a:t>7/15/2023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1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EC19-B097-460D-855C-3BA788310CF0}" type="datetimeFigureOut">
              <a:rPr lang="en-US" smtClean="0"/>
              <a:pPr/>
              <a:t>7/15/2023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5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7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EC19-B097-460D-855C-3BA788310CF0}" type="datetimeFigureOut">
              <a:rPr lang="en-US" smtClean="0"/>
              <a:pPr/>
              <a:t>7/15/2023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1"/>
            <a:ext cx="609600" cy="365125"/>
          </a:xfrm>
        </p:spPr>
        <p:txBody>
          <a:bodyPr/>
          <a:lstStyle/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6" y="5816601"/>
            <a:ext cx="9163051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1" y="6219826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6" y="-7144"/>
            <a:ext cx="9163051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1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405EC19-B097-460D-855C-3BA788310CF0}" type="datetimeFigureOut">
              <a:rPr lang="en-US" smtClean="0"/>
              <a:pPr/>
              <a:t>7/15/2023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1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1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gif"/><Relationship Id="rId3" Type="http://schemas.openxmlformats.org/officeDocument/2006/relationships/image" Target="../media/image39.tmp"/><Relationship Id="rId7" Type="http://schemas.openxmlformats.org/officeDocument/2006/relationships/image" Target="../media/image43.tmp"/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tmp"/><Relationship Id="rId5" Type="http://schemas.openxmlformats.org/officeDocument/2006/relationships/image" Target="../media/image41.tmp"/><Relationship Id="rId4" Type="http://schemas.openxmlformats.org/officeDocument/2006/relationships/image" Target="../media/image40.tmp"/><Relationship Id="rId9" Type="http://schemas.openxmlformats.org/officeDocument/2006/relationships/image" Target="../media/image4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gif"/><Relationship Id="rId3" Type="http://schemas.openxmlformats.org/officeDocument/2006/relationships/image" Target="../media/image46.tmp"/><Relationship Id="rId7" Type="http://schemas.openxmlformats.org/officeDocument/2006/relationships/image" Target="../media/image50.tmp"/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tmp"/><Relationship Id="rId5" Type="http://schemas.openxmlformats.org/officeDocument/2006/relationships/image" Target="../media/image48.tmp"/><Relationship Id="rId4" Type="http://schemas.openxmlformats.org/officeDocument/2006/relationships/image" Target="../media/image47.tmp"/><Relationship Id="rId9" Type="http://schemas.openxmlformats.org/officeDocument/2006/relationships/image" Target="../media/image5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tmp"/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gif"/><Relationship Id="rId4" Type="http://schemas.openxmlformats.org/officeDocument/2006/relationships/image" Target="../media/image53.tm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5.tmp"/><Relationship Id="rId7" Type="http://schemas.openxmlformats.org/officeDocument/2006/relationships/image" Target="../media/image59.jpg"/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tmp"/><Relationship Id="rId5" Type="http://schemas.openxmlformats.org/officeDocument/2006/relationships/image" Target="../media/image57.tmp"/><Relationship Id="rId4" Type="http://schemas.openxmlformats.org/officeDocument/2006/relationships/image" Target="../media/image56.tm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61.tmp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tmp"/><Relationship Id="rId3" Type="http://schemas.openxmlformats.org/officeDocument/2006/relationships/image" Target="../media/image64.tmp"/><Relationship Id="rId7" Type="http://schemas.openxmlformats.org/officeDocument/2006/relationships/image" Target="../media/image68.tmp"/><Relationship Id="rId12" Type="http://schemas.openxmlformats.org/officeDocument/2006/relationships/image" Target="../media/image73.jpg"/><Relationship Id="rId2" Type="http://schemas.openxmlformats.org/officeDocument/2006/relationships/image" Target="../media/image63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tmp"/><Relationship Id="rId11" Type="http://schemas.openxmlformats.org/officeDocument/2006/relationships/image" Target="../media/image72.png"/><Relationship Id="rId5" Type="http://schemas.openxmlformats.org/officeDocument/2006/relationships/image" Target="../media/image66.tmp"/><Relationship Id="rId10" Type="http://schemas.openxmlformats.org/officeDocument/2006/relationships/image" Target="../media/image71.gif"/><Relationship Id="rId4" Type="http://schemas.openxmlformats.org/officeDocument/2006/relationships/image" Target="../media/image65.tmp"/><Relationship Id="rId9" Type="http://schemas.openxmlformats.org/officeDocument/2006/relationships/image" Target="../media/image70.tm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4.tmp"/><Relationship Id="rId7" Type="http://schemas.openxmlformats.org/officeDocument/2006/relationships/image" Target="../media/image72.png"/><Relationship Id="rId2" Type="http://schemas.openxmlformats.org/officeDocument/2006/relationships/image" Target="../media/image64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tmp"/><Relationship Id="rId5" Type="http://schemas.openxmlformats.org/officeDocument/2006/relationships/image" Target="../media/image76.tmp"/><Relationship Id="rId10" Type="http://schemas.openxmlformats.org/officeDocument/2006/relationships/image" Target="../media/image80.jpeg"/><Relationship Id="rId4" Type="http://schemas.openxmlformats.org/officeDocument/2006/relationships/image" Target="../media/image75.tmp"/><Relationship Id="rId9" Type="http://schemas.openxmlformats.org/officeDocument/2006/relationships/image" Target="../media/image79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tmp"/><Relationship Id="rId13" Type="http://schemas.openxmlformats.org/officeDocument/2006/relationships/image" Target="../media/image92.tmp"/><Relationship Id="rId3" Type="http://schemas.openxmlformats.org/officeDocument/2006/relationships/image" Target="../media/image82.tmp"/><Relationship Id="rId7" Type="http://schemas.openxmlformats.org/officeDocument/2006/relationships/image" Target="../media/image86.tmp"/><Relationship Id="rId12" Type="http://schemas.openxmlformats.org/officeDocument/2006/relationships/image" Target="../media/image91.tmp"/><Relationship Id="rId2" Type="http://schemas.openxmlformats.org/officeDocument/2006/relationships/image" Target="../media/image81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tmp"/><Relationship Id="rId11" Type="http://schemas.openxmlformats.org/officeDocument/2006/relationships/image" Target="../media/image90.tmp"/><Relationship Id="rId5" Type="http://schemas.openxmlformats.org/officeDocument/2006/relationships/image" Target="../media/image84.tmp"/><Relationship Id="rId10" Type="http://schemas.openxmlformats.org/officeDocument/2006/relationships/image" Target="../media/image89.tmp"/><Relationship Id="rId4" Type="http://schemas.openxmlformats.org/officeDocument/2006/relationships/image" Target="../media/image83.tmp"/><Relationship Id="rId9" Type="http://schemas.openxmlformats.org/officeDocument/2006/relationships/image" Target="../media/image88.tmp"/><Relationship Id="rId14" Type="http://schemas.openxmlformats.org/officeDocument/2006/relationships/image" Target="../media/image93.tm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tmp"/><Relationship Id="rId2" Type="http://schemas.openxmlformats.org/officeDocument/2006/relationships/image" Target="../media/image64.tmp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6.tmp"/><Relationship Id="rId4" Type="http://schemas.openxmlformats.org/officeDocument/2006/relationships/image" Target="../media/image95.tmp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jpg"/><Relationship Id="rId3" Type="http://schemas.openxmlformats.org/officeDocument/2006/relationships/image" Target="../media/image98.tmp"/><Relationship Id="rId7" Type="http://schemas.openxmlformats.org/officeDocument/2006/relationships/image" Target="../media/image102.tmp"/><Relationship Id="rId2" Type="http://schemas.openxmlformats.org/officeDocument/2006/relationships/image" Target="../media/image97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tmp"/><Relationship Id="rId11" Type="http://schemas.openxmlformats.org/officeDocument/2006/relationships/image" Target="../media/image106.jpg"/><Relationship Id="rId5" Type="http://schemas.openxmlformats.org/officeDocument/2006/relationships/image" Target="../media/image100.tmp"/><Relationship Id="rId10" Type="http://schemas.openxmlformats.org/officeDocument/2006/relationships/image" Target="../media/image105.jpg"/><Relationship Id="rId4" Type="http://schemas.openxmlformats.org/officeDocument/2006/relationships/image" Target="../media/image99.tmp"/><Relationship Id="rId9" Type="http://schemas.openxmlformats.org/officeDocument/2006/relationships/image" Target="../media/image10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tmp"/><Relationship Id="rId3" Type="http://schemas.openxmlformats.org/officeDocument/2006/relationships/image" Target="../media/image5.tmp"/><Relationship Id="rId7" Type="http://schemas.openxmlformats.org/officeDocument/2006/relationships/image" Target="../media/image9.tmp"/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tmp"/><Relationship Id="rId5" Type="http://schemas.openxmlformats.org/officeDocument/2006/relationships/image" Target="../media/image7.tmp"/><Relationship Id="rId10" Type="http://schemas.openxmlformats.org/officeDocument/2006/relationships/image" Target="../media/image12.png"/><Relationship Id="rId4" Type="http://schemas.openxmlformats.org/officeDocument/2006/relationships/image" Target="../media/image6.tmp"/><Relationship Id="rId9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tmp"/><Relationship Id="rId2" Type="http://schemas.openxmlformats.org/officeDocument/2006/relationships/image" Target="../media/image107.tmp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9.tm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tmp"/><Relationship Id="rId2" Type="http://schemas.openxmlformats.org/officeDocument/2006/relationships/image" Target="../media/image110.tmp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2.tm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7.png"/><Relationship Id="rId5" Type="http://schemas.openxmlformats.org/officeDocument/2006/relationships/image" Target="../media/image116.png"/><Relationship Id="rId4" Type="http://schemas.openxmlformats.org/officeDocument/2006/relationships/image" Target="../media/image115.tm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g"/><Relationship Id="rId2" Type="http://schemas.openxmlformats.org/officeDocument/2006/relationships/image" Target="../media/image118.tmp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png"/><Relationship Id="rId3" Type="http://schemas.openxmlformats.org/officeDocument/2006/relationships/image" Target="../media/image121.tmp"/><Relationship Id="rId7" Type="http://schemas.openxmlformats.org/officeDocument/2006/relationships/image" Target="../media/image125.tmp"/><Relationship Id="rId2" Type="http://schemas.openxmlformats.org/officeDocument/2006/relationships/image" Target="../media/image120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4.tmp"/><Relationship Id="rId5" Type="http://schemas.openxmlformats.org/officeDocument/2006/relationships/image" Target="../media/image123.tmp"/><Relationship Id="rId4" Type="http://schemas.openxmlformats.org/officeDocument/2006/relationships/image" Target="../media/image122.tmp"/><Relationship Id="rId9" Type="http://schemas.openxmlformats.org/officeDocument/2006/relationships/image" Target="../media/image127.jp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jpeg"/><Relationship Id="rId3" Type="http://schemas.openxmlformats.org/officeDocument/2006/relationships/image" Target="../media/image120.tmp"/><Relationship Id="rId7" Type="http://schemas.openxmlformats.org/officeDocument/2006/relationships/image" Target="../media/image132.tmp"/><Relationship Id="rId2" Type="http://schemas.openxmlformats.org/officeDocument/2006/relationships/image" Target="../media/image128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1.tmp"/><Relationship Id="rId5" Type="http://schemas.openxmlformats.org/officeDocument/2006/relationships/image" Target="../media/image130.tmp"/><Relationship Id="rId4" Type="http://schemas.openxmlformats.org/officeDocument/2006/relationships/image" Target="../media/image129.tmp"/><Relationship Id="rId9" Type="http://schemas.openxmlformats.org/officeDocument/2006/relationships/image" Target="../media/image134.jp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tmp"/><Relationship Id="rId3" Type="http://schemas.openxmlformats.org/officeDocument/2006/relationships/image" Target="../media/image135.tmp"/><Relationship Id="rId7" Type="http://schemas.openxmlformats.org/officeDocument/2006/relationships/image" Target="../media/image139.tmp"/><Relationship Id="rId2" Type="http://schemas.openxmlformats.org/officeDocument/2006/relationships/image" Target="../media/image120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8.tmp"/><Relationship Id="rId5" Type="http://schemas.openxmlformats.org/officeDocument/2006/relationships/image" Target="../media/image137.tmp"/><Relationship Id="rId4" Type="http://schemas.openxmlformats.org/officeDocument/2006/relationships/image" Target="../media/image136.tmp"/><Relationship Id="rId9" Type="http://schemas.openxmlformats.org/officeDocument/2006/relationships/image" Target="../media/image141.jp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jpg"/><Relationship Id="rId3" Type="http://schemas.openxmlformats.org/officeDocument/2006/relationships/image" Target="../media/image135.tmp"/><Relationship Id="rId7" Type="http://schemas.openxmlformats.org/officeDocument/2006/relationships/image" Target="../media/image145.tmp"/><Relationship Id="rId2" Type="http://schemas.openxmlformats.org/officeDocument/2006/relationships/image" Target="../media/image120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4.tmp"/><Relationship Id="rId5" Type="http://schemas.openxmlformats.org/officeDocument/2006/relationships/image" Target="../media/image143.tmp"/><Relationship Id="rId4" Type="http://schemas.openxmlformats.org/officeDocument/2006/relationships/image" Target="../media/image142.tm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4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tmp"/><Relationship Id="rId7" Type="http://schemas.openxmlformats.org/officeDocument/2006/relationships/image" Target="../media/image151.jpeg"/><Relationship Id="rId2" Type="http://schemas.openxmlformats.org/officeDocument/2006/relationships/image" Target="../media/image120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0.tmp"/><Relationship Id="rId5" Type="http://schemas.openxmlformats.org/officeDocument/2006/relationships/image" Target="../media/image149.tmp"/><Relationship Id="rId4" Type="http://schemas.openxmlformats.org/officeDocument/2006/relationships/image" Target="../media/image148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png"/><Relationship Id="rId13" Type="http://schemas.openxmlformats.org/officeDocument/2006/relationships/image" Target="../media/image162.jpg"/><Relationship Id="rId3" Type="http://schemas.openxmlformats.org/officeDocument/2006/relationships/image" Target="../media/image152.tmp"/><Relationship Id="rId7" Type="http://schemas.openxmlformats.org/officeDocument/2006/relationships/image" Target="../media/image156.tmp"/><Relationship Id="rId12" Type="http://schemas.openxmlformats.org/officeDocument/2006/relationships/image" Target="../media/image161.jpg"/><Relationship Id="rId2" Type="http://schemas.openxmlformats.org/officeDocument/2006/relationships/image" Target="../media/image120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5.tmp"/><Relationship Id="rId11" Type="http://schemas.openxmlformats.org/officeDocument/2006/relationships/image" Target="../media/image160.jpg"/><Relationship Id="rId5" Type="http://schemas.openxmlformats.org/officeDocument/2006/relationships/image" Target="../media/image154.tmp"/><Relationship Id="rId10" Type="http://schemas.openxmlformats.org/officeDocument/2006/relationships/image" Target="../media/image159.jpg"/><Relationship Id="rId4" Type="http://schemas.openxmlformats.org/officeDocument/2006/relationships/image" Target="../media/image153.tmp"/><Relationship Id="rId9" Type="http://schemas.openxmlformats.org/officeDocument/2006/relationships/image" Target="../media/image158.jp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9.tmp"/><Relationship Id="rId3" Type="http://schemas.openxmlformats.org/officeDocument/2006/relationships/image" Target="../media/image164.tmp"/><Relationship Id="rId7" Type="http://schemas.openxmlformats.org/officeDocument/2006/relationships/image" Target="../media/image168.tmp"/><Relationship Id="rId12" Type="http://schemas.openxmlformats.org/officeDocument/2006/relationships/image" Target="../media/image173.tmp"/><Relationship Id="rId2" Type="http://schemas.openxmlformats.org/officeDocument/2006/relationships/image" Target="../media/image163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7.tmp"/><Relationship Id="rId11" Type="http://schemas.openxmlformats.org/officeDocument/2006/relationships/image" Target="../media/image172.tmp"/><Relationship Id="rId5" Type="http://schemas.openxmlformats.org/officeDocument/2006/relationships/image" Target="../media/image166.tmp"/><Relationship Id="rId10" Type="http://schemas.openxmlformats.org/officeDocument/2006/relationships/image" Target="../media/image171.tmp"/><Relationship Id="rId4" Type="http://schemas.openxmlformats.org/officeDocument/2006/relationships/image" Target="../media/image165.tmp"/><Relationship Id="rId9" Type="http://schemas.openxmlformats.org/officeDocument/2006/relationships/image" Target="../media/image170.tmp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9.tmp"/><Relationship Id="rId13" Type="http://schemas.openxmlformats.org/officeDocument/2006/relationships/image" Target="../media/image184.tmp"/><Relationship Id="rId3" Type="http://schemas.openxmlformats.org/officeDocument/2006/relationships/image" Target="../media/image165.tmp"/><Relationship Id="rId7" Type="http://schemas.openxmlformats.org/officeDocument/2006/relationships/image" Target="../media/image178.tmp"/><Relationship Id="rId12" Type="http://schemas.openxmlformats.org/officeDocument/2006/relationships/image" Target="../media/image183.tmp"/><Relationship Id="rId2" Type="http://schemas.openxmlformats.org/officeDocument/2006/relationships/image" Target="../media/image174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7.tmp"/><Relationship Id="rId11" Type="http://schemas.openxmlformats.org/officeDocument/2006/relationships/image" Target="../media/image182.tmp"/><Relationship Id="rId5" Type="http://schemas.openxmlformats.org/officeDocument/2006/relationships/image" Target="../media/image176.tmp"/><Relationship Id="rId10" Type="http://schemas.openxmlformats.org/officeDocument/2006/relationships/image" Target="../media/image181.tmp"/><Relationship Id="rId4" Type="http://schemas.openxmlformats.org/officeDocument/2006/relationships/image" Target="../media/image175.tmp"/><Relationship Id="rId9" Type="http://schemas.openxmlformats.org/officeDocument/2006/relationships/image" Target="../media/image180.tmp"/><Relationship Id="rId14" Type="http://schemas.openxmlformats.org/officeDocument/2006/relationships/image" Target="../media/image185.tmp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87.png"/><Relationship Id="rId4" Type="http://schemas.openxmlformats.org/officeDocument/2006/relationships/image" Target="../media/image18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png"/><Relationship Id="rId2" Type="http://schemas.openxmlformats.org/officeDocument/2006/relationships/image" Target="../media/image188.tmp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6.tmp"/><Relationship Id="rId13" Type="http://schemas.openxmlformats.org/officeDocument/2006/relationships/image" Target="../media/image201.tmp"/><Relationship Id="rId3" Type="http://schemas.openxmlformats.org/officeDocument/2006/relationships/image" Target="../media/image191.tmp"/><Relationship Id="rId7" Type="http://schemas.openxmlformats.org/officeDocument/2006/relationships/image" Target="../media/image195.tmp"/><Relationship Id="rId12" Type="http://schemas.openxmlformats.org/officeDocument/2006/relationships/image" Target="../media/image200.tmp"/><Relationship Id="rId2" Type="http://schemas.openxmlformats.org/officeDocument/2006/relationships/image" Target="../media/image190.tmp"/><Relationship Id="rId16" Type="http://schemas.openxmlformats.org/officeDocument/2006/relationships/image" Target="../media/image204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4.tmp"/><Relationship Id="rId11" Type="http://schemas.openxmlformats.org/officeDocument/2006/relationships/image" Target="../media/image199.tmp"/><Relationship Id="rId5" Type="http://schemas.openxmlformats.org/officeDocument/2006/relationships/image" Target="../media/image193.tmp"/><Relationship Id="rId15" Type="http://schemas.openxmlformats.org/officeDocument/2006/relationships/image" Target="../media/image203.tmp"/><Relationship Id="rId10" Type="http://schemas.openxmlformats.org/officeDocument/2006/relationships/image" Target="../media/image198.tmp"/><Relationship Id="rId4" Type="http://schemas.openxmlformats.org/officeDocument/2006/relationships/image" Target="../media/image192.tmp"/><Relationship Id="rId9" Type="http://schemas.openxmlformats.org/officeDocument/2006/relationships/image" Target="../media/image197.tmp"/><Relationship Id="rId14" Type="http://schemas.openxmlformats.org/officeDocument/2006/relationships/image" Target="../media/image202.tmp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1.tmp"/><Relationship Id="rId3" Type="http://schemas.openxmlformats.org/officeDocument/2006/relationships/image" Target="../media/image206.tmp"/><Relationship Id="rId7" Type="http://schemas.openxmlformats.org/officeDocument/2006/relationships/image" Target="../media/image210.tmp"/><Relationship Id="rId12" Type="http://schemas.openxmlformats.org/officeDocument/2006/relationships/image" Target="../media/image215.png"/><Relationship Id="rId2" Type="http://schemas.openxmlformats.org/officeDocument/2006/relationships/image" Target="../media/image205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9.tmp"/><Relationship Id="rId11" Type="http://schemas.openxmlformats.org/officeDocument/2006/relationships/image" Target="../media/image214.jpg"/><Relationship Id="rId5" Type="http://schemas.openxmlformats.org/officeDocument/2006/relationships/image" Target="../media/image208.tmp"/><Relationship Id="rId10" Type="http://schemas.openxmlformats.org/officeDocument/2006/relationships/image" Target="../media/image213.jpg"/><Relationship Id="rId4" Type="http://schemas.openxmlformats.org/officeDocument/2006/relationships/image" Target="../media/image207.tmp"/><Relationship Id="rId9" Type="http://schemas.openxmlformats.org/officeDocument/2006/relationships/image" Target="../media/image21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png"/><Relationship Id="rId7" Type="http://schemas.openxmlformats.org/officeDocument/2006/relationships/image" Target="../media/image221.png"/><Relationship Id="rId2" Type="http://schemas.openxmlformats.org/officeDocument/2006/relationships/image" Target="../media/image2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0.png"/><Relationship Id="rId5" Type="http://schemas.openxmlformats.org/officeDocument/2006/relationships/image" Target="../media/image219.png"/><Relationship Id="rId4" Type="http://schemas.openxmlformats.org/officeDocument/2006/relationships/image" Target="../media/image21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tmp"/><Relationship Id="rId3" Type="http://schemas.openxmlformats.org/officeDocument/2006/relationships/image" Target="../media/image17.tmp"/><Relationship Id="rId7" Type="http://schemas.openxmlformats.org/officeDocument/2006/relationships/image" Target="../media/image21.tmp"/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tmp"/><Relationship Id="rId11" Type="http://schemas.openxmlformats.org/officeDocument/2006/relationships/image" Target="../media/image25.png"/><Relationship Id="rId5" Type="http://schemas.openxmlformats.org/officeDocument/2006/relationships/image" Target="../media/image19.tmp"/><Relationship Id="rId10" Type="http://schemas.openxmlformats.org/officeDocument/2006/relationships/image" Target="../media/image24.jpg"/><Relationship Id="rId4" Type="http://schemas.openxmlformats.org/officeDocument/2006/relationships/image" Target="../media/image18.tmp"/><Relationship Id="rId9" Type="http://schemas.openxmlformats.org/officeDocument/2006/relationships/image" Target="../media/image23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6.tmp"/><Relationship Id="rId7" Type="http://schemas.openxmlformats.org/officeDocument/2006/relationships/image" Target="../media/image29.jpeg"/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tmp"/><Relationship Id="rId5" Type="http://schemas.openxmlformats.org/officeDocument/2006/relationships/image" Target="../media/image28.tmp"/><Relationship Id="rId4" Type="http://schemas.openxmlformats.org/officeDocument/2006/relationships/image" Target="../media/image27.tm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g"/><Relationship Id="rId3" Type="http://schemas.openxmlformats.org/officeDocument/2006/relationships/image" Target="../media/image31.tmp"/><Relationship Id="rId7" Type="http://schemas.openxmlformats.org/officeDocument/2006/relationships/image" Target="../media/image35.tmp"/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tmp"/><Relationship Id="rId5" Type="http://schemas.openxmlformats.org/officeDocument/2006/relationships/image" Target="../media/image33.tmp"/><Relationship Id="rId10" Type="http://schemas.openxmlformats.org/officeDocument/2006/relationships/image" Target="../media/image38.png"/><Relationship Id="rId4" Type="http://schemas.openxmlformats.org/officeDocument/2006/relationships/image" Target="../media/image32.tmp"/><Relationship Id="rId9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914400"/>
            <a:ext cx="6779460" cy="14099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6280" y="2152770"/>
            <a:ext cx="4457700" cy="4190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55630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762000"/>
            <a:ext cx="3267531" cy="523948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1533431"/>
            <a:ext cx="2676899" cy="676369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887" y="2400188"/>
            <a:ext cx="5906324" cy="800212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855" y="3295525"/>
            <a:ext cx="5696745" cy="895475"/>
          </a:xfrm>
          <a:prstGeom prst="rect">
            <a:avLst/>
          </a:prstGeom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6999" y="4343400"/>
            <a:ext cx="1962424" cy="552527"/>
          </a:xfrm>
          <a:prstGeom prst="rect">
            <a:avLst/>
          </a:prstGeom>
        </p:spPr>
      </p:pic>
      <p:sp>
        <p:nvSpPr>
          <p:cNvPr id="9" name="Lightning Bolt 8"/>
          <p:cNvSpPr/>
          <p:nvPr/>
        </p:nvSpPr>
        <p:spPr>
          <a:xfrm flipH="1">
            <a:off x="7597781" y="3886200"/>
            <a:ext cx="533400" cy="457200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6507" y="4800600"/>
            <a:ext cx="6220693" cy="144800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6931" y="896224"/>
            <a:ext cx="1921757" cy="146681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4343400"/>
            <a:ext cx="2322367" cy="153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5423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762000"/>
            <a:ext cx="3267531" cy="523948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109" y="1447800"/>
            <a:ext cx="4020111" cy="638264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2111085"/>
            <a:ext cx="3181794" cy="409632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556" y="2819400"/>
            <a:ext cx="5963482" cy="885949"/>
          </a:xfrm>
          <a:prstGeom prst="rect">
            <a:avLst/>
          </a:prstGeom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4004032"/>
            <a:ext cx="6887536" cy="543001"/>
          </a:xfrm>
          <a:prstGeom prst="rect">
            <a:avLst/>
          </a:prstGeom>
        </p:spPr>
      </p:pic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760" y="4648200"/>
            <a:ext cx="6433073" cy="17526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0675" y="781334"/>
            <a:ext cx="2455380" cy="165362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66" y="1905633"/>
            <a:ext cx="763667" cy="1827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9698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762000"/>
            <a:ext cx="3267531" cy="523948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109" y="1447800"/>
            <a:ext cx="4020111" cy="638264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247916"/>
            <a:ext cx="7689825" cy="220040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4448318"/>
            <a:ext cx="3267531" cy="2293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0237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762000"/>
            <a:ext cx="3267531" cy="523948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5931" y="1333378"/>
            <a:ext cx="4077269" cy="876422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113" y="2504999"/>
            <a:ext cx="6658904" cy="543001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850" y="3219251"/>
            <a:ext cx="6487430" cy="1428949"/>
          </a:xfrm>
          <a:prstGeom prst="rect">
            <a:avLst/>
          </a:prstGeom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39" y="4800409"/>
            <a:ext cx="7182852" cy="137179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6847" y="769843"/>
            <a:ext cx="1906765" cy="173515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911600"/>
            <a:ext cx="1386026" cy="1391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435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810" y="914400"/>
            <a:ext cx="5867400" cy="12209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310" y="2146100"/>
            <a:ext cx="4781090" cy="4178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12645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870" y="1898401"/>
            <a:ext cx="1276528" cy="514422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885832"/>
            <a:ext cx="4058216" cy="523948"/>
          </a:xfrm>
          <a:prstGeom prst="rect">
            <a:avLst/>
          </a:prstGeom>
        </p:spPr>
      </p:pic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511" y="3136721"/>
            <a:ext cx="4058216" cy="419158"/>
          </a:xfrm>
          <a:prstGeom prst="rect">
            <a:avLst/>
          </a:prstGeom>
        </p:spPr>
      </p:pic>
      <p:pic>
        <p:nvPicPr>
          <p:cNvPr id="11" name="Picture 10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2879" y="3633909"/>
            <a:ext cx="4801270" cy="466790"/>
          </a:xfrm>
          <a:prstGeom prst="rect">
            <a:avLst/>
          </a:prstGeom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4529" y="2551730"/>
            <a:ext cx="5915851" cy="390580"/>
          </a:xfrm>
          <a:prstGeom prst="rect">
            <a:avLst/>
          </a:prstGeom>
        </p:spPr>
      </p:pic>
      <p:pic>
        <p:nvPicPr>
          <p:cNvPr id="12" name="Picture 11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090" y="4209940"/>
            <a:ext cx="4363059" cy="523948"/>
          </a:xfrm>
          <a:prstGeom prst="rect">
            <a:avLst/>
          </a:prstGeom>
        </p:spPr>
      </p:pic>
      <p:pic>
        <p:nvPicPr>
          <p:cNvPr id="13" name="Picture 12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738" y="4935149"/>
            <a:ext cx="3191320" cy="466790"/>
          </a:xfrm>
          <a:prstGeom prst="rect">
            <a:avLst/>
          </a:prstGeom>
        </p:spPr>
      </p:pic>
      <p:pic>
        <p:nvPicPr>
          <p:cNvPr id="14" name="Picture 13" descr="Screen Clippi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5667262"/>
            <a:ext cx="6211167" cy="80973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882" y="2318211"/>
            <a:ext cx="2567118" cy="251460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234" y="423906"/>
            <a:ext cx="1447800" cy="14478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28" y="4985341"/>
            <a:ext cx="1724025" cy="1743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6744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885832"/>
            <a:ext cx="4058216" cy="523948"/>
          </a:xfrm>
          <a:prstGeom prst="rect">
            <a:avLst/>
          </a:prstGeom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024" y="1881713"/>
            <a:ext cx="6754168" cy="552527"/>
          </a:xfrm>
          <a:prstGeom prst="rect">
            <a:avLst/>
          </a:prstGeom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886" y="4009883"/>
            <a:ext cx="6192114" cy="1019317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4308" y="5200578"/>
            <a:ext cx="5496692" cy="514422"/>
          </a:xfrm>
          <a:prstGeom prst="rect">
            <a:avLst/>
          </a:prstGeom>
        </p:spPr>
      </p:pic>
      <p:pic>
        <p:nvPicPr>
          <p:cNvPr id="15" name="Picture 14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9503" y="5819715"/>
            <a:ext cx="4467849" cy="42868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806" y="419101"/>
            <a:ext cx="1447800" cy="14478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767" y="2339173"/>
            <a:ext cx="1604306" cy="160430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2320970"/>
            <a:ext cx="3771900" cy="158419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4658871"/>
            <a:ext cx="1337948" cy="133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170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251045"/>
            <a:ext cx="2456351" cy="19529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400" y="742884"/>
            <a:ext cx="2019582" cy="476316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900" y="3308445"/>
            <a:ext cx="2444384" cy="685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1251045"/>
            <a:ext cx="2438400" cy="19529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1" y="3261977"/>
            <a:ext cx="2438400" cy="7322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1251045"/>
            <a:ext cx="2438400" cy="19529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10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7991" y="3308445"/>
            <a:ext cx="2450249" cy="685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Picture 12" descr="Screen Clippi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036" y="4098716"/>
            <a:ext cx="2443243" cy="19438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Picture 13" descr="Screen Clippi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978" y="6114048"/>
            <a:ext cx="2452167" cy="6859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Picture 15" descr="Screen Clippi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8854" y="4098716"/>
            <a:ext cx="2469296" cy="19438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" name="Picture 16" descr="Screen Clippi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209" y="6090272"/>
            <a:ext cx="2484291" cy="7097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" name="Picture 17" descr="Screen Clippi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8227" y="4098717"/>
            <a:ext cx="2437173" cy="19438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9" name="Picture 18" descr="Screen Clippi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755" y="6114047"/>
            <a:ext cx="2454418" cy="6859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6375022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630" y="771452"/>
            <a:ext cx="4058216" cy="523948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1524000"/>
            <a:ext cx="3791479" cy="7144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365" y="2238475"/>
            <a:ext cx="7144747" cy="21910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365" y="4419600"/>
            <a:ext cx="7144747" cy="24577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07525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762000"/>
            <a:ext cx="6839905" cy="581106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53" y="1600200"/>
            <a:ext cx="6077798" cy="504895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2122155"/>
            <a:ext cx="2734057" cy="552527"/>
          </a:xfrm>
          <a:prstGeom prst="rect">
            <a:avLst/>
          </a:prstGeom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691742"/>
            <a:ext cx="7011378" cy="952633"/>
          </a:xfrm>
          <a:prstGeom prst="rect">
            <a:avLst/>
          </a:prstGeom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9618" y="5448220"/>
            <a:ext cx="3705742" cy="571580"/>
          </a:xfrm>
          <a:prstGeom prst="rect">
            <a:avLst/>
          </a:prstGeom>
        </p:spPr>
      </p:pic>
      <p:pic>
        <p:nvPicPr>
          <p:cNvPr id="11" name="Picture 10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1413" y="6048283"/>
            <a:ext cx="5277587" cy="65731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3120427"/>
            <a:ext cx="5196180" cy="225167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14335" y="3720489"/>
            <a:ext cx="1697290" cy="159962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5651" y="1180237"/>
            <a:ext cx="1437320" cy="134481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107" y="4863414"/>
            <a:ext cx="1987385" cy="1874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1784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838200"/>
            <a:ext cx="3267531" cy="523948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031" y="1381482"/>
            <a:ext cx="2191969" cy="609600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933" y="2133600"/>
            <a:ext cx="4220164" cy="466790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906" y="2740633"/>
            <a:ext cx="4782217" cy="476316"/>
          </a:xfrm>
          <a:prstGeom prst="rect">
            <a:avLst/>
          </a:prstGeom>
        </p:spPr>
      </p:pic>
      <p:sp>
        <p:nvSpPr>
          <p:cNvPr id="8" name="Down Arrow 7"/>
          <p:cNvSpPr/>
          <p:nvPr/>
        </p:nvSpPr>
        <p:spPr>
          <a:xfrm>
            <a:off x="4529365" y="3293149"/>
            <a:ext cx="195035" cy="74545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677" y="4048136"/>
            <a:ext cx="5201376" cy="390580"/>
          </a:xfrm>
          <a:prstGeom prst="rect">
            <a:avLst/>
          </a:prstGeom>
        </p:spPr>
      </p:pic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991" y="4724400"/>
            <a:ext cx="7144747" cy="457264"/>
          </a:xfrm>
          <a:prstGeom prst="rect">
            <a:avLst/>
          </a:prstGeom>
        </p:spPr>
      </p:pic>
      <p:pic>
        <p:nvPicPr>
          <p:cNvPr id="11" name="Picture 10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491" y="5467348"/>
            <a:ext cx="5877745" cy="79068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972" y="1025489"/>
            <a:ext cx="2218961" cy="151723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5438" y="1633576"/>
            <a:ext cx="175260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1714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762000"/>
            <a:ext cx="5906324" cy="1343212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4114800"/>
            <a:ext cx="7325747" cy="1800476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599" y="2129492"/>
            <a:ext cx="7354326" cy="1798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090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838200"/>
            <a:ext cx="7344800" cy="1810003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660" y="2656164"/>
            <a:ext cx="7363853" cy="1810003"/>
          </a:xfrm>
          <a:prstGeom prst="rect">
            <a:avLst/>
          </a:prstGeom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4466167"/>
            <a:ext cx="7287642" cy="1933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772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804055"/>
            <a:ext cx="4800600" cy="1173773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1" y="2192507"/>
            <a:ext cx="2819400" cy="19552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0" y="2183129"/>
            <a:ext cx="2819399" cy="19552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" y="4392929"/>
            <a:ext cx="2819400" cy="19316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1089" y="4357614"/>
            <a:ext cx="2852810" cy="19341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80481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762000"/>
            <a:ext cx="4143953" cy="7906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566" y="1905000"/>
            <a:ext cx="6328034" cy="42968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147603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838200"/>
            <a:ext cx="2848373" cy="590632"/>
          </a:xfrm>
          <a:prstGeom prst="rect">
            <a:avLst/>
          </a:prstGeom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800" y="1461814"/>
            <a:ext cx="2000529" cy="523948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2133600"/>
            <a:ext cx="6563641" cy="933580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997" y="3232078"/>
            <a:ext cx="2857899" cy="590632"/>
          </a:xfrm>
          <a:prstGeom prst="rect">
            <a:avLst/>
          </a:prstGeom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765" y="3987608"/>
            <a:ext cx="6754168" cy="876422"/>
          </a:xfrm>
          <a:prstGeom prst="rect">
            <a:avLst/>
          </a:prstGeom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293" y="5028928"/>
            <a:ext cx="6201640" cy="130510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1197" y="1546818"/>
            <a:ext cx="2058797" cy="1685260"/>
          </a:xfrm>
          <a:prstGeom prst="rect">
            <a:avLst/>
          </a:prstGeom>
        </p:spPr>
      </p:pic>
      <p:sp>
        <p:nvSpPr>
          <p:cNvPr id="7" name="Left Arrow 6"/>
          <p:cNvSpPr/>
          <p:nvPr/>
        </p:nvSpPr>
        <p:spPr>
          <a:xfrm>
            <a:off x="4038600" y="4572000"/>
            <a:ext cx="681249" cy="292030"/>
          </a:xfrm>
          <a:prstGeom prst="lef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Left Arrow 9"/>
          <p:cNvSpPr/>
          <p:nvPr/>
        </p:nvSpPr>
        <p:spPr>
          <a:xfrm flipH="1">
            <a:off x="4876800" y="4572000"/>
            <a:ext cx="690351" cy="304528"/>
          </a:xfrm>
          <a:prstGeom prst="lef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57" y="5028928"/>
            <a:ext cx="1590675" cy="1531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644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1752600"/>
            <a:ext cx="5858693" cy="714475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838200"/>
            <a:ext cx="2848373" cy="590632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920" y="2765177"/>
            <a:ext cx="6096851" cy="466790"/>
          </a:xfrm>
          <a:prstGeom prst="rect">
            <a:avLst/>
          </a:prstGeom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1545" y="3504151"/>
            <a:ext cx="5973009" cy="885949"/>
          </a:xfrm>
          <a:prstGeom prst="rect">
            <a:avLst/>
          </a:prstGeom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5608" y="4463650"/>
            <a:ext cx="6620799" cy="571580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5229" y="5171503"/>
            <a:ext cx="6449325" cy="10383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990600"/>
            <a:ext cx="1447946" cy="2667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284" y="4390100"/>
            <a:ext cx="2740513" cy="1727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403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838200"/>
            <a:ext cx="2848373" cy="590632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741" y="1428832"/>
            <a:ext cx="3505689" cy="543001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1969558"/>
            <a:ext cx="2800741" cy="485843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5027" y="2455401"/>
            <a:ext cx="6373114" cy="809738"/>
          </a:xfrm>
          <a:prstGeom prst="rect">
            <a:avLst/>
          </a:prstGeom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027" y="3334311"/>
            <a:ext cx="6192114" cy="828791"/>
          </a:xfrm>
          <a:prstGeom prst="rect">
            <a:avLst/>
          </a:prstGeom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921" y="4175612"/>
            <a:ext cx="6268325" cy="1362265"/>
          </a:xfrm>
          <a:prstGeom prst="rect">
            <a:avLst/>
          </a:prstGeom>
        </p:spPr>
      </p:pic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503" y="5537877"/>
            <a:ext cx="6268325" cy="136226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124" y="2902605"/>
            <a:ext cx="2546014" cy="2546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424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838200"/>
            <a:ext cx="2848373" cy="590632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741" y="1428832"/>
            <a:ext cx="3505689" cy="543001"/>
          </a:xfrm>
          <a:prstGeom prst="rect">
            <a:avLst/>
          </a:prstGeom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741" y="2209800"/>
            <a:ext cx="5858693" cy="543001"/>
          </a:xfrm>
          <a:prstGeom prst="rect">
            <a:avLst/>
          </a:prstGeom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954" y="2752801"/>
            <a:ext cx="4153480" cy="476316"/>
          </a:xfrm>
          <a:prstGeom prst="rect">
            <a:avLst/>
          </a:prstGeom>
        </p:spPr>
      </p:pic>
      <p:pic>
        <p:nvPicPr>
          <p:cNvPr id="11" name="Picture 10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268" y="3324381"/>
            <a:ext cx="5487166" cy="447737"/>
          </a:xfrm>
          <a:prstGeom prst="rect">
            <a:avLst/>
          </a:prstGeom>
        </p:spPr>
      </p:pic>
      <p:pic>
        <p:nvPicPr>
          <p:cNvPr id="12" name="Picture 11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9267" y="3867382"/>
            <a:ext cx="6211167" cy="97168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4419600"/>
            <a:ext cx="3257550" cy="2053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161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Untitled0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0600" y="838200"/>
            <a:ext cx="754380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220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9821" y="795887"/>
            <a:ext cx="2848373" cy="590632"/>
          </a:xfrm>
          <a:prstGeom prst="rect">
            <a:avLst/>
          </a:prstGeom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3636" y="1533452"/>
            <a:ext cx="2800741" cy="52394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059744"/>
            <a:ext cx="3352800" cy="1988255"/>
          </a:xfrm>
          <a:prstGeom prst="rect">
            <a:avLst/>
          </a:prstGeom>
        </p:spPr>
      </p:pic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2286000"/>
            <a:ext cx="6277851" cy="1305107"/>
          </a:xfrm>
          <a:prstGeom prst="rect">
            <a:avLst/>
          </a:prstGeom>
        </p:spPr>
      </p:pic>
      <p:pic>
        <p:nvPicPr>
          <p:cNvPr id="13" name="Picture 12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893620"/>
            <a:ext cx="6220693" cy="281979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800" y="4320507"/>
            <a:ext cx="236220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1730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52400"/>
            <a:ext cx="6172200" cy="6553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2350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838200"/>
            <a:ext cx="2848373" cy="590632"/>
          </a:xfrm>
          <a:prstGeom prst="rect">
            <a:avLst/>
          </a:prstGeom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791" y="1453853"/>
            <a:ext cx="6725589" cy="733527"/>
          </a:xfrm>
          <a:prstGeom prst="rect">
            <a:avLst/>
          </a:prstGeom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532" y="2200640"/>
            <a:ext cx="6839905" cy="1019317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327" y="3278349"/>
            <a:ext cx="6792273" cy="1438476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169" y="4754357"/>
            <a:ext cx="6849431" cy="562053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380" y="5329670"/>
            <a:ext cx="6773220" cy="148610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43800" y="624163"/>
            <a:ext cx="1217587" cy="101870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21" y="2028461"/>
            <a:ext cx="1203007" cy="98860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405" y="3069136"/>
            <a:ext cx="1256238" cy="9625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545" y="4130451"/>
            <a:ext cx="1199098" cy="91175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105" y="5851898"/>
            <a:ext cx="1242064" cy="98449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602" y="5042207"/>
            <a:ext cx="1015435" cy="1030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2450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601389"/>
            <a:ext cx="1828800" cy="16284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1" y="3425952"/>
            <a:ext cx="1828800" cy="8412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762000"/>
            <a:ext cx="2343477" cy="476316"/>
          </a:xfrm>
          <a:prstGeom prst="rect">
            <a:avLst/>
          </a:prstGeom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6725" y="1600200"/>
            <a:ext cx="2059675" cy="15646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6725" y="3352800"/>
            <a:ext cx="2059675" cy="9619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10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1600199"/>
            <a:ext cx="1983829" cy="16296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Picture 11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3348078"/>
            <a:ext cx="1983829" cy="6525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4463341"/>
            <a:ext cx="1593376" cy="16591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050" y="4462204"/>
            <a:ext cx="1593376" cy="16915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6900" y="4444417"/>
            <a:ext cx="1535744" cy="16780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6279448"/>
            <a:ext cx="2808011" cy="3948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870875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447800"/>
            <a:ext cx="1886107" cy="19580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762000"/>
            <a:ext cx="2343477" cy="476316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1432856"/>
            <a:ext cx="1981200" cy="19729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447800"/>
            <a:ext cx="1952632" cy="19208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1412625"/>
            <a:ext cx="1900397" cy="19560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505200"/>
            <a:ext cx="1886107" cy="6858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10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7221" y="3471799"/>
            <a:ext cx="1956179" cy="7192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Picture 11" descr="Screen Clippi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3450190"/>
            <a:ext cx="1952632" cy="7409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Picture 12" descr="Screen Clippi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3471799"/>
            <a:ext cx="1900397" cy="7192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Picture 13" descr="Screen Clippi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591" y="4268433"/>
            <a:ext cx="1962809" cy="18481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5" name="Picture 14" descr="Screen Clippi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1" y="4261569"/>
            <a:ext cx="1952632" cy="18550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Picture 15" descr="Screen Clippi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6193963"/>
            <a:ext cx="1948218" cy="6302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" name="Picture 16" descr="Screen Clippi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508" y="6187100"/>
            <a:ext cx="1973324" cy="6370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94059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otor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71600" y="800100"/>
            <a:ext cx="6781800" cy="508635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" y="5852331"/>
            <a:ext cx="1444983" cy="1466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68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278" y="762000"/>
            <a:ext cx="6858958" cy="15527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2314792"/>
            <a:ext cx="3864475" cy="39337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3449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76273"/>
            <a:ext cx="2133898" cy="21434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762000"/>
            <a:ext cx="2715004" cy="466790"/>
          </a:xfrm>
          <a:prstGeom prst="rect">
            <a:avLst/>
          </a:prstGeom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562273"/>
            <a:ext cx="2133898" cy="6154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1285372"/>
            <a:ext cx="2100916" cy="21434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1" y="3533693"/>
            <a:ext cx="2100916" cy="6472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10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1295400"/>
            <a:ext cx="2104328" cy="21247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Picture 11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1" y="3543721"/>
            <a:ext cx="2104328" cy="6472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Picture 12" descr="Screen Clippi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3812" y="1321485"/>
            <a:ext cx="2005972" cy="21243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Picture 13" descr="Screen Clippi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3812" y="3533693"/>
            <a:ext cx="2005972" cy="6584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5" name="Picture 14" descr="Screen Clippi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60" y="4257376"/>
            <a:ext cx="2116838" cy="17624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Picture 15" descr="Screen Clippi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618" y="6096000"/>
            <a:ext cx="2116838" cy="6562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" name="Picture 16" descr="Screen Clippi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478" y="4238376"/>
            <a:ext cx="2116838" cy="17814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" name="Picture 17" descr="Screen Clippi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0324" y="4271692"/>
            <a:ext cx="2105796" cy="17337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9" name="Picture 18" descr="Screen Clippi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303" y="4271692"/>
            <a:ext cx="2024481" cy="17396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" name="Picture 19" descr="Screen Clippi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1621" y="6114166"/>
            <a:ext cx="5029200" cy="6380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673179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762000"/>
            <a:ext cx="6506483" cy="628738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2514526"/>
            <a:ext cx="1438476" cy="533474"/>
          </a:xfrm>
          <a:prstGeom prst="rect">
            <a:avLst/>
          </a:prstGeom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6577" y="2561448"/>
            <a:ext cx="1276528" cy="476316"/>
          </a:xfrm>
          <a:prstGeom prst="rect">
            <a:avLst/>
          </a:prstGeom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240" y="4237983"/>
            <a:ext cx="666843" cy="438211"/>
          </a:xfrm>
          <a:prstGeom prst="rect">
            <a:avLst/>
          </a:prstGeom>
        </p:spPr>
      </p:pic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7892" y="4200452"/>
            <a:ext cx="1705213" cy="523948"/>
          </a:xfrm>
          <a:prstGeom prst="rect">
            <a:avLst/>
          </a:prstGeom>
        </p:spPr>
      </p:pic>
      <p:pic>
        <p:nvPicPr>
          <p:cNvPr id="11" name="Picture 10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0746" y="5887308"/>
            <a:ext cx="924054" cy="428685"/>
          </a:xfrm>
          <a:prstGeom prst="rect">
            <a:avLst/>
          </a:prstGeom>
        </p:spPr>
      </p:pic>
      <p:pic>
        <p:nvPicPr>
          <p:cNvPr id="12" name="Picture 11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523" y="5714915"/>
            <a:ext cx="2019582" cy="60968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971" y="1532074"/>
            <a:ext cx="1642606" cy="164260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753" y="3335350"/>
            <a:ext cx="2597079" cy="147561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680" y="5114743"/>
            <a:ext cx="2754242" cy="154284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308517" y="2655177"/>
            <a:ext cx="1292464" cy="44827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308517" y="4367895"/>
            <a:ext cx="1902723" cy="44875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198602" y="5955518"/>
            <a:ext cx="1887998" cy="445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1106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160" y="2225304"/>
            <a:ext cx="1601364" cy="285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7117" y="2871523"/>
            <a:ext cx="1636424" cy="276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545624"/>
            <a:ext cx="2148805" cy="92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531" y="1263213"/>
            <a:ext cx="2172622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757432"/>
            <a:ext cx="2367779" cy="2496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5086815"/>
            <a:ext cx="6577435" cy="369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37904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838200"/>
            <a:ext cx="8153400" cy="5562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9123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914400"/>
            <a:ext cx="8001000" cy="533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6685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990600"/>
            <a:ext cx="6096000" cy="5181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37526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762000"/>
            <a:ext cx="3267531" cy="523948"/>
          </a:xfrm>
          <a:prstGeom prst="rect">
            <a:avLst/>
          </a:prstGeom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3347" y="1352473"/>
            <a:ext cx="2219635" cy="552527"/>
          </a:xfrm>
          <a:prstGeom prst="rect">
            <a:avLst/>
          </a:prstGeom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1977212"/>
            <a:ext cx="5611008" cy="914528"/>
          </a:xfrm>
          <a:prstGeom prst="rect">
            <a:avLst/>
          </a:prstGeom>
        </p:spPr>
      </p:pic>
      <p:sp>
        <p:nvSpPr>
          <p:cNvPr id="10" name="Down Arrow 9"/>
          <p:cNvSpPr/>
          <p:nvPr/>
        </p:nvSpPr>
        <p:spPr>
          <a:xfrm>
            <a:off x="4529365" y="2895600"/>
            <a:ext cx="195035" cy="74545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1" name="Picture 10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0107" y="3675637"/>
            <a:ext cx="5106113" cy="476316"/>
          </a:xfrm>
          <a:prstGeom prst="rect">
            <a:avLst/>
          </a:prstGeom>
        </p:spPr>
      </p:pic>
      <p:pic>
        <p:nvPicPr>
          <p:cNvPr id="12" name="Picture 11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416" y="4071834"/>
            <a:ext cx="2133898" cy="390580"/>
          </a:xfrm>
          <a:prstGeom prst="rect">
            <a:avLst/>
          </a:prstGeom>
        </p:spPr>
      </p:pic>
      <p:pic>
        <p:nvPicPr>
          <p:cNvPr id="13" name="Picture 12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4846101"/>
            <a:ext cx="4267796" cy="495369"/>
          </a:xfrm>
          <a:prstGeom prst="rect">
            <a:avLst/>
          </a:prstGeom>
        </p:spPr>
      </p:pic>
      <p:sp>
        <p:nvSpPr>
          <p:cNvPr id="16" name="Left Arrow 15"/>
          <p:cNvSpPr/>
          <p:nvPr/>
        </p:nvSpPr>
        <p:spPr>
          <a:xfrm rot="16200000">
            <a:off x="4258259" y="5464330"/>
            <a:ext cx="670123" cy="262161"/>
          </a:xfrm>
          <a:prstGeom prst="lef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7" name="Picture 16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56" y="6035618"/>
            <a:ext cx="3172268" cy="50489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12212" y="762000"/>
            <a:ext cx="2031788" cy="190765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56" y="4199783"/>
            <a:ext cx="1943100" cy="126301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7950" y="5376337"/>
            <a:ext cx="1636650" cy="1434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6750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762000"/>
            <a:ext cx="3267531" cy="523948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2095261"/>
            <a:ext cx="6468378" cy="876422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460" y="3133535"/>
            <a:ext cx="6582694" cy="905001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9329" y="4200388"/>
            <a:ext cx="5048955" cy="981212"/>
          </a:xfrm>
          <a:prstGeom prst="rect">
            <a:avLst/>
          </a:prstGeom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3347" y="1352473"/>
            <a:ext cx="2219635" cy="5525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86931" y="787672"/>
            <a:ext cx="1392677" cy="130758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4690994"/>
            <a:ext cx="2971800" cy="1972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421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762000"/>
            <a:ext cx="3267531" cy="523948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84" y="1371600"/>
            <a:ext cx="2048161" cy="476316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712" y="2228736"/>
            <a:ext cx="6658904" cy="819264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107" y="3285999"/>
            <a:ext cx="5830114" cy="905001"/>
          </a:xfrm>
          <a:prstGeom prst="rect">
            <a:avLst/>
          </a:prstGeom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910" y="4238557"/>
            <a:ext cx="5830114" cy="485843"/>
          </a:xfrm>
          <a:prstGeom prst="rect">
            <a:avLst/>
          </a:prstGeom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4933820"/>
            <a:ext cx="4105848" cy="9335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787" y="845619"/>
            <a:ext cx="1777965" cy="13355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527" y="4771956"/>
            <a:ext cx="2568755" cy="208604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3146" y="5016391"/>
            <a:ext cx="1678940" cy="1702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345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5839</TotalTime>
  <Words>0</Words>
  <Application>Microsoft Office PowerPoint</Application>
  <PresentationFormat>On-screen Show (4:3)</PresentationFormat>
  <Paragraphs>0</Paragraphs>
  <Slides>37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2" baseType="lpstr">
      <vt:lpstr>Calibri</vt:lpstr>
      <vt:lpstr>Constantia</vt:lpstr>
      <vt:lpstr>Majalla UI</vt:lpstr>
      <vt:lpstr>Wingdings 2</vt:lpstr>
      <vt:lpstr>Flow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tarahi</dc:creator>
  <cp:lastModifiedBy>A.R.I</cp:lastModifiedBy>
  <cp:revision>694</cp:revision>
  <dcterms:created xsi:type="dcterms:W3CDTF">2012-09-11T10:02:24Z</dcterms:created>
  <dcterms:modified xsi:type="dcterms:W3CDTF">2023-07-15T05:12:26Z</dcterms:modified>
</cp:coreProperties>
</file>