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notesSlides/notesSlide5.xml" ContentType="application/vnd.openxmlformats-officedocument.presentationml.notesSlide+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3"/>
  </p:notesMasterIdLst>
  <p:sldIdLst>
    <p:sldId id="256" r:id="rId2"/>
    <p:sldId id="279" r:id="rId3"/>
    <p:sldId id="257" r:id="rId4"/>
    <p:sldId id="460" r:id="rId5"/>
    <p:sldId id="546" r:id="rId6"/>
    <p:sldId id="545" r:id="rId7"/>
    <p:sldId id="543" r:id="rId8"/>
    <p:sldId id="303" r:id="rId9"/>
    <p:sldId id="338" r:id="rId10"/>
    <p:sldId id="339" r:id="rId11"/>
    <p:sldId id="340" r:id="rId12"/>
    <p:sldId id="282" r:id="rId13"/>
    <p:sldId id="540" r:id="rId14"/>
    <p:sldId id="542" r:id="rId15"/>
    <p:sldId id="417" r:id="rId16"/>
    <p:sldId id="431" r:id="rId17"/>
    <p:sldId id="292" r:id="rId18"/>
    <p:sldId id="291" r:id="rId19"/>
    <p:sldId id="290" r:id="rId20"/>
    <p:sldId id="278" r:id="rId21"/>
    <p:sldId id="286" r:id="rId22"/>
    <p:sldId id="288" r:id="rId23"/>
    <p:sldId id="287" r:id="rId24"/>
    <p:sldId id="430" r:id="rId25"/>
    <p:sldId id="258" r:id="rId26"/>
    <p:sldId id="259" r:id="rId27"/>
    <p:sldId id="260" r:id="rId28"/>
    <p:sldId id="261" r:id="rId29"/>
    <p:sldId id="459" r:id="rId30"/>
    <p:sldId id="262" r:id="rId31"/>
    <p:sldId id="274" r:id="rId32"/>
    <p:sldId id="458" r:id="rId33"/>
    <p:sldId id="547" r:id="rId34"/>
    <p:sldId id="435" r:id="rId35"/>
    <p:sldId id="433" r:id="rId36"/>
    <p:sldId id="432" r:id="rId37"/>
    <p:sldId id="442" r:id="rId38"/>
    <p:sldId id="440" r:id="rId39"/>
    <p:sldId id="455" r:id="rId40"/>
    <p:sldId id="539" r:id="rId41"/>
    <p:sldId id="535" r:id="rId42"/>
    <p:sldId id="548" r:id="rId43"/>
    <p:sldId id="264" r:id="rId44"/>
    <p:sldId id="265" r:id="rId45"/>
    <p:sldId id="266" r:id="rId46"/>
    <p:sldId id="549" r:id="rId47"/>
    <p:sldId id="457" r:id="rId48"/>
    <p:sldId id="437" r:id="rId49"/>
    <p:sldId id="445" r:id="rId50"/>
    <p:sldId id="439" r:id="rId51"/>
    <p:sldId id="447" r:id="rId52"/>
    <p:sldId id="438" r:id="rId53"/>
    <p:sldId id="456" r:id="rId54"/>
    <p:sldId id="443" r:id="rId55"/>
    <p:sldId id="450" r:id="rId56"/>
    <p:sldId id="452" r:id="rId57"/>
    <p:sldId id="453" r:id="rId58"/>
    <p:sldId id="454" r:id="rId59"/>
    <p:sldId id="448" r:id="rId60"/>
    <p:sldId id="446" r:id="rId61"/>
    <p:sldId id="293" r:id="rId62"/>
    <p:sldId id="269" r:id="rId63"/>
    <p:sldId id="424" r:id="rId64"/>
    <p:sldId id="270" r:id="rId65"/>
    <p:sldId id="271" r:id="rId66"/>
    <p:sldId id="272" r:id="rId67"/>
    <p:sldId id="434" r:id="rId68"/>
    <p:sldId id="425" r:id="rId69"/>
    <p:sldId id="426" r:id="rId70"/>
    <p:sldId id="429" r:id="rId71"/>
    <p:sldId id="428"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3DC385-CFE9-4FE9-B51C-35AA640757BF}" v="51" dt="2026-07-11T20:43:32.4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79" Type="http://schemas.microsoft.com/office/2015/10/relationships/revisionInfo" Target="revisionInfo.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reza Moafi" userId="519bba0518cc27d8" providerId="LiveId" clId="{0F754F92-6DFF-4AFF-AA45-64E7289C74C4}"/>
    <pc:docChg chg="undo custSel addSld delSld modSld sldOrd">
      <pc:chgData name="Alireza Moafi" userId="519bba0518cc27d8" providerId="LiveId" clId="{0F754F92-6DFF-4AFF-AA45-64E7289C74C4}" dt="2026-07-11T20:44:01.397" v="4587" actId="1076"/>
      <pc:docMkLst>
        <pc:docMk/>
      </pc:docMkLst>
      <pc:sldChg chg="modSp mod">
        <pc:chgData name="Alireza Moafi" userId="519bba0518cc27d8" providerId="LiveId" clId="{0F754F92-6DFF-4AFF-AA45-64E7289C74C4}" dt="2026-06-30T18:58:07.946" v="1928" actId="27636"/>
        <pc:sldMkLst>
          <pc:docMk/>
          <pc:sldMk cId="191627667" sldId="256"/>
        </pc:sldMkLst>
        <pc:spChg chg="mod">
          <ac:chgData name="Alireza Moafi" userId="519bba0518cc27d8" providerId="LiveId" clId="{0F754F92-6DFF-4AFF-AA45-64E7289C74C4}" dt="2026-06-30T18:58:07.946" v="1928" actId="27636"/>
          <ac:spMkLst>
            <pc:docMk/>
            <pc:sldMk cId="191627667" sldId="256"/>
            <ac:spMk id="2" creationId="{CA327BB7-5BAC-6AAA-5E32-8BE06A61D44B}"/>
          </ac:spMkLst>
        </pc:spChg>
        <pc:spChg chg="mod">
          <ac:chgData name="Alireza Moafi" userId="519bba0518cc27d8" providerId="LiveId" clId="{0F754F92-6DFF-4AFF-AA45-64E7289C74C4}" dt="2026-06-30T05:40:34.131" v="1450" actId="14100"/>
          <ac:spMkLst>
            <pc:docMk/>
            <pc:sldMk cId="191627667" sldId="256"/>
            <ac:spMk id="3" creationId="{AA8B7E74-F8E3-F1C1-5A59-2BACE398141C}"/>
          </ac:spMkLst>
        </pc:spChg>
      </pc:sldChg>
      <pc:sldChg chg="modSp mod">
        <pc:chgData name="Alireza Moafi" userId="519bba0518cc27d8" providerId="LiveId" clId="{0F754F92-6DFF-4AFF-AA45-64E7289C74C4}" dt="2026-06-26T14:16:04.852" v="333" actId="20577"/>
        <pc:sldMkLst>
          <pc:docMk/>
          <pc:sldMk cId="2350416129" sldId="257"/>
        </pc:sldMkLst>
        <pc:spChg chg="mod">
          <ac:chgData name="Alireza Moafi" userId="519bba0518cc27d8" providerId="LiveId" clId="{0F754F92-6DFF-4AFF-AA45-64E7289C74C4}" dt="2026-06-26T14:16:04.852" v="333" actId="20577"/>
          <ac:spMkLst>
            <pc:docMk/>
            <pc:sldMk cId="2350416129" sldId="257"/>
            <ac:spMk id="6" creationId="{CA102051-A872-B54E-16E3-2BDE3FDD9CED}"/>
          </ac:spMkLst>
        </pc:spChg>
      </pc:sldChg>
      <pc:sldChg chg="addSp modSp mod">
        <pc:chgData name="Alireza Moafi" userId="519bba0518cc27d8" providerId="LiveId" clId="{0F754F92-6DFF-4AFF-AA45-64E7289C74C4}" dt="2026-07-11T20:09:34.546" v="3660" actId="14100"/>
        <pc:sldMkLst>
          <pc:docMk/>
          <pc:sldMk cId="4200702535" sldId="258"/>
        </pc:sldMkLst>
        <pc:picChg chg="mod">
          <ac:chgData name="Alireza Moafi" userId="519bba0518cc27d8" providerId="LiveId" clId="{0F754F92-6DFF-4AFF-AA45-64E7289C74C4}" dt="2026-07-11T20:02:04.234" v="3631" actId="1076"/>
          <ac:picMkLst>
            <pc:docMk/>
            <pc:sldMk cId="4200702535" sldId="258"/>
            <ac:picMk id="3" creationId="{1F196D6E-BC12-2365-558B-3F06FC28D348}"/>
          </ac:picMkLst>
        </pc:picChg>
        <pc:picChg chg="add mod">
          <ac:chgData name="Alireza Moafi" userId="519bba0518cc27d8" providerId="LiveId" clId="{0F754F92-6DFF-4AFF-AA45-64E7289C74C4}" dt="2026-07-11T20:09:34.546" v="3660" actId="14100"/>
          <ac:picMkLst>
            <pc:docMk/>
            <pc:sldMk cId="4200702535" sldId="258"/>
            <ac:picMk id="4" creationId="{A1AEBDB1-81B0-13A7-DB5B-868AF7D99805}"/>
          </ac:picMkLst>
        </pc:picChg>
        <pc:picChg chg="mod">
          <ac:chgData name="Alireza Moafi" userId="519bba0518cc27d8" providerId="LiveId" clId="{0F754F92-6DFF-4AFF-AA45-64E7289C74C4}" dt="2026-07-11T20:02:06.659" v="3632" actId="1076"/>
          <ac:picMkLst>
            <pc:docMk/>
            <pc:sldMk cId="4200702535" sldId="258"/>
            <ac:picMk id="5" creationId="{4F77DE74-A8EE-5B0C-2E33-6F45F2B3F674}"/>
          </ac:picMkLst>
        </pc:picChg>
      </pc:sldChg>
      <pc:sldChg chg="modSp mod">
        <pc:chgData name="Alireza Moafi" userId="519bba0518cc27d8" providerId="LiveId" clId="{0F754F92-6DFF-4AFF-AA45-64E7289C74C4}" dt="2026-06-30T19:01:05.512" v="1944" actId="20577"/>
        <pc:sldMkLst>
          <pc:docMk/>
          <pc:sldMk cId="2494036839" sldId="259"/>
        </pc:sldMkLst>
        <pc:spChg chg="mod">
          <ac:chgData name="Alireza Moafi" userId="519bba0518cc27d8" providerId="LiveId" clId="{0F754F92-6DFF-4AFF-AA45-64E7289C74C4}" dt="2026-06-30T19:01:05.512" v="1944" actId="20577"/>
          <ac:spMkLst>
            <pc:docMk/>
            <pc:sldMk cId="2494036839" sldId="259"/>
            <ac:spMk id="4" creationId="{979A6D05-7237-D395-6C0B-761BD2878B5C}"/>
          </ac:spMkLst>
        </pc:spChg>
      </pc:sldChg>
      <pc:sldChg chg="delSp modSp mod">
        <pc:chgData name="Alireza Moafi" userId="519bba0518cc27d8" providerId="LiveId" clId="{0F754F92-6DFF-4AFF-AA45-64E7289C74C4}" dt="2026-06-30T19:06:05.135" v="1998" actId="478"/>
        <pc:sldMkLst>
          <pc:docMk/>
          <pc:sldMk cId="2189594085" sldId="261"/>
        </pc:sldMkLst>
        <pc:spChg chg="mod">
          <ac:chgData name="Alireza Moafi" userId="519bba0518cc27d8" providerId="LiveId" clId="{0F754F92-6DFF-4AFF-AA45-64E7289C74C4}" dt="2026-06-30T19:04:32.299" v="1995" actId="20577"/>
          <ac:spMkLst>
            <pc:docMk/>
            <pc:sldMk cId="2189594085" sldId="261"/>
            <ac:spMk id="2" creationId="{3906CBD7-858F-D25D-0408-46B252C3BB71}"/>
          </ac:spMkLst>
        </pc:spChg>
        <pc:picChg chg="mod">
          <ac:chgData name="Alireza Moafi" userId="519bba0518cc27d8" providerId="LiveId" clId="{0F754F92-6DFF-4AFF-AA45-64E7289C74C4}" dt="2026-06-30T19:04:08.770" v="1973" actId="1076"/>
          <ac:picMkLst>
            <pc:docMk/>
            <pc:sldMk cId="2189594085" sldId="261"/>
            <ac:picMk id="3" creationId="{48D64631-0216-6103-8AFA-78A8C080CDB2}"/>
          </ac:picMkLst>
        </pc:picChg>
      </pc:sldChg>
      <pc:sldChg chg="addSp delSp modSp mod">
        <pc:chgData name="Alireza Moafi" userId="519bba0518cc27d8" providerId="LiveId" clId="{0F754F92-6DFF-4AFF-AA45-64E7289C74C4}" dt="2026-07-11T20:18:58.928" v="3822" actId="20577"/>
        <pc:sldMkLst>
          <pc:docMk/>
          <pc:sldMk cId="3838773291" sldId="264"/>
        </pc:sldMkLst>
        <pc:spChg chg="mod">
          <ac:chgData name="Alireza Moafi" userId="519bba0518cc27d8" providerId="LiveId" clId="{0F754F92-6DFF-4AFF-AA45-64E7289C74C4}" dt="2026-07-11T19:26:10.139" v="3341" actId="14100"/>
          <ac:spMkLst>
            <pc:docMk/>
            <pc:sldMk cId="3838773291" sldId="264"/>
            <ac:spMk id="2" creationId="{12BC8FA4-77AC-4170-C848-6FBAC5DA5826}"/>
          </ac:spMkLst>
        </pc:spChg>
        <pc:spChg chg="mod">
          <ac:chgData name="Alireza Moafi" userId="519bba0518cc27d8" providerId="LiveId" clId="{0F754F92-6DFF-4AFF-AA45-64E7289C74C4}" dt="2026-07-11T20:18:58.928" v="3822" actId="20577"/>
          <ac:spMkLst>
            <pc:docMk/>
            <pc:sldMk cId="3838773291" sldId="264"/>
            <ac:spMk id="4" creationId="{4CF7EBE1-6BF6-5FC8-9C64-54BBCEA0D432}"/>
          </ac:spMkLst>
        </pc:spChg>
        <pc:spChg chg="add mod">
          <ac:chgData name="Alireza Moafi" userId="519bba0518cc27d8" providerId="LiveId" clId="{0F754F92-6DFF-4AFF-AA45-64E7289C74C4}" dt="2026-07-11T19:29:33.711" v="3410" actId="1076"/>
          <ac:spMkLst>
            <pc:docMk/>
            <pc:sldMk cId="3838773291" sldId="264"/>
            <ac:spMk id="5" creationId="{140D295E-A5CE-35F5-EE3A-7B9E2DE0254B}"/>
          </ac:spMkLst>
        </pc:spChg>
        <pc:spChg chg="add del mod">
          <ac:chgData name="Alireza Moafi" userId="519bba0518cc27d8" providerId="LiveId" clId="{0F754F92-6DFF-4AFF-AA45-64E7289C74C4}" dt="2026-07-11T19:31:09.681" v="3504" actId="21"/>
          <ac:spMkLst>
            <pc:docMk/>
            <pc:sldMk cId="3838773291" sldId="264"/>
            <ac:spMk id="6" creationId="{94752C9A-5EEB-C587-7329-29D22281FB06}"/>
          </ac:spMkLst>
        </pc:spChg>
        <pc:spChg chg="mod">
          <ac:chgData name="Alireza Moafi" userId="519bba0518cc27d8" providerId="LiveId" clId="{0F754F92-6DFF-4AFF-AA45-64E7289C74C4}" dt="2026-06-30T18:35:36.468" v="1706" actId="20577"/>
          <ac:spMkLst>
            <pc:docMk/>
            <pc:sldMk cId="3838773291" sldId="264"/>
            <ac:spMk id="8" creationId="{7EC8D9D1-8E99-481F-11BC-B8BF6569C36E}"/>
          </ac:spMkLst>
        </pc:spChg>
        <pc:spChg chg="mod">
          <ac:chgData name="Alireza Moafi" userId="519bba0518cc27d8" providerId="LiveId" clId="{0F754F92-6DFF-4AFF-AA45-64E7289C74C4}" dt="2026-07-11T19:21:40.221" v="3289" actId="20577"/>
          <ac:spMkLst>
            <pc:docMk/>
            <pc:sldMk cId="3838773291" sldId="264"/>
            <ac:spMk id="9" creationId="{ED48D9E7-413D-76E6-5E37-1A8CF52A30DC}"/>
          </ac:spMkLst>
        </pc:spChg>
      </pc:sldChg>
      <pc:sldChg chg="addSp modSp mod">
        <pc:chgData name="Alireza Moafi" userId="519bba0518cc27d8" providerId="LiveId" clId="{0F754F92-6DFF-4AFF-AA45-64E7289C74C4}" dt="2026-07-11T19:31:16.741" v="3506" actId="1076"/>
        <pc:sldMkLst>
          <pc:docMk/>
          <pc:sldMk cId="2872938633" sldId="265"/>
        </pc:sldMkLst>
        <pc:spChg chg="mod">
          <ac:chgData name="Alireza Moafi" userId="519bba0518cc27d8" providerId="LiveId" clId="{0F754F92-6DFF-4AFF-AA45-64E7289C74C4}" dt="2026-06-30T06:08:36.158" v="1464" actId="20577"/>
          <ac:spMkLst>
            <pc:docMk/>
            <pc:sldMk cId="2872938633" sldId="265"/>
            <ac:spMk id="4" creationId="{009293C5-27AB-1235-46DD-E0B4ECA75D5F}"/>
          </ac:spMkLst>
        </pc:spChg>
        <pc:spChg chg="mod">
          <ac:chgData name="Alireza Moafi" userId="519bba0518cc27d8" providerId="LiveId" clId="{0F754F92-6DFF-4AFF-AA45-64E7289C74C4}" dt="2026-07-11T19:28:22.936" v="3408" actId="14100"/>
          <ac:spMkLst>
            <pc:docMk/>
            <pc:sldMk cId="2872938633" sldId="265"/>
            <ac:spMk id="6" creationId="{275562C9-9888-6EF8-FB99-C91CF782BB70}"/>
          </ac:spMkLst>
        </pc:spChg>
        <pc:spChg chg="add mod">
          <ac:chgData name="Alireza Moafi" userId="519bba0518cc27d8" providerId="LiveId" clId="{0F754F92-6DFF-4AFF-AA45-64E7289C74C4}" dt="2026-07-11T19:31:16.741" v="3506" actId="1076"/>
          <ac:spMkLst>
            <pc:docMk/>
            <pc:sldMk cId="2872938633" sldId="265"/>
            <ac:spMk id="7" creationId="{B15F11FC-B319-BB8B-7037-3A42460C3981}"/>
          </ac:spMkLst>
        </pc:spChg>
      </pc:sldChg>
      <pc:sldChg chg="modSp mod">
        <pc:chgData name="Alireza Moafi" userId="519bba0518cc27d8" providerId="LiveId" clId="{0F754F92-6DFF-4AFF-AA45-64E7289C74C4}" dt="2026-07-11T19:31:28.601" v="3507" actId="20577"/>
        <pc:sldMkLst>
          <pc:docMk/>
          <pc:sldMk cId="500621739" sldId="266"/>
        </pc:sldMkLst>
        <pc:spChg chg="mod">
          <ac:chgData name="Alireza Moafi" userId="519bba0518cc27d8" providerId="LiveId" clId="{0F754F92-6DFF-4AFF-AA45-64E7289C74C4}" dt="2026-07-11T19:31:28.601" v="3507" actId="20577"/>
          <ac:spMkLst>
            <pc:docMk/>
            <pc:sldMk cId="500621739" sldId="266"/>
            <ac:spMk id="4" creationId="{2D06F2EF-40AE-C57C-AB77-37EE5A4CE7F5}"/>
          </ac:spMkLst>
        </pc:spChg>
        <pc:spChg chg="mod">
          <ac:chgData name="Alireza Moafi" userId="519bba0518cc27d8" providerId="LiveId" clId="{0F754F92-6DFF-4AFF-AA45-64E7289C74C4}" dt="2026-06-26T14:56:58.866" v="979" actId="20577"/>
          <ac:spMkLst>
            <pc:docMk/>
            <pc:sldMk cId="500621739" sldId="266"/>
            <ac:spMk id="14" creationId="{A4242BB4-3146-6C6C-EE7F-A6AF1040A2BF}"/>
          </ac:spMkLst>
        </pc:spChg>
      </pc:sldChg>
      <pc:sldChg chg="addSp modSp mod">
        <pc:chgData name="Alireza Moafi" userId="519bba0518cc27d8" providerId="LiveId" clId="{0F754F92-6DFF-4AFF-AA45-64E7289C74C4}" dt="2026-06-25T19:17:26.916" v="275" actId="13926"/>
        <pc:sldMkLst>
          <pc:docMk/>
          <pc:sldMk cId="3914741420" sldId="271"/>
        </pc:sldMkLst>
        <pc:spChg chg="add mod">
          <ac:chgData name="Alireza Moafi" userId="519bba0518cc27d8" providerId="LiveId" clId="{0F754F92-6DFF-4AFF-AA45-64E7289C74C4}" dt="2026-06-25T19:17:26.916" v="275" actId="13926"/>
          <ac:spMkLst>
            <pc:docMk/>
            <pc:sldMk cId="3914741420" sldId="271"/>
            <ac:spMk id="11" creationId="{D0D2FBD2-865E-5B84-84BA-C6EAAD9455F4}"/>
          </ac:spMkLst>
        </pc:spChg>
      </pc:sldChg>
      <pc:sldChg chg="modSp mod">
        <pc:chgData name="Alireza Moafi" userId="519bba0518cc27d8" providerId="LiveId" clId="{0F754F92-6DFF-4AFF-AA45-64E7289C74C4}" dt="2026-07-11T19:39:46.739" v="3541" actId="207"/>
        <pc:sldMkLst>
          <pc:docMk/>
          <pc:sldMk cId="2986889323" sldId="278"/>
        </pc:sldMkLst>
        <pc:spChg chg="mod">
          <ac:chgData name="Alireza Moafi" userId="519bba0518cc27d8" providerId="LiveId" clId="{0F754F92-6DFF-4AFF-AA45-64E7289C74C4}" dt="2026-07-11T19:39:46.739" v="3541" actId="207"/>
          <ac:spMkLst>
            <pc:docMk/>
            <pc:sldMk cId="2986889323" sldId="278"/>
            <ac:spMk id="5" creationId="{901FBFCD-B2CC-0F19-7225-5FD23F32AA17}"/>
          </ac:spMkLst>
        </pc:spChg>
      </pc:sldChg>
      <pc:sldChg chg="modSp mod">
        <pc:chgData name="Alireza Moafi" userId="519bba0518cc27d8" providerId="LiveId" clId="{0F754F92-6DFF-4AFF-AA45-64E7289C74C4}" dt="2026-06-26T14:14:33.083" v="301" actId="20577"/>
        <pc:sldMkLst>
          <pc:docMk/>
          <pc:sldMk cId="2680803122" sldId="279"/>
        </pc:sldMkLst>
        <pc:spChg chg="mod">
          <ac:chgData name="Alireza Moafi" userId="519bba0518cc27d8" providerId="LiveId" clId="{0F754F92-6DFF-4AFF-AA45-64E7289C74C4}" dt="2026-06-26T14:14:33.083" v="301" actId="20577"/>
          <ac:spMkLst>
            <pc:docMk/>
            <pc:sldMk cId="2680803122" sldId="279"/>
            <ac:spMk id="2" creationId="{640F689F-825B-DB6A-95C9-149CD4D9E832}"/>
          </ac:spMkLst>
        </pc:spChg>
      </pc:sldChg>
      <pc:sldChg chg="delSp modSp mod">
        <pc:chgData name="Alireza Moafi" userId="519bba0518cc27d8" providerId="LiveId" clId="{0F754F92-6DFF-4AFF-AA45-64E7289C74C4}" dt="2026-07-11T19:39:43.235" v="3540" actId="207"/>
        <pc:sldMkLst>
          <pc:docMk/>
          <pc:sldMk cId="2155454562" sldId="286"/>
        </pc:sldMkLst>
        <pc:spChg chg="mod">
          <ac:chgData name="Alireza Moafi" userId="519bba0518cc27d8" providerId="LiveId" clId="{0F754F92-6DFF-4AFF-AA45-64E7289C74C4}" dt="2026-06-26T14:27:58.701" v="450" actId="1076"/>
          <ac:spMkLst>
            <pc:docMk/>
            <pc:sldMk cId="2155454562" sldId="286"/>
            <ac:spMk id="2" creationId="{00000000-0000-0000-0000-000000000000}"/>
          </ac:spMkLst>
        </pc:spChg>
        <pc:spChg chg="mod">
          <ac:chgData name="Alireza Moafi" userId="519bba0518cc27d8" providerId="LiveId" clId="{0F754F92-6DFF-4AFF-AA45-64E7289C74C4}" dt="2026-07-11T19:39:43.235" v="3540" actId="207"/>
          <ac:spMkLst>
            <pc:docMk/>
            <pc:sldMk cId="2155454562" sldId="286"/>
            <ac:spMk id="3" creationId="{19B24408-B88E-3D90-E258-F5CB88265C1E}"/>
          </ac:spMkLst>
        </pc:spChg>
        <pc:picChg chg="mod">
          <ac:chgData name="Alireza Moafi" userId="519bba0518cc27d8" providerId="LiveId" clId="{0F754F92-6DFF-4AFF-AA45-64E7289C74C4}" dt="2026-06-26T14:28:19.640" v="452" actId="14100"/>
          <ac:picMkLst>
            <pc:docMk/>
            <pc:sldMk cId="2155454562" sldId="286"/>
            <ac:picMk id="16386" creationId="{00000000-0000-0000-0000-000000000000}"/>
          </ac:picMkLst>
        </pc:picChg>
      </pc:sldChg>
      <pc:sldChg chg="modSp mod">
        <pc:chgData name="Alireza Moafi" userId="519bba0518cc27d8" providerId="LiveId" clId="{0F754F92-6DFF-4AFF-AA45-64E7289C74C4}" dt="2026-07-11T19:39:37.802" v="3539" actId="207"/>
        <pc:sldMkLst>
          <pc:docMk/>
          <pc:sldMk cId="1509318527" sldId="287"/>
        </pc:sldMkLst>
        <pc:spChg chg="mod">
          <ac:chgData name="Alireza Moafi" userId="519bba0518cc27d8" providerId="LiveId" clId="{0F754F92-6DFF-4AFF-AA45-64E7289C74C4}" dt="2026-07-11T19:39:37.802" v="3539" actId="207"/>
          <ac:spMkLst>
            <pc:docMk/>
            <pc:sldMk cId="1509318527" sldId="287"/>
            <ac:spMk id="4" creationId="{41E46581-6CA7-1F6B-5385-FFA41AC59ADB}"/>
          </ac:spMkLst>
        </pc:spChg>
      </pc:sldChg>
      <pc:sldChg chg="modSp mod">
        <pc:chgData name="Alireza Moafi" userId="519bba0518cc27d8" providerId="LiveId" clId="{0F754F92-6DFF-4AFF-AA45-64E7289C74C4}" dt="2026-07-11T19:40:18.727" v="3545" actId="207"/>
        <pc:sldMkLst>
          <pc:docMk/>
          <pc:sldMk cId="3684902396" sldId="288"/>
        </pc:sldMkLst>
        <pc:spChg chg="mod">
          <ac:chgData name="Alireza Moafi" userId="519bba0518cc27d8" providerId="LiveId" clId="{0F754F92-6DFF-4AFF-AA45-64E7289C74C4}" dt="2026-07-11T19:40:18.727" v="3545" actId="207"/>
          <ac:spMkLst>
            <pc:docMk/>
            <pc:sldMk cId="3684902396" sldId="288"/>
            <ac:spMk id="2" creationId="{39B3B07D-CEBF-E4D7-3596-D6B870C8CF89}"/>
          </ac:spMkLst>
        </pc:spChg>
      </pc:sldChg>
      <pc:sldChg chg="modSp mod">
        <pc:chgData name="Alireza Moafi" userId="519bba0518cc27d8" providerId="LiveId" clId="{0F754F92-6DFF-4AFF-AA45-64E7289C74C4}" dt="2026-07-11T19:39:55.993" v="3542" actId="207"/>
        <pc:sldMkLst>
          <pc:docMk/>
          <pc:sldMk cId="4145682088" sldId="290"/>
        </pc:sldMkLst>
        <pc:spChg chg="mod">
          <ac:chgData name="Alireza Moafi" userId="519bba0518cc27d8" providerId="LiveId" clId="{0F754F92-6DFF-4AFF-AA45-64E7289C74C4}" dt="2026-06-26T14:17:19.412" v="353" actId="14100"/>
          <ac:spMkLst>
            <pc:docMk/>
            <pc:sldMk cId="4145682088" sldId="290"/>
            <ac:spMk id="2" creationId="{00000000-0000-0000-0000-000000000000}"/>
          </ac:spMkLst>
        </pc:spChg>
        <pc:spChg chg="mod">
          <ac:chgData name="Alireza Moafi" userId="519bba0518cc27d8" providerId="LiveId" clId="{0F754F92-6DFF-4AFF-AA45-64E7289C74C4}" dt="2026-07-11T19:39:55.993" v="3542" actId="207"/>
          <ac:spMkLst>
            <pc:docMk/>
            <pc:sldMk cId="4145682088" sldId="290"/>
            <ac:spMk id="3" creationId="{01D9C8AC-FA38-4B11-44DC-087F9CF95D1E}"/>
          </ac:spMkLst>
        </pc:spChg>
      </pc:sldChg>
      <pc:sldChg chg="modSp mod">
        <pc:chgData name="Alireza Moafi" userId="519bba0518cc27d8" providerId="LiveId" clId="{0F754F92-6DFF-4AFF-AA45-64E7289C74C4}" dt="2026-07-11T19:40:01.168" v="3543" actId="207"/>
        <pc:sldMkLst>
          <pc:docMk/>
          <pc:sldMk cId="284021114" sldId="291"/>
        </pc:sldMkLst>
        <pc:spChg chg="mod">
          <ac:chgData name="Alireza Moafi" userId="519bba0518cc27d8" providerId="LiveId" clId="{0F754F92-6DFF-4AFF-AA45-64E7289C74C4}" dt="2026-07-11T19:40:01.168" v="3543" actId="207"/>
          <ac:spMkLst>
            <pc:docMk/>
            <pc:sldMk cId="284021114" sldId="291"/>
            <ac:spMk id="5" creationId="{7667F651-B800-9772-D87D-ED3CDB04C52F}"/>
          </ac:spMkLst>
        </pc:spChg>
      </pc:sldChg>
      <pc:sldChg chg="modSp mod">
        <pc:chgData name="Alireza Moafi" userId="519bba0518cc27d8" providerId="LiveId" clId="{0F754F92-6DFF-4AFF-AA45-64E7289C74C4}" dt="2026-07-11T19:40:06.421" v="3544" actId="207"/>
        <pc:sldMkLst>
          <pc:docMk/>
          <pc:sldMk cId="4174235480" sldId="292"/>
        </pc:sldMkLst>
        <pc:spChg chg="mod">
          <ac:chgData name="Alireza Moafi" userId="519bba0518cc27d8" providerId="LiveId" clId="{0F754F92-6DFF-4AFF-AA45-64E7289C74C4}" dt="2026-07-11T19:40:06.421" v="3544" actId="207"/>
          <ac:spMkLst>
            <pc:docMk/>
            <pc:sldMk cId="4174235480" sldId="292"/>
            <ac:spMk id="3" creationId="{7CC8E314-D879-1A18-3442-680EAB245D16}"/>
          </ac:spMkLst>
        </pc:spChg>
      </pc:sldChg>
      <pc:sldChg chg="modSp mod">
        <pc:chgData name="Alireza Moafi" userId="519bba0518cc27d8" providerId="LiveId" clId="{0F754F92-6DFF-4AFF-AA45-64E7289C74C4}" dt="2026-06-30T19:40:04.258" v="2635" actId="20577"/>
        <pc:sldMkLst>
          <pc:docMk/>
          <pc:sldMk cId="2756529112" sldId="293"/>
        </pc:sldMkLst>
        <pc:spChg chg="mod">
          <ac:chgData name="Alireza Moafi" userId="519bba0518cc27d8" providerId="LiveId" clId="{0F754F92-6DFF-4AFF-AA45-64E7289C74C4}" dt="2026-06-30T19:40:04.258" v="2635" actId="20577"/>
          <ac:spMkLst>
            <pc:docMk/>
            <pc:sldMk cId="2756529112" sldId="293"/>
            <ac:spMk id="2" creationId="{74A3D778-5702-0A67-9E6F-810DF126EBE2}"/>
          </ac:spMkLst>
        </pc:spChg>
      </pc:sldChg>
      <pc:sldChg chg="addSp delSp modSp add del mod">
        <pc:chgData name="Alireza Moafi" userId="519bba0518cc27d8" providerId="LiveId" clId="{0F754F92-6DFF-4AFF-AA45-64E7289C74C4}" dt="2026-07-11T20:02:12.924" v="3634" actId="2696"/>
        <pc:sldMkLst>
          <pc:docMk/>
          <pc:sldMk cId="0" sldId="346"/>
        </pc:sldMkLst>
        <pc:spChg chg="add mod">
          <ac:chgData name="Alireza Moafi" userId="519bba0518cc27d8" providerId="LiveId" clId="{0F754F92-6DFF-4AFF-AA45-64E7289C74C4}" dt="2026-07-11T20:01:46.093" v="3627" actId="21"/>
          <ac:spMkLst>
            <pc:docMk/>
            <pc:sldMk cId="0" sldId="346"/>
            <ac:spMk id="3" creationId="{EAB78801-B88F-8EB8-5758-876E7F667FD4}"/>
          </ac:spMkLst>
        </pc:spChg>
        <pc:picChg chg="del mod">
          <ac:chgData name="Alireza Moafi" userId="519bba0518cc27d8" providerId="LiveId" clId="{0F754F92-6DFF-4AFF-AA45-64E7289C74C4}" dt="2026-07-11T20:01:46.093" v="3627" actId="21"/>
          <ac:picMkLst>
            <pc:docMk/>
            <pc:sldMk cId="0" sldId="346"/>
            <ac:picMk id="18434" creationId="{2104B6B6-52A5-7657-A80F-DC084A6FAFD3}"/>
          </ac:picMkLst>
        </pc:picChg>
      </pc:sldChg>
      <pc:sldChg chg="addSp delSp modSp add mod">
        <pc:chgData name="Alireza Moafi" userId="519bba0518cc27d8" providerId="LiveId" clId="{0F754F92-6DFF-4AFF-AA45-64E7289C74C4}" dt="2026-07-11T20:08:27.455" v="3658" actId="1076"/>
        <pc:sldMkLst>
          <pc:docMk/>
          <pc:sldMk cId="0" sldId="417"/>
        </pc:sldMkLst>
        <pc:spChg chg="add del mod">
          <ac:chgData name="Alireza Moafi" userId="519bba0518cc27d8" providerId="LiveId" clId="{0F754F92-6DFF-4AFF-AA45-64E7289C74C4}" dt="2026-07-11T20:03:21.976" v="3637" actId="21"/>
          <ac:spMkLst>
            <pc:docMk/>
            <pc:sldMk cId="0" sldId="417"/>
            <ac:spMk id="3" creationId="{17F140EB-D92D-968E-D4AC-FE4D2DD2284C}"/>
          </ac:spMkLst>
        </pc:spChg>
        <pc:spChg chg="del">
          <ac:chgData name="Alireza Moafi" userId="519bba0518cc27d8" providerId="LiveId" clId="{0F754F92-6DFF-4AFF-AA45-64E7289C74C4}" dt="2026-07-11T20:03:17.204" v="3636" actId="21"/>
          <ac:spMkLst>
            <pc:docMk/>
            <pc:sldMk cId="0" sldId="417"/>
            <ac:spMk id="12291" creationId="{4521A6AB-2931-A33A-2534-CB53632FB6F3}"/>
          </ac:spMkLst>
        </pc:spChg>
        <pc:picChg chg="add mod">
          <ac:chgData name="Alireza Moafi" userId="519bba0518cc27d8" providerId="LiveId" clId="{0F754F92-6DFF-4AFF-AA45-64E7289C74C4}" dt="2026-07-11T20:08:27.455" v="3658" actId="1076"/>
          <ac:picMkLst>
            <pc:docMk/>
            <pc:sldMk cId="0" sldId="417"/>
            <ac:picMk id="5" creationId="{FE6D8512-0C04-F71F-F926-5622962DF68E}"/>
          </ac:picMkLst>
        </pc:picChg>
        <pc:picChg chg="add mod">
          <ac:chgData name="Alireza Moafi" userId="519bba0518cc27d8" providerId="LiveId" clId="{0F754F92-6DFF-4AFF-AA45-64E7289C74C4}" dt="2026-07-11T20:08:05.430" v="3655" actId="732"/>
          <ac:picMkLst>
            <pc:docMk/>
            <pc:sldMk cId="0" sldId="417"/>
            <ac:picMk id="7" creationId="{D93338E0-29E4-9B3D-8DB6-EF4ECDE3A184}"/>
          </ac:picMkLst>
        </pc:picChg>
        <pc:picChg chg="add mod">
          <ac:chgData name="Alireza Moafi" userId="519bba0518cc27d8" providerId="LiveId" clId="{0F754F92-6DFF-4AFF-AA45-64E7289C74C4}" dt="2026-07-11T20:08:21.748" v="3657" actId="1076"/>
          <ac:picMkLst>
            <pc:docMk/>
            <pc:sldMk cId="0" sldId="417"/>
            <ac:picMk id="9" creationId="{AB04BE08-02A7-14DA-8CEE-A5E4C13D5717}"/>
          </ac:picMkLst>
        </pc:picChg>
        <pc:picChg chg="del mod">
          <ac:chgData name="Alireza Moafi" userId="519bba0518cc27d8" providerId="LiveId" clId="{0F754F92-6DFF-4AFF-AA45-64E7289C74C4}" dt="2026-07-11T20:06:39.303" v="3644" actId="478"/>
          <ac:picMkLst>
            <pc:docMk/>
            <pc:sldMk cId="0" sldId="417"/>
            <ac:picMk id="35842" creationId="{E680E81F-1FF1-CBF7-CB6F-1A9593A3EB30}"/>
          </ac:picMkLst>
        </pc:picChg>
      </pc:sldChg>
      <pc:sldChg chg="modSp mod">
        <pc:chgData name="Alireza Moafi" userId="519bba0518cc27d8" providerId="LiveId" clId="{0F754F92-6DFF-4AFF-AA45-64E7289C74C4}" dt="2026-06-25T19:30:26.840" v="282" actId="20577"/>
        <pc:sldMkLst>
          <pc:docMk/>
          <pc:sldMk cId="795881021" sldId="428"/>
        </pc:sldMkLst>
        <pc:graphicFrameChg chg="modGraphic">
          <ac:chgData name="Alireza Moafi" userId="519bba0518cc27d8" providerId="LiveId" clId="{0F754F92-6DFF-4AFF-AA45-64E7289C74C4}" dt="2026-06-25T19:30:26.840" v="282" actId="20577"/>
          <ac:graphicFrameMkLst>
            <pc:docMk/>
            <pc:sldMk cId="795881021" sldId="428"/>
            <ac:graphicFrameMk id="2" creationId="{816BDD57-85B0-2D8B-97B3-C63609A27CC0}"/>
          </ac:graphicFrameMkLst>
        </pc:graphicFrameChg>
      </pc:sldChg>
      <pc:sldChg chg="delSp modSp mod">
        <pc:chgData name="Alireza Moafi" userId="519bba0518cc27d8" providerId="LiveId" clId="{0F754F92-6DFF-4AFF-AA45-64E7289C74C4}" dt="2026-06-26T14:30:17.541" v="461" actId="21"/>
        <pc:sldMkLst>
          <pc:docMk/>
          <pc:sldMk cId="536264694" sldId="430"/>
        </pc:sldMkLst>
        <pc:spChg chg="mod">
          <ac:chgData name="Alireza Moafi" userId="519bba0518cc27d8" providerId="LiveId" clId="{0F754F92-6DFF-4AFF-AA45-64E7289C74C4}" dt="2026-06-26T14:30:12.403" v="460" actId="20577"/>
          <ac:spMkLst>
            <pc:docMk/>
            <pc:sldMk cId="536264694" sldId="430"/>
            <ac:spMk id="4" creationId="{0B4AD94C-4781-B5A2-E970-B556809D0542}"/>
          </ac:spMkLst>
        </pc:spChg>
      </pc:sldChg>
      <pc:sldChg chg="delSp modSp mod">
        <pc:chgData name="Alireza Moafi" userId="519bba0518cc27d8" providerId="LiveId" clId="{0F754F92-6DFF-4AFF-AA45-64E7289C74C4}" dt="2026-06-26T14:16:44.460" v="352" actId="27636"/>
        <pc:sldMkLst>
          <pc:docMk/>
          <pc:sldMk cId="4098772831" sldId="431"/>
        </pc:sldMkLst>
        <pc:spChg chg="mod">
          <ac:chgData name="Alireza Moafi" userId="519bba0518cc27d8" providerId="LiveId" clId="{0F754F92-6DFF-4AFF-AA45-64E7289C74C4}" dt="2026-06-26T14:16:44.460" v="352" actId="27636"/>
          <ac:spMkLst>
            <pc:docMk/>
            <pc:sldMk cId="4098772831" sldId="431"/>
            <ac:spMk id="4" creationId="{A55DB750-955E-DC87-35D9-2812B7EE11C7}"/>
          </ac:spMkLst>
        </pc:spChg>
      </pc:sldChg>
      <pc:sldChg chg="add">
        <pc:chgData name="Alireza Moafi" userId="519bba0518cc27d8" providerId="LiveId" clId="{0F754F92-6DFF-4AFF-AA45-64E7289C74C4}" dt="2026-06-30T18:50:19.566" v="1858"/>
        <pc:sldMkLst>
          <pc:docMk/>
          <pc:sldMk cId="3682182551" sldId="432"/>
        </pc:sldMkLst>
      </pc:sldChg>
      <pc:sldChg chg="modSp add mod">
        <pc:chgData name="Alireza Moafi" userId="519bba0518cc27d8" providerId="LiveId" clId="{0F754F92-6DFF-4AFF-AA45-64E7289C74C4}" dt="2026-06-30T19:17:40.851" v="2245" actId="27636"/>
        <pc:sldMkLst>
          <pc:docMk/>
          <pc:sldMk cId="3363906" sldId="433"/>
        </pc:sldMkLst>
        <pc:spChg chg="mod">
          <ac:chgData name="Alireza Moafi" userId="519bba0518cc27d8" providerId="LiveId" clId="{0F754F92-6DFF-4AFF-AA45-64E7289C74C4}" dt="2026-06-30T19:16:01.142" v="2200" actId="1076"/>
          <ac:spMkLst>
            <pc:docMk/>
            <pc:sldMk cId="3363906" sldId="433"/>
            <ac:spMk id="2" creationId="{F7940DB3-D10C-934E-1402-F5319A17C7D9}"/>
          </ac:spMkLst>
        </pc:spChg>
        <pc:spChg chg="mod">
          <ac:chgData name="Alireza Moafi" userId="519bba0518cc27d8" providerId="LiveId" clId="{0F754F92-6DFF-4AFF-AA45-64E7289C74C4}" dt="2026-06-30T19:17:40.851" v="2245" actId="27636"/>
          <ac:spMkLst>
            <pc:docMk/>
            <pc:sldMk cId="3363906" sldId="433"/>
            <ac:spMk id="3" creationId="{28586FF4-0F44-0641-04DC-D840E79C32CE}"/>
          </ac:spMkLst>
        </pc:spChg>
      </pc:sldChg>
      <pc:sldChg chg="addSp modSp mod">
        <pc:chgData name="Alireza Moafi" userId="519bba0518cc27d8" providerId="LiveId" clId="{0F754F92-6DFF-4AFF-AA45-64E7289C74C4}" dt="2026-06-30T19:14:54.271" v="2183" actId="20577"/>
        <pc:sldMkLst>
          <pc:docMk/>
          <pc:sldMk cId="3351644965" sldId="435"/>
        </pc:sldMkLst>
        <pc:spChg chg="add mod">
          <ac:chgData name="Alireza Moafi" userId="519bba0518cc27d8" providerId="LiveId" clId="{0F754F92-6DFF-4AFF-AA45-64E7289C74C4}" dt="2026-06-30T19:13:49.563" v="2150" actId="1076"/>
          <ac:spMkLst>
            <pc:docMk/>
            <pc:sldMk cId="3351644965" sldId="435"/>
            <ac:spMk id="4" creationId="{E5330F0E-D86F-125D-F6F7-A0B1C2039903}"/>
          </ac:spMkLst>
        </pc:spChg>
        <pc:spChg chg="mod">
          <ac:chgData name="Alireza Moafi" userId="519bba0518cc27d8" providerId="LiveId" clId="{0F754F92-6DFF-4AFF-AA45-64E7289C74C4}" dt="2026-06-30T19:09:37.755" v="2064" actId="20577"/>
          <ac:spMkLst>
            <pc:docMk/>
            <pc:sldMk cId="3351644965" sldId="435"/>
            <ac:spMk id="5" creationId="{CCABBF70-7FD5-3C84-952B-795BE677A46E}"/>
          </ac:spMkLst>
        </pc:spChg>
        <pc:spChg chg="mod">
          <ac:chgData name="Alireza Moafi" userId="519bba0518cc27d8" providerId="LiveId" clId="{0F754F92-6DFF-4AFF-AA45-64E7289C74C4}" dt="2026-06-26T14:40:39.616" v="602" actId="1076"/>
          <ac:spMkLst>
            <pc:docMk/>
            <pc:sldMk cId="3351644965" sldId="435"/>
            <ac:spMk id="6" creationId="{BED19ACD-11E4-23A5-E49F-C9915E77FB0B}"/>
          </ac:spMkLst>
        </pc:spChg>
        <pc:spChg chg="add mod">
          <ac:chgData name="Alireza Moafi" userId="519bba0518cc27d8" providerId="LiveId" clId="{0F754F92-6DFF-4AFF-AA45-64E7289C74C4}" dt="2026-06-30T19:14:54.271" v="2183" actId="20577"/>
          <ac:spMkLst>
            <pc:docMk/>
            <pc:sldMk cId="3351644965" sldId="435"/>
            <ac:spMk id="8" creationId="{5C982972-9A07-788A-358C-948475951477}"/>
          </ac:spMkLst>
        </pc:spChg>
        <pc:picChg chg="mod modCrop">
          <ac:chgData name="Alireza Moafi" userId="519bba0518cc27d8" providerId="LiveId" clId="{0F754F92-6DFF-4AFF-AA45-64E7289C74C4}" dt="2026-06-30T19:12:43.557" v="2130" actId="1076"/>
          <ac:picMkLst>
            <pc:docMk/>
            <pc:sldMk cId="3351644965" sldId="435"/>
            <ac:picMk id="3" creationId="{BAEE7DEC-7859-2549-0522-90F9CC59D1A4}"/>
          </ac:picMkLst>
        </pc:picChg>
      </pc:sldChg>
      <pc:sldChg chg="modSp mod">
        <pc:chgData name="Alireza Moafi" userId="519bba0518cc27d8" providerId="LiveId" clId="{0F754F92-6DFF-4AFF-AA45-64E7289C74C4}" dt="2026-07-11T19:38:44.057" v="3535" actId="20577"/>
        <pc:sldMkLst>
          <pc:docMk/>
          <pc:sldMk cId="1139212688" sldId="437"/>
        </pc:sldMkLst>
        <pc:spChg chg="mod">
          <ac:chgData name="Alireza Moafi" userId="519bba0518cc27d8" providerId="LiveId" clId="{0F754F92-6DFF-4AFF-AA45-64E7289C74C4}" dt="2026-07-11T19:38:44.057" v="3535" actId="20577"/>
          <ac:spMkLst>
            <pc:docMk/>
            <pc:sldMk cId="1139212688" sldId="437"/>
            <ac:spMk id="2" creationId="{AB2658F5-3DB1-4162-4E1A-EC0203DDFF44}"/>
          </ac:spMkLst>
        </pc:spChg>
      </pc:sldChg>
      <pc:sldChg chg="modSp mod">
        <pc:chgData name="Alireza Moafi" userId="519bba0518cc27d8" providerId="LiveId" clId="{0F754F92-6DFF-4AFF-AA45-64E7289C74C4}" dt="2026-07-11T19:41:10.531" v="3557" actId="20577"/>
        <pc:sldMkLst>
          <pc:docMk/>
          <pc:sldMk cId="1164493275" sldId="438"/>
        </pc:sldMkLst>
        <pc:spChg chg="mod">
          <ac:chgData name="Alireza Moafi" userId="519bba0518cc27d8" providerId="LiveId" clId="{0F754F92-6DFF-4AFF-AA45-64E7289C74C4}" dt="2026-07-11T19:41:10.531" v="3557" actId="20577"/>
          <ac:spMkLst>
            <pc:docMk/>
            <pc:sldMk cId="1164493275" sldId="438"/>
            <ac:spMk id="2" creationId="{518C479E-218B-66BC-1A9F-A590133878ED}"/>
          </ac:spMkLst>
        </pc:spChg>
        <pc:spChg chg="mod">
          <ac:chgData name="Alireza Moafi" userId="519bba0518cc27d8" providerId="LiveId" clId="{0F754F92-6DFF-4AFF-AA45-64E7289C74C4}" dt="2026-06-30T19:32:46.142" v="2573" actId="21"/>
          <ac:spMkLst>
            <pc:docMk/>
            <pc:sldMk cId="1164493275" sldId="438"/>
            <ac:spMk id="3" creationId="{F8C2E915-B7A5-FFD1-FB8E-00DC0C4C601D}"/>
          </ac:spMkLst>
        </pc:spChg>
      </pc:sldChg>
      <pc:sldChg chg="modSp mod">
        <pc:chgData name="Alireza Moafi" userId="519bba0518cc27d8" providerId="LiveId" clId="{0F754F92-6DFF-4AFF-AA45-64E7289C74C4}" dt="2026-06-30T19:31:08.978" v="2572" actId="313"/>
        <pc:sldMkLst>
          <pc:docMk/>
          <pc:sldMk cId="2947798614" sldId="439"/>
        </pc:sldMkLst>
        <pc:spChg chg="mod">
          <ac:chgData name="Alireza Moafi" userId="519bba0518cc27d8" providerId="LiveId" clId="{0F754F92-6DFF-4AFF-AA45-64E7289C74C4}" dt="2026-06-30T19:31:08.978" v="2572" actId="313"/>
          <ac:spMkLst>
            <pc:docMk/>
            <pc:sldMk cId="2947798614" sldId="439"/>
            <ac:spMk id="6" creationId="{C832EFD8-7732-A43E-F8F1-4E00569C932A}"/>
          </ac:spMkLst>
        </pc:spChg>
      </pc:sldChg>
      <pc:sldChg chg="addSp delSp modSp add mod">
        <pc:chgData name="Alireza Moafi" userId="519bba0518cc27d8" providerId="LiveId" clId="{0F754F92-6DFF-4AFF-AA45-64E7289C74C4}" dt="2026-06-30T19:21:34.626" v="2405" actId="1076"/>
        <pc:sldMkLst>
          <pc:docMk/>
          <pc:sldMk cId="4272878840" sldId="440"/>
        </pc:sldMkLst>
        <pc:spChg chg="add mod">
          <ac:chgData name="Alireza Moafi" userId="519bba0518cc27d8" providerId="LiveId" clId="{0F754F92-6DFF-4AFF-AA45-64E7289C74C4}" dt="2026-06-30T19:21:34.626" v="2405" actId="1076"/>
          <ac:spMkLst>
            <pc:docMk/>
            <pc:sldMk cId="4272878840" sldId="440"/>
            <ac:spMk id="6" creationId="{DA4E2B6F-8620-ED25-2F50-B6E135F6D07C}"/>
          </ac:spMkLst>
        </pc:spChg>
      </pc:sldChg>
      <pc:sldChg chg="add">
        <pc:chgData name="Alireza Moafi" userId="519bba0518cc27d8" providerId="LiveId" clId="{0F754F92-6DFF-4AFF-AA45-64E7289C74C4}" dt="2026-06-30T18:50:19.566" v="1858"/>
        <pc:sldMkLst>
          <pc:docMk/>
          <pc:sldMk cId="92568044" sldId="442"/>
        </pc:sldMkLst>
      </pc:sldChg>
      <pc:sldChg chg="addSp delSp modSp mod">
        <pc:chgData name="Alireza Moafi" userId="519bba0518cc27d8" providerId="LiveId" clId="{0F754F92-6DFF-4AFF-AA45-64E7289C74C4}" dt="2026-07-11T19:36:32.530" v="3526" actId="13926"/>
        <pc:sldMkLst>
          <pc:docMk/>
          <pc:sldMk cId="3658690897" sldId="443"/>
        </pc:sldMkLst>
        <pc:spChg chg="mod">
          <ac:chgData name="Alireza Moafi" userId="519bba0518cc27d8" providerId="LiveId" clId="{0F754F92-6DFF-4AFF-AA45-64E7289C74C4}" dt="2026-06-30T19:34:02.083" v="2597" actId="404"/>
          <ac:spMkLst>
            <pc:docMk/>
            <pc:sldMk cId="3658690897" sldId="443"/>
            <ac:spMk id="6" creationId="{EE121D7A-844C-2BD8-37DE-D81CB871979E}"/>
          </ac:spMkLst>
        </pc:spChg>
        <pc:spChg chg="add del mod">
          <ac:chgData name="Alireza Moafi" userId="519bba0518cc27d8" providerId="LiveId" clId="{0F754F92-6DFF-4AFF-AA45-64E7289C74C4}" dt="2026-06-26T15:28:24.487" v="1436" actId="1076"/>
          <ac:spMkLst>
            <pc:docMk/>
            <pc:sldMk cId="3658690897" sldId="443"/>
            <ac:spMk id="7" creationId="{0C0B762C-75DC-7D87-F437-AEABEA5FD5BA}"/>
          </ac:spMkLst>
        </pc:spChg>
        <pc:spChg chg="mod">
          <ac:chgData name="Alireza Moafi" userId="519bba0518cc27d8" providerId="LiveId" clId="{0F754F92-6DFF-4AFF-AA45-64E7289C74C4}" dt="2026-07-11T19:36:32.530" v="3526" actId="13926"/>
          <ac:spMkLst>
            <pc:docMk/>
            <pc:sldMk cId="3658690897" sldId="443"/>
            <ac:spMk id="8" creationId="{CF22F63F-260E-0662-24F1-F66485CDD934}"/>
          </ac:spMkLst>
        </pc:spChg>
        <pc:picChg chg="mod">
          <ac:chgData name="Alireza Moafi" userId="519bba0518cc27d8" providerId="LiveId" clId="{0F754F92-6DFF-4AFF-AA45-64E7289C74C4}" dt="2026-06-26T15:28:19.283" v="1435" actId="1076"/>
          <ac:picMkLst>
            <pc:docMk/>
            <pc:sldMk cId="3658690897" sldId="443"/>
            <ac:picMk id="5" creationId="{F6E36B5F-C8D8-E6CC-00F8-51A6B9AE5154}"/>
          </ac:picMkLst>
        </pc:picChg>
      </pc:sldChg>
      <pc:sldChg chg="addSp delSp modSp add mod">
        <pc:chgData name="Alireza Moafi" userId="519bba0518cc27d8" providerId="LiveId" clId="{0F754F92-6DFF-4AFF-AA45-64E7289C74C4}" dt="2026-07-11T19:33:51.374" v="3525" actId="207"/>
        <pc:sldMkLst>
          <pc:docMk/>
          <pc:sldMk cId="3223172035" sldId="445"/>
        </pc:sldMkLst>
        <pc:spChg chg="mod">
          <ac:chgData name="Alireza Moafi" userId="519bba0518cc27d8" providerId="LiveId" clId="{0F754F92-6DFF-4AFF-AA45-64E7289C74C4}" dt="2026-06-30T19:29:43.442" v="2543" actId="20577"/>
          <ac:spMkLst>
            <pc:docMk/>
            <pc:sldMk cId="3223172035" sldId="445"/>
            <ac:spMk id="2" creationId="{295EA46C-1E78-9725-B8E9-E1B0502D1499}"/>
          </ac:spMkLst>
        </pc:spChg>
        <pc:spChg chg="mod">
          <ac:chgData name="Alireza Moafi" userId="519bba0518cc27d8" providerId="LiveId" clId="{0F754F92-6DFF-4AFF-AA45-64E7289C74C4}" dt="2026-07-11T19:33:13.780" v="3516" actId="1076"/>
          <ac:spMkLst>
            <pc:docMk/>
            <pc:sldMk cId="3223172035" sldId="445"/>
            <ac:spMk id="5" creationId="{B37063C4-79FB-2D45-FABB-898C445562F1}"/>
          </ac:spMkLst>
        </pc:spChg>
        <pc:spChg chg="add mod">
          <ac:chgData name="Alireza Moafi" userId="519bba0518cc27d8" providerId="LiveId" clId="{0F754F92-6DFF-4AFF-AA45-64E7289C74C4}" dt="2026-07-11T19:33:51.374" v="3525" actId="207"/>
          <ac:spMkLst>
            <pc:docMk/>
            <pc:sldMk cId="3223172035" sldId="445"/>
            <ac:spMk id="9" creationId="{3672C079-7774-E586-F31D-97245332F5E3}"/>
          </ac:spMkLst>
        </pc:spChg>
        <pc:inkChg chg="del mod">
          <ac:chgData name="Alireza Moafi" userId="519bba0518cc27d8" providerId="LiveId" clId="{0F754F92-6DFF-4AFF-AA45-64E7289C74C4}" dt="2026-07-11T19:33:02.671" v="3514" actId="478"/>
          <ac:inkMkLst>
            <pc:docMk/>
            <pc:sldMk cId="3223172035" sldId="445"/>
            <ac:inkMk id="3" creationId="{79A95033-3D2D-0A9F-65C9-F63B05C5F2CC}"/>
          </ac:inkMkLst>
        </pc:inkChg>
        <pc:inkChg chg="del mod">
          <ac:chgData name="Alireza Moafi" userId="519bba0518cc27d8" providerId="LiveId" clId="{0F754F92-6DFF-4AFF-AA45-64E7289C74C4}" dt="2026-07-11T19:33:01.844" v="3513" actId="478"/>
          <ac:inkMkLst>
            <pc:docMk/>
            <pc:sldMk cId="3223172035" sldId="445"/>
            <ac:inkMk id="4" creationId="{061755BA-9342-5643-C525-52D5A019C2EC}"/>
          </ac:inkMkLst>
        </pc:inkChg>
        <pc:inkChg chg="del mod">
          <ac:chgData name="Alireza Moafi" userId="519bba0518cc27d8" providerId="LiveId" clId="{0F754F92-6DFF-4AFF-AA45-64E7289C74C4}" dt="2026-07-11T19:33:00.948" v="3512" actId="478"/>
          <ac:inkMkLst>
            <pc:docMk/>
            <pc:sldMk cId="3223172035" sldId="445"/>
            <ac:inkMk id="7" creationId="{B4DA25F8-B702-5CE1-3C67-83881FEDD375}"/>
          </ac:inkMkLst>
        </pc:inkChg>
        <pc:inkChg chg="mod">
          <ac:chgData name="Alireza Moafi" userId="519bba0518cc27d8" providerId="LiveId" clId="{0F754F92-6DFF-4AFF-AA45-64E7289C74C4}" dt="2026-06-30T06:17:49.627" v="1666" actId="1076"/>
          <ac:inkMkLst>
            <pc:docMk/>
            <pc:sldMk cId="3223172035" sldId="445"/>
            <ac:inkMk id="12" creationId="{68FB63A1-FBB0-02B0-5309-A1F7F521A3EE}"/>
          </ac:inkMkLst>
        </pc:inkChg>
        <pc:inkChg chg="mod">
          <ac:chgData name="Alireza Moafi" userId="519bba0518cc27d8" providerId="LiveId" clId="{0F754F92-6DFF-4AFF-AA45-64E7289C74C4}" dt="2026-06-30T06:18:15.307" v="1669" actId="1076"/>
          <ac:inkMkLst>
            <pc:docMk/>
            <pc:sldMk cId="3223172035" sldId="445"/>
            <ac:inkMk id="13" creationId="{73B05BD7-BA47-AEA9-FD14-0BFBFAEC7A0F}"/>
          </ac:inkMkLst>
        </pc:inkChg>
        <pc:inkChg chg="mod">
          <ac:chgData name="Alireza Moafi" userId="519bba0518cc27d8" providerId="LiveId" clId="{0F754F92-6DFF-4AFF-AA45-64E7289C74C4}" dt="2026-06-30T06:18:11.115" v="1668" actId="1076"/>
          <ac:inkMkLst>
            <pc:docMk/>
            <pc:sldMk cId="3223172035" sldId="445"/>
            <ac:inkMk id="14" creationId="{F34E8B1C-ECB8-A119-ED3A-8B615B7A588C}"/>
          </ac:inkMkLst>
        </pc:inkChg>
      </pc:sldChg>
      <pc:sldChg chg="delSp modSp mod">
        <pc:chgData name="Alireza Moafi" userId="519bba0518cc27d8" providerId="LiveId" clId="{0F754F92-6DFF-4AFF-AA45-64E7289C74C4}" dt="2026-06-30T06:26:36.313" v="1697" actId="20577"/>
        <pc:sldMkLst>
          <pc:docMk/>
          <pc:sldMk cId="2890407840" sldId="446"/>
        </pc:sldMkLst>
        <pc:spChg chg="mod">
          <ac:chgData name="Alireza Moafi" userId="519bba0518cc27d8" providerId="LiveId" clId="{0F754F92-6DFF-4AFF-AA45-64E7289C74C4}" dt="2026-06-30T06:26:36.313" v="1697" actId="20577"/>
          <ac:spMkLst>
            <pc:docMk/>
            <pc:sldMk cId="2890407840" sldId="446"/>
            <ac:spMk id="2" creationId="{9ECAF7B6-014E-8926-F366-FADF245FDDCE}"/>
          </ac:spMkLst>
        </pc:spChg>
      </pc:sldChg>
      <pc:sldChg chg="delSp modSp mod">
        <pc:chgData name="Alireza Moafi" userId="519bba0518cc27d8" providerId="LiveId" clId="{0F754F92-6DFF-4AFF-AA45-64E7289C74C4}" dt="2026-06-26T15:18:12.995" v="1173" actId="20577"/>
        <pc:sldMkLst>
          <pc:docMk/>
          <pc:sldMk cId="4211367812" sldId="447"/>
        </pc:sldMkLst>
        <pc:spChg chg="mod">
          <ac:chgData name="Alireza Moafi" userId="519bba0518cc27d8" providerId="LiveId" clId="{0F754F92-6DFF-4AFF-AA45-64E7289C74C4}" dt="2026-06-26T15:18:12.995" v="1173" actId="20577"/>
          <ac:spMkLst>
            <pc:docMk/>
            <pc:sldMk cId="4211367812" sldId="447"/>
            <ac:spMk id="2" creationId="{76A561CD-A13B-263E-4EC0-14499358A230}"/>
          </ac:spMkLst>
        </pc:spChg>
        <pc:spChg chg="mod">
          <ac:chgData name="Alireza Moafi" userId="519bba0518cc27d8" providerId="LiveId" clId="{0F754F92-6DFF-4AFF-AA45-64E7289C74C4}" dt="2026-06-26T15:12:23.509" v="1170" actId="14100"/>
          <ac:spMkLst>
            <pc:docMk/>
            <pc:sldMk cId="4211367812" sldId="447"/>
            <ac:spMk id="7" creationId="{1E95489E-BB99-20B8-F864-06E345438D60}"/>
          </ac:spMkLst>
        </pc:spChg>
        <pc:picChg chg="mod">
          <ac:chgData name="Alireza Moafi" userId="519bba0518cc27d8" providerId="LiveId" clId="{0F754F92-6DFF-4AFF-AA45-64E7289C74C4}" dt="2026-06-26T15:11:20.205" v="1107" actId="1076"/>
          <ac:picMkLst>
            <pc:docMk/>
            <pc:sldMk cId="4211367812" sldId="447"/>
            <ac:picMk id="5" creationId="{F5C8B4D1-F05A-6D1C-A5D4-9C6A1ABD2027}"/>
          </ac:picMkLst>
        </pc:picChg>
      </pc:sldChg>
      <pc:sldChg chg="modSp mod">
        <pc:chgData name="Alireza Moafi" userId="519bba0518cc27d8" providerId="LiveId" clId="{0F754F92-6DFF-4AFF-AA45-64E7289C74C4}" dt="2026-06-30T19:39:21.764" v="2627" actId="20577"/>
        <pc:sldMkLst>
          <pc:docMk/>
          <pc:sldMk cId="1331473014" sldId="448"/>
        </pc:sldMkLst>
        <pc:spChg chg="mod">
          <ac:chgData name="Alireza Moafi" userId="519bba0518cc27d8" providerId="LiveId" clId="{0F754F92-6DFF-4AFF-AA45-64E7289C74C4}" dt="2026-06-30T19:39:21.764" v="2627" actId="20577"/>
          <ac:spMkLst>
            <pc:docMk/>
            <pc:sldMk cId="1331473014" sldId="448"/>
            <ac:spMk id="2" creationId="{71CA06AA-0535-074A-A1C7-E64926B64EED}"/>
          </ac:spMkLst>
        </pc:spChg>
      </pc:sldChg>
      <pc:sldChg chg="addSp delSp modSp new mod">
        <pc:chgData name="Alireza Moafi" userId="519bba0518cc27d8" providerId="LiveId" clId="{0F754F92-6DFF-4AFF-AA45-64E7289C74C4}" dt="2026-06-30T19:35:05.610" v="2615" actId="14100"/>
        <pc:sldMkLst>
          <pc:docMk/>
          <pc:sldMk cId="3436072387" sldId="450"/>
        </pc:sldMkLst>
        <pc:spChg chg="mod">
          <ac:chgData name="Alireza Moafi" userId="519bba0518cc27d8" providerId="LiveId" clId="{0F754F92-6DFF-4AFF-AA45-64E7289C74C4}" dt="2026-06-30T19:35:05.610" v="2615" actId="14100"/>
          <ac:spMkLst>
            <pc:docMk/>
            <pc:sldMk cId="3436072387" sldId="450"/>
            <ac:spMk id="2" creationId="{AD5B3292-B71E-13EE-84FF-490CE52A645A}"/>
          </ac:spMkLst>
        </pc:spChg>
        <pc:picChg chg="add mod ord">
          <ac:chgData name="Alireza Moafi" userId="519bba0518cc27d8" providerId="LiveId" clId="{0F754F92-6DFF-4AFF-AA45-64E7289C74C4}" dt="2026-06-26T11:57:29.425" v="291" actId="14100"/>
          <ac:picMkLst>
            <pc:docMk/>
            <pc:sldMk cId="3436072387" sldId="450"/>
            <ac:picMk id="5" creationId="{3AD87042-BA08-041A-7458-FF6AA731C8A0}"/>
          </ac:picMkLst>
        </pc:picChg>
      </pc:sldChg>
      <pc:sldChg chg="addSp modSp add mod">
        <pc:chgData name="Alireza Moafi" userId="519bba0518cc27d8" providerId="LiveId" clId="{0F754F92-6DFF-4AFF-AA45-64E7289C74C4}" dt="2026-07-11T19:37:35.370" v="3532" actId="207"/>
        <pc:sldMkLst>
          <pc:docMk/>
          <pc:sldMk cId="1399993198" sldId="452"/>
        </pc:sldMkLst>
        <pc:spChg chg="mod">
          <ac:chgData name="Alireza Moafi" userId="519bba0518cc27d8" providerId="LiveId" clId="{0F754F92-6DFF-4AFF-AA45-64E7289C74C4}" dt="2026-07-11T19:37:35.370" v="3532" actId="207"/>
          <ac:spMkLst>
            <pc:docMk/>
            <pc:sldMk cId="1399993198" sldId="452"/>
            <ac:spMk id="2" creationId="{27734258-67A9-3268-4B5B-E6E2C0B2952A}"/>
          </ac:spMkLst>
        </pc:spChg>
        <pc:spChg chg="add mod">
          <ac:chgData name="Alireza Moafi" userId="519bba0518cc27d8" providerId="LiveId" clId="{0F754F92-6DFF-4AFF-AA45-64E7289C74C4}" dt="2026-07-11T19:37:31.735" v="3531" actId="207"/>
          <ac:spMkLst>
            <pc:docMk/>
            <pc:sldMk cId="1399993198" sldId="452"/>
            <ac:spMk id="4" creationId="{234E9A4F-C5BB-83AD-7CE6-CC9783CF30B9}"/>
          </ac:spMkLst>
        </pc:spChg>
        <pc:picChg chg="add mod">
          <ac:chgData name="Alireza Moafi" userId="519bba0518cc27d8" providerId="LiveId" clId="{0F754F92-6DFF-4AFF-AA45-64E7289C74C4}" dt="2026-06-26T14:22:41.202" v="402" actId="14100"/>
          <ac:picMkLst>
            <pc:docMk/>
            <pc:sldMk cId="1399993198" sldId="452"/>
            <ac:picMk id="3" creationId="{F02FA039-137F-D6EC-8352-9545856D6D6E}"/>
          </ac:picMkLst>
        </pc:picChg>
        <pc:picChg chg="mod modCrop">
          <ac:chgData name="Alireza Moafi" userId="519bba0518cc27d8" providerId="LiveId" clId="{0F754F92-6DFF-4AFF-AA45-64E7289C74C4}" dt="2026-06-26T14:19:11.143" v="361" actId="1076"/>
          <ac:picMkLst>
            <pc:docMk/>
            <pc:sldMk cId="1399993198" sldId="452"/>
            <ac:picMk id="5" creationId="{DA6DDFFC-6D6F-F66A-E97D-1AD5B875981A}"/>
          </ac:picMkLst>
        </pc:picChg>
      </pc:sldChg>
      <pc:sldChg chg="addSp delSp modSp add mod">
        <pc:chgData name="Alireza Moafi" userId="519bba0518cc27d8" providerId="LiveId" clId="{0F754F92-6DFF-4AFF-AA45-64E7289C74C4}" dt="2026-07-11T19:37:24.612" v="3530" actId="207"/>
        <pc:sldMkLst>
          <pc:docMk/>
          <pc:sldMk cId="3405798100" sldId="453"/>
        </pc:sldMkLst>
        <pc:spChg chg="add mod">
          <ac:chgData name="Alireza Moafi" userId="519bba0518cc27d8" providerId="LiveId" clId="{0F754F92-6DFF-4AFF-AA45-64E7289C74C4}" dt="2026-07-11T19:37:24.612" v="3530" actId="207"/>
          <ac:spMkLst>
            <pc:docMk/>
            <pc:sldMk cId="3405798100" sldId="453"/>
            <ac:spMk id="3" creationId="{73699807-F42B-982C-3BD1-9DFB6C17E91C}"/>
          </ac:spMkLst>
        </pc:spChg>
        <pc:spChg chg="add mod">
          <ac:chgData name="Alireza Moafi" userId="519bba0518cc27d8" providerId="LiveId" clId="{0F754F92-6DFF-4AFF-AA45-64E7289C74C4}" dt="2026-07-11T19:36:48.142" v="3527" actId="207"/>
          <ac:spMkLst>
            <pc:docMk/>
            <pc:sldMk cId="3405798100" sldId="453"/>
            <ac:spMk id="6" creationId="{D0AEAE12-17B4-CCD5-668A-2B4EBA4E5CE1}"/>
          </ac:spMkLst>
        </pc:spChg>
        <pc:picChg chg="mod modCrop">
          <ac:chgData name="Alireza Moafi" userId="519bba0518cc27d8" providerId="LiveId" clId="{0F754F92-6DFF-4AFF-AA45-64E7289C74C4}" dt="2026-06-26T14:20:12.770" v="390" actId="1076"/>
          <ac:picMkLst>
            <pc:docMk/>
            <pc:sldMk cId="3405798100" sldId="453"/>
            <ac:picMk id="5" creationId="{B12A488B-1816-2994-CFD3-94CC72801E63}"/>
          </ac:picMkLst>
        </pc:picChg>
        <pc:picChg chg="add mod">
          <ac:chgData name="Alireza Moafi" userId="519bba0518cc27d8" providerId="LiveId" clId="{0F754F92-6DFF-4AFF-AA45-64E7289C74C4}" dt="2026-06-26T14:24:56.620" v="437" actId="732"/>
          <ac:picMkLst>
            <pc:docMk/>
            <pc:sldMk cId="3405798100" sldId="453"/>
            <ac:picMk id="7" creationId="{8287F243-E270-E572-612D-760108506DD8}"/>
          </ac:picMkLst>
        </pc:picChg>
        <pc:inkChg chg="add">
          <ac:chgData name="Alireza Moafi" userId="519bba0518cc27d8" providerId="LiveId" clId="{0F754F92-6DFF-4AFF-AA45-64E7289C74C4}" dt="2026-06-30T19:36:58.003" v="2616" actId="9405"/>
          <ac:inkMkLst>
            <pc:docMk/>
            <pc:sldMk cId="3405798100" sldId="453"/>
            <ac:inkMk id="8" creationId="{B34491BF-9483-0155-46C4-9E6558021B11}"/>
          </ac:inkMkLst>
        </pc:inkChg>
        <pc:inkChg chg="add">
          <ac:chgData name="Alireza Moafi" userId="519bba0518cc27d8" providerId="LiveId" clId="{0F754F92-6DFF-4AFF-AA45-64E7289C74C4}" dt="2026-06-30T19:37:22.714" v="2617" actId="9405"/>
          <ac:inkMkLst>
            <pc:docMk/>
            <pc:sldMk cId="3405798100" sldId="453"/>
            <ac:inkMk id="9" creationId="{E5D7B1D6-D3C3-E065-E298-2418942144EC}"/>
          </ac:inkMkLst>
        </pc:inkChg>
        <pc:inkChg chg="add">
          <ac:chgData name="Alireza Moafi" userId="519bba0518cc27d8" providerId="LiveId" clId="{0F754F92-6DFF-4AFF-AA45-64E7289C74C4}" dt="2026-06-30T19:37:39.999" v="2618" actId="9405"/>
          <ac:inkMkLst>
            <pc:docMk/>
            <pc:sldMk cId="3405798100" sldId="453"/>
            <ac:inkMk id="10" creationId="{D7DF42F2-C315-94E7-B38C-4740CCE8ABA7}"/>
          </ac:inkMkLst>
        </pc:inkChg>
        <pc:inkChg chg="add">
          <ac:chgData name="Alireza Moafi" userId="519bba0518cc27d8" providerId="LiveId" clId="{0F754F92-6DFF-4AFF-AA45-64E7289C74C4}" dt="2026-06-30T19:37:46.926" v="2619" actId="9405"/>
          <ac:inkMkLst>
            <pc:docMk/>
            <pc:sldMk cId="3405798100" sldId="453"/>
            <ac:inkMk id="11" creationId="{222CCB70-F6DB-A71D-2990-8F2F1C3A055E}"/>
          </ac:inkMkLst>
        </pc:inkChg>
        <pc:inkChg chg="add">
          <ac:chgData name="Alireza Moafi" userId="519bba0518cc27d8" providerId="LiveId" clId="{0F754F92-6DFF-4AFF-AA45-64E7289C74C4}" dt="2026-06-30T19:37:55.847" v="2620" actId="9405"/>
          <ac:inkMkLst>
            <pc:docMk/>
            <pc:sldMk cId="3405798100" sldId="453"/>
            <ac:inkMk id="12" creationId="{B0D7983C-E9F0-58EF-41DA-E5414588A173}"/>
          </ac:inkMkLst>
        </pc:inkChg>
      </pc:sldChg>
      <pc:sldChg chg="addSp delSp modSp add mod">
        <pc:chgData name="Alireza Moafi" userId="519bba0518cc27d8" providerId="LiveId" clId="{0F754F92-6DFF-4AFF-AA45-64E7289C74C4}" dt="2026-07-11T19:37:17.323" v="3529" actId="207"/>
        <pc:sldMkLst>
          <pc:docMk/>
          <pc:sldMk cId="798617505" sldId="454"/>
        </pc:sldMkLst>
        <pc:spChg chg="add mod">
          <ac:chgData name="Alireza Moafi" userId="519bba0518cc27d8" providerId="LiveId" clId="{0F754F92-6DFF-4AFF-AA45-64E7289C74C4}" dt="2026-07-11T19:37:17.323" v="3529" actId="207"/>
          <ac:spMkLst>
            <pc:docMk/>
            <pc:sldMk cId="798617505" sldId="454"/>
            <ac:spMk id="3" creationId="{70CA87BD-621D-4A64-97DC-19C51E96B4E4}"/>
          </ac:spMkLst>
        </pc:spChg>
        <pc:spChg chg="add mod">
          <ac:chgData name="Alireza Moafi" userId="519bba0518cc27d8" providerId="LiveId" clId="{0F754F92-6DFF-4AFF-AA45-64E7289C74C4}" dt="2026-07-11T19:36:57.903" v="3528" actId="207"/>
          <ac:spMkLst>
            <pc:docMk/>
            <pc:sldMk cId="798617505" sldId="454"/>
            <ac:spMk id="6" creationId="{76C9283D-A10C-B4AA-6CE8-E2CA3E49D3EE}"/>
          </ac:spMkLst>
        </pc:spChg>
        <pc:grpChg chg="mod">
          <ac:chgData name="Alireza Moafi" userId="519bba0518cc27d8" providerId="LiveId" clId="{0F754F92-6DFF-4AFF-AA45-64E7289C74C4}" dt="2026-06-30T19:38:36.066" v="2625"/>
          <ac:grpSpMkLst>
            <pc:docMk/>
            <pc:sldMk cId="798617505" sldId="454"/>
            <ac:grpSpMk id="12" creationId="{CA517C60-470C-A3EA-54C1-DC99B9B06AA4}"/>
          </ac:grpSpMkLst>
        </pc:grpChg>
        <pc:picChg chg="mod modCrop">
          <ac:chgData name="Alireza Moafi" userId="519bba0518cc27d8" providerId="LiveId" clId="{0F754F92-6DFF-4AFF-AA45-64E7289C74C4}" dt="2026-06-26T14:20:54.890" v="391" actId="732"/>
          <ac:picMkLst>
            <pc:docMk/>
            <pc:sldMk cId="798617505" sldId="454"/>
            <ac:picMk id="5" creationId="{22E0DA59-E5FA-2D11-2FE8-C9A233E2B9C4}"/>
          </ac:picMkLst>
        </pc:picChg>
        <pc:picChg chg="add mod">
          <ac:chgData name="Alireza Moafi" userId="519bba0518cc27d8" providerId="LiveId" clId="{0F754F92-6DFF-4AFF-AA45-64E7289C74C4}" dt="2026-06-26T14:25:47.431" v="442" actId="1076"/>
          <ac:picMkLst>
            <pc:docMk/>
            <pc:sldMk cId="798617505" sldId="454"/>
            <ac:picMk id="7" creationId="{57C22B17-B0EE-1340-F13F-A81CCADA067D}"/>
          </ac:picMkLst>
        </pc:picChg>
        <pc:inkChg chg="add mod">
          <ac:chgData name="Alireza Moafi" userId="519bba0518cc27d8" providerId="LiveId" clId="{0F754F92-6DFF-4AFF-AA45-64E7289C74C4}" dt="2026-06-30T19:38:36.066" v="2625"/>
          <ac:inkMkLst>
            <pc:docMk/>
            <pc:sldMk cId="798617505" sldId="454"/>
            <ac:inkMk id="8" creationId="{75CDDA35-35C6-C3B5-68AD-C18FD76E2176}"/>
          </ac:inkMkLst>
        </pc:inkChg>
        <pc:inkChg chg="add mod">
          <ac:chgData name="Alireza Moafi" userId="519bba0518cc27d8" providerId="LiveId" clId="{0F754F92-6DFF-4AFF-AA45-64E7289C74C4}" dt="2026-06-30T19:38:36.066" v="2625"/>
          <ac:inkMkLst>
            <pc:docMk/>
            <pc:sldMk cId="798617505" sldId="454"/>
            <ac:inkMk id="9" creationId="{C04F688F-D938-5833-E5D1-308408B37F8F}"/>
          </ac:inkMkLst>
        </pc:inkChg>
        <pc:inkChg chg="add mod">
          <ac:chgData name="Alireza Moafi" userId="519bba0518cc27d8" providerId="LiveId" clId="{0F754F92-6DFF-4AFF-AA45-64E7289C74C4}" dt="2026-06-30T19:38:36.066" v="2625"/>
          <ac:inkMkLst>
            <pc:docMk/>
            <pc:sldMk cId="798617505" sldId="454"/>
            <ac:inkMk id="10" creationId="{7F3911E3-C38F-4E4F-C28E-7C5DCE6B2F6B}"/>
          </ac:inkMkLst>
        </pc:inkChg>
        <pc:inkChg chg="add mod">
          <ac:chgData name="Alireza Moafi" userId="519bba0518cc27d8" providerId="LiveId" clId="{0F754F92-6DFF-4AFF-AA45-64E7289C74C4}" dt="2026-06-30T19:38:36.066" v="2625"/>
          <ac:inkMkLst>
            <pc:docMk/>
            <pc:sldMk cId="798617505" sldId="454"/>
            <ac:inkMk id="11" creationId="{6D4C4FB0-7662-7720-6332-6F104B272EC2}"/>
          </ac:inkMkLst>
        </pc:inkChg>
        <pc:inkChg chg="add">
          <ac:chgData name="Alireza Moafi" userId="519bba0518cc27d8" providerId="LiveId" clId="{0F754F92-6DFF-4AFF-AA45-64E7289C74C4}" dt="2026-06-30T19:38:40.278" v="2626" actId="9405"/>
          <ac:inkMkLst>
            <pc:docMk/>
            <pc:sldMk cId="798617505" sldId="454"/>
            <ac:inkMk id="13" creationId="{AC66833A-3AF9-C88D-5B95-04F1EAE6E6E5}"/>
          </ac:inkMkLst>
        </pc:inkChg>
      </pc:sldChg>
      <pc:sldChg chg="delSp modSp new mod">
        <pc:chgData name="Alireza Moafi" userId="519bba0518cc27d8" providerId="LiveId" clId="{0F754F92-6DFF-4AFF-AA45-64E7289C74C4}" dt="2026-06-30T18:53:40.921" v="1925" actId="1076"/>
        <pc:sldMkLst>
          <pc:docMk/>
          <pc:sldMk cId="3977764434" sldId="455"/>
        </pc:sldMkLst>
        <pc:spChg chg="mod">
          <ac:chgData name="Alireza Moafi" userId="519bba0518cc27d8" providerId="LiveId" clId="{0F754F92-6DFF-4AFF-AA45-64E7289C74C4}" dt="2026-06-30T18:53:40.921" v="1925" actId="1076"/>
          <ac:spMkLst>
            <pc:docMk/>
            <pc:sldMk cId="3977764434" sldId="455"/>
            <ac:spMk id="2" creationId="{26A9A015-CDD8-7E02-095B-9450485DA75C}"/>
          </ac:spMkLst>
        </pc:spChg>
      </pc:sldChg>
      <pc:sldChg chg="addSp modSp add mod">
        <pc:chgData name="Alireza Moafi" userId="519bba0518cc27d8" providerId="LiveId" clId="{0F754F92-6DFF-4AFF-AA45-64E7289C74C4}" dt="2026-07-11T20:23:39.059" v="3823"/>
        <pc:sldMkLst>
          <pc:docMk/>
          <pc:sldMk cId="1652544418" sldId="456"/>
        </pc:sldMkLst>
        <pc:spChg chg="mod">
          <ac:chgData name="Alireza Moafi" userId="519bba0518cc27d8" providerId="LiveId" clId="{0F754F92-6DFF-4AFF-AA45-64E7289C74C4}" dt="2026-06-30T19:33:04.149" v="2580" actId="27636"/>
          <ac:spMkLst>
            <pc:docMk/>
            <pc:sldMk cId="1652544418" sldId="456"/>
            <ac:spMk id="2" creationId="{7A0B5052-7C8D-04FF-852F-44FF9D00CC91}"/>
          </ac:spMkLst>
        </pc:spChg>
        <pc:inkChg chg="add">
          <ac:chgData name="Alireza Moafi" userId="519bba0518cc27d8" providerId="LiveId" clId="{0F754F92-6DFF-4AFF-AA45-64E7289C74C4}" dt="2026-07-11T20:23:39.059" v="3823"/>
          <ac:inkMkLst>
            <pc:docMk/>
            <pc:sldMk cId="1652544418" sldId="456"/>
            <ac:inkMk id="3" creationId="{92B2843F-1226-8A87-B75D-CA1F0E78527C}"/>
          </ac:inkMkLst>
        </pc:inkChg>
        <pc:inkChg chg="add">
          <ac:chgData name="Alireza Moafi" userId="519bba0518cc27d8" providerId="LiveId" clId="{0F754F92-6DFF-4AFF-AA45-64E7289C74C4}" dt="2026-07-11T20:23:39.059" v="3823"/>
          <ac:inkMkLst>
            <pc:docMk/>
            <pc:sldMk cId="1652544418" sldId="456"/>
            <ac:inkMk id="4" creationId="{BC046A08-C946-FDA4-EF5C-EF46B86DAC34}"/>
          </ac:inkMkLst>
        </pc:inkChg>
        <pc:inkChg chg="add">
          <ac:chgData name="Alireza Moafi" userId="519bba0518cc27d8" providerId="LiveId" clId="{0F754F92-6DFF-4AFF-AA45-64E7289C74C4}" dt="2026-07-11T20:23:39.059" v="3823"/>
          <ac:inkMkLst>
            <pc:docMk/>
            <pc:sldMk cId="1652544418" sldId="456"/>
            <ac:inkMk id="6" creationId="{ED0134A0-CC76-4E93-1353-2C00483D8C04}"/>
          </ac:inkMkLst>
        </pc:inkChg>
        <pc:inkChg chg="add">
          <ac:chgData name="Alireza Moafi" userId="519bba0518cc27d8" providerId="LiveId" clId="{0F754F92-6DFF-4AFF-AA45-64E7289C74C4}" dt="2026-07-11T20:23:39.059" v="3823"/>
          <ac:inkMkLst>
            <pc:docMk/>
            <pc:sldMk cId="1652544418" sldId="456"/>
            <ac:inkMk id="8" creationId="{22155542-9F80-AE33-B286-770CF049251C}"/>
          </ac:inkMkLst>
        </pc:inkChg>
        <pc:inkChg chg="add">
          <ac:chgData name="Alireza Moafi" userId="519bba0518cc27d8" providerId="LiveId" clId="{0F754F92-6DFF-4AFF-AA45-64E7289C74C4}" dt="2026-07-11T20:23:39.059" v="3823"/>
          <ac:inkMkLst>
            <pc:docMk/>
            <pc:sldMk cId="1652544418" sldId="456"/>
            <ac:inkMk id="9" creationId="{433C3B16-89D6-32A0-C77B-4A102B5EC727}"/>
          </ac:inkMkLst>
        </pc:inkChg>
        <pc:inkChg chg="add">
          <ac:chgData name="Alireza Moafi" userId="519bba0518cc27d8" providerId="LiveId" clId="{0F754F92-6DFF-4AFF-AA45-64E7289C74C4}" dt="2026-07-11T20:23:39.059" v="3823"/>
          <ac:inkMkLst>
            <pc:docMk/>
            <pc:sldMk cId="1652544418" sldId="456"/>
            <ac:inkMk id="10" creationId="{8CE27B7B-299A-42A0-64EF-8DCB21DFB195}"/>
          </ac:inkMkLst>
        </pc:inkChg>
        <pc:inkChg chg="add">
          <ac:chgData name="Alireza Moafi" userId="519bba0518cc27d8" providerId="LiveId" clId="{0F754F92-6DFF-4AFF-AA45-64E7289C74C4}" dt="2026-07-11T20:23:39.059" v="3823"/>
          <ac:inkMkLst>
            <pc:docMk/>
            <pc:sldMk cId="1652544418" sldId="456"/>
            <ac:inkMk id="11" creationId="{AE0093FE-BB29-CB10-53F0-34619B8587C1}"/>
          </ac:inkMkLst>
        </pc:inkChg>
        <pc:inkChg chg="add">
          <ac:chgData name="Alireza Moafi" userId="519bba0518cc27d8" providerId="LiveId" clId="{0F754F92-6DFF-4AFF-AA45-64E7289C74C4}" dt="2026-07-11T20:23:39.059" v="3823"/>
          <ac:inkMkLst>
            <pc:docMk/>
            <pc:sldMk cId="1652544418" sldId="456"/>
            <ac:inkMk id="12" creationId="{7C1FD940-5284-2676-E632-026EEEE9C4D7}"/>
          </ac:inkMkLst>
        </pc:inkChg>
        <pc:inkChg chg="add">
          <ac:chgData name="Alireza Moafi" userId="519bba0518cc27d8" providerId="LiveId" clId="{0F754F92-6DFF-4AFF-AA45-64E7289C74C4}" dt="2026-07-11T20:23:39.059" v="3823"/>
          <ac:inkMkLst>
            <pc:docMk/>
            <pc:sldMk cId="1652544418" sldId="456"/>
            <ac:inkMk id="13" creationId="{FDABF7EA-1A78-2390-C725-8D0216FBABE4}"/>
          </ac:inkMkLst>
        </pc:inkChg>
        <pc:inkChg chg="add">
          <ac:chgData name="Alireza Moafi" userId="519bba0518cc27d8" providerId="LiveId" clId="{0F754F92-6DFF-4AFF-AA45-64E7289C74C4}" dt="2026-07-11T20:23:39.059" v="3823"/>
          <ac:inkMkLst>
            <pc:docMk/>
            <pc:sldMk cId="1652544418" sldId="456"/>
            <ac:inkMk id="14" creationId="{0645F8C6-DB07-9957-230A-6785C6E37AFF}"/>
          </ac:inkMkLst>
        </pc:inkChg>
      </pc:sldChg>
      <pc:sldChg chg="addSp modSp new mod modClrScheme chgLayout">
        <pc:chgData name="Alireza Moafi" userId="519bba0518cc27d8" providerId="LiveId" clId="{0F754F92-6DFF-4AFF-AA45-64E7289C74C4}" dt="2026-07-11T19:38:53.014" v="3537" actId="20577"/>
        <pc:sldMkLst>
          <pc:docMk/>
          <pc:sldMk cId="2974653900" sldId="457"/>
        </pc:sldMkLst>
        <pc:spChg chg="add mod">
          <ac:chgData name="Alireza Moafi" userId="519bba0518cc27d8" providerId="LiveId" clId="{0F754F92-6DFF-4AFF-AA45-64E7289C74C4}" dt="2026-07-11T19:38:53.014" v="3537" actId="20577"/>
          <ac:spMkLst>
            <pc:docMk/>
            <pc:sldMk cId="2974653900" sldId="457"/>
            <ac:spMk id="2" creationId="{C8F59647-C323-B717-FBB9-1BFB6E0C34B1}"/>
          </ac:spMkLst>
        </pc:spChg>
        <pc:spChg chg="add mod">
          <ac:chgData name="Alireza Moafi" userId="519bba0518cc27d8" providerId="LiveId" clId="{0F754F92-6DFF-4AFF-AA45-64E7289C74C4}" dt="2026-06-30T19:25:10.178" v="2432" actId="700"/>
          <ac:spMkLst>
            <pc:docMk/>
            <pc:sldMk cId="2974653900" sldId="457"/>
            <ac:spMk id="3" creationId="{749C7DE6-F5B3-8DD2-7C64-FC18C7DCD8F3}"/>
          </ac:spMkLst>
        </pc:spChg>
      </pc:sldChg>
      <pc:sldChg chg="addSp modSp new mod modClrScheme chgLayout">
        <pc:chgData name="Alireza Moafi" userId="519bba0518cc27d8" providerId="LiveId" clId="{0F754F92-6DFF-4AFF-AA45-64E7289C74C4}" dt="2026-06-30T19:26:19.575" v="2473" actId="20577"/>
        <pc:sldMkLst>
          <pc:docMk/>
          <pc:sldMk cId="2234774322" sldId="458"/>
        </pc:sldMkLst>
        <pc:spChg chg="add mod">
          <ac:chgData name="Alireza Moafi" userId="519bba0518cc27d8" providerId="LiveId" clId="{0F754F92-6DFF-4AFF-AA45-64E7289C74C4}" dt="2026-06-30T19:26:19.575" v="2473" actId="20577"/>
          <ac:spMkLst>
            <pc:docMk/>
            <pc:sldMk cId="2234774322" sldId="458"/>
            <ac:spMk id="2" creationId="{8CD554E5-9FA5-4963-6C7D-97261A94728A}"/>
          </ac:spMkLst>
        </pc:spChg>
        <pc:spChg chg="add mod">
          <ac:chgData name="Alireza Moafi" userId="519bba0518cc27d8" providerId="LiveId" clId="{0F754F92-6DFF-4AFF-AA45-64E7289C74C4}" dt="2026-06-30T19:25:48.716" v="2436" actId="700"/>
          <ac:spMkLst>
            <pc:docMk/>
            <pc:sldMk cId="2234774322" sldId="458"/>
            <ac:spMk id="3" creationId="{325D1FC6-91E8-85E9-57EB-75EA966ECFD8}"/>
          </ac:spMkLst>
        </pc:spChg>
      </pc:sldChg>
      <pc:sldChg chg="addSp delSp modSp new mod modClrScheme chgLayout">
        <pc:chgData name="Alireza Moafi" userId="519bba0518cc27d8" providerId="LiveId" clId="{0F754F92-6DFF-4AFF-AA45-64E7289C74C4}" dt="2026-06-30T19:27:20.467" v="2513" actId="21"/>
        <pc:sldMkLst>
          <pc:docMk/>
          <pc:sldMk cId="1187029492" sldId="459"/>
        </pc:sldMkLst>
        <pc:spChg chg="add mod">
          <ac:chgData name="Alireza Moafi" userId="519bba0518cc27d8" providerId="LiveId" clId="{0F754F92-6DFF-4AFF-AA45-64E7289C74C4}" dt="2026-06-30T19:27:17.589" v="2512" actId="1076"/>
          <ac:spMkLst>
            <pc:docMk/>
            <pc:sldMk cId="1187029492" sldId="459"/>
            <ac:spMk id="2" creationId="{8EB4CE14-F90B-E401-DDDC-9AC96AA60B01}"/>
          </ac:spMkLst>
        </pc:spChg>
      </pc:sldChg>
      <pc:sldChg chg="addSp delSp modSp mod">
        <pc:chgData name="Alireza Moafi" userId="519bba0518cc27d8" providerId="LiveId" clId="{0F754F92-6DFF-4AFF-AA45-64E7289C74C4}" dt="2026-07-11T19:46:32.493" v="3621" actId="21"/>
        <pc:sldMkLst>
          <pc:docMk/>
          <pc:sldMk cId="100941612" sldId="535"/>
        </pc:sldMkLst>
        <pc:spChg chg="mod">
          <ac:chgData name="Alireza Moafi" userId="519bba0518cc27d8" providerId="LiveId" clId="{0F754F92-6DFF-4AFF-AA45-64E7289C74C4}" dt="2026-07-11T19:46:23.152" v="3620" actId="1076"/>
          <ac:spMkLst>
            <pc:docMk/>
            <pc:sldMk cId="100941612" sldId="535"/>
            <ac:spMk id="2" creationId="{FB2112F3-D1FA-A3B8-7C93-BB3C467E45D4}"/>
          </ac:spMkLst>
        </pc:spChg>
        <pc:spChg chg="add mod">
          <ac:chgData name="Alireza Moafi" userId="519bba0518cc27d8" providerId="LiveId" clId="{0F754F92-6DFF-4AFF-AA45-64E7289C74C4}" dt="2026-07-11T19:04:47.088" v="2750" actId="207"/>
          <ac:spMkLst>
            <pc:docMk/>
            <pc:sldMk cId="100941612" sldId="535"/>
            <ac:spMk id="10" creationId="{13728BB3-AAD4-9598-2F72-44E58B7C9A3C}"/>
          </ac:spMkLst>
        </pc:spChg>
        <pc:spChg chg="add del mod">
          <ac:chgData name="Alireza Moafi" userId="519bba0518cc27d8" providerId="LiveId" clId="{0F754F92-6DFF-4AFF-AA45-64E7289C74C4}" dt="2026-07-11T19:46:32.493" v="3621" actId="21"/>
          <ac:spMkLst>
            <pc:docMk/>
            <pc:sldMk cId="100941612" sldId="535"/>
            <ac:spMk id="13" creationId="{3AC0E51D-4B52-CFD6-D146-9DA161B6E9D1}"/>
          </ac:spMkLst>
        </pc:spChg>
        <pc:picChg chg="mod">
          <ac:chgData name="Alireza Moafi" userId="519bba0518cc27d8" providerId="LiveId" clId="{0F754F92-6DFF-4AFF-AA45-64E7289C74C4}" dt="2026-07-11T19:01:31.095" v="2659" actId="1076"/>
          <ac:picMkLst>
            <pc:docMk/>
            <pc:sldMk cId="100941612" sldId="535"/>
            <ac:picMk id="1026" creationId="{00000000-0000-0000-0000-000000000000}"/>
          </ac:picMkLst>
        </pc:picChg>
        <pc:picChg chg="mod">
          <ac:chgData name="Alireza Moafi" userId="519bba0518cc27d8" providerId="LiveId" clId="{0F754F92-6DFF-4AFF-AA45-64E7289C74C4}" dt="2026-07-11T19:01:41.967" v="2661" actId="1076"/>
          <ac:picMkLst>
            <pc:docMk/>
            <pc:sldMk cId="100941612" sldId="535"/>
            <ac:picMk id="1027" creationId="{00000000-0000-0000-0000-000000000000}"/>
          </ac:picMkLst>
        </pc:picChg>
        <pc:inkChg chg="del">
          <ac:chgData name="Alireza Moafi" userId="519bba0518cc27d8" providerId="LiveId" clId="{0F754F92-6DFF-4AFF-AA45-64E7289C74C4}" dt="2026-07-11T19:01:35.589" v="2660" actId="478"/>
          <ac:inkMkLst>
            <pc:docMk/>
            <pc:sldMk cId="100941612" sldId="535"/>
            <ac:inkMk id="3" creationId="{293E2DB8-BED9-7192-5591-627752CA302C}"/>
          </ac:inkMkLst>
        </pc:inkChg>
        <pc:inkChg chg="del">
          <ac:chgData name="Alireza Moafi" userId="519bba0518cc27d8" providerId="LiveId" clId="{0F754F92-6DFF-4AFF-AA45-64E7289C74C4}" dt="2026-07-11T19:01:44.638" v="2662" actId="478"/>
          <ac:inkMkLst>
            <pc:docMk/>
            <pc:sldMk cId="100941612" sldId="535"/>
            <ac:inkMk id="4" creationId="{C5C63432-F04E-2AF5-5004-4D17E4392146}"/>
          </ac:inkMkLst>
        </pc:inkChg>
        <pc:inkChg chg="del">
          <ac:chgData name="Alireza Moafi" userId="519bba0518cc27d8" providerId="LiveId" clId="{0F754F92-6DFF-4AFF-AA45-64E7289C74C4}" dt="2026-07-11T19:01:49.256" v="2667" actId="478"/>
          <ac:inkMkLst>
            <pc:docMk/>
            <pc:sldMk cId="100941612" sldId="535"/>
            <ac:inkMk id="5" creationId="{3B24CDE3-5A98-0296-E879-4B4F18DEFD65}"/>
          </ac:inkMkLst>
        </pc:inkChg>
        <pc:inkChg chg="del">
          <ac:chgData name="Alireza Moafi" userId="519bba0518cc27d8" providerId="LiveId" clId="{0F754F92-6DFF-4AFF-AA45-64E7289C74C4}" dt="2026-07-11T19:01:48.346" v="2666" actId="478"/>
          <ac:inkMkLst>
            <pc:docMk/>
            <pc:sldMk cId="100941612" sldId="535"/>
            <ac:inkMk id="6" creationId="{B44827C5-2473-C758-0F9F-E5F5708A4D53}"/>
          </ac:inkMkLst>
        </pc:inkChg>
        <pc:inkChg chg="del">
          <ac:chgData name="Alireza Moafi" userId="519bba0518cc27d8" providerId="LiveId" clId="{0F754F92-6DFF-4AFF-AA45-64E7289C74C4}" dt="2026-07-11T19:01:47.547" v="2665" actId="478"/>
          <ac:inkMkLst>
            <pc:docMk/>
            <pc:sldMk cId="100941612" sldId="535"/>
            <ac:inkMk id="7" creationId="{888817CD-85C3-EF20-A4F6-87B3108A0585}"/>
          </ac:inkMkLst>
        </pc:inkChg>
        <pc:inkChg chg="del mod">
          <ac:chgData name="Alireza Moafi" userId="519bba0518cc27d8" providerId="LiveId" clId="{0F754F92-6DFF-4AFF-AA45-64E7289C74C4}" dt="2026-07-11T19:01:45.721" v="2664" actId="478"/>
          <ac:inkMkLst>
            <pc:docMk/>
            <pc:sldMk cId="100941612" sldId="535"/>
            <ac:inkMk id="8" creationId="{90BA2799-207F-D51E-1FC4-778ACD8DDAC8}"/>
          </ac:inkMkLst>
        </pc:inkChg>
        <pc:inkChg chg="del">
          <ac:chgData name="Alireza Moafi" userId="519bba0518cc27d8" providerId="LiveId" clId="{0F754F92-6DFF-4AFF-AA45-64E7289C74C4}" dt="2026-07-11T19:01:50.447" v="2668" actId="478"/>
          <ac:inkMkLst>
            <pc:docMk/>
            <pc:sldMk cId="100941612" sldId="535"/>
            <ac:inkMk id="9" creationId="{6B36F76E-6902-BBC3-1335-A90376C6C437}"/>
          </ac:inkMkLst>
        </pc:inkChg>
        <pc:inkChg chg="add">
          <ac:chgData name="Alireza Moafi" userId="519bba0518cc27d8" providerId="LiveId" clId="{0F754F92-6DFF-4AFF-AA45-64E7289C74C4}" dt="2026-07-11T19:44:05.638" v="3558"/>
          <ac:inkMkLst>
            <pc:docMk/>
            <pc:sldMk cId="100941612" sldId="535"/>
            <ac:inkMk id="11" creationId="{FF15822B-FF02-FA22-92AD-485370008CF8}"/>
          </ac:inkMkLst>
        </pc:inkChg>
        <pc:inkChg chg="add">
          <ac:chgData name="Alireza Moafi" userId="519bba0518cc27d8" providerId="LiveId" clId="{0F754F92-6DFF-4AFF-AA45-64E7289C74C4}" dt="2026-07-11T19:44:05.638" v="3558"/>
          <ac:inkMkLst>
            <pc:docMk/>
            <pc:sldMk cId="100941612" sldId="535"/>
            <ac:inkMk id="12" creationId="{4591F21A-1266-6506-E047-5C26AD921624}"/>
          </ac:inkMkLst>
        </pc:inkChg>
      </pc:sldChg>
      <pc:sldChg chg="addSp modSp mod ord">
        <pc:chgData name="Alireza Moafi" userId="519bba0518cc27d8" providerId="LiveId" clId="{0F754F92-6DFF-4AFF-AA45-64E7289C74C4}" dt="2026-07-11T20:15:05.530" v="3802" actId="20577"/>
        <pc:sldMkLst>
          <pc:docMk/>
          <pc:sldMk cId="1709881077" sldId="539"/>
        </pc:sldMkLst>
        <pc:spChg chg="mod">
          <ac:chgData name="Alireza Moafi" userId="519bba0518cc27d8" providerId="LiveId" clId="{0F754F92-6DFF-4AFF-AA45-64E7289C74C4}" dt="2026-07-11T19:46:42.728" v="3624" actId="1076"/>
          <ac:spMkLst>
            <pc:docMk/>
            <pc:sldMk cId="1709881077" sldId="539"/>
            <ac:spMk id="3" creationId="{656B5A3C-16D0-C940-4B82-2071763CD693}"/>
          </ac:spMkLst>
        </pc:spChg>
        <pc:spChg chg="add mod">
          <ac:chgData name="Alireza Moafi" userId="519bba0518cc27d8" providerId="LiveId" clId="{0F754F92-6DFF-4AFF-AA45-64E7289C74C4}" dt="2026-07-11T20:15:05.530" v="3802" actId="20577"/>
          <ac:spMkLst>
            <pc:docMk/>
            <pc:sldMk cId="1709881077" sldId="539"/>
            <ac:spMk id="4" creationId="{6615A926-1BEE-06F2-5DB4-3125DD931F65}"/>
          </ac:spMkLst>
        </pc:spChg>
        <pc:picChg chg="mod">
          <ac:chgData name="Alireza Moafi" userId="519bba0518cc27d8" providerId="LiveId" clId="{0F754F92-6DFF-4AFF-AA45-64E7289C74C4}" dt="2026-07-11T20:13:21.325" v="3662" actId="1076"/>
          <ac:picMkLst>
            <pc:docMk/>
            <pc:sldMk cId="1709881077" sldId="539"/>
            <ac:picMk id="14338" creationId="{00000000-0000-0000-0000-000000000000}"/>
          </ac:picMkLst>
        </pc:picChg>
      </pc:sldChg>
      <pc:sldChg chg="modAnim">
        <pc:chgData name="Alireza Moafi" userId="519bba0518cc27d8" providerId="LiveId" clId="{0F754F92-6DFF-4AFF-AA45-64E7289C74C4}" dt="2026-07-11T18:39:03.487" v="2645"/>
        <pc:sldMkLst>
          <pc:docMk/>
          <pc:sldMk cId="843200784" sldId="540"/>
        </pc:sldMkLst>
      </pc:sldChg>
      <pc:sldChg chg="add del">
        <pc:chgData name="Alireza Moafi" userId="519bba0518cc27d8" providerId="LiveId" clId="{0F754F92-6DFF-4AFF-AA45-64E7289C74C4}" dt="2026-07-11T18:38:56.391" v="2643"/>
        <pc:sldMkLst>
          <pc:docMk/>
          <pc:sldMk cId="3071315830" sldId="547"/>
        </pc:sldMkLst>
      </pc:sldChg>
      <pc:sldChg chg="modSp add mod">
        <pc:chgData name="Alireza Moafi" userId="519bba0518cc27d8" providerId="LiveId" clId="{0F754F92-6DFF-4AFF-AA45-64E7289C74C4}" dt="2026-07-11T19:39:20.546" v="3538" actId="207"/>
        <pc:sldMkLst>
          <pc:docMk/>
          <pc:sldMk cId="3990386537" sldId="547"/>
        </pc:sldMkLst>
        <pc:spChg chg="mod">
          <ac:chgData name="Alireza Moafi" userId="519bba0518cc27d8" providerId="LiveId" clId="{0F754F92-6DFF-4AFF-AA45-64E7289C74C4}" dt="2026-07-11T19:39:20.546" v="3538" actId="207"/>
          <ac:spMkLst>
            <pc:docMk/>
            <pc:sldMk cId="3990386537" sldId="547"/>
            <ac:spMk id="3" creationId="{B90752BB-BABA-FB46-4051-1132FE261BB4}"/>
          </ac:spMkLst>
        </pc:spChg>
      </pc:sldChg>
      <pc:sldChg chg="delSp modSp add mod ord">
        <pc:chgData name="Alireza Moafi" userId="519bba0518cc27d8" providerId="LiveId" clId="{0F754F92-6DFF-4AFF-AA45-64E7289C74C4}" dt="2026-07-11T20:17:03.880" v="3816" actId="20577"/>
        <pc:sldMkLst>
          <pc:docMk/>
          <pc:sldMk cId="2412476115" sldId="548"/>
        </pc:sldMkLst>
        <pc:spChg chg="mod">
          <ac:chgData name="Alireza Moafi" userId="519bba0518cc27d8" providerId="LiveId" clId="{0F754F92-6DFF-4AFF-AA45-64E7289C74C4}" dt="2026-07-11T20:17:03.880" v="3816" actId="20577"/>
          <ac:spMkLst>
            <pc:docMk/>
            <pc:sldMk cId="2412476115" sldId="548"/>
            <ac:spMk id="4" creationId="{6A77FE77-2530-19CD-0BDF-0DB31B41E674}"/>
          </ac:spMkLst>
        </pc:spChg>
        <pc:spChg chg="del">
          <ac:chgData name="Alireza Moafi" userId="519bba0518cc27d8" providerId="LiveId" clId="{0F754F92-6DFF-4AFF-AA45-64E7289C74C4}" dt="2026-07-11T19:17:27.871" v="3248" actId="478"/>
          <ac:spMkLst>
            <pc:docMk/>
            <pc:sldMk cId="2412476115" sldId="548"/>
            <ac:spMk id="8" creationId="{2C9592A4-E6C0-64C1-5DE2-AF4B8EDFB9B1}"/>
          </ac:spMkLst>
        </pc:spChg>
        <pc:spChg chg="mod">
          <ac:chgData name="Alireza Moafi" userId="519bba0518cc27d8" providerId="LiveId" clId="{0F754F92-6DFF-4AFF-AA45-64E7289C74C4}" dt="2026-07-11T19:29:04.762" v="3409" actId="20577"/>
          <ac:spMkLst>
            <pc:docMk/>
            <pc:sldMk cId="2412476115" sldId="548"/>
            <ac:spMk id="9" creationId="{41EC7B1F-AC73-A91D-FFDA-BB5E87FEFCE0}"/>
          </ac:spMkLst>
        </pc:spChg>
      </pc:sldChg>
      <pc:sldChg chg="addSp modSp new mod modClrScheme chgLayout">
        <pc:chgData name="Alireza Moafi" userId="519bba0518cc27d8" providerId="LiveId" clId="{0F754F92-6DFF-4AFF-AA45-64E7289C74C4}" dt="2026-07-11T20:44:01.397" v="4587" actId="1076"/>
        <pc:sldMkLst>
          <pc:docMk/>
          <pc:sldMk cId="3592296175" sldId="549"/>
        </pc:sldMkLst>
        <pc:spChg chg="add mod">
          <ac:chgData name="Alireza Moafi" userId="519bba0518cc27d8" providerId="LiveId" clId="{0F754F92-6DFF-4AFF-AA45-64E7289C74C4}" dt="2026-07-11T20:32:17.057" v="3910" actId="20577"/>
          <ac:spMkLst>
            <pc:docMk/>
            <pc:sldMk cId="3592296175" sldId="549"/>
            <ac:spMk id="2" creationId="{D45F5896-D0CB-7D13-C49F-C3828E1FACE5}"/>
          </ac:spMkLst>
        </pc:spChg>
        <pc:spChg chg="add mod">
          <ac:chgData name="Alireza Moafi" userId="519bba0518cc27d8" providerId="LiveId" clId="{0F754F92-6DFF-4AFF-AA45-64E7289C74C4}" dt="2026-07-11T20:44:01.397" v="4587" actId="1076"/>
          <ac:spMkLst>
            <pc:docMk/>
            <pc:sldMk cId="3592296175" sldId="549"/>
            <ac:spMk id="3" creationId="{6D7EFFFB-0AF4-9335-9257-C044A48B7057}"/>
          </ac:spMkLst>
        </pc:spChg>
      </pc:sldChg>
    </pc:docChg>
  </pc:docChgLst>
</pc:chgInfo>
</file>

<file path=ppt/ink/ink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2:40.878"/>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21855 6262 0,'17'0'31,"1"0"94,52 0-109,19 0-1,69 17 17,-34-17-1,-54 0-15,1 0 202,35 0-202,-71 0-16,18 0 16,-18 0 93,1 0-93,-19 0-16,1 0 31,52 0 47,1 0-62,-1 0-16,36 0 15,-35 0 1,-1 0-1,-17 0 1,-35 0 78,53-17-79,34 17 1,107-35 15,-159 35-31,-35 0 32,52 0 46,71-18-63,-88 18 1,0 0 15,-35-18 32,52 18-48,-34 0 1,228-17 0,-211 17-1,-35 0 1,-1 0-1,19 0 17,17 0-17,35-18 17,0 18-17,53 0 1,-53 0-1,-35 0 1,-35 0 62,52 0-62,71 0-1,-52 0 1,-36 0 0,-1-18-1,-34 18 1,53 0 46,52 0-46,1 0 0,-1-17-1,-52-1 1,-36 18 0,53 0 218,18 0-218,-53 0-16,88 0 31</inkml:trace>
</inkml:ink>
</file>

<file path=ppt/ink/ink10.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7:05.52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25647 8925 0,'18'0'203,"87"0"-187,-16 0 0,-19 0-1,-52 0 1,-1 0 0,1 0-1,0 0 1,-1 0-16,1 0 15,53 0 1,-19 0 0,-16 0-1,-19 0 1,1 0 31,0 0-32,17 0 1,0 0 0,0 0-16,-17 0 15,35 0 1,-18 0 0,-17 0 30,17 0-14,53 0-17,-35 0 1,-17 0 0,-19 0-1,19 0 63,34 0-46,-52 0-17,35 0 1,0 0 62,-18 0-62,0 0-1,-17 0 1,-1 0 15,1 0 0,0 0-15,35 0 0,-36 0 15,1 0 63,17 0-79,-17 0 16,-1 0 63,19 0-78,-19 0-1</inkml:trace>
</inkml:ink>
</file>

<file path=ppt/ink/ink1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7:06.83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27446 8996 0,'0'17'109,"-35"-17"-93,-18 18-1,18 0 1,17-18-1,-35 0 1,-53 17 0,-17-17 15,52 0-15,18 0-1,36 0 1,-1 0-1,0 0 1,-105 0 0,-18 0-1,53 0 1,17 18 0,53-18 62,-193 35-47,123-35-15,-89 0-1,124 0 1,-17 0-1,34 18 64,19-18-33,-1 0 79</inkml:trace>
</inkml:ink>
</file>

<file path=ppt/ink/ink12.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7:07.95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25735 8731 0,'18'0'46,"52"0"-14,-17 0-32,53 0 15,35 0 1,-35 0 0,35 0-1,-70 0 1,-1 0-1,-52 0 48,52 0-47,1 0-1,-18-17 1,-35 17 46,17 0-46,71 0 0,-36 0 15,71 0 0,-105 0-15,-19 0 156,1 0-157</inkml:trace>
</inkml:ink>
</file>

<file path=ppt/ink/ink13.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7:11.12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16369 9049 0,'35'0'110,"36"0"-95,-36 0-15,0 0 16,36 0-1,-36 0-15,18 0 16,53 0 0,-53 0-1,-36 0 1,19 0 0,-19 0-1,36 0 16,106 0 1,-71 0-17,0 0 1,-35 0-16,18 0 16,35 0-1,35 0 1,-88 0-16,0 0 15,88 0 1,-106 0 0,18 0-1,-18 0 17,71 0-17,-18 0 16,36 0-15,34 0 15,-87 0-15,-53 0 15,158 0 0,-52 0-15,-1 0 0,0 0-1,-34 0 1,-19 0 15,18 0-15,-52 0-16,122 0 15,142 0 17,-88 0-17,35 0 1,-124 0 0,1 0-1,-107 0 1,36 0-1,18 0 1,0 0 0,-36 0-1,0 0-15,71 0 32,-71 0-32,18 0 15,53 0 1,-71 0-1,18 0 1,-18 0 0,36 0-1,0 0 1,52 0 0,-17 0-1,17 0 1,-70 0-16,0 0 15,-35 0-15,17 0 16,-17 0 62,-1 0-31,1 0-16,0 0-15,-1 0-16,19 0 31,-19-18 125,-17-17-124,0 0-17</inkml:trace>
</inkml:ink>
</file>

<file path=ppt/ink/ink14.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7:14.41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22119 8749 0,'-70'0'109,"-142"0"-93,88 0 0,-17 0-1,106 0 1,0 0 0,17 0-1,-35 0 1,-17 0-1,-19 0 17,-52 0-17,36 0 1,-1 0 0,0 0 15,88 0-16,1 0 1,-54 0 0,-70 0-1,-71 0 17,-52 0-17,-54 0 16,248 0-15,17 0 62,0-35-62,0 35-16,-71 0 15,54 0 1,52 0 0,-35 0-1,0 0 1,36 0 15,-36 0-15,-35 0-1,35 0-15,35 0 16,-70 0 0,35 0-1,-35 0 1,35 0 0,-18 0-1,18 0 1,-35 0-1,18 0 1,-1 0 0,53 0 15,-17 0-15,18 0-16,-1 0 15,-88 0 1,18 0-1,35 0 17,-35 0-1,70 0-15,-17 0-1,-18 0 1,0 0-1,-18 0 1,19 0 0,-1 0-1,0 0 1,0 0 0,17 0-1,1 0 1,0 0-1,17 0 1,1 0 15,-19 0-15,19 0 0,-19 0-16,-16 0 31,16 0-31,-17 0 31,36 0-15,-1 0 15,-17 0-15,-18 0 15,35 0-16,1 0 1,-1 0 31,-17 0-31,-18 0 15,35 0-16,0 0 79,-17 0-78,0 17-16,0 1 15,-36-18 1,53 0-16,1 0 31,-18 18 63,17-18-78,0 17-1,1-17 1,-1 0 78,-17 18-63,17-18 344,0 0-234,-17 17-79</inkml:trace>
</inkml:ink>
</file>

<file path=ppt/ink/ink15.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7:19.54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22613 10107 0,'35'0'109,"-17"0"-93,17 0 0,-17 0-1,35 0 1,35 0 15,35 0-15,-70 0 15,-35 0-31,35 0 31,-18 0-15,0 0 0,107 0-1,-54 0 1,-18 0-1,-52 0 1,35 0 15,-18 0-31,36 0 16,35 0 15,158 0 0,-176 0-15,-52 0 47,-1 0-48,177 0 1,-142 0 15,36-18-15,-71-17-1,-17 35 32,35 0-31,-36 0-1,230 0 1,-88 0 0,-35 0-1,-36 0 1,-53 0 0,18 0 46,35 0-46,159 0-1,-53 0 1,-141 0 0,-35 0 62,70 0-63,53 0 1,-18 0 0,-105 0-16,0 0 15,17 0 79,-17 0-78,-1 0 46,1 0 1,17 0-48,-17 0 16,0 0 32,17 0-32,0 0-31,18 0 31,-35 0-31,-18-17 204</inkml:trace>
</inkml:ink>
</file>

<file path=ppt/ink/ink16.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7:23.14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26652 9842 0,'0'-17'16,"-53"17"93,-35 0-93,18 0-16,-177 0 31,17 0-15,178 0-1,-19 0 17,18 0-32,18 0 15,-159-35 1,-194 35 0,211 0-1,19 0 1,122 0-1,19 0 1,-1 0 47,-229 0-32,88 0-16,18 0 1,88 0-16,-17 0 16,-1 0-1,54 0 17,-19 0-17,-34 0 1,-36 0-1,18 17 1,35-17 15,-18 0-15,54 0 0,-19 0-1,1 0 1,-18 0-1,0 35 17,-53-17-1,71-18-15,0 0-1,17 18 63,-17-18-62,-36 0 0,1 17 15,70 1-16,-36-18 1,19 0 15,-36 0-15,35 18-16,1-18 16,-19 0-1,19 0 1,-19 0-1,19 0 1,-1 0 0,1 17 281,-19 19-266,36-19-16,-17 19 17,-1-1-17,18 0 17,0-17 61,18-1-61,-1 1 77,19-18-93,-1 0 15,-18 0-16,1 0 1,35 0 0,0 0-16,-18 0 31,300 0 0,-176 0-15,-35 0-1,-36 0 1,-18 0 0,-17 0-1,18 0 17,-54 0-32,19 0 31,-19 0-16,36 0 1,53 0 0,-18 0-1,18 0 17,18 0-17,-54 0 1,-17 0-1,-35 0 1,35 0 15,70 0-15,-70 0-16,53 35 16,141-17-1,-177-18 1,-52 0-1,0 0 48,211 0-32,-194 0-15,53 0-1,-70 0 17,35 0 30,106 0-46,-53 0-1,-54 0 1,-34 0 93,0-18-46,17 18-32,53 0-15,0-17-16,-17 17 15,88-36 17,-142 19 93</inkml:trace>
</inkml:ink>
</file>

<file path=ppt/ink/ink17.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7:31.95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20214 6791 0,'18'0'125,"-1"0"-93,142 0-17,-35 0 1,-1 0-1,-17 0 1,0 0 0,-36 0-1,19 0 1,-1 0 0,70 0-1,-87 0-15,17 0 16,89 0 15,317 0 0,-371 0-15,0 0 15,-70 0-15,18 0-1,70 0 1,-53 0 0,18 0-1,-18 0 17,-70 0-32,17 0 15,36 0 16,-18 0-31,247 0 32,123 0-17,-300 0 17,-52 0-17,-18 0 1,0-18-1,-36 18 1,1 0-16,35 0 31,-18-17-31,18 17 0,35-18 16,-17 0 0,17 18 15,18-17-16,35-19 1,53 19 0,-18-1-1,-17-17 1,-53 17 0,-88 18-1,17 0 48,53-17-48,371 17 1,-371 0 15,-35-18-15,-36 18 171,36 0-155,-17 0-17,-1 0 1,-17 0-1,-1 0 1,18 35 0,-17-35 31,17 0-32,1 0 1,17 0 93,-36 0 1,1 0-95,35 18 16,-36-18 63,1 0-78,0 0-1</inkml:trace>
</inkml:ink>
</file>

<file path=ppt/ink/ink18.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7:34.27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26723 6703 0,'0'17'63,"0"19"-47,-18-19-1,-70 1 1,-53 0-1,17 17 17,-17-17-1,88-18-15,18 0-1,-71 0 1,53 0 15,-52 17-15,34-17-1,-35 35 1,71-35 0,0 0 15,-54 0-16,-52 0 1,-35 0 15,-159 0-15,264 0 0,18 0-1,0 0 63,-335 0-46,177 0-17,-1 0 1,71 0-1,123 0 1,1 0 31,-107 0-31,36 0-1,-177 0 1,89 0-1,53 0 1,-1 0 0,54 0-1,-19 0 1,19 0 0,-1 0-1,-35 0 16,71 0-31,-18 0 16,-53 0 0,53 0-16,-17 0 15,-71 0 1,88 0 0,-18 0-1,36 0 1,-36 0-1,19 0 1,-19 0 0,36 0-16,-18 0 15,-18 0 1,18 0 0,36 0-16,-1 0 46,-88 0-14,-141 0-17,141 0 1,18 0 15,53 0 0,17-17 16,-17-18-31,0 17 0,-18 18-1,18 0 1,17-18 78,0 18-48,-17-17 33,-18-1-64,-35 18 1,0 0-1,-36-18 1,107 18 0,-1 0-1,36-17 126</inkml:trace>
</inkml:ink>
</file>

<file path=ppt/ink/ink19.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7:35.87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20179 6720 0,'106'-17'109,"35"-1"-93,0 0-1,18-17 1,-124 35-1,0 0 17,36 0-17,-18 0-15,35 0 16,141 0 15,-123 0-15,-53 0-1,-35 0 48,52 0-47,177 0-1,-35 0 1,-18 0-1,17-17 1,-140 17 0,-36 0-1,36-18 1,17-17 0,36 17-1,140 0 16,-52 1-15,-53 17 0,-18-53-1,-106 53 1,0 0-16,-17 0 31,123 0-15,88 0-1,-17 0 1,52 0 0,-69 0-1,-107 0 1,-71-18 0,54 18 62,105 18-63,-140-18 1,-19 0 0,18 0 30,-17 0 1,123 35-31,-35-35 0,-35 18-1,-54-18-15,19 0 16,16 0 62,54 0-62,-35 0-16,-18 0 15,88 0 16,-106 0 141</inkml:trace>
</inkml:ink>
</file>

<file path=ppt/ink/ink2.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2:43.15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26564 6227 0,'0'0'0,"-17"35"140,-19-18-124,19-17-1,-1 36 1,0-36 0,1 0-1,-36 17 17,-53 1-17,53 17-15,0-35 16,18 0-16,0 18 15,-1-18 1,-17 0 62,-70 0-47,35 0-15,70 0 0,-17 18-1,-53-18 48,17 0-48,-17 0 1,0 0 0,-36 0-1,107 0 1,-54 0 62,-53 0-62,-87 0-1,-18 0 17,140 0-17,72 0 1,-36 0 46,-18 0-46,-35 0 0,-52 0-1,87 0-15,18 0 16,-53 0-1,89 0-15,-36 0 16,35 0 0,-17 0-1,0 0 1,-36 0 0,-35 0-1,18 0 1,0 0-1,17 0 1,36 0-16,-53 0 31,70 0-31,-17 0 16,-36 0 0,1 0-1,-1 0 1,-17 0-1,17 0 1,36 0 0,-53 0-1,0 0 1,0 0 0,-36 0-1,-17 0 1,53 0-16,0 0 15,-89 0 1,160 0 0</inkml:trace>
</inkml:ink>
</file>

<file path=ppt/ink/ink20.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7-11T19:42:55.37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13247 8819 0,'17'0'141,"1"0"-126,0 0 17,35 18-17,-36 0 1,19-18-1,-1 17 1,0-17 0,18 0-1,-35 0 1,35 0 0,-1 0-1,-34 36 32,17-36-31,1 0-1,-1 0 17,0 0-17,1 17 16,34-17 1,-17 0-17,0 0 1,-35 0 15,-1 0-15,1 18 46,70-18-46,-53 0 0,-17 0-1,0 0 1,-1 0 31,36 0 0,18 0-32,-54 0 1,19 0-1,-19 0 1,19 0 15,-1 0-15,18 0 15,-18 0-15,-17 0-1,17 0 17,-17 0-17,17 0 1,0 0 0,0 18-1,-17-1 1,17-17-1,1 0 1,-19 0 0,1 0-1,35 0 17,0 0-17,-18 0 1,18 0-1,-35 0 1,34 0 0,-16 0-1,-1 0 1,0 0 0,-17 0-1,0 0-15,17 0 16,-18 0-1,19 0 1,-1 0 0,36 0 15,-36 0-15,-18 0-1,72 0 1,-36 0-1,-18 0 17,0 0-32,-17 0 15,17 0 17,-17 0-17,35 0 16,-18 0-15,0 0 0,0 0-1,1 0 1,-1 0 0,0 0-1,-17 0 1,17 0-1,0-17 1,1 17 0,-19 0-1,36 0 1,-17-18 0,17 18-1,17 0 1,-17 0-1,-35 0 17,17-18-17,-17 18 1,17-17 0,0 17-1,-17 0 1,17-18-1,-17 18 1,-1 0 0,19 0-1,-36-18 1,17 18 0,18-17-1,1 17 1,17 0 15,-36 0 47,19-18-62,-36 0 265,0 1-265,0-1-1,0-35 1,0 36 15</inkml:trace>
</inkml:ink>
</file>

<file path=ppt/ink/ink2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7-11T19:43:03.21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16969 8661 0,'-53'-18'157,"0"18"-142,35 0-15,0 0 16,-52 0-1,17 0 1,0 0 0,-17 0-1,34 0 1,-34 0 0,34 0-1,19 0 1,-1 0-1,-17 0 1,0-18 0,-1 18-1,-17-17 1,36 17 0,-36-18-1,18 0 1,17 18-1,-35-17 1,0-1 0,35 18 15,1 0-15,-18 0 30,-18 0-30,17 0 0,-87 0-1,88-35-15,-18 35 16,-36 0 0,1 0 93,18 0-93,-1 0-1,54 0 1,-19 0 46,1 0-46,-53 0 0,53 0-1,-1 0 1,19 0 15,-19 0 32,-34 0-32,34 0 0,19 0-15,-54 0-1,18 0 1,0 0 0,18 0-1,18 0 1,-36 0 62,-53 18-62,53-18-1,35 17 1,-17-17-1,0 0 48,-71 0-47,88 0-1,-35 0 1,-17 0-1,-1 0 1,54 0 0,-19 18 15,19-18 125,-19 0-140,19 0-1,-1 0 48,0 17-47,-17-17 77,18 18-77,17 0-16,-18-18 16,-17 0-1,17 17 1,-35 1-1,35 0 17,-35-18 93,1 17-110,16 1 1,-34-18 109,-1 0-109,54 0-1,87 0 329,89 0-328,-18 0-1,-123 0 1,-1 0 46,54 0-46,-1 0 0,36 0-1,-18 0-15,-35 0 16,18 0-16,-18 0 15,70 0 1,-105 0 0,17 0-1,-17 0 1,35 0 31,105 0-32,-105 0 1,0 0 0,-17 0-1,-19 0 1,18 0 0,1 0-1,34 18 1,-17-1 15,-35-17-15,35 18-1,0 17 1,-18-35 0,0 0-1,-17 0 1,0 0-1,-1 0 17,1 0-17,35 0 17,0 18-17,70-1 1,-35-17-1,-35 0 1,53 0 0,-53 0-1,-35 0 1,17 0 0,0 0-1,0 0 1,1 0-1,-1 0 1,18 0 15,0 0-15,-18 0 0,-17 0-1,17 0 1,-17 0 15,35 0 0,70-35-15,-88 35 0,18 0-1,-35-17 95,0 17-95,-1 0 1,36-18-1,-53 0 1,35 1 15,-17-1-15,35-17 0,-35-1-1,-1 19 16,1-1-15,-18 0 78,0-17 15,0 0-31,17-18-62,1 35 0,-18-17-1,0 17 157,0-17-141,0 0 1,0 17-1,-35 1 0,0 17-15,17 0 15,-88 0-15,71 0-1,0 0 1,17 0-1,-35 0 17,-18 0 15,54 0-32,-18 0-15,-1 0 63,19 0-32,-19 0-15,-17 0-1,-17 0 1,35 0 46,-1 0-46,-52 0 0,-53 0-1,35 0 1,71 0-1,0-18 1,17 18 62,-17 0-62,-36 0-1,36 0 1,17 0-16,1 0 63,-19 0-48,-105 0 16,35 0-15,36 0 0,17 0-1,35 0 17,1 0-17,-1 0-15,-88 0 16,36 0-1,-1 0 1,53 0 0,1 0 77,-89 18-61,88-1-1,-52 1 0,70 0-15,-36-18 15,-34 0-15,-36 0-1,35 0 1,-34 17 0,34-17-1,36 0 110,17 0-109,-35 18 46,18 17-46,17-35 15,1 0 94,-54 0-109,1 0-1,52 18 95,-53 17-79,36 18 63,-18-35-79,36-1 1,-1 1 93,0-1-93,1-17 78,-54 36-79,53-36 1,-52 0 250,35 0-251,17 0-15</inkml:trace>
</inkml:ink>
</file>

<file path=ppt/ink/ink22.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4:39.53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23283 13106 0,'18'0'15,"0"0"48,-1 0-48,1 0 17,17 0-17,-17 0-15,52 0 32,-17 0-17,-35 0-15,0 0 16,87 0-1,-16 0 1,-19 0 0,1 0-1,-18 0 1,0 0 0,-36 17 15,54-17-16,-36 0 17,18 0-32,0 0 31,35 0-15,-35 0-1,-18 0 1,18 0-1,-18 0 1,1 0 15,-1 0-15,0 0 0,18 0-1,-18 0-15,-17 0 31,35 0 266,18 0-281,34 0 0,-34 0-1,17 0 1,0 0-1,-17 0-15,-53 0 16,52 0 0,-52 0-1,35 0 1,17 0 0,18 0-1,-35 0 1,18 0 15,-1 0-15,-52 36-1,0-36 63,105 35-62,-52-35 0,-36 18-1,0-18 1,-35 17 62,71 18-31,-1-17-16,-52-18-15,0 18 15,-1-18 63,19 0-79,16 0-15,54 0 16,-35 0 0,17 0-1,-123 0 313,-18 0-312,-88 0 15,105 0-15,-34 0 0,-124 0-1,106 0 1,17 0-1,1-18 1,-19 0 15,1 18-15,18 0 0,52 0 15,-35 0-16,-17 0 1,34 0 0,1 0-1,-71 0 1,53 0 0,0 0-1,-17 0 1,52 0-1,-70 0 17,53 0-17,-18 0 1,-71 36 0,1-36-1,35 0 1,35 0-1,17 0 17,-17 0-17,36 17 48,-1-17-48,1 18-15,-1-18 16,-70 35 0,70-35-1,-17 0 1,-36 0 62,1 0-62,34 0-1,1 18 1,0-18 93,17-18-93,1 18-16,-36-17 16,0 17-1,35-18 1,18 0 93,0-17-93,0 17-1,0-17 1,0 18 125,-53 17-79,0-36-31,36 36-15,-19 0 93,19-17-93,-89 17 0,-18-18-1,107 18 1,-1 0 281,71-35-266,-35 35-15,35 0-1,0 0 1,-1 0 0,-34 0 15,0 0-16,17 0 1,-17 0 0,123 0-1,-88 0 1,53 0 0,-71 0-1,18 0 1,-18 0-1,53 0 1,0 0 0,53 0-1,-70 0 1,17 0 0,18-18-1,53 18 1,-53 0-1,-1 0 1,1 0 0,35 0-1,-35 0 1,0 0 0,0 0-1,-53-18 16,-36 18-31,19 0 16,34 0 0,-34 0-16,-19 0 15,71 0 1,-17-17 0,-18 17-1,0 0 1,0 0-1,-18 0 1,0 0 0,1 0-1,16 0 1,-16 0 0,-1 0-1,-17 0 1,-1 0 187,1 0-187,0 0 30,-1 0 1,19 0-31,34 0 0,-35 0-1,-17 17 173,17 1-173,-35 35 1,0-35 0,0-1-1,-35 19 1,35-19-1,-53 1 1,35 17 0,-70-17-1,18-18 1,34 0 15,-52 0-15,-35 0-1,-18 0 1,35 0 0,18 0-16,70 0 15,-123 0 1,0 0 0,70 0-1,-70 0 1,18 0-1,34 0 1,-16 0 0,34 0-1,0 0 1,54 0 0,-36 17 46,18-17-46,-18 0-1,-71 0 32,1 0-31,-1 0-1,54 0 1,-1 0 0,1 0-1,17 0 1,17 36-16,-34-36 31,-18 0-15,35 0-1,17 0 1,19 0 31,-36 0 31,35 0-62,1 0-1</inkml:trace>
</inkml:ink>
</file>

<file path=ppt/ink/ink23.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4:43.44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6720 13176 0,'18'18'93,"0"-18"-77,52 18 15,36-18-15,18 52 0,34-16-1,-34 17-15,-18-53 16,123 35-1,-70-17 1,-71-18 0,35 35-1,-34-18 1,34 1 0,18-18-1,53 53 1,18-35 15,35-18-15,-71 17-1,-88-17-15,18 0 16,18 18 0,-54-18-1,-17 0 1,-35 0-1,17 18 1,0-18 0,18 0 15,18 0 0,-36 0-15,-17 0-1,-1 0 235,1 0-234,53 0 109,-54 0-109,18 0 93,-17 0-93,53 0 15,-54 0-15,19 0 109</inkml:trace>
</inkml:ink>
</file>

<file path=ppt/ink/ink24.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4:49.628"/>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10354 13335 0,'-53'0'125,"-17"-53"-93,34 53 61,-34 0-77,-36 0 0,-18-18-1,107 18 1,-19-17-1,-34 17 32,-54 0-31,-34 0 0,-54 0-1,89 0 1,-1-35-1,71 35-15,36 0 16,-54 0 0,-17 0-1,17-18 1,-35 18 0,-52-18-1,-1 1 1,18 17 15,17 0-15,-52-36-1,158 36 1,1 0-16,-19 0 31,1 0 63,-53 0-78,35 0-1,-18 0 1,36 0-1,0 0 1,17 0 0,-52 0 46,-107 0-46,71 0-1,89 0 1,-1-17 406,18-1-344,318-35-62,-18 53-1,-1 0 1,-140 0 0,-106 0-1,-35 0 110,17 0-109,177 0 15,52 0 0,-105 0-15,-36 0 0,-70 0-1,-17 0 1,-1 0-16,-17 0 15,17 0-15,-18 0 16,36 0-16,18 0 16,88 0-1,-106 0 17,-18 0-17,-17 0 1,17 0 15,0 0 0,-17 0-15,-1 0 0,1 0-16,17 0 31,-17 0 0,35 0-15,-18 0-1,18 0 1,-35 0 0,-18-18 62,0 1-47,0-1-15,-71 1 140,-52 17-141,52 0-15,-17 0 16,-18 0 0,36 0-1,52 0 1,0 0 0,-17 0 15,-89 0-16,19 0 1,-36 0 15,105 0-31,-87 0 32,105 0-32,-35 0 31,0 0-16,18 0 1,-88 0 0,52 0-1,0 0 32,54 0 16,-54 0-48,18-18 1,-52-17 0,34 35-1,36-18 1,17 18-1,0 0 1,-35 0 47,1 0-48,16-18 1,-87 18-1,105 0 48,1 0-47,-89 0 15,53 0-16,0 0 1,18 0 0,-1 0-1,19 0 48,-36 0-48,17 0 1,1 0 15,0 0-15,0 0 62,17 0-62,-17 0-1,17 0 1,0 18 140,1 0-78,-1-18-46,1 17 14,-19 19-14,1-36-1,35 17-15,-35-17-1,17 0 1,0 18-1,1-1 1,-1 1 0,1 0 124,17-1-108,0 19-1,0-1-16,0-17 17,0 17-17,0-17-15,0 17 16,0 0 15,0-17-15,0 17 15,0-17 63,0-1-16,0 1-47,0 0 0,0-1 1,0 1 30,17-18-46,1 17 15,17 19-15,89-19-1,-36-17 1,53 36 0,18-1-1,-71-35 16,35 0-15,-52 0 172,-18 0-173,105 53 1,37-36 15,-90 1-31,-16-18 31,-19 0-15</inkml:trace>
</inkml:ink>
</file>

<file path=ppt/ink/ink25.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7-11T20:22:47.89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22154 8132 0,'-17'0'109,"-1"0"-93,1 0-1,-1 0 16,0 0 1,-17 0-1,17 0 0,1 0 0,-19 0-15,19 0 15,-1 0 32,0 0-48,-17 0 1,0 0 47,17 0-48,1 0 32,-19 0-16,19 0-15,-1 0 15,0 0 0,-17 0-15,0 0 62,17 0-62,1 0 31,-1 0-32,-17 17 17,17-17 108,0 0-124,1 0 15,-1 0-15,-17 0 77,17 0-14,1 0-64,-1 0 16,0 0-15,1 0 0,-1 0 15,0 0-15,1 0-1,-1 0 1,-17 18-1,17-18 1,1 0 0,-1 17 46,0-17-31,1 0 79,-36 0-63,35 0-32,0 0 1,1 0 0,-1 0 15,1 0-16,-1 0 1,0 0 62,1 0-47,-19 0 1,19 0-1,-1 0 16,-17 0-32,17 0 1,-17 0 0,17 0-16,-35 0 78,18 0-47,17 0-15,-52 0-1,52 0 1,1 0 0,-19 0 30,19 0-30,-1 0 0,0 0-1,-17 0 1,0 0 31,17 0-32,1 0 1,-19 0 15,19 0 47,-1 0-62,-35 0 15,0 0 1,36 0 14,-19 0-30,19 0 0,-1 0-1,0 0 1,-17 0 15,0 0 16,17 0-31,0 0 15,-17 0-15,18 0-1,-19 0 1,1 0 15,0 0 32,17 0 77,0 0 16,-17 0 235,0 0-360,17 0 1,1 0 46,-1 0 0,-17 0 16,17 0-79,0 0 95,1 0-95</inkml:trace>
</inkml:ink>
</file>

<file path=ppt/ink/ink26.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7-11T20:22:52.51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19509 7849 0,'17'0'281,"19"0"-250,-19 0-15,1 0 0,-1 0-1,1 0-15,0 0 16,-1 0-1,1 0 17,0 0-1,35 0 0,-36 0 0,1 0-15,17 0 15,-17 0 1,17 0-1,-17 0-16,-1 0 1,19 0 0,-19 0 31,1 0-32,-1 0 1,19 0-1,-1 0 17,-17 0-17,17 0 1,-17 0 0,-1 0 30,19 0-30,-19 0 15,1 0-15,17 0 46,-17 0-30,17 0-17,0 0 1,-17 0 0,17-17-1,-17 17 32,35 0 16,-53-18-48,17 0 1,19 18-1,-19 0 32,1 0-31,17 0 0,-17 0-1,17 0 1,0 0-1,-17 0 1,0-17 0,-1 17-1,1 0 1,17 0 0,18 0-1,-35 0 1,35 0-1,-36 0 32,1 0-31,0 0 0,17 0-1,18 0 48,-18 0-32,0 0-15,-17 0 15,17 0-16,18 0 17,-35 0-17,-1 0 1,19 0 31,-19 0 0,1 0-32,0 0-15,-1 0 16,1 0 0,17 0-1,-17 0 16,0 0 141,17 0-125,0 0-16,-17 0-15,-1 0 47,1 0-32,17 0 63,-17 0-79,35 0 1,-36 0-1,1 0 32,17 17-15,-17-17-17,0 0 1,-1 0 15,19 0 0,-1 18 1,-18-18-1,1 0 31,17 0-46,-17 18 281</inkml:trace>
</inkml:ink>
</file>

<file path=ppt/ink/ink27.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7-11T20:22:58.44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6297 8149 0,'18'0'234,"-1"0"-187,19 0-31,52 0 15,-35 0-15,-36 0-1,19 0 1,-1 0 0,0 0-1,-17 0-15,52 0 31,-34 0-15,17 0 0,0 0 15,-18 0-15,35 0-1,-52 0 16,0 0-15,-1 0 0,1 0-1,17 0 1,0 0 0,-17 0-1,17 0 1,-17 0-1,35 0 1,-35 0 15,17 0-15,-18 0 0,19 0-1,-1 0 1,-17 0-1,35 0 1,-36 0-16,19 0 16,-1 0-1,0 0 1,0 0 0,1 0-1,-19 0 1,36 0-1,0 0 17,-18 0-1,18 0-15,18 0-1,-36 0 95,-17 0-95,-1 0 1,19 0-1,-1 0 1,0 0 0,-17 0-16,35 0 47,17 0-32,-52 0 1,17 0-1,1 0 1,-19 0 0,1 0-1,-1 0 1,19 0 0,-19 0-1,1 0-15,17 0 16,-17 0-1,0 0 64,-1 0-64,1 0 1,-1 0-1,36 0 1,18 0 0,0 0-1,17 0 1,-35 0-16,17 0 16,-35 0-1,1 0 1,-19 0-1,1 0 1,0 0 0,35 0-1,-18 0 1,18 0 0,-36 0-1,36 0 1,-35 0 15,0 0-31,17 0 16,0 0-1,-17 0 1,35 0 0,17 0-1,1 18 1,-1-18-1,54 17 1,-107-17 0,54 18-1,-18-18 17,18 18-17,-19-18 1,-16 0-1,-1 0 17,-17 0-17,-1 0 1,1 17 15,17-17 16,-17 0-31,35 0-1,-18 18 1,53-18 0,-17 18-1,-36-18 1,36 17-1,-36-17 17,-17 0-17,34 0 48,-34 18-48,0-18-15,17 18 16,-17-18 15,17 0 1,-17 0-17,34 0 16,-34 0 1,0 0-17,17 0 48,-17 0-48,17 0 1,-17 0 47,-1 0-32,1 0-16,17 0 1,18 0 0,-35 0-1,17 0 1,-17 0 15,-1 0 79,1 0-95,0 0 1,-1 0 78,36 0-63,-35 0 391,17 0-391,36 0-15,17 0-1,-71 0 32</inkml:trace>
</inkml:ink>
</file>

<file path=ppt/ink/ink28.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7-11T20:23:02.60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11712 7937 0,'-35'0'110,"17"0"-95,-52 0 1,34 0 0,19 0-16,-1 0 15,1 0 1,-19 0-1,-17 0 1,0 0 0,-17 0-1,17 0 1,18 0 15,-1 0-15,1 0 15,17 0-15,-34 0-1,34 0-15,-35 0 32,35 0-1,1 0-16,-1 0 1,0 0 0,1 0-1,-18 0 1,17 0 0,0 0-1,-17 0 1,0 0-1,-1 0-15,-34 0 16,-1 0 0,1 0-1,34 0 1,1 0 15,-18 0-15,18 0-1,-18 0 1,0 0 0,-17 0-1,34 0-15,-17 0 16,36 0 0,-18 0-1,-1 0 1,1 0-1,17 0 17,-17 0-17,-18 0 1,35 0 0,-17 0-1,0 0 1,17 0 15,1 0-31,-1 0 16,-17 0-1,-1 0 17,19 0-17,-36 0 1,35 0-1,1 0 1,-36 0 0,17 0-1,1 0 1,-18 0-16,-17 0 31,-19 0-15,19 0-1,17 0 1,35 0 0,-35 0 15,1 0-15,34 0-1,-35 0 1,18 0-1,-1 0 17,-16 0-17,34 0-15,0 0 16,-52 0 0,34 0-1,19 0 1,-54 0-1,54 0 1,-19 0 0,19 0 15,-36 0-15,35 0-1,-17 0 1,17 0-16,1 0 15,-54 0 1,0 0 0,1 0-1,17 0 1,0 0 0,-18 0-1,1 0 1,35 0 15,-18 0-15,35 0-16,-17 0 15,17 0 1,1 0-16,-1 0 16,-17 0-1,17 0 1,-17 0-1,17 0 1,-17 0 15,17 0 1,-35 0-17,36 0 16,-1 0-31,-35 0 16,18 0 15,17 0-31,0 0 16,-17 0 0,0 0-1,-18 0 1,0 0 31,35 0-16,-17 0-15,18 0-16,-36 0 15,17 0 1,19 0-1,-19 0 1,1 0 15,18 0 1,-1 0 14,-17 0-30,17 0 15,0 0-15,1 0 0,-1 0-1,0 0 1,-17 0 62,17 0-62,1 0 140,-1 0-109,-17 0-32,0 0 17,17 0-17,0 0 48,-17 0 46,17 0-78,1 0 1,-1 0 14</inkml:trace>
</inkml:ink>
</file>

<file path=ppt/ink/ink29.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7-11T20:23:10.09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17674 10407 0,'0'0'0,"18"0"47,-1 0 31,1 0-62,35 18 15,-18-18 0,1 0-15,-1 0-1,0 0 1,18 0 0,-18 0-1,1 0 1,16 0 0,-16 0-1,17 0 1,-36 0-1,36 0 1,-35 0 15,17 0 1,53 0-1,-17 0 0,-36 0-15,71 0-1,-53 0 1,0 0 0,-18 0-1,18 0 1,-35 0-1,17 0 1,0 0 0,1 0-1,-19 0-15,18 0 32,-17 0-17,0 0 1,17 0-1,0 0 1,18 0 0,-18 0 15,1 0-15,34 0-1,-17 0 1,18 0-1,-1 0 1,-34 0-16,-1 0 16,106 0-1,-88 0 1,-18 0 0,-17 0-1,35 0 1,-36 0-1,19 0 1,34 0 0,1 0-1,-36 0 1,18 0 15,-35 0-31,105 0 16,-70 0-1,0 0 1,-18 0 0,0 0-1,1 0 1,-1 0 31,0 0-16,36 0-15,-18 0-1,-36 0 1,89 0 0,-35 0 15,-1 0-16,-17 0 1,0 0 0,0 0-1,-18 0 1,-17 0 0,0 0 30,17 0-30,0 0 0,0 0-1,18 0 1,-35 0 0,0 0 15,17 0-16,0 0 1,1 0 0,-19 0-1,36 0 1,-35 0-16,52 0 31,-34 0-15,-19 0-1,1 0 1,-1 0 0,19 0-1,17 0 17,0 0-17,-18 0 1,18 0 15,0 0-15,-36 0-1,36 0 1,-17 0 0,16 0-1,-16 0 32,52 0-31,-53 0 46,-17 0-46,-1 0-16,1 0 15,53 0 1,-18 0 15,-36 0 16,18 0-31,1 0-1,-1 0 1,0 0-16,1 0 16,-1 0-1,0 0 1,71 0 0,-71 0 15</inkml:trace>
</inkml:ink>
</file>

<file path=ppt/ink/ink3.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2:45.52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21907 6068 0,'18'0'78,"35"0"-47,18 0-15,-1 0-16,18 0 16,89 0-1,-89 0 1,-18 0 0,19 0-1,-54 0 1,18 0 15,17 0-15,-34 0-16,17 0 15,-18 0 1,0 0 0,-17 0-16,35 0 78,158-36-63,72 19 1,-54 17 0,0-35-1,-176 35 1,18-18 78,70 18-79,-88 0-15,105-35 16,-122 35-1,17-36 79,53 19-78,-89 17-16,54 0 15,70 0 1,-71-18 0,-34 18-1,17 0 1,-18 0 0,0 0-1,-17-18 1,-1 1-1,19 17 1,17 0 0,105 0 15,19 0-15,-107 0-1,-52 0 1,17 0 171,53 0-171,36 0 0,-106 0-1,-1 17 32,54 1 16,-71 0-48,35-18 16,-17 0 79,-1 17-48,177-17-46,141 36 0,-193-36-1</inkml:trace>
</inkml:ink>
</file>

<file path=ppt/ink/ink30.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7-11T20:23:13.48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22931 10054 0,'-18'0'156,"0"0"-140,-70 0-1,35 0 1,0 0-1,0 0 1,18 0 0,-18 0-1,35 0 1,-17 0 0,18 0-16,-36 0 31,17 0-16,1 0 1,0 0 0,-18 0-1,18-17 17,-1 17-17,1 0 1,17 0-1,1 0 1,-1 0-16,1 0 31,-36 0-15,17-18 0,1 18-1,17 0 1,-35-18-1,36 18 1,-18 0 0,-18-17-1,35 17 1,0 0 0,1 0-1,-19-18 1,19 18-1,-36 0 17,-18 0-17,1 0 1,35 0 15,-36 0-15,0 0-1,36 0 1,0 0 0,0 0-1,-1 0 1,19 0-16,-1 0 16,0 0-1,1 0-15,-1 0 16,-17 0-1,0 0 1,-1 0 0,-17 0-1,0 0 1,36 0 0,-36 0-1,18 0 1,-1 0-1,19 18-15,-19-18 32,-52 0-1,18 0-15,-1 0-1,-35 0 1,18 0-1,-18 0 1,18 0 15,-18 0-15,-35 0 0,106 0-16,-36 0 15,18 0-15,-88 0 16,88 0-1,18 0 1,-36 0 0,19 0-1,-19 0 1,36 0 15,-18 0-15,0 0-1,18 0 17,-1 0-17,19 0 1,-36 0-16,-35 0 31,35 0-15,-18 0-1,-17 0 1,-18 0 0,-17 0-1,34 0 1,19 0 0,35 0-1,-1 0 1,19 0-16,-19 0 31,19 0-15,-1 0-1,-35 0 1,0 0 0,0 0-1,18 0 1,-18 0 15,36 0-15,-1 0 77,-17 0-14,17 0-48,-17 17-16,-1 19 1,19-36 31</inkml:trace>
</inkml:ink>
</file>

<file path=ppt/ink/ink3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7-11T20:23:15.93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17692 10248 0,'17'0'63,"1"0"-48,53 0 1,-18 0 0,-18 0-1,35 0 1,54 0 0,-18 0-1,-53 0-15,52 0 16,-34 0-1,0 0 1,-1 0 15,-52 0-15,17 0 0,-17 0-1,35 0 1,-18 0-1,71 0 1,0 0 15,17 0-15,-105 0-16,35 0 16,-36 0-1,18 0 1,18 0-1,18 0 1,-18 0 0,17 0-1,19 0 1,-54 0 0,18 0 30,-18 0-46,0 0 16,159 0 0,-70 0-1,-54 0 1,-17 0 0,0 0-1,-17 0 1,-1 0-1,-18 0 1,54 0 0,0 0-1,-1 0 1,-35 0-16,1 0 16,52 0-1,-35 0 1,-36 0-1,19 0 1,-1 0 0,18 0-1,-18 0 1,0 0 0,36 0-1,52 0 32,-105 0-31,0 0-1,17 0 1,0 0 0,18 0-1,-18 0 1,-17 0-1,0 0 1,-1 0 0,1 0-1,17 0 1,1 0-16,-1 0 16,0 0-16,36 0 15,-18 0 1,-36 0-1,36-17 1,-35 17 15,-1 0 79,19 0-95,-19 0-15,1 0 16,35 0 109,-35 0-94</inkml:trace>
</inkml:ink>
</file>

<file path=ppt/ink/ink32.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7-11T20:23:21.89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10407 10460 0,'35'0'47,"0"0"-31,1 0 15,-1 0 0,0 0-15,54 0-1,-19 0 1,-17 0 0,35 0-1,18 0 1,-35 0-1,17 0 1,-18 0 0,1 0-1,-18 0 1,-36 0 0,19 0-16,-19 0 15,1 0 1,35 0-1,-18 0 1,18 0 0,0 0-1,0 0 1,0 0 0,-18 0-1,18 0 16,0 0-15,-35 0 0,17 0-16,53 0 15,-53 0 1,54 0 0,-37 0-1,-34 0 1,17 0-1,18 0 1,-35 0 0,35 0-1,-18 0 17,-17 0-32,-1 0 15,1 0 1,17 0-1,36 0 1,-18 0 0,-18 0-1,36 0 17,-18 0-17,-1 0 1,-16 0-1,17 0 1,17 0-16,1 0 31,17 0-15,-17 0 0,-19 0-1,1 0 1,-17 0 15,17 0-15,-1 0-1,-16 0 1,-1 0 0,0 0-1,1 0 1,-19 0-16,1 0 15,70 0 1,-53 0 0,36 0 15,-18 0-15,0 0-1,-36 0 16,36 0-15,18 0 0,-36 0-1,36 0 1,-1 0 0,-17 0-16,0 0 31,-35 0-16,35 0 17,-36 0-17,36 17 1,-18-17 0,1 0-1,-1 0 1,-17 0-1,17 0 17,0 0-17,-17 0 1,52 18 0,-52 0-1,0-18 501</inkml:trace>
</inkml:ink>
</file>

<file path=ppt/ink/ink33.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7-11T20:23:25.04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14975 10195 0,'0'-17'94,"0"-19"-78,-53 36-1,36 0 1,-18 0-1,17 0 1,-35 0 0,0 0 15,35 0-15,-34 0-1,34 0 1,-17 0-1,-1 0 1,1 0 0,17 0 15,-34 0 0,16 0-15,-17 0-1,36 0 1,-19 0 0,-17 0-1,36 0 1,-1 0-16,1 0 16,-36 0-1,17 0 1,19 0-1,-71 0 1,35 0 0,-18 0-1,18 0 1,-35 0 15,17 0-15,54 0-1,-19 0 1,-16-17 0,-1 17-1,17 0 17,1-18-17,-18 18 16,36 0-15,-36-18 0,0 18-1,0-17 1,18 17 0,-18 0-1,0-18 1,17 1 15,-34 17-31,-1 0 16,18-18-1,0 18 17,1-18-17,16 18 1,19 0-1,-19-17 1,19 17 15,-1 0-15,-17 0 15,0 0 0,-1 0-15,19 0 0,-36 0-1,35 0 1,-17 0 0,17 0-1,-35 0 1,18 0-1,17 0-15,-17 0 16,0 0 0,-1 0-1,1 0 17,0 0-1,0 0-16,-1 0 1,-17 0 0,18 0-1,18 0 1,-1 0 15,-17 0-15,-1 0 46,1 0-46,-53 0 0,17 0-1,-17 0 1,-35 0-1,34 0 1,-16 0 0,69 0-1,-34 0 1,34 0 15,1 0-15,18 0-1,-36 0 17,0 0-32,17 0 31,1 0-15,0 0-1,17 0-15,1 0 16,-36 0-1,35 0 1,0 0 0,-34 0-1,34 0 1,-17 0 15,17 0-15,18 17-1,-18-17 1,-17 0-16,17 0 141,1 18-126,-36 17 1,35-17 0,-35-1-1,36 19 1,-1-36-16,0 17 109</inkml:trace>
</inkml:ink>
</file>

<file path=ppt/ink/ink34.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7-11T20:23:26.70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10336 10195 0,'18'18'31,"0"-18"31,17 0-30,0 35-17,18-17 1,0-18-1,35 0 1,71 17 0,-36-17-1,19 0 1,-90 0 0,1 36-1,-17-19 1,-1-17 62,-17 0-62,17 0 15,-17 0-16,-1 0-15,18 0 32,1 0-17,-1 0 1,18 0 0,17 0 15,19 0-16,16 0 1,-16 0 0,-54 0-1,-17 0 1,-1 0-16,19 0 16,34 0-1,1 0 1,-1 0-1,-35 0 1,1 0 0,-19 0-1,1 0 48,35 0-48,17 0 1,-34 0 0,-1 0-16,-17 0 15,-1 0 79,1 0-78,0 0-1,35 0 17,-18 0-1,-18 0-16,1 0 95,0 0-95,-1 0 1,1 0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6-30T19:36:57.998"/>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66,'5'0,"5"0,7 0,4 0,4 0,2 0,-4-5,0-5,-1-2,-7 1,-12 3,-11-2,-4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6-30T19:37:22.714"/>
    </inkml:context>
    <inkml:brush xml:id="br0">
      <inkml:brushProperty name="width" value="0.35" units="cm"/>
      <inkml:brushProperty name="height" value="0.35" units="cm"/>
      <inkml:brushProperty name="color" value="#E71224"/>
    </inkml:brush>
  </inkml:definitions>
  <inkml:trace contextRef="#ctx0" brushRef="#br0">0 1 24575</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6-30T19:37:39.999"/>
    </inkml:context>
    <inkml:brush xml:id="br0">
      <inkml:brushProperty name="width" value="0.35" units="cm"/>
      <inkml:brushProperty name="height" value="0.35" units="cm"/>
      <inkml:brushProperty name="color" value="#E71224"/>
    </inkml:brush>
  </inkml:definitions>
  <inkml:trace contextRef="#ctx0" brushRef="#br0">1 0 24575,'0'0'-8191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6-30T19:37:46.926"/>
    </inkml:context>
    <inkml:brush xml:id="br0">
      <inkml:brushProperty name="width" value="0.35" units="cm"/>
      <inkml:brushProperty name="height" value="0.35" units="cm"/>
      <inkml:brushProperty name="color" value="#E71224"/>
    </inkml:brush>
  </inkml:definitions>
  <inkml:trace contextRef="#ctx0" brushRef="#br0">0 1 24575</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6-30T19:37:55.847"/>
    </inkml:context>
    <inkml:brush xml:id="br0">
      <inkml:brushProperty name="width" value="0.35" units="cm"/>
      <inkml:brushProperty name="height" value="0.35" units="cm"/>
      <inkml:brushProperty name="color" value="#E71224"/>
    </inkml:brush>
  </inkml:definitions>
  <inkml:trace contextRef="#ctx0" brushRef="#br0">0 1 24575,'0'0'-8191</inkml:trace>
</inkml:ink>
</file>

<file path=ppt/ink/ink4.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3:00.15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14534 13353 0,'-17'53'281,"52"-53"-265,53 0 0,-70 0 15,-18 17 0,18-17-15,17 0-1,35 0 1,-17 0 0,-17 0-1,-19 0 1,1 0-1,-1 0-15,1 0 16,35 0 0,-35 0-1,35 0-15,-18 0 16,0 0 0,-17 0-1,17 0 48,71 0-48,123 0 17,-158 0-17,-54 0-15,19 0 31,34 0 1,124 0-17,-17 0 1,-1 0 0,-88 0-1</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6-30T19:38:33.176"/>
    </inkml:context>
    <inkml:brush xml:id="br0">
      <inkml:brushProperty name="width" value="0.35" units="cm"/>
      <inkml:brushProperty name="height" value="0.35" units="cm"/>
      <inkml:brushProperty name="color" value="#FFC114"/>
    </inkml:brush>
  </inkml:definitions>
  <inkml:trace contextRef="#ctx0" brushRef="#br0">0 1 24575,'0'0'-8191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6-30T19:38:34.629"/>
    </inkml:context>
    <inkml:brush xml:id="br0">
      <inkml:brushProperty name="width" value="0.35" units="cm"/>
      <inkml:brushProperty name="height" value="0.35" units="cm"/>
      <inkml:brushProperty name="color" value="#FFC114"/>
    </inkml:brush>
  </inkml:definitions>
  <inkml:trace contextRef="#ctx0" brushRef="#br0">1 1 24575,'4'9'0,"-2"4"0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6-30T19:38:35.173"/>
    </inkml:context>
    <inkml:brush xml:id="br0">
      <inkml:brushProperty name="width" value="0.35" units="cm"/>
      <inkml:brushProperty name="height" value="0.35" units="cm"/>
      <inkml:brushProperty name="color" value="#FFC114"/>
    </inkml:brush>
  </inkml:definitions>
  <inkml:trace contextRef="#ctx0" brushRef="#br0">0 1 24575,'0'0'-8191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6-30T19:38:35.348"/>
    </inkml:context>
    <inkml:brush xml:id="br0">
      <inkml:brushProperty name="width" value="0.35" units="cm"/>
      <inkml:brushProperty name="height" value="0.35" units="cm"/>
      <inkml:brushProperty name="color" value="#FFC114"/>
    </inkml:brush>
  </inkml:definitions>
  <inkml:trace contextRef="#ctx0" brushRef="#br0">0 1 24575,'0'0'-8191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6-30T19:38:40.278"/>
    </inkml:context>
    <inkml:brush xml:id="br0">
      <inkml:brushProperty name="width" value="0.35" units="cm"/>
      <inkml:brushProperty name="height" value="0.35" units="cm"/>
      <inkml:brushProperty name="color" value="#FFC114"/>
    </inkml:brush>
  </inkml:definitions>
  <inkml:trace contextRef="#ctx0" brushRef="#br0">0 0 24575,'0'5'0</inkml:trace>
</inkml:ink>
</file>

<file path=ppt/ink/ink45.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5:23.84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14111 13899 0,'71'0'219,"-18"0"-203,17 0-1,-52 0 1,-1 0 93,19 0-93,-19 0 15,1 0-15,0 0 31,-1 0-32,1 0-15,35 0 16,-18 0 0,-17 0 31,-18-35 78,0 18 31,0-1-94</inkml:trace>
</inkml:ink>
</file>

<file path=ppt/ink/ink46.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5:25.82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14340 13688 0,'53'0'125,"53"70"-110,-18-70 1,-70 0 0,-18-35 15,53 35-16,-18 0 32,106 35-15,-105-35-17,16 0 1,1 0-1,0 0 1,0 18 0,-17 0-1,69-1 1,-87-17 93,17 0 32,18 18-125,53-18-16,-71-35 31,-17 35 63,17-18-79,18 18 1,-35 0-1</inkml:trace>
</inkml:ink>
</file>

<file path=ppt/ink/ink47.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5:32.101"/>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14164 13582 0,'71'0'109,"-1"0"-93,-52 0 0,123 0-1,-106 0 1,0 0-16,71 0 47,-53 0-47,106 0 0,-106 0 31,0 0-15,-18 0 31,53 0-32,18 0 1,18 0-1,-54 0 1,-35 0 0,1 0 77,17 0-77,-36 0 0,1 0 77,-1 18-46,1-1-31,0-17 0,-1 0 46,1 0 16,0 0-62,-1 0-16,19 18 15,-1-18 1,18 0 93,-36 0-93,1 0-16,0 0 16,17 0 77,-17 0-77,-1 0-16,19 0 16,16 0-1,-34 35-15,35-35 32,18 0-17,-1 0 1,1 0-1,-54 0 220,54 18-220,35-1 17,-71-17-17</inkml:trace>
</inkml:ink>
</file>

<file path=ppt/ink/ink48.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5:33.39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16422 13829 0,'-18'18'15,"1"-1"1,-1-17 0,-17 0 15,17 0-15,-35 0-16,35 0 15,-35 0 1,18 0-1,18 0 1,-19 0 0,-17 0-1,0 0 1,-17 0 15,-124 0-15,106 0-1,35 0-15,17 0 16,-16 0 0,34 0 77,-53 0-77,-34 0 0,16 0-1,-16 0 1,34 0 0,53 0-16,1 0 15,-1-17 1,-17 17 31,-89-36-32,1 36 1,52-17 0,36 17-1,0 0 79,-18 0-63,18 0-15,17 0-1,0 0 142</inkml:trace>
</inkml:ink>
</file>

<file path=ppt/ink/ink49.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5:35.17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14482 13441 0,'52'0'31,"1"0"0,-35 0-15,17 0-1,1 0 1,52 0 0,-18 0-1,54 0 1,-36 17 0,-70-17-1,17 0 1,-17 0 31,105 0-32,-88 18 1,53 0 0,71-18-1,0 0 16,-141 0 1,-1 0-17,1 0-15,17 0 16,36 35 0,70-35-1,-88 0-15,0 0 16,0 0-1,-36 0-15,1 0 16,17 18 47,124-1-48,0 1 1,-106 0 15,-53-1-31,0 18 438,0-17-423,0 0 1,-36 17-1,36 0 1,-17 1 0,-36-1-1,53-17 1,-18 17 0,0-35-1</inkml:trace>
</inkml:ink>
</file>

<file path=ppt/ink/ink5.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3:02.35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12665 14129 0,'35'-18'141,"106"18"-126,-53 0-15,0 0 16,124 0-1,-124 0-15,36 0 16,87 0 0,-69 0-16,-54 0 15,123 0 1,-122 0 0,16 0-1,1 0 1,0 0-1,35 0 1,18 0 0,-71 0 15,89 0-15,-142 0-16,-17 0 15,-1 0 1,36 0-1,35 0-15,0 0 32,1 0-17,-36 0 1,-36 0 0,18 18-1,-17-1 16,35-17-15,53 0 0,70 0-1,-105 0-15,-1 0 16,1 0 0,-53 0-16,-1 0 15,18 0 79,36 0-78,-36 0-16,18 18 15,0-18 1</inkml:trace>
</inkml:ink>
</file>

<file path=ppt/ink/ink50.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5:36.718"/>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16422 13952 0,'-18'0'62,"-35"18"-46,-17-18 15,17 0-15,-35 0-1,-36 0 1,71 0-16,-17 0 15,-36 0 1,53 0 0,35 0-16,-35 0 15,-53 0 1,54 0 0,-1 0-1,17 0 16,19 0-15,-19 0 47,-34 0-48,-54 0 1,72 0 15,16 0-15,-34 0-1,34 0 1,1 0 0,-18 0-1,0-18 16,-35 18-15,70-17 0,1 17 46,-1-18-31,-17 18-15,-18 0 0,0-35 15,18 35 110,0 0-126,17 0 1,0 0-1,1 0 204,-1-18-203</inkml:trace>
</inkml:ink>
</file>

<file path=ppt/ink/ink5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5:42.89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9313 13652 0,'18'0'125,"35"18"-109,-35-18-1,17 35 1,0-35 0,-17 18-1,17-18 1,-17 0-1,-1 0-15,1 0 16,35 0 0,-36 0-1,19 0 1,-1 0 31,0 0-32,-17 0 1,17 0 15,-17 0 1,-1 0-17,19 0 1,-1 0-16,18 0 47,0 18-32,-35-18 1,17 0 0,-18 0-1,1 0 79,17 0-63,-17 0 16,17 35-16,-17-35 1,0 0 61</inkml:trace>
</inkml:ink>
</file>

<file path=ppt/ink/ink52.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5:47.291"/>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9490 13476 0,'53'0'93,"-36"35"-77,1-35 0,17 18-1,-17-18 1,17 0-1,0 0-15,1 0 16,-1 0 0,18 0-1,-36 0 32,36 18-31,-35-18 15,17 0-31,-17 0 0,0 0 78,-1 0-62,19 0-1,16 0 1,-34 0 0,35 0-1,-35 0 1,17 0 0,0 0 15,-17 0-16,-1 0 17,1 0 171,0 0-141,17 17 1,-35 1-48,0 0 1,0-1 0,0 1 15,0-1 0,0 19 0,0-1 1,0 0 93,18-17-110,-18 0 126,0-1-63,-36 1-62,1-18-1,0 0 1,17 0-16,1 0 16,-1 0-1,-17 0 32,17 0-31,0 0-16,1 0 15,-1 0 1,0 0 0,-34 0 77,-19 0-61,0 0-17,54 0 16,-19 0 32,1 0-47,-71 0-1,71 0 1,0 0-1,17 0 1,-17 0 78,-36 0-63,1 0 547,52 0-312,1 0-204,-19 0-46,19 0 15,-1 0 47,0 0-62,1 0 62</inkml:trace>
</inkml:ink>
</file>

<file path=ppt/ink/ink53.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5:48.57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9278 13617 0,'18'0'78,"35"0"-16,17 0-46,-52 0-1,123 0 1,-88 0 0,-36 0-1,-17-35 251</inkml:trace>
</inkml:ink>
</file>

<file path=ppt/ink/ink54.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7:10.33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8184 18521 0,'18'0'359,"17"0"-343,1 0-16,-1 0 16,-17 0 30,17 0-14,18 0-1,-18 0 0,18 0-15,-18-35 31,18 35-32,-18 0 17,-17 0 46,17 0-63,54 0 1,-54 0 0,0 0-1,-17 0 16,35 0 16,17 0-15,-17 0-17,-35 0 1,-1 0-1,19 0 48,52 0-47,-35 0-1,-36 0 1,1 0 31,0 0-32,17 0 17,88 0-17,-87 0 1,-19 0-16,1 17 31,17-17 47,-17 18-62,0-18-1,-1 0 17,18 0 30,1 0-46,34 0-1,54 0 17,-107 17-1,36-17 31,36 0-46,34 18 15,-70-18-15,-35 0 0,-1 0 62,18 0-47,18 0-15,-35 0-1,0 0 1,-1 0-1,1 18 1,17-18 0,18 0-1,53 0 1,-53 0 0,-18 0-1,0 0-15,1 0 16,-19 0 15,1 0-15,0 0-1,87 35 17,-87-35-17,0 0 32,17 18-31,18-18-1,53 0 1,-36 0 0,-17 17 15,0 19-31,0-19 0,0-17 15,-35 18 1,-1-18 0,36 0-1,35 0 17,1 0-17,-72 0 1,1 0-1,-1 0 1,1 17 62,0 1-62,35-18 31,-18 0 15,0 0-46,71-18-1,-71 18 1,18 0 31,-35 0-31,35 0-1,-36 0 1,19 0-1,-19 0 267,1 0-173,53 0-93,34 0-1,1 0 1,-18 0 0,-52 0-1,-19 0-15,1 0 47,105 0-31,-105 0-1,17 0 1,18-52 0,-35 34-1,0 18 16,-1 0 1,36 0-1,35 0-15,-52 0-1,69 0 1,1-18-1,-88 18 1,35 0 0,17-17-1,19-1 1,-37 18 0,19 0-1,0 18 1,-54-18-1,36 17 48,-35 19-32,35-36 0,17 17-15,-17-17 0,-35 0-1,-1 0 32,1 0 16,17 0-48,-17 18 32,-18 17-31,88-17 15,-35-18-15,-35 0-1,35 0 1,70-36 0,-105 36 109,-53-17-110,52-1-15</inkml:trace>
</inkml:ink>
</file>

<file path=ppt/ink/ink55.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7:14.29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8361 18415 0,'17'0'110,"54"0"-95,0 0-15,-36 0 16,88 0 0,-52 0-16,-36 0 15,106 0 1,-70 0 0,-18 18-1,0-18 1,-18 0-1,18 0 17,-18 0-17,-17 0-15,52 0 16,-52 0 0,35 0-1,-35 0-15,-1 0 16,36 0-1,35 0 17,-35 0-1,71-36 0,17 1-15,18 17-1,-124 1 1,-18 17-16,1 0 16,35 0 15,0 0-15,17 0-1,54 0 1,-36 0-1,18 0 17,-71 0-17,18 0 1,0 0 46,-18 0-46,195 0 0,-160 0-1,-52 0 79,17 0-78,0 0-1,18 0 1,0 0 0,35 17-1,-70-17 1,35 0-1,-35 0 1,35 0 0,-1 0-1,37 0 1,-36 18 0,-18-18-1,0 18-15,0-18 31,18 17-15,-35-17 31,105 18-16,-105 0-15,70 17-1,-70-35 17,0 0-1,17 0 0,0 0-15,-17 18-16,-1-18 15,19 0 1,-1 17 15,0-17-15,18 0 0,0 0-1,-18 0 1,36 0-1,-1 35 17,-17-35-1,-35 0-15,17 0-1,1 0 1,16 0-1,-34 0 1,35 0 0,-18 0-1,18 0 1,53 0 0,-53 0-1,35 0 1,-35 0-1,0 0-15,-35 0 16,17 0 0,-17 0 15,17 0-15,-18 0-1,72 0 16,-54 0-15,-17 0 0,34 0-16,-16 0 31,17 0-15,35 0 15,-35 0-16,-36 0 1,19 0 0,-19 0-1,19 0 142,-1 0-142,0 0 1</inkml:trace>
</inkml:ink>
</file>

<file path=ppt/ink/ink56.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7:16.91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12400 18327 0,'18'0'156,"17"0"-140,53 0 0,-17 0-1,-1 0 17,19 0-17,-37 0 1,-34 0 78,35 0-79,-18 0 1,-17 0 31,35 0-32,-18 0-15,-17 0 16,70 0 0,-53 0-1,36 0 1,-36 0 15,0 0-15,36 0-1,-1 0 1,19 0 0,-19 0 15,-17 0-31,18 17 31,-18 19-15,-36-19-16,19-17 47,-1 0-32,-18 0 1,36 0 62,-35 0-62,-36 0 202,-193 0-186,122 0-17,-52 0 1,36 0-1,16 0 1,36 0 0,-17 0-1,52 0 1,1 0 15,-19 0-15,19 0-1,-36 0-15,17 0 16,1 0 0,0 0 15,-53 0-15,70 0-1,-17 0 16,17 0-15,1 0 15,-1 0-15,0 0-16,-35 0 31,-35 0-15,18 0-1,34 0 1,-17 0 0,18 0-1,0 0 1,0 0 0,-1 0-1,19 0 1,-1 0-16,0 0 15,-35 0 1,36-17-16,-89 17 31,-17-18-15,70 18 15,-36 0-15,72 0-1,-1-18 17,0 1-32,1 17 0,-36 0 31,18 0-31,17 0 16,-35 0-1,18 0-15,17 0 16</inkml:trace>
</inkml:ink>
</file>

<file path=ppt/ink/ink57.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7:25.98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6244 17974 0,'35'0'188,"-17"0"-173,35 0 17,18 0-1,-1 0-31,-17 18 15,0-1 1,0-17 0,0 0 15,-36 0 0,36 18-15,53 0-1,-35-18 17,-36 0-32,36 0 31,-36 0 31,88 0-30,-70 0-32,0 0 15,53 0 17,-71 17-32,-17-17 78,17 18-63,71-1 1,17-17 0,-52 0-1,-53 0 1,-1 0 46,36 0-46,229 18 15,1 0-15,-178-18-1,-52 0 1,-35 0 78,17 0-63,1 0 32,-1 0-48,18 0 1,88 0-1,-123 0 1</inkml:trace>
</inkml:ink>
</file>

<file path=ppt/ink/ink58.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7:27.98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9084 17868 0,'-53'0'94,"35"0"-78,-34 0-1,34 0 1,-35-17 0,0-1 15,-17 0-15,34 18-1,1 0 1,-18 0-1,35 0-15,1 0 16,-19 0 0,1 0-1,0 0-15,0 0 16,-71 0 0,18 0-1,-1 0 1,37-17-1,-54 17 1,53 0 0,17 0-1,1 0 1,0-36 0,17 36-1,-17 0 16,0 0-31,-1 0 16,-52 0 0,35 0-1,18 0 1,17 0 15,-34 0-15,16-17-1,-34 17 1,-54 0 0,36 0 15,17 0-31,54 0 16,-54 0-1,18 0 16,36 0-15,-54 0 0,-105 0 15,70 0 0,71 0-15,-18 0 46,35 0-46,-105 0 0,87 0-1,-17 0 1,36 0 15</inkml:trace>
</inkml:ink>
</file>

<file path=ppt/ink/ink59.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7:31.17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3404 17939 0,'0'17'172,"53"1"-156,18 0-1,52-18 1,-87 0 0,-1 0-1,18 0 17,35 0-17,-70 0 1,-1 0-16,54 17 31,-54-17-31,72 18 31,16-18 1,-69 0-17,-19 0 1,36 0-1,18 18 1,-1-18 0,-17 0-1,18 0 17,-1 0-17,1 0 16,35 0 1,17 0-17,54 17 1,-142-17 0,-17 0 15,-1 0 0,1 0-15,52 0-16,-17 0 15,124 35 17,-54-35-17,-105 18 1,-1-18 62,107 0-62,35 0-1,-124 0 1,35 0-16,-17 0 15,-35 0 79,17 0-78,1 0-1,17 0 1</inkml:trace>
</inkml:ink>
</file>

<file path=ppt/ink/ink6.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3:04.29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12506 14887 0,'-18'0'47,"54"0"47,158 18-79,-18-1 1,89-17 0,-54 0-1,-52 0 1,-36 0 0,-34 0-1,-36 0-15,0 0 16,-1 0-16,1 0 15,212 0 1,-89 0 0,18 0-1,-88 0 1,0 0 0,17 0-1,-34 18 16,-36-18-31,-18 0 16,88 0 0,36 0-1,-124 0-15,54 0 16,52-18 0,-106 1-16,18 17 15,17-18 1,-17 18-1,18 0 1,35 0 0,17 0-1,-35 0 1,-52-17 15,-1 17 32,-17 0-48,35 0 1</inkml:trace>
</inkml:ink>
</file>

<file path=ppt/ink/ink60.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20:07:33.40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6385 17903 0,'0'-17'94,"-70"17"-63,52 0-15,-35 0-1,-17 0 16,17 0-15,35 0 0,0 0-1,-17 0 1,0 0 0,-18 0-1,-18 0 1,18-18-16,1 18 15,34 0 1,-35 0 47,18 0-48,-36 0-15,36 0 16,-71-35-1,35 17 1,54 18 0,-1 0-1,-17 0 32,-71-17-31,0 17-1,71 0 1,-36 0 0,1 0-1,70-18 1,-35 0 0,-1 18-1,-17 0 16,53-17-31,-158-1 32,87 18-17,18 0 1,36 0 0,-1 0-1,0 0 32,-17 0-31,0 0-16,-1 0 15,1 0 1,18 0 0,-1 0-1,-17 0 16,17 0 16,-35 0-31,18 0 15,-1 0-15,19 0 15,-1 0-15,-35 0 31,18 0-32,17 0 32,1 0-16,-1 0-31,-35 0 16,36 18-16,-1-18 47,0 0-32,-17 0 1,17 0 15,-35 0 1,36 0-17,-54 17 1,54 1-1,-1 17-15,0-35 16,1 0 0,17 18-1,-18 17 17,0-35 30</inkml:trace>
</inkml:ink>
</file>

<file path=ppt/ink/ink7.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3:10.56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15822 12753 0,'18'0'203,"140"0"-171,-87 0-17,-36 0 1,18 0-1,-18 0 1,1 0 0,-19 0 31,72-18-32,-72 18-15,1 0 16,35 0-1,0 0 1,-36 0 0,19 0-1,-19 0 1,36 0 15,-18 0-15,18 0 15,-35 0-15,0 0-1,-1 0 1,1 0 0,70 0-1,-35 0 1,0 0-1,-35 0 1,-1 18 62,36-18-62,0 0-1,-18 0 95,1 0-95,-19 0 1,19 0 93</inkml:trace>
</inkml:ink>
</file>

<file path=ppt/ink/ink8.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3:14.28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17304 12718 0,'0'-18'15,"0"0"95,-36 18-95,1 0-15,-35 18 16,52-18-1,-53 0 17,19 18-17,16-18 48,19 0-48,-19 0 1,1 0 15,17 0-15,1 0 31,-19 0-32,19 0-15,-1 0 16,-35 0 0,36 0-16,-1 0 31,-17 0 31,-71 0-30,71 0-17,-1 0 1,-17 0 62,1 0-62,-1 0-1,-18 0 1,18 0 0,0 0-1,36 0 1,-1 0 62,-17 0-47,17-18 0,18 0 79,-18 18-95,-17 0 1,17 0 203,-17 0-94,0 0-110,17 0 1,-17 0 0,17 0 15,-17 0 125,17 0 500</inkml:trace>
</inkml:ink>
</file>

<file path=ppt/ink/ink9.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6-02-07T19:46:34.10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8220 13176 0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7EAF9B-BC84-4EC7-96E7-ED23ECE4BDD1}" type="datetimeFigureOut">
              <a:rPr lang="en-US" smtClean="0"/>
              <a:t>7/11/2026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B42176-5FCD-4529-A91B-0F65EAEDEE52}" type="slidenum">
              <a:rPr lang="en-US" smtClean="0"/>
              <a:t>‹#›</a:t>
            </a:fld>
            <a:endParaRPr lang="en-US"/>
          </a:p>
        </p:txBody>
      </p:sp>
    </p:spTree>
    <p:extLst>
      <p:ext uri="{BB962C8B-B14F-4D97-AF65-F5344CB8AC3E}">
        <p14:creationId xmlns:p14="http://schemas.microsoft.com/office/powerpoint/2010/main" val="2192013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a:extLst>
              <a:ext uri="{FF2B5EF4-FFF2-40B4-BE49-F238E27FC236}">
                <a16:creationId xmlns:a16="http://schemas.microsoft.com/office/drawing/2014/main" id="{C8F21A53-B791-086D-19A8-7B308D140B6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BB4C7D78-6B9D-4DF3-B0C1-E388328C7CB2}" type="slidenum">
              <a:rPr lang="ar-SA" altLang="en-US"/>
              <a:pPr eaLnBrk="1" hangingPunct="1"/>
              <a:t>9</a:t>
            </a:fld>
            <a:endParaRPr lang="en-US" altLang="en-US"/>
          </a:p>
        </p:txBody>
      </p:sp>
      <p:sp>
        <p:nvSpPr>
          <p:cNvPr id="76803" name="Rectangle 2">
            <a:extLst>
              <a:ext uri="{FF2B5EF4-FFF2-40B4-BE49-F238E27FC236}">
                <a16:creationId xmlns:a16="http://schemas.microsoft.com/office/drawing/2014/main" id="{54C1598A-D935-E552-2C60-609D82A8C93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a:extLst>
              <a:ext uri="{FF2B5EF4-FFF2-40B4-BE49-F238E27FC236}">
                <a16:creationId xmlns:a16="http://schemas.microsoft.com/office/drawing/2014/main" id="{269008DD-7166-14FE-E608-A2E71BA6F6B2}"/>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0B42176-5FCD-4529-A91B-0F65EAEDEE52}" type="slidenum">
              <a:rPr lang="en-US" smtClean="0"/>
              <a:t>14</a:t>
            </a:fld>
            <a:endParaRPr lang="en-US"/>
          </a:p>
        </p:txBody>
      </p:sp>
    </p:spTree>
    <p:extLst>
      <p:ext uri="{BB962C8B-B14F-4D97-AF65-F5344CB8AC3E}">
        <p14:creationId xmlns:p14="http://schemas.microsoft.com/office/powerpoint/2010/main" val="4115869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0B42176-5FCD-4529-A91B-0F65EAEDEE52}" type="slidenum">
              <a:rPr lang="en-US" smtClean="0"/>
              <a:t>18</a:t>
            </a:fld>
            <a:endParaRPr lang="en-US"/>
          </a:p>
        </p:txBody>
      </p:sp>
    </p:spTree>
    <p:extLst>
      <p:ext uri="{BB962C8B-B14F-4D97-AF65-F5344CB8AC3E}">
        <p14:creationId xmlns:p14="http://schemas.microsoft.com/office/powerpoint/2010/main" val="13491938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0B42176-5FCD-4529-A91B-0F65EAEDEE52}" type="slidenum">
              <a:rPr lang="en-US" smtClean="0"/>
              <a:t>21</a:t>
            </a:fld>
            <a:endParaRPr lang="en-US"/>
          </a:p>
        </p:txBody>
      </p:sp>
    </p:spTree>
    <p:extLst>
      <p:ext uri="{BB962C8B-B14F-4D97-AF65-F5344CB8AC3E}">
        <p14:creationId xmlns:p14="http://schemas.microsoft.com/office/powerpoint/2010/main" val="450372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0B42176-5FCD-4529-A91B-0F65EAEDEE52}" type="slidenum">
              <a:rPr lang="en-US" smtClean="0"/>
              <a:t>63</a:t>
            </a:fld>
            <a:endParaRPr lang="en-US"/>
          </a:p>
        </p:txBody>
      </p:sp>
    </p:spTree>
    <p:extLst>
      <p:ext uri="{BB962C8B-B14F-4D97-AF65-F5344CB8AC3E}">
        <p14:creationId xmlns:p14="http://schemas.microsoft.com/office/powerpoint/2010/main" val="695115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7069F-3925-682C-C4F8-EC9F7EC74F2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74E8832-C9BE-13DF-1FE6-B5FC99C9CE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54A6287-8B6A-1002-1DF6-52A11D1D4C3E}"/>
              </a:ext>
            </a:extLst>
          </p:cNvPr>
          <p:cNvSpPr>
            <a:spLocks noGrp="1"/>
          </p:cNvSpPr>
          <p:nvPr>
            <p:ph type="dt" sz="half" idx="10"/>
          </p:nvPr>
        </p:nvSpPr>
        <p:spPr/>
        <p:txBody>
          <a:bodyPr/>
          <a:lstStyle/>
          <a:p>
            <a:fld id="{0B05E8C2-D791-4A46-8FC0-FF6B10074B02}" type="datetimeFigureOut">
              <a:rPr lang="en-US" smtClean="0"/>
              <a:t>7/11/2026</a:t>
            </a:fld>
            <a:endParaRPr lang="en-US"/>
          </a:p>
        </p:txBody>
      </p:sp>
      <p:sp>
        <p:nvSpPr>
          <p:cNvPr id="5" name="Footer Placeholder 4">
            <a:extLst>
              <a:ext uri="{FF2B5EF4-FFF2-40B4-BE49-F238E27FC236}">
                <a16:creationId xmlns:a16="http://schemas.microsoft.com/office/drawing/2014/main" id="{5B94C1CE-6BE5-44A3-23A1-26C2AD8576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AFC809-1F0D-ADBB-A677-85074EF357CE}"/>
              </a:ext>
            </a:extLst>
          </p:cNvPr>
          <p:cNvSpPr>
            <a:spLocks noGrp="1"/>
          </p:cNvSpPr>
          <p:nvPr>
            <p:ph type="sldNum" sz="quarter" idx="12"/>
          </p:nvPr>
        </p:nvSpPr>
        <p:spPr/>
        <p:txBody>
          <a:bodyPr/>
          <a:lstStyle/>
          <a:p>
            <a:fld id="{A60D0DB0-BD62-48D0-8F90-C91F914F7896}" type="slidenum">
              <a:rPr lang="en-US" smtClean="0"/>
              <a:t>‹#›</a:t>
            </a:fld>
            <a:endParaRPr lang="en-US"/>
          </a:p>
        </p:txBody>
      </p:sp>
    </p:spTree>
    <p:extLst>
      <p:ext uri="{BB962C8B-B14F-4D97-AF65-F5344CB8AC3E}">
        <p14:creationId xmlns:p14="http://schemas.microsoft.com/office/powerpoint/2010/main" val="1531819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F9360-DE6C-AB17-1CAD-41EF2179456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F2CE185-A625-8D2D-3AC1-13FF542C4E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30C7BC-EE22-54FE-5E4F-4B582E21E15B}"/>
              </a:ext>
            </a:extLst>
          </p:cNvPr>
          <p:cNvSpPr>
            <a:spLocks noGrp="1"/>
          </p:cNvSpPr>
          <p:nvPr>
            <p:ph type="dt" sz="half" idx="10"/>
          </p:nvPr>
        </p:nvSpPr>
        <p:spPr/>
        <p:txBody>
          <a:bodyPr/>
          <a:lstStyle/>
          <a:p>
            <a:fld id="{0B05E8C2-D791-4A46-8FC0-FF6B10074B02}" type="datetimeFigureOut">
              <a:rPr lang="en-US" smtClean="0"/>
              <a:t>7/11/2026</a:t>
            </a:fld>
            <a:endParaRPr lang="en-US"/>
          </a:p>
        </p:txBody>
      </p:sp>
      <p:sp>
        <p:nvSpPr>
          <p:cNvPr id="5" name="Footer Placeholder 4">
            <a:extLst>
              <a:ext uri="{FF2B5EF4-FFF2-40B4-BE49-F238E27FC236}">
                <a16:creationId xmlns:a16="http://schemas.microsoft.com/office/drawing/2014/main" id="{8BE6A9A2-376A-BC2E-D7AE-40E1E26C05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66CB49-9796-03BF-F84D-0F0C13A1ACEC}"/>
              </a:ext>
            </a:extLst>
          </p:cNvPr>
          <p:cNvSpPr>
            <a:spLocks noGrp="1"/>
          </p:cNvSpPr>
          <p:nvPr>
            <p:ph type="sldNum" sz="quarter" idx="12"/>
          </p:nvPr>
        </p:nvSpPr>
        <p:spPr/>
        <p:txBody>
          <a:bodyPr/>
          <a:lstStyle/>
          <a:p>
            <a:fld id="{A60D0DB0-BD62-48D0-8F90-C91F914F7896}" type="slidenum">
              <a:rPr lang="en-US" smtClean="0"/>
              <a:t>‹#›</a:t>
            </a:fld>
            <a:endParaRPr lang="en-US"/>
          </a:p>
        </p:txBody>
      </p:sp>
    </p:spTree>
    <p:extLst>
      <p:ext uri="{BB962C8B-B14F-4D97-AF65-F5344CB8AC3E}">
        <p14:creationId xmlns:p14="http://schemas.microsoft.com/office/powerpoint/2010/main" val="989793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89654E5-DC9D-7A4E-E81D-1C232474B90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2EF72B-F614-4D29-5CCA-F7138191329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0E6179-D25D-60FA-6DE8-942CE51D3559}"/>
              </a:ext>
            </a:extLst>
          </p:cNvPr>
          <p:cNvSpPr>
            <a:spLocks noGrp="1"/>
          </p:cNvSpPr>
          <p:nvPr>
            <p:ph type="dt" sz="half" idx="10"/>
          </p:nvPr>
        </p:nvSpPr>
        <p:spPr/>
        <p:txBody>
          <a:bodyPr/>
          <a:lstStyle/>
          <a:p>
            <a:fld id="{0B05E8C2-D791-4A46-8FC0-FF6B10074B02}" type="datetimeFigureOut">
              <a:rPr lang="en-US" smtClean="0"/>
              <a:t>7/11/2026</a:t>
            </a:fld>
            <a:endParaRPr lang="en-US"/>
          </a:p>
        </p:txBody>
      </p:sp>
      <p:sp>
        <p:nvSpPr>
          <p:cNvPr id="5" name="Footer Placeholder 4">
            <a:extLst>
              <a:ext uri="{FF2B5EF4-FFF2-40B4-BE49-F238E27FC236}">
                <a16:creationId xmlns:a16="http://schemas.microsoft.com/office/drawing/2014/main" id="{E9A60CB4-E57A-4719-C77A-FF8ECBDA16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4065B8-8998-138F-3710-84C78BEA0D5C}"/>
              </a:ext>
            </a:extLst>
          </p:cNvPr>
          <p:cNvSpPr>
            <a:spLocks noGrp="1"/>
          </p:cNvSpPr>
          <p:nvPr>
            <p:ph type="sldNum" sz="quarter" idx="12"/>
          </p:nvPr>
        </p:nvSpPr>
        <p:spPr/>
        <p:txBody>
          <a:bodyPr/>
          <a:lstStyle/>
          <a:p>
            <a:fld id="{A60D0DB0-BD62-48D0-8F90-C91F914F7896}" type="slidenum">
              <a:rPr lang="en-US" smtClean="0"/>
              <a:t>‹#›</a:t>
            </a:fld>
            <a:endParaRPr lang="en-US"/>
          </a:p>
        </p:txBody>
      </p:sp>
    </p:spTree>
    <p:extLst>
      <p:ext uri="{BB962C8B-B14F-4D97-AF65-F5344CB8AC3E}">
        <p14:creationId xmlns:p14="http://schemas.microsoft.com/office/powerpoint/2010/main" val="41298767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7813"/>
            <a:ext cx="10972800" cy="58531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3" name="Rectangle 40">
            <a:extLst>
              <a:ext uri="{FF2B5EF4-FFF2-40B4-BE49-F238E27FC236}">
                <a16:creationId xmlns:a16="http://schemas.microsoft.com/office/drawing/2014/main" id="{2B20FBE5-2081-42E3-BF1B-70FE61747C32}"/>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41">
            <a:extLst>
              <a:ext uri="{FF2B5EF4-FFF2-40B4-BE49-F238E27FC236}">
                <a16:creationId xmlns:a16="http://schemas.microsoft.com/office/drawing/2014/main" id="{19890101-77F0-40D5-AC41-D6337AE4618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42">
            <a:extLst>
              <a:ext uri="{FF2B5EF4-FFF2-40B4-BE49-F238E27FC236}">
                <a16:creationId xmlns:a16="http://schemas.microsoft.com/office/drawing/2014/main" id="{E165D529-62F0-4740-8190-3EED7124544A}"/>
              </a:ext>
            </a:extLst>
          </p:cNvPr>
          <p:cNvSpPr>
            <a:spLocks noGrp="1" noChangeArrowheads="1"/>
          </p:cNvSpPr>
          <p:nvPr>
            <p:ph type="sldNum" sz="quarter" idx="12"/>
          </p:nvPr>
        </p:nvSpPr>
        <p:spPr>
          <a:ln/>
        </p:spPr>
        <p:txBody>
          <a:bodyPr/>
          <a:lstStyle>
            <a:lvl1pPr>
              <a:defRPr/>
            </a:lvl1pPr>
          </a:lstStyle>
          <a:p>
            <a:pPr>
              <a:defRPr/>
            </a:pPr>
            <a:fld id="{DC178000-D329-4596-8977-413D64A74E32}" type="slidenum">
              <a:rPr lang="ar-SA" altLang="en-US"/>
              <a:pPr>
                <a:defRPr/>
              </a:pPr>
              <a:t>‹#›</a:t>
            </a:fld>
            <a:endParaRPr lang="en-US" altLang="en-US"/>
          </a:p>
        </p:txBody>
      </p:sp>
    </p:spTree>
    <p:extLst>
      <p:ext uri="{BB962C8B-B14F-4D97-AF65-F5344CB8AC3E}">
        <p14:creationId xmlns:p14="http://schemas.microsoft.com/office/powerpoint/2010/main" val="9918188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295D12-0194-891A-0CE5-7F71B725B5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75FFF4-3145-70F2-A368-22A4B0490D0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94FB97-C6E5-976D-B799-C5980991008C}"/>
              </a:ext>
            </a:extLst>
          </p:cNvPr>
          <p:cNvSpPr>
            <a:spLocks noGrp="1"/>
          </p:cNvSpPr>
          <p:nvPr>
            <p:ph type="dt" sz="half" idx="10"/>
          </p:nvPr>
        </p:nvSpPr>
        <p:spPr/>
        <p:txBody>
          <a:bodyPr/>
          <a:lstStyle/>
          <a:p>
            <a:fld id="{0B05E8C2-D791-4A46-8FC0-FF6B10074B02}" type="datetimeFigureOut">
              <a:rPr lang="en-US" smtClean="0"/>
              <a:t>7/11/2026</a:t>
            </a:fld>
            <a:endParaRPr lang="en-US"/>
          </a:p>
        </p:txBody>
      </p:sp>
      <p:sp>
        <p:nvSpPr>
          <p:cNvPr id="5" name="Footer Placeholder 4">
            <a:extLst>
              <a:ext uri="{FF2B5EF4-FFF2-40B4-BE49-F238E27FC236}">
                <a16:creationId xmlns:a16="http://schemas.microsoft.com/office/drawing/2014/main" id="{09261CDA-5D75-9A27-7F74-05A3FF292B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4E8915-2533-4FD7-0F77-AF94898EF79F}"/>
              </a:ext>
            </a:extLst>
          </p:cNvPr>
          <p:cNvSpPr>
            <a:spLocks noGrp="1"/>
          </p:cNvSpPr>
          <p:nvPr>
            <p:ph type="sldNum" sz="quarter" idx="12"/>
          </p:nvPr>
        </p:nvSpPr>
        <p:spPr/>
        <p:txBody>
          <a:bodyPr/>
          <a:lstStyle/>
          <a:p>
            <a:fld id="{A60D0DB0-BD62-48D0-8F90-C91F914F7896}" type="slidenum">
              <a:rPr lang="en-US" smtClean="0"/>
              <a:t>‹#›</a:t>
            </a:fld>
            <a:endParaRPr lang="en-US"/>
          </a:p>
        </p:txBody>
      </p:sp>
    </p:spTree>
    <p:extLst>
      <p:ext uri="{BB962C8B-B14F-4D97-AF65-F5344CB8AC3E}">
        <p14:creationId xmlns:p14="http://schemas.microsoft.com/office/powerpoint/2010/main" val="8377546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5BCF9E-4270-3604-BD71-89902574A69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0822D83-0804-3473-9F2F-1F1CEA4DB1F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E271764-AA28-8D9B-5A69-09262144AB5E}"/>
              </a:ext>
            </a:extLst>
          </p:cNvPr>
          <p:cNvSpPr>
            <a:spLocks noGrp="1"/>
          </p:cNvSpPr>
          <p:nvPr>
            <p:ph type="dt" sz="half" idx="10"/>
          </p:nvPr>
        </p:nvSpPr>
        <p:spPr/>
        <p:txBody>
          <a:bodyPr/>
          <a:lstStyle/>
          <a:p>
            <a:fld id="{0B05E8C2-D791-4A46-8FC0-FF6B10074B02}" type="datetimeFigureOut">
              <a:rPr lang="en-US" smtClean="0"/>
              <a:t>7/11/2026</a:t>
            </a:fld>
            <a:endParaRPr lang="en-US"/>
          </a:p>
        </p:txBody>
      </p:sp>
      <p:sp>
        <p:nvSpPr>
          <p:cNvPr id="5" name="Footer Placeholder 4">
            <a:extLst>
              <a:ext uri="{FF2B5EF4-FFF2-40B4-BE49-F238E27FC236}">
                <a16:creationId xmlns:a16="http://schemas.microsoft.com/office/drawing/2014/main" id="{AB0BCC32-CCAA-8F2A-32F4-2A2653F022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AAC97E-7E81-F9E7-59F9-0BDC5820269F}"/>
              </a:ext>
            </a:extLst>
          </p:cNvPr>
          <p:cNvSpPr>
            <a:spLocks noGrp="1"/>
          </p:cNvSpPr>
          <p:nvPr>
            <p:ph type="sldNum" sz="quarter" idx="12"/>
          </p:nvPr>
        </p:nvSpPr>
        <p:spPr/>
        <p:txBody>
          <a:bodyPr/>
          <a:lstStyle/>
          <a:p>
            <a:fld id="{A60D0DB0-BD62-48D0-8F90-C91F914F7896}" type="slidenum">
              <a:rPr lang="en-US" smtClean="0"/>
              <a:t>‹#›</a:t>
            </a:fld>
            <a:endParaRPr lang="en-US"/>
          </a:p>
        </p:txBody>
      </p:sp>
    </p:spTree>
    <p:extLst>
      <p:ext uri="{BB962C8B-B14F-4D97-AF65-F5344CB8AC3E}">
        <p14:creationId xmlns:p14="http://schemas.microsoft.com/office/powerpoint/2010/main" val="470338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7D1E0-13CD-9143-C6FA-72DD8682C3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0D70C9B-0045-121E-4C5C-5E2A424C3BB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E9D3E6D-381F-5CA0-6139-095337EE845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7CD0606-3490-6377-C804-B85EF196F302}"/>
              </a:ext>
            </a:extLst>
          </p:cNvPr>
          <p:cNvSpPr>
            <a:spLocks noGrp="1"/>
          </p:cNvSpPr>
          <p:nvPr>
            <p:ph type="dt" sz="half" idx="10"/>
          </p:nvPr>
        </p:nvSpPr>
        <p:spPr/>
        <p:txBody>
          <a:bodyPr/>
          <a:lstStyle/>
          <a:p>
            <a:fld id="{0B05E8C2-D791-4A46-8FC0-FF6B10074B02}" type="datetimeFigureOut">
              <a:rPr lang="en-US" smtClean="0"/>
              <a:t>7/11/2026</a:t>
            </a:fld>
            <a:endParaRPr lang="en-US"/>
          </a:p>
        </p:txBody>
      </p:sp>
      <p:sp>
        <p:nvSpPr>
          <p:cNvPr id="6" name="Footer Placeholder 5">
            <a:extLst>
              <a:ext uri="{FF2B5EF4-FFF2-40B4-BE49-F238E27FC236}">
                <a16:creationId xmlns:a16="http://schemas.microsoft.com/office/drawing/2014/main" id="{E3DD773D-68F1-CD68-7167-3F8562E714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4C34A6A-8F2D-E06C-BF9E-BF089CDF0C44}"/>
              </a:ext>
            </a:extLst>
          </p:cNvPr>
          <p:cNvSpPr>
            <a:spLocks noGrp="1"/>
          </p:cNvSpPr>
          <p:nvPr>
            <p:ph type="sldNum" sz="quarter" idx="12"/>
          </p:nvPr>
        </p:nvSpPr>
        <p:spPr/>
        <p:txBody>
          <a:bodyPr/>
          <a:lstStyle/>
          <a:p>
            <a:fld id="{A60D0DB0-BD62-48D0-8F90-C91F914F7896}" type="slidenum">
              <a:rPr lang="en-US" smtClean="0"/>
              <a:t>‹#›</a:t>
            </a:fld>
            <a:endParaRPr lang="en-US"/>
          </a:p>
        </p:txBody>
      </p:sp>
    </p:spTree>
    <p:extLst>
      <p:ext uri="{BB962C8B-B14F-4D97-AF65-F5344CB8AC3E}">
        <p14:creationId xmlns:p14="http://schemas.microsoft.com/office/powerpoint/2010/main" val="2336367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0C617-A75C-7D52-95D1-D21A11542C4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271DB5-60BB-8228-054A-00667231E3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6DB5F05-3495-51FC-89D9-9E6E902E173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E42A578-9296-AFC2-FB79-6025FAFC58F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C9E3D5-2AA8-4F5D-EC24-8377A55D965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5D79E27-6172-3169-338F-DF1B4F15E7EB}"/>
              </a:ext>
            </a:extLst>
          </p:cNvPr>
          <p:cNvSpPr>
            <a:spLocks noGrp="1"/>
          </p:cNvSpPr>
          <p:nvPr>
            <p:ph type="dt" sz="half" idx="10"/>
          </p:nvPr>
        </p:nvSpPr>
        <p:spPr/>
        <p:txBody>
          <a:bodyPr/>
          <a:lstStyle/>
          <a:p>
            <a:fld id="{0B05E8C2-D791-4A46-8FC0-FF6B10074B02}" type="datetimeFigureOut">
              <a:rPr lang="en-US" smtClean="0"/>
              <a:t>7/11/2026</a:t>
            </a:fld>
            <a:endParaRPr lang="en-US"/>
          </a:p>
        </p:txBody>
      </p:sp>
      <p:sp>
        <p:nvSpPr>
          <p:cNvPr id="8" name="Footer Placeholder 7">
            <a:extLst>
              <a:ext uri="{FF2B5EF4-FFF2-40B4-BE49-F238E27FC236}">
                <a16:creationId xmlns:a16="http://schemas.microsoft.com/office/drawing/2014/main" id="{03FB10D9-8BB5-7D84-BC34-ABA7FED0CD6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6E7FDB5-611F-F8F3-34F5-4319E5ECC892}"/>
              </a:ext>
            </a:extLst>
          </p:cNvPr>
          <p:cNvSpPr>
            <a:spLocks noGrp="1"/>
          </p:cNvSpPr>
          <p:nvPr>
            <p:ph type="sldNum" sz="quarter" idx="12"/>
          </p:nvPr>
        </p:nvSpPr>
        <p:spPr/>
        <p:txBody>
          <a:bodyPr/>
          <a:lstStyle/>
          <a:p>
            <a:fld id="{A60D0DB0-BD62-48D0-8F90-C91F914F7896}" type="slidenum">
              <a:rPr lang="en-US" smtClean="0"/>
              <a:t>‹#›</a:t>
            </a:fld>
            <a:endParaRPr lang="en-US"/>
          </a:p>
        </p:txBody>
      </p:sp>
    </p:spTree>
    <p:extLst>
      <p:ext uri="{BB962C8B-B14F-4D97-AF65-F5344CB8AC3E}">
        <p14:creationId xmlns:p14="http://schemas.microsoft.com/office/powerpoint/2010/main" val="3331053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5386D-4FBA-AC7D-D98E-69742D05C84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1B59D96-770B-9A54-8597-41B792FD4DE9}"/>
              </a:ext>
            </a:extLst>
          </p:cNvPr>
          <p:cNvSpPr>
            <a:spLocks noGrp="1"/>
          </p:cNvSpPr>
          <p:nvPr>
            <p:ph type="dt" sz="half" idx="10"/>
          </p:nvPr>
        </p:nvSpPr>
        <p:spPr/>
        <p:txBody>
          <a:bodyPr/>
          <a:lstStyle/>
          <a:p>
            <a:fld id="{0B05E8C2-D791-4A46-8FC0-FF6B10074B02}" type="datetimeFigureOut">
              <a:rPr lang="en-US" smtClean="0"/>
              <a:t>7/11/2026</a:t>
            </a:fld>
            <a:endParaRPr lang="en-US"/>
          </a:p>
        </p:txBody>
      </p:sp>
      <p:sp>
        <p:nvSpPr>
          <p:cNvPr id="4" name="Footer Placeholder 3">
            <a:extLst>
              <a:ext uri="{FF2B5EF4-FFF2-40B4-BE49-F238E27FC236}">
                <a16:creationId xmlns:a16="http://schemas.microsoft.com/office/drawing/2014/main" id="{15042429-5E70-6CDF-C214-EF957785095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0EC2C6F-78A0-DAE8-C1A9-940B2E832B62}"/>
              </a:ext>
            </a:extLst>
          </p:cNvPr>
          <p:cNvSpPr>
            <a:spLocks noGrp="1"/>
          </p:cNvSpPr>
          <p:nvPr>
            <p:ph type="sldNum" sz="quarter" idx="12"/>
          </p:nvPr>
        </p:nvSpPr>
        <p:spPr/>
        <p:txBody>
          <a:bodyPr/>
          <a:lstStyle/>
          <a:p>
            <a:fld id="{A60D0DB0-BD62-48D0-8F90-C91F914F7896}" type="slidenum">
              <a:rPr lang="en-US" smtClean="0"/>
              <a:t>‹#›</a:t>
            </a:fld>
            <a:endParaRPr lang="en-US"/>
          </a:p>
        </p:txBody>
      </p:sp>
    </p:spTree>
    <p:extLst>
      <p:ext uri="{BB962C8B-B14F-4D97-AF65-F5344CB8AC3E}">
        <p14:creationId xmlns:p14="http://schemas.microsoft.com/office/powerpoint/2010/main" val="24356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F71E506-61B2-7835-D2B2-CCC74BF1AF81}"/>
              </a:ext>
            </a:extLst>
          </p:cNvPr>
          <p:cNvSpPr>
            <a:spLocks noGrp="1"/>
          </p:cNvSpPr>
          <p:nvPr>
            <p:ph type="dt" sz="half" idx="10"/>
          </p:nvPr>
        </p:nvSpPr>
        <p:spPr/>
        <p:txBody>
          <a:bodyPr/>
          <a:lstStyle/>
          <a:p>
            <a:fld id="{0B05E8C2-D791-4A46-8FC0-FF6B10074B02}" type="datetimeFigureOut">
              <a:rPr lang="en-US" smtClean="0"/>
              <a:t>7/11/2026</a:t>
            </a:fld>
            <a:endParaRPr lang="en-US"/>
          </a:p>
        </p:txBody>
      </p:sp>
      <p:sp>
        <p:nvSpPr>
          <p:cNvPr id="3" name="Footer Placeholder 2">
            <a:extLst>
              <a:ext uri="{FF2B5EF4-FFF2-40B4-BE49-F238E27FC236}">
                <a16:creationId xmlns:a16="http://schemas.microsoft.com/office/drawing/2014/main" id="{4D6C07A1-91EC-224D-590E-4443D87578F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C461747-171F-5789-2855-1F11CAE4C1F1}"/>
              </a:ext>
            </a:extLst>
          </p:cNvPr>
          <p:cNvSpPr>
            <a:spLocks noGrp="1"/>
          </p:cNvSpPr>
          <p:nvPr>
            <p:ph type="sldNum" sz="quarter" idx="12"/>
          </p:nvPr>
        </p:nvSpPr>
        <p:spPr/>
        <p:txBody>
          <a:bodyPr/>
          <a:lstStyle/>
          <a:p>
            <a:fld id="{A60D0DB0-BD62-48D0-8F90-C91F914F7896}" type="slidenum">
              <a:rPr lang="en-US" smtClean="0"/>
              <a:t>‹#›</a:t>
            </a:fld>
            <a:endParaRPr lang="en-US"/>
          </a:p>
        </p:txBody>
      </p:sp>
    </p:spTree>
    <p:extLst>
      <p:ext uri="{BB962C8B-B14F-4D97-AF65-F5344CB8AC3E}">
        <p14:creationId xmlns:p14="http://schemas.microsoft.com/office/powerpoint/2010/main" val="1653253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6C6C2-6176-A4C0-0D32-56DA6DD626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F4A9FF5-A91D-144C-91AB-18FFD463A5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DC22132-C120-18E5-4E22-909EF94299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3B8E4-15E5-3864-86AB-9EC9F4559158}"/>
              </a:ext>
            </a:extLst>
          </p:cNvPr>
          <p:cNvSpPr>
            <a:spLocks noGrp="1"/>
          </p:cNvSpPr>
          <p:nvPr>
            <p:ph type="dt" sz="half" idx="10"/>
          </p:nvPr>
        </p:nvSpPr>
        <p:spPr/>
        <p:txBody>
          <a:bodyPr/>
          <a:lstStyle/>
          <a:p>
            <a:fld id="{0B05E8C2-D791-4A46-8FC0-FF6B10074B02}" type="datetimeFigureOut">
              <a:rPr lang="en-US" smtClean="0"/>
              <a:t>7/11/2026</a:t>
            </a:fld>
            <a:endParaRPr lang="en-US"/>
          </a:p>
        </p:txBody>
      </p:sp>
      <p:sp>
        <p:nvSpPr>
          <p:cNvPr id="6" name="Footer Placeholder 5">
            <a:extLst>
              <a:ext uri="{FF2B5EF4-FFF2-40B4-BE49-F238E27FC236}">
                <a16:creationId xmlns:a16="http://schemas.microsoft.com/office/drawing/2014/main" id="{3A8F93D9-9458-2AE8-C1D6-FCEE9BE748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514AF8-EDFD-A40F-4326-FB4466111972}"/>
              </a:ext>
            </a:extLst>
          </p:cNvPr>
          <p:cNvSpPr>
            <a:spLocks noGrp="1"/>
          </p:cNvSpPr>
          <p:nvPr>
            <p:ph type="sldNum" sz="quarter" idx="12"/>
          </p:nvPr>
        </p:nvSpPr>
        <p:spPr/>
        <p:txBody>
          <a:bodyPr/>
          <a:lstStyle/>
          <a:p>
            <a:fld id="{A60D0DB0-BD62-48D0-8F90-C91F914F7896}" type="slidenum">
              <a:rPr lang="en-US" smtClean="0"/>
              <a:t>‹#›</a:t>
            </a:fld>
            <a:endParaRPr lang="en-US"/>
          </a:p>
        </p:txBody>
      </p:sp>
    </p:spTree>
    <p:extLst>
      <p:ext uri="{BB962C8B-B14F-4D97-AF65-F5344CB8AC3E}">
        <p14:creationId xmlns:p14="http://schemas.microsoft.com/office/powerpoint/2010/main" val="3615877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BD75D-8C89-0816-1F9F-3BA3D295AB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EDB7686-0754-B80A-BFDE-94A35D54D5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72AF1C1-AA05-E373-D86B-F865FFC396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7073A0-B190-AEE2-7BAC-88C72C291B5D}"/>
              </a:ext>
            </a:extLst>
          </p:cNvPr>
          <p:cNvSpPr>
            <a:spLocks noGrp="1"/>
          </p:cNvSpPr>
          <p:nvPr>
            <p:ph type="dt" sz="half" idx="10"/>
          </p:nvPr>
        </p:nvSpPr>
        <p:spPr/>
        <p:txBody>
          <a:bodyPr/>
          <a:lstStyle/>
          <a:p>
            <a:fld id="{0B05E8C2-D791-4A46-8FC0-FF6B10074B02}" type="datetimeFigureOut">
              <a:rPr lang="en-US" smtClean="0"/>
              <a:t>7/11/2026</a:t>
            </a:fld>
            <a:endParaRPr lang="en-US"/>
          </a:p>
        </p:txBody>
      </p:sp>
      <p:sp>
        <p:nvSpPr>
          <p:cNvPr id="6" name="Footer Placeholder 5">
            <a:extLst>
              <a:ext uri="{FF2B5EF4-FFF2-40B4-BE49-F238E27FC236}">
                <a16:creationId xmlns:a16="http://schemas.microsoft.com/office/drawing/2014/main" id="{501095D7-9CD2-F2EC-9B14-B598176F7D0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5E9135-1745-B85E-6383-396937463C18}"/>
              </a:ext>
            </a:extLst>
          </p:cNvPr>
          <p:cNvSpPr>
            <a:spLocks noGrp="1"/>
          </p:cNvSpPr>
          <p:nvPr>
            <p:ph type="sldNum" sz="quarter" idx="12"/>
          </p:nvPr>
        </p:nvSpPr>
        <p:spPr/>
        <p:txBody>
          <a:bodyPr/>
          <a:lstStyle/>
          <a:p>
            <a:fld id="{A60D0DB0-BD62-48D0-8F90-C91F914F7896}" type="slidenum">
              <a:rPr lang="en-US" smtClean="0"/>
              <a:t>‹#›</a:t>
            </a:fld>
            <a:endParaRPr lang="en-US"/>
          </a:p>
        </p:txBody>
      </p:sp>
    </p:spTree>
    <p:extLst>
      <p:ext uri="{BB962C8B-B14F-4D97-AF65-F5344CB8AC3E}">
        <p14:creationId xmlns:p14="http://schemas.microsoft.com/office/powerpoint/2010/main" val="13955648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8B5658-E318-53DE-2A0D-236B7477DC3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86C4874-3B7E-D13E-1275-EBF0E022A5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C9B856-27A7-6652-F400-0EA02E70BD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B05E8C2-D791-4A46-8FC0-FF6B10074B02}" type="datetimeFigureOut">
              <a:rPr lang="en-US" smtClean="0"/>
              <a:t>7/11/2026</a:t>
            </a:fld>
            <a:endParaRPr lang="en-US"/>
          </a:p>
        </p:txBody>
      </p:sp>
      <p:sp>
        <p:nvSpPr>
          <p:cNvPr id="5" name="Footer Placeholder 4">
            <a:extLst>
              <a:ext uri="{FF2B5EF4-FFF2-40B4-BE49-F238E27FC236}">
                <a16:creationId xmlns:a16="http://schemas.microsoft.com/office/drawing/2014/main" id="{566E87BB-B144-A57C-1751-E9D67DBA75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B94C47F-633B-A100-4D2A-381F46A8E9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60D0DB0-BD62-48D0-8F90-C91F914F7896}" type="slidenum">
              <a:rPr lang="en-US" smtClean="0"/>
              <a:t>‹#›</a:t>
            </a:fld>
            <a:endParaRPr lang="en-US"/>
          </a:p>
        </p:txBody>
      </p:sp>
    </p:spTree>
    <p:extLst>
      <p:ext uri="{BB962C8B-B14F-4D97-AF65-F5344CB8AC3E}">
        <p14:creationId xmlns:p14="http://schemas.microsoft.com/office/powerpoint/2010/main" val="27763749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150.png"/><Relationship Id="rId5" Type="http://schemas.openxmlformats.org/officeDocument/2006/relationships/customXml" Target="../ink/ink2.xml"/><Relationship Id="rId4" Type="http://schemas.openxmlformats.org/officeDocument/2006/relationships/image" Target="../media/image140.png"/></Relationships>
</file>

<file path=ppt/slides/_rels/slide23.xml.rels><?xml version="1.0" encoding="UTF-8" standalone="yes"?>
<Relationships xmlns="http://schemas.openxmlformats.org/package/2006/relationships"><Relationship Id="rId8" Type="http://schemas.openxmlformats.org/officeDocument/2006/relationships/image" Target="../media/image200.png"/><Relationship Id="rId3" Type="http://schemas.openxmlformats.org/officeDocument/2006/relationships/customXml" Target="../ink/ink4.xml"/><Relationship Id="rId7" Type="http://schemas.openxmlformats.org/officeDocument/2006/relationships/customXml" Target="../ink/ink6.xml"/><Relationship Id="rId12" Type="http://schemas.openxmlformats.org/officeDocument/2006/relationships/image" Target="../media/image220.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190.png"/><Relationship Id="rId11" Type="http://schemas.openxmlformats.org/officeDocument/2006/relationships/customXml" Target="../ink/ink8.xml"/><Relationship Id="rId5" Type="http://schemas.openxmlformats.org/officeDocument/2006/relationships/customXml" Target="../ink/ink5.xml"/><Relationship Id="rId10" Type="http://schemas.openxmlformats.org/officeDocument/2006/relationships/image" Target="../media/image210.png"/><Relationship Id="rId4" Type="http://schemas.openxmlformats.org/officeDocument/2006/relationships/image" Target="../media/image180.png"/><Relationship Id="rId9" Type="http://schemas.openxmlformats.org/officeDocument/2006/relationships/customXml" Target="../ink/ink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customXml" Target="../ink/ink9.xml"/><Relationship Id="rId21" Type="http://schemas.openxmlformats.org/officeDocument/2006/relationships/image" Target="../media/image39.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customXml" Target="../ink/ink15.xml"/><Relationship Id="rId18" Type="http://schemas.openxmlformats.org/officeDocument/2006/relationships/image" Target="../media/image50.png"/><Relationship Id="rId3" Type="http://schemas.openxmlformats.org/officeDocument/2006/relationships/customXml" Target="../ink/ink10.xml"/><Relationship Id="rId21" Type="http://schemas.openxmlformats.org/officeDocument/2006/relationships/customXml" Target="../ink/ink19.xml"/><Relationship Id="rId7" Type="http://schemas.openxmlformats.org/officeDocument/2006/relationships/customXml" Target="../ink/ink12.xml"/><Relationship Id="rId12" Type="http://schemas.openxmlformats.org/officeDocument/2006/relationships/image" Target="../media/image47.png"/><Relationship Id="rId17" Type="http://schemas.openxmlformats.org/officeDocument/2006/relationships/customXml" Target="../ink/ink17.xml"/><Relationship Id="rId2" Type="http://schemas.openxmlformats.org/officeDocument/2006/relationships/image" Target="../media/image33.png"/><Relationship Id="rId16" Type="http://schemas.openxmlformats.org/officeDocument/2006/relationships/image" Target="../media/image49.png"/><Relationship Id="rId20" Type="http://schemas.openxmlformats.org/officeDocument/2006/relationships/image" Target="../media/image51.png"/><Relationship Id="rId1" Type="http://schemas.openxmlformats.org/officeDocument/2006/relationships/slideLayout" Target="../slideLayouts/slideLayout7.xml"/><Relationship Id="rId6" Type="http://schemas.openxmlformats.org/officeDocument/2006/relationships/image" Target="../media/image44.png"/><Relationship Id="rId11" Type="http://schemas.openxmlformats.org/officeDocument/2006/relationships/customXml" Target="../ink/ink14.xml"/><Relationship Id="rId5" Type="http://schemas.openxmlformats.org/officeDocument/2006/relationships/customXml" Target="../ink/ink11.xml"/><Relationship Id="rId15" Type="http://schemas.openxmlformats.org/officeDocument/2006/relationships/customXml" Target="../ink/ink16.xml"/><Relationship Id="rId10" Type="http://schemas.openxmlformats.org/officeDocument/2006/relationships/image" Target="../media/image46.png"/><Relationship Id="rId19" Type="http://schemas.openxmlformats.org/officeDocument/2006/relationships/customXml" Target="../ink/ink18.xml"/><Relationship Id="rId4" Type="http://schemas.openxmlformats.org/officeDocument/2006/relationships/image" Target="../media/image43.png"/><Relationship Id="rId9" Type="http://schemas.openxmlformats.org/officeDocument/2006/relationships/customXml" Target="../ink/ink13.xml"/><Relationship Id="rId14" Type="http://schemas.openxmlformats.org/officeDocument/2006/relationships/image" Target="../media/image48.png"/><Relationship Id="rId22" Type="http://schemas.openxmlformats.org/officeDocument/2006/relationships/image" Target="../media/image5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2.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customXml" Target="../ink/ink21.xml"/><Relationship Id="rId5" Type="http://schemas.openxmlformats.org/officeDocument/2006/relationships/image" Target="../media/image41.png"/><Relationship Id="rId4" Type="http://schemas.openxmlformats.org/officeDocument/2006/relationships/customXml" Target="../ink/ink20.xml"/></Relationships>
</file>

<file path=ppt/slides/_rels/slide4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3" Type="http://schemas.openxmlformats.org/officeDocument/2006/relationships/customXml" Target="../ink/ink24.xml"/><Relationship Id="rId3" Type="http://schemas.openxmlformats.org/officeDocument/2006/relationships/customXml" Target="../ink/ink22.xml"/><Relationship Id="rId12" Type="http://schemas.openxmlformats.org/officeDocument/2006/relationships/image" Target="../media/image400.png"/><Relationship Id="rId2" Type="http://schemas.openxmlformats.org/officeDocument/2006/relationships/image" Target="../media/image58.png"/><Relationship Id="rId1" Type="http://schemas.openxmlformats.org/officeDocument/2006/relationships/slideLayout" Target="../slideLayouts/slideLayout7.xml"/><Relationship Id="rId11" Type="http://schemas.openxmlformats.org/officeDocument/2006/relationships/customXml" Target="../ink/ink23.xml"/><Relationship Id="rId10" Type="http://schemas.openxmlformats.org/officeDocument/2006/relationships/image" Target="../media/image380.png"/><Relationship Id="rId14" Type="http://schemas.openxmlformats.org/officeDocument/2006/relationships/image" Target="../media/image410.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customXml" Target="../ink/ink27.xml"/><Relationship Id="rId13" Type="http://schemas.openxmlformats.org/officeDocument/2006/relationships/image" Target="../media/image67.png"/><Relationship Id="rId18" Type="http://schemas.openxmlformats.org/officeDocument/2006/relationships/customXml" Target="../ink/ink32.xml"/><Relationship Id="rId3" Type="http://schemas.openxmlformats.org/officeDocument/2006/relationships/image" Target="../media/image36.png"/><Relationship Id="rId21" Type="http://schemas.openxmlformats.org/officeDocument/2006/relationships/image" Target="../media/image71.png"/><Relationship Id="rId7" Type="http://schemas.openxmlformats.org/officeDocument/2006/relationships/image" Target="../media/image64.png"/><Relationship Id="rId12" Type="http://schemas.openxmlformats.org/officeDocument/2006/relationships/customXml" Target="../ink/ink29.xml"/><Relationship Id="rId17" Type="http://schemas.openxmlformats.org/officeDocument/2006/relationships/image" Target="../media/image69.png"/><Relationship Id="rId2" Type="http://schemas.openxmlformats.org/officeDocument/2006/relationships/image" Target="../media/image62.png"/><Relationship Id="rId16" Type="http://schemas.openxmlformats.org/officeDocument/2006/relationships/customXml" Target="../ink/ink31.xml"/><Relationship Id="rId20" Type="http://schemas.openxmlformats.org/officeDocument/2006/relationships/customXml" Target="../ink/ink33.xml"/><Relationship Id="rId1" Type="http://schemas.openxmlformats.org/officeDocument/2006/relationships/slideLayout" Target="../slideLayouts/slideLayout2.xml"/><Relationship Id="rId6" Type="http://schemas.openxmlformats.org/officeDocument/2006/relationships/customXml" Target="../ink/ink26.xml"/><Relationship Id="rId11" Type="http://schemas.openxmlformats.org/officeDocument/2006/relationships/image" Target="../media/image66.png"/><Relationship Id="rId5" Type="http://schemas.openxmlformats.org/officeDocument/2006/relationships/image" Target="../media/image63.png"/><Relationship Id="rId15" Type="http://schemas.openxmlformats.org/officeDocument/2006/relationships/image" Target="../media/image68.png"/><Relationship Id="rId23" Type="http://schemas.openxmlformats.org/officeDocument/2006/relationships/image" Target="../media/image72.png"/><Relationship Id="rId10" Type="http://schemas.openxmlformats.org/officeDocument/2006/relationships/customXml" Target="../ink/ink28.xml"/><Relationship Id="rId19" Type="http://schemas.openxmlformats.org/officeDocument/2006/relationships/image" Target="../media/image70.png"/><Relationship Id="rId4" Type="http://schemas.openxmlformats.org/officeDocument/2006/relationships/customXml" Target="../ink/ink25.xml"/><Relationship Id="rId9" Type="http://schemas.openxmlformats.org/officeDocument/2006/relationships/image" Target="../media/image65.png"/><Relationship Id="rId14" Type="http://schemas.openxmlformats.org/officeDocument/2006/relationships/customXml" Target="../ink/ink30.xml"/><Relationship Id="rId22" Type="http://schemas.openxmlformats.org/officeDocument/2006/relationships/customXml" Target="../ink/ink34.xml"/></Relationships>
</file>

<file path=ppt/slides/_rels/slide5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customXml" Target="../ink/ink37.xml"/><Relationship Id="rId3" Type="http://schemas.openxmlformats.org/officeDocument/2006/relationships/image" Target="../media/image19.png"/><Relationship Id="rId7" Type="http://schemas.openxmlformats.org/officeDocument/2006/relationships/image" Target="../media/image590.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customXml" Target="../ink/ink36.xml"/><Relationship Id="rId5" Type="http://schemas.openxmlformats.org/officeDocument/2006/relationships/image" Target="../media/image580.png"/><Relationship Id="rId10" Type="http://schemas.openxmlformats.org/officeDocument/2006/relationships/customXml" Target="../ink/ink39.xml"/><Relationship Id="rId4" Type="http://schemas.openxmlformats.org/officeDocument/2006/relationships/customXml" Target="../ink/ink35.xml"/><Relationship Id="rId9" Type="http://schemas.openxmlformats.org/officeDocument/2006/relationships/customXml" Target="../ink/ink38.xml"/></Relationships>
</file>

<file path=ppt/slides/_rels/slide58.xml.rels><?xml version="1.0" encoding="UTF-8" standalone="yes"?>
<Relationships xmlns="http://schemas.openxmlformats.org/package/2006/relationships"><Relationship Id="rId8" Type="http://schemas.openxmlformats.org/officeDocument/2006/relationships/customXml" Target="../ink/ink42.xml"/><Relationship Id="rId3" Type="http://schemas.openxmlformats.org/officeDocument/2006/relationships/image" Target="../media/image19.png"/><Relationship Id="rId7" Type="http://schemas.openxmlformats.org/officeDocument/2006/relationships/image" Target="../media/image710.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customXml" Target="../ink/ink41.xml"/><Relationship Id="rId11" Type="http://schemas.openxmlformats.org/officeDocument/2006/relationships/image" Target="../media/image720.png"/><Relationship Id="rId5" Type="http://schemas.openxmlformats.org/officeDocument/2006/relationships/image" Target="../media/image700.png"/><Relationship Id="rId10" Type="http://schemas.openxmlformats.org/officeDocument/2006/relationships/customXml" Target="../ink/ink44.xml"/><Relationship Id="rId4" Type="http://schemas.openxmlformats.org/officeDocument/2006/relationships/customXml" Target="../ink/ink40.xml"/><Relationship Id="rId9" Type="http://schemas.openxmlformats.org/officeDocument/2006/relationships/customXml" Target="../ink/ink4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8" Type="http://schemas.openxmlformats.org/officeDocument/2006/relationships/customXml" Target="../ink/ink47.xml"/><Relationship Id="rId13" Type="http://schemas.openxmlformats.org/officeDocument/2006/relationships/image" Target="../media/image90.png"/><Relationship Id="rId18" Type="http://schemas.openxmlformats.org/officeDocument/2006/relationships/customXml" Target="../ink/ink52.xml"/><Relationship Id="rId3" Type="http://schemas.openxmlformats.org/officeDocument/2006/relationships/image" Target="../media/image77.png"/><Relationship Id="rId21" Type="http://schemas.openxmlformats.org/officeDocument/2006/relationships/image" Target="../media/image94.png"/><Relationship Id="rId7" Type="http://schemas.openxmlformats.org/officeDocument/2006/relationships/image" Target="../media/image870.png"/><Relationship Id="rId12" Type="http://schemas.openxmlformats.org/officeDocument/2006/relationships/customXml" Target="../ink/ink49.xml"/><Relationship Id="rId17" Type="http://schemas.openxmlformats.org/officeDocument/2006/relationships/image" Target="../media/image92.png"/><Relationship Id="rId2" Type="http://schemas.openxmlformats.org/officeDocument/2006/relationships/image" Target="../media/image76.png"/><Relationship Id="rId16" Type="http://schemas.openxmlformats.org/officeDocument/2006/relationships/customXml" Target="../ink/ink51.xml"/><Relationship Id="rId20" Type="http://schemas.openxmlformats.org/officeDocument/2006/relationships/customXml" Target="../ink/ink53.xml"/><Relationship Id="rId1" Type="http://schemas.openxmlformats.org/officeDocument/2006/relationships/slideLayout" Target="../slideLayouts/slideLayout7.xml"/><Relationship Id="rId6" Type="http://schemas.openxmlformats.org/officeDocument/2006/relationships/customXml" Target="../ink/ink46.xml"/><Relationship Id="rId11" Type="http://schemas.openxmlformats.org/officeDocument/2006/relationships/image" Target="../media/image890.png"/><Relationship Id="rId5" Type="http://schemas.openxmlformats.org/officeDocument/2006/relationships/image" Target="../media/image860.png"/><Relationship Id="rId15" Type="http://schemas.openxmlformats.org/officeDocument/2006/relationships/image" Target="../media/image91.png"/><Relationship Id="rId10" Type="http://schemas.openxmlformats.org/officeDocument/2006/relationships/customXml" Target="../ink/ink48.xml"/><Relationship Id="rId19" Type="http://schemas.openxmlformats.org/officeDocument/2006/relationships/image" Target="../media/image93.png"/><Relationship Id="rId4" Type="http://schemas.openxmlformats.org/officeDocument/2006/relationships/customXml" Target="../ink/ink45.xml"/><Relationship Id="rId9" Type="http://schemas.openxmlformats.org/officeDocument/2006/relationships/image" Target="../media/image880.png"/><Relationship Id="rId14" Type="http://schemas.openxmlformats.org/officeDocument/2006/relationships/customXml" Target="../ink/ink50.xml"/></Relationships>
</file>

<file path=ppt/slides/_rels/slide6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customXml" Target="../ink/ink59.xml"/><Relationship Id="rId3" Type="http://schemas.openxmlformats.org/officeDocument/2006/relationships/customXml" Target="../ink/ink54.xml"/><Relationship Id="rId7" Type="http://schemas.openxmlformats.org/officeDocument/2006/relationships/customXml" Target="../ink/ink56.xml"/><Relationship Id="rId12" Type="http://schemas.openxmlformats.org/officeDocument/2006/relationships/image" Target="../media/image102.png"/><Relationship Id="rId2" Type="http://schemas.openxmlformats.org/officeDocument/2006/relationships/image" Target="../media/image80.png"/><Relationship Id="rId16" Type="http://schemas.openxmlformats.org/officeDocument/2006/relationships/image" Target="../media/image104.png"/><Relationship Id="rId1" Type="http://schemas.openxmlformats.org/officeDocument/2006/relationships/slideLayout" Target="../slideLayouts/slideLayout7.xml"/><Relationship Id="rId6" Type="http://schemas.openxmlformats.org/officeDocument/2006/relationships/image" Target="../media/image99.png"/><Relationship Id="rId11" Type="http://schemas.openxmlformats.org/officeDocument/2006/relationships/customXml" Target="../ink/ink58.xml"/><Relationship Id="rId5" Type="http://schemas.openxmlformats.org/officeDocument/2006/relationships/customXml" Target="../ink/ink55.xml"/><Relationship Id="rId15" Type="http://schemas.openxmlformats.org/officeDocument/2006/relationships/customXml" Target="../ink/ink60.xml"/><Relationship Id="rId10" Type="http://schemas.openxmlformats.org/officeDocument/2006/relationships/image" Target="../media/image101.png"/><Relationship Id="rId4" Type="http://schemas.openxmlformats.org/officeDocument/2006/relationships/image" Target="../media/image98.png"/><Relationship Id="rId9" Type="http://schemas.openxmlformats.org/officeDocument/2006/relationships/customXml" Target="../ink/ink57.xml"/><Relationship Id="rId14" Type="http://schemas.openxmlformats.org/officeDocument/2006/relationships/image" Target="../media/image103.png"/></Relationships>
</file>

<file path=ppt/slides/_rels/slide66.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27BB7-5BAC-6AAA-5E32-8BE06A61D44B}"/>
              </a:ext>
            </a:extLst>
          </p:cNvPr>
          <p:cNvSpPr>
            <a:spLocks noGrp="1"/>
          </p:cNvSpPr>
          <p:nvPr>
            <p:ph type="ctrTitle"/>
          </p:nvPr>
        </p:nvSpPr>
        <p:spPr>
          <a:xfrm>
            <a:off x="1524000" y="1122362"/>
            <a:ext cx="9144000" cy="3282490"/>
          </a:xfrm>
        </p:spPr>
        <p:txBody>
          <a:bodyPr>
            <a:normAutofit fontScale="90000"/>
          </a:bodyPr>
          <a:lstStyle/>
          <a:p>
            <a:pPr>
              <a:lnSpc>
                <a:spcPct val="150000"/>
              </a:lnSpc>
            </a:pPr>
            <a:r>
              <a:rPr lang="fa-IR" dirty="0"/>
              <a:t>بررسی ویرایش پنجم </a:t>
            </a:r>
            <a:br>
              <a:rPr lang="fa-IR" dirty="0"/>
            </a:br>
            <a:r>
              <a:rPr lang="fa-IR" sz="4800" dirty="0"/>
              <a:t>برنامه پیشگیری از</a:t>
            </a:r>
            <a:br>
              <a:rPr lang="fa-IR" dirty="0"/>
            </a:br>
            <a:r>
              <a:rPr lang="fa-IR" dirty="0"/>
              <a:t> بروز بتا تالاسمی ماژور</a:t>
            </a:r>
            <a:endParaRPr lang="en-US" dirty="0"/>
          </a:p>
        </p:txBody>
      </p:sp>
      <p:sp>
        <p:nvSpPr>
          <p:cNvPr id="3" name="Subtitle 2">
            <a:extLst>
              <a:ext uri="{FF2B5EF4-FFF2-40B4-BE49-F238E27FC236}">
                <a16:creationId xmlns:a16="http://schemas.microsoft.com/office/drawing/2014/main" id="{AA8B7E74-F8E3-F1C1-5A59-2BACE398141C}"/>
              </a:ext>
            </a:extLst>
          </p:cNvPr>
          <p:cNvSpPr>
            <a:spLocks noGrp="1"/>
          </p:cNvSpPr>
          <p:nvPr>
            <p:ph type="subTitle" idx="1"/>
          </p:nvPr>
        </p:nvSpPr>
        <p:spPr>
          <a:xfrm>
            <a:off x="1524000" y="5024283"/>
            <a:ext cx="9144000" cy="1246239"/>
          </a:xfrm>
        </p:spPr>
        <p:txBody>
          <a:bodyPr/>
          <a:lstStyle/>
          <a:p>
            <a:r>
              <a:rPr lang="fa-IR" dirty="0"/>
              <a:t>تیر ماه 1405</a:t>
            </a:r>
            <a:endParaRPr lang="en-US" dirty="0"/>
          </a:p>
        </p:txBody>
      </p:sp>
    </p:spTree>
    <p:extLst>
      <p:ext uri="{BB962C8B-B14F-4D97-AF65-F5344CB8AC3E}">
        <p14:creationId xmlns:p14="http://schemas.microsoft.com/office/powerpoint/2010/main" val="1916276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a:extLst>
              <a:ext uri="{FF2B5EF4-FFF2-40B4-BE49-F238E27FC236}">
                <a16:creationId xmlns:a16="http://schemas.microsoft.com/office/drawing/2014/main" id="{ACC2D20C-4252-EE9F-02D4-C8676328C0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5" descr="Picture1">
            <a:extLst>
              <a:ext uri="{FF2B5EF4-FFF2-40B4-BE49-F238E27FC236}">
                <a16:creationId xmlns:a16="http://schemas.microsoft.com/office/drawing/2014/main" id="{3CC83722-4FFC-D729-0F58-746B17DD9B6F}"/>
              </a:ext>
            </a:extLst>
          </p:cNvPr>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524000" y="0"/>
            <a:ext cx="9144000" cy="6858000"/>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Slide10">
            <a:extLst>
              <a:ext uri="{FF2B5EF4-FFF2-40B4-BE49-F238E27FC236}">
                <a16:creationId xmlns:a16="http://schemas.microsoft.com/office/drawing/2014/main" id="{6008AB85-CCB9-F22E-F3DF-153C3FB835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333" t="38148" r="13333" b="21852"/>
          <a:stretch>
            <a:fillRect/>
          </a:stretch>
        </p:blipFill>
        <p:spPr bwMode="auto">
          <a:xfrm>
            <a:off x="167148" y="1750143"/>
            <a:ext cx="11761100" cy="4232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B70D1EB4-5049-A310-006F-B07294C3AAA4}"/>
              </a:ext>
            </a:extLst>
          </p:cNvPr>
          <p:cNvSpPr txBox="1"/>
          <p:nvPr/>
        </p:nvSpPr>
        <p:spPr>
          <a:xfrm>
            <a:off x="8386916" y="678426"/>
            <a:ext cx="2868093" cy="923330"/>
          </a:xfrm>
          <a:prstGeom prst="rect">
            <a:avLst/>
          </a:prstGeom>
          <a:noFill/>
        </p:spPr>
        <p:txBody>
          <a:bodyPr wrap="none" rtlCol="0">
            <a:spAutoFit/>
          </a:bodyPr>
          <a:lstStyle/>
          <a:p>
            <a:r>
              <a:rPr lang="fa-IR" sz="5400" b="1" dirty="0"/>
              <a:t>تالاسمی آلفا</a:t>
            </a:r>
            <a:endParaRPr lang="en-US" sz="54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Documents and Settings\alireza\Desktop\untitled3.JPG">
            <a:extLst>
              <a:ext uri="{FF2B5EF4-FFF2-40B4-BE49-F238E27FC236}">
                <a16:creationId xmlns:a16="http://schemas.microsoft.com/office/drawing/2014/main" id="{53CB8DFE-9C08-6267-127D-BB4CA067F2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26948" y="2341768"/>
            <a:ext cx="5716311" cy="3194408"/>
          </a:xfrm>
          <a:prstGeom prst="rect">
            <a:avLst/>
          </a:prstGeom>
        </p:spPr>
      </p:pic>
      <p:pic>
        <p:nvPicPr>
          <p:cNvPr id="3" name="Picture 4">
            <a:extLst>
              <a:ext uri="{FF2B5EF4-FFF2-40B4-BE49-F238E27FC236}">
                <a16:creationId xmlns:a16="http://schemas.microsoft.com/office/drawing/2014/main" id="{67E1581B-28E3-576F-2600-6F0AE0A23F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5290" y="1992415"/>
            <a:ext cx="3400466" cy="389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A1B0C80-1892-1775-B869-C532FE7B6DD7}"/>
              </a:ext>
            </a:extLst>
          </p:cNvPr>
          <p:cNvSpPr txBox="1"/>
          <p:nvPr/>
        </p:nvSpPr>
        <p:spPr>
          <a:xfrm>
            <a:off x="4257368" y="294968"/>
            <a:ext cx="6907660" cy="584775"/>
          </a:xfrm>
          <a:prstGeom prst="rect">
            <a:avLst/>
          </a:prstGeom>
          <a:noFill/>
        </p:spPr>
        <p:txBody>
          <a:bodyPr wrap="none" rtlCol="0">
            <a:spAutoFit/>
          </a:bodyPr>
          <a:lstStyle/>
          <a:p>
            <a:r>
              <a:rPr lang="fa-IR" sz="3200" b="1" dirty="0" err="1"/>
              <a:t>ایندکس</a:t>
            </a:r>
            <a:r>
              <a:rPr lang="fa-IR" sz="3200" b="1" dirty="0"/>
              <a:t> های مهم در تفسیر شرایط مراجعه </a:t>
            </a:r>
            <a:r>
              <a:rPr lang="fa-IR" sz="3200" b="1" dirty="0" err="1"/>
              <a:t>کنندگان</a:t>
            </a:r>
            <a:endParaRPr lang="en-US" sz="3200" b="1" dirty="0"/>
          </a:p>
        </p:txBody>
      </p:sp>
    </p:spTree>
    <p:extLst>
      <p:ext uri="{BB962C8B-B14F-4D97-AF65-F5344CB8AC3E}">
        <p14:creationId xmlns:p14="http://schemas.microsoft.com/office/powerpoint/2010/main" val="8432007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EEE5A-1D40-7154-29DC-C88004DE883B}"/>
            </a:ext>
          </a:extLst>
        </p:cNvPr>
        <p:cNvGrpSpPr/>
        <p:nvPr/>
      </p:nvGrpSpPr>
      <p:grpSpPr>
        <a:xfrm>
          <a:off x="0" y="0"/>
          <a:ext cx="0" cy="0"/>
          <a:chOff x="0" y="0"/>
          <a:chExt cx="0" cy="0"/>
        </a:xfrm>
      </p:grpSpPr>
      <p:pic>
        <p:nvPicPr>
          <p:cNvPr id="43010" name="Picture 2">
            <a:extLst>
              <a:ext uri="{FF2B5EF4-FFF2-40B4-BE49-F238E27FC236}">
                <a16:creationId xmlns:a16="http://schemas.microsoft.com/office/drawing/2014/main" id="{48F0DA7A-4C7A-7EBD-EB6B-A93F4E61062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748" t="34632" r="69889" b="19993"/>
          <a:stretch>
            <a:fillRect/>
          </a:stretch>
        </p:blipFill>
        <p:spPr bwMode="auto">
          <a:xfrm>
            <a:off x="0" y="2163097"/>
            <a:ext cx="2477729" cy="3460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extLst>
              <a:ext uri="{FF2B5EF4-FFF2-40B4-BE49-F238E27FC236}">
                <a16:creationId xmlns:a16="http://schemas.microsoft.com/office/drawing/2014/main" id="{10F20780-BEC9-15BB-64CF-E2634EC1D344}"/>
              </a:ext>
            </a:extLst>
          </p:cNvPr>
          <p:cNvSpPr txBox="1"/>
          <p:nvPr/>
        </p:nvSpPr>
        <p:spPr>
          <a:xfrm>
            <a:off x="4011560" y="342019"/>
            <a:ext cx="7858241" cy="523220"/>
          </a:xfrm>
          <a:prstGeom prst="rect">
            <a:avLst/>
          </a:prstGeom>
          <a:noFill/>
        </p:spPr>
        <p:txBody>
          <a:bodyPr wrap="none" rtlCol="0">
            <a:spAutoFit/>
          </a:bodyPr>
          <a:lstStyle/>
          <a:p>
            <a:r>
              <a:rPr lang="fa-IR" sz="2800" b="1" dirty="0"/>
              <a:t>معیارهای تشخیص فقر آهن در یک بیمار با </a:t>
            </a:r>
            <a:r>
              <a:rPr lang="fa-IR" sz="2800" b="1" dirty="0" err="1"/>
              <a:t>ویا</a:t>
            </a:r>
            <a:r>
              <a:rPr lang="fa-IR" sz="2800" b="1" dirty="0"/>
              <a:t> بدون وجود آنمی:</a:t>
            </a:r>
            <a:endParaRPr lang="en-US" sz="2800" b="1" dirty="0"/>
          </a:p>
        </p:txBody>
      </p:sp>
      <p:pic>
        <p:nvPicPr>
          <p:cNvPr id="5" name="Picture 2">
            <a:extLst>
              <a:ext uri="{FF2B5EF4-FFF2-40B4-BE49-F238E27FC236}">
                <a16:creationId xmlns:a16="http://schemas.microsoft.com/office/drawing/2014/main" id="{2A7EAC66-4D78-B048-3B30-D8712D18AE9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7042" t="34632" r="8111" b="18241"/>
          <a:stretch>
            <a:fillRect/>
          </a:stretch>
        </p:blipFill>
        <p:spPr bwMode="auto">
          <a:xfrm>
            <a:off x="2477729" y="2163098"/>
            <a:ext cx="2526890" cy="3594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a:extLst>
              <a:ext uri="{FF2B5EF4-FFF2-40B4-BE49-F238E27FC236}">
                <a16:creationId xmlns:a16="http://schemas.microsoft.com/office/drawing/2014/main" id="{BED07430-D1E4-1105-663A-CDE441723A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5365820" y="1781986"/>
            <a:ext cx="6768018" cy="50760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TextBox 7">
            <a:extLst>
              <a:ext uri="{FF2B5EF4-FFF2-40B4-BE49-F238E27FC236}">
                <a16:creationId xmlns:a16="http://schemas.microsoft.com/office/drawing/2014/main" id="{E6ECEEAE-EDE8-CACE-D3BC-88BC4127ACC6}"/>
              </a:ext>
            </a:extLst>
          </p:cNvPr>
          <p:cNvSpPr txBox="1"/>
          <p:nvPr/>
        </p:nvSpPr>
        <p:spPr>
          <a:xfrm>
            <a:off x="1326" y="5757706"/>
            <a:ext cx="5003293" cy="584775"/>
          </a:xfrm>
          <a:prstGeom prst="rect">
            <a:avLst/>
          </a:prstGeom>
          <a:solidFill>
            <a:schemeClr val="bg2">
              <a:lumMod val="75000"/>
            </a:schemeClr>
          </a:solidFill>
        </p:spPr>
        <p:txBody>
          <a:bodyPr wrap="none" rtlCol="0">
            <a:spAutoFit/>
          </a:bodyPr>
          <a:lstStyle/>
          <a:p>
            <a:r>
              <a:rPr lang="fa-IR" sz="3200" dirty="0"/>
              <a:t>درمان با اهن و ارزیابی پاسخ درمان</a:t>
            </a:r>
            <a:endParaRPr lang="en-US" sz="3200" dirty="0"/>
          </a:p>
        </p:txBody>
      </p:sp>
    </p:spTree>
    <p:extLst>
      <p:ext uri="{BB962C8B-B14F-4D97-AF65-F5344CB8AC3E}">
        <p14:creationId xmlns:p14="http://schemas.microsoft.com/office/powerpoint/2010/main" val="14586294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FE6D8512-0C04-F71F-F926-5622962DF68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655" t="16749" r="23120" b="21511"/>
          <a:stretch>
            <a:fillRect/>
          </a:stretch>
        </p:blipFill>
        <p:spPr bwMode="auto">
          <a:xfrm>
            <a:off x="4493342" y="0"/>
            <a:ext cx="3746090" cy="590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D93338E0-29E4-9B3D-8DB6-EF4ECDE3A18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143" r="23810"/>
          <a:stretch>
            <a:fillRect/>
          </a:stretch>
        </p:blipFill>
        <p:spPr bwMode="auto">
          <a:xfrm>
            <a:off x="88490" y="0"/>
            <a:ext cx="4404852" cy="4699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a:extLst>
              <a:ext uri="{FF2B5EF4-FFF2-40B4-BE49-F238E27FC236}">
                <a16:creationId xmlns:a16="http://schemas.microsoft.com/office/drawing/2014/main" id="{AB04BE08-02A7-14DA-8CEE-A5E4C13D57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5594"/>
          <a:stretch>
            <a:fillRect/>
          </a:stretch>
        </p:blipFill>
        <p:spPr bwMode="auto">
          <a:xfrm>
            <a:off x="8243887" y="0"/>
            <a:ext cx="3948113" cy="4284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BA98C5-E917-0ACC-25BD-EC499FC245E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55DB750-955E-DC87-35D9-2812B7EE11C7}"/>
              </a:ext>
            </a:extLst>
          </p:cNvPr>
          <p:cNvSpPr>
            <a:spLocks noGrp="1"/>
          </p:cNvSpPr>
          <p:nvPr>
            <p:ph type="ctrTitle"/>
          </p:nvPr>
        </p:nvSpPr>
        <p:spPr>
          <a:xfrm>
            <a:off x="1524000" y="1122363"/>
            <a:ext cx="9144000" cy="3960914"/>
          </a:xfrm>
        </p:spPr>
        <p:txBody>
          <a:bodyPr>
            <a:normAutofit/>
          </a:bodyPr>
          <a:lstStyle/>
          <a:p>
            <a:r>
              <a:rPr lang="fa-IR" dirty="0">
                <a:solidFill>
                  <a:srgbClr val="002060"/>
                </a:solidFill>
              </a:rPr>
              <a:t>نگاهی گذرا </a:t>
            </a:r>
            <a:br>
              <a:rPr lang="fa-IR" dirty="0">
                <a:solidFill>
                  <a:srgbClr val="002060"/>
                </a:solidFill>
              </a:rPr>
            </a:br>
            <a:r>
              <a:rPr lang="fa-IR" dirty="0">
                <a:solidFill>
                  <a:srgbClr val="002060"/>
                </a:solidFill>
              </a:rPr>
              <a:t>به</a:t>
            </a:r>
            <a:br>
              <a:rPr lang="fa-IR" dirty="0">
                <a:solidFill>
                  <a:srgbClr val="002060"/>
                </a:solidFill>
              </a:rPr>
            </a:br>
            <a:r>
              <a:rPr lang="fa-IR" dirty="0">
                <a:solidFill>
                  <a:srgbClr val="002060"/>
                </a:solidFill>
              </a:rPr>
              <a:t>ویرایش چهارم برنامه پیشگیری از بتا تالاسمی ماژور</a:t>
            </a:r>
            <a:endParaRPr lang="en-US" dirty="0">
              <a:solidFill>
                <a:srgbClr val="002060"/>
              </a:solidFill>
            </a:endParaRPr>
          </a:p>
        </p:txBody>
      </p:sp>
    </p:spTree>
    <p:extLst>
      <p:ext uri="{BB962C8B-B14F-4D97-AF65-F5344CB8AC3E}">
        <p14:creationId xmlns:p14="http://schemas.microsoft.com/office/powerpoint/2010/main" val="40987728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8BD44F1A-D07C-4FC4-E76A-95494A77D1B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0504" t="11601" r="29656" b="40594"/>
          <a:stretch>
            <a:fillRect/>
          </a:stretch>
        </p:blipFill>
        <p:spPr bwMode="auto">
          <a:xfrm>
            <a:off x="-1" y="0"/>
            <a:ext cx="9950245" cy="67124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7CC8E314-D879-1A18-3442-680EAB245D16}"/>
              </a:ext>
            </a:extLst>
          </p:cNvPr>
          <p:cNvSpPr txBox="1"/>
          <p:nvPr/>
        </p:nvSpPr>
        <p:spPr>
          <a:xfrm>
            <a:off x="8714869" y="383458"/>
            <a:ext cx="3119765" cy="584775"/>
          </a:xfrm>
          <a:prstGeom prst="rect">
            <a:avLst/>
          </a:prstGeom>
          <a:solidFill>
            <a:schemeClr val="tx2">
              <a:lumMod val="25000"/>
              <a:lumOff val="75000"/>
            </a:schemeClr>
          </a:solidFill>
        </p:spPr>
        <p:txBody>
          <a:bodyPr wrap="none" rtlCol="0">
            <a:spAutoFit/>
          </a:bodyPr>
          <a:lstStyle/>
          <a:p>
            <a:pPr algn="r" rtl="1"/>
            <a:r>
              <a:rPr lang="fa-IR" sz="3200" b="1" dirty="0">
                <a:solidFill>
                  <a:schemeClr val="tx2">
                    <a:lumMod val="90000"/>
                    <a:lumOff val="10000"/>
                  </a:schemeClr>
                </a:solidFill>
              </a:rPr>
              <a:t>ویرایش چهارم برنامه</a:t>
            </a:r>
            <a:endParaRPr lang="en-US" sz="3200" b="1" dirty="0">
              <a:solidFill>
                <a:schemeClr val="tx2">
                  <a:lumMod val="90000"/>
                  <a:lumOff val="10000"/>
                </a:schemeClr>
              </a:solidFill>
            </a:endParaRPr>
          </a:p>
        </p:txBody>
      </p:sp>
    </p:spTree>
    <p:extLst>
      <p:ext uri="{BB962C8B-B14F-4D97-AF65-F5344CB8AC3E}">
        <p14:creationId xmlns:p14="http://schemas.microsoft.com/office/powerpoint/2010/main" val="41742354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66B76-D154-B3F7-9F5D-57B823FC9E9B}"/>
            </a:ext>
          </a:extLst>
        </p:cNvPr>
        <p:cNvGrpSpPr/>
        <p:nvPr/>
      </p:nvGrpSpPr>
      <p:grpSpPr>
        <a:xfrm>
          <a:off x="0" y="0"/>
          <a:ext cx="0" cy="0"/>
          <a:chOff x="0" y="0"/>
          <a:chExt cx="0" cy="0"/>
        </a:xfrm>
      </p:grpSpPr>
      <p:pic>
        <p:nvPicPr>
          <p:cNvPr id="11266" name="Picture 2">
            <a:extLst>
              <a:ext uri="{FF2B5EF4-FFF2-40B4-BE49-F238E27FC236}">
                <a16:creationId xmlns:a16="http://schemas.microsoft.com/office/drawing/2014/main" id="{B6ECBDBD-A5D0-29B5-3BE6-1BC9FCD49010}"/>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34013" t="54508" r="31861" b="7501"/>
          <a:stretch>
            <a:fillRect/>
          </a:stretch>
        </p:blipFill>
        <p:spPr bwMode="auto">
          <a:xfrm>
            <a:off x="435861" y="274637"/>
            <a:ext cx="9505742" cy="59491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7667F651-B800-9772-D87D-ED3CDB04C52F}"/>
              </a:ext>
            </a:extLst>
          </p:cNvPr>
          <p:cNvSpPr txBox="1"/>
          <p:nvPr/>
        </p:nvSpPr>
        <p:spPr>
          <a:xfrm>
            <a:off x="8714869" y="383458"/>
            <a:ext cx="3119765" cy="584775"/>
          </a:xfrm>
          <a:prstGeom prst="rect">
            <a:avLst/>
          </a:prstGeom>
          <a:solidFill>
            <a:schemeClr val="tx2">
              <a:lumMod val="25000"/>
              <a:lumOff val="75000"/>
            </a:schemeClr>
          </a:solidFill>
        </p:spPr>
        <p:txBody>
          <a:bodyPr wrap="none" rtlCol="0">
            <a:spAutoFit/>
          </a:bodyPr>
          <a:lstStyle/>
          <a:p>
            <a:pPr algn="r" rtl="1"/>
            <a:r>
              <a:rPr lang="fa-IR" sz="3200" b="1" dirty="0">
                <a:solidFill>
                  <a:schemeClr val="tx2">
                    <a:lumMod val="90000"/>
                    <a:lumOff val="10000"/>
                  </a:schemeClr>
                </a:solidFill>
              </a:rPr>
              <a:t>ویرایش چهارم برنامه</a:t>
            </a:r>
            <a:endParaRPr lang="en-US" sz="3200" b="1" dirty="0">
              <a:solidFill>
                <a:schemeClr val="tx2">
                  <a:lumMod val="90000"/>
                  <a:lumOff val="10000"/>
                </a:schemeClr>
              </a:solidFill>
            </a:endParaRPr>
          </a:p>
        </p:txBody>
      </p:sp>
    </p:spTree>
    <p:extLst>
      <p:ext uri="{BB962C8B-B14F-4D97-AF65-F5344CB8AC3E}">
        <p14:creationId xmlns:p14="http://schemas.microsoft.com/office/powerpoint/2010/main" val="2840211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7096432" cy="1325563"/>
          </a:xfrm>
        </p:spPr>
        <p:txBody>
          <a:bodyPr/>
          <a:lstStyle/>
          <a:p>
            <a:endParaRPr lang="en-CA"/>
          </a:p>
        </p:txBody>
      </p:sp>
      <p:pic>
        <p:nvPicPr>
          <p:cNvPr id="1741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27112" t="23747" r="26435" b="6898"/>
          <a:stretch/>
        </p:blipFill>
        <p:spPr bwMode="auto">
          <a:xfrm>
            <a:off x="127819" y="195291"/>
            <a:ext cx="8031024" cy="674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01D9C8AC-FA38-4B11-44DC-087F9CF95D1E}"/>
              </a:ext>
            </a:extLst>
          </p:cNvPr>
          <p:cNvSpPr txBox="1"/>
          <p:nvPr/>
        </p:nvSpPr>
        <p:spPr>
          <a:xfrm>
            <a:off x="8436077" y="383458"/>
            <a:ext cx="3398557" cy="1569660"/>
          </a:xfrm>
          <a:prstGeom prst="rect">
            <a:avLst/>
          </a:prstGeom>
          <a:solidFill>
            <a:schemeClr val="tx2">
              <a:lumMod val="25000"/>
              <a:lumOff val="75000"/>
            </a:schemeClr>
          </a:solidFill>
        </p:spPr>
        <p:txBody>
          <a:bodyPr wrap="square" rtlCol="0">
            <a:spAutoFit/>
          </a:bodyPr>
          <a:lstStyle/>
          <a:p>
            <a:pPr algn="r" rtl="1"/>
            <a:r>
              <a:rPr lang="fa-IR" sz="3200" b="1" dirty="0">
                <a:solidFill>
                  <a:schemeClr val="tx2">
                    <a:lumMod val="90000"/>
                    <a:lumOff val="10000"/>
                  </a:schemeClr>
                </a:solidFill>
              </a:rPr>
              <a:t>ویرایش چهارم برنامه</a:t>
            </a:r>
          </a:p>
          <a:p>
            <a:pPr algn="r" rtl="1"/>
            <a:r>
              <a:rPr lang="fa-IR" sz="3200" b="1" dirty="0">
                <a:solidFill>
                  <a:schemeClr val="tx2">
                    <a:lumMod val="90000"/>
                    <a:lumOff val="10000"/>
                  </a:schemeClr>
                </a:solidFill>
              </a:rPr>
              <a:t>مرحله پنجم: </a:t>
            </a:r>
          </a:p>
          <a:p>
            <a:pPr algn="r" rtl="1"/>
            <a:r>
              <a:rPr lang="fa-IR" sz="3200" b="1" dirty="0">
                <a:solidFill>
                  <a:schemeClr val="tx2">
                    <a:lumMod val="90000"/>
                    <a:lumOff val="10000"/>
                  </a:schemeClr>
                </a:solidFill>
              </a:rPr>
              <a:t>جدول کم خطر پرخطر</a:t>
            </a:r>
            <a:endParaRPr lang="en-US" sz="3200" b="1" dirty="0">
              <a:solidFill>
                <a:schemeClr val="tx2">
                  <a:lumMod val="90000"/>
                  <a:lumOff val="10000"/>
                </a:schemeClr>
              </a:solidFill>
            </a:endParaRPr>
          </a:p>
        </p:txBody>
      </p:sp>
    </p:spTree>
    <p:extLst>
      <p:ext uri="{BB962C8B-B14F-4D97-AF65-F5344CB8AC3E}">
        <p14:creationId xmlns:p14="http://schemas.microsoft.com/office/powerpoint/2010/main" val="41456820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F689F-825B-DB6A-95C9-149CD4D9E832}"/>
              </a:ext>
            </a:extLst>
          </p:cNvPr>
          <p:cNvSpPr>
            <a:spLocks noGrp="1"/>
          </p:cNvSpPr>
          <p:nvPr>
            <p:ph type="title"/>
          </p:nvPr>
        </p:nvSpPr>
        <p:spPr>
          <a:xfrm>
            <a:off x="157316" y="866570"/>
            <a:ext cx="11196484" cy="1325563"/>
          </a:xfrm>
        </p:spPr>
        <p:txBody>
          <a:bodyPr>
            <a:normAutofit/>
          </a:bodyPr>
          <a:lstStyle/>
          <a:p>
            <a:pPr algn="r" rtl="1"/>
            <a:r>
              <a:rPr lang="fa-IR" sz="4000" b="1" dirty="0"/>
              <a:t>هدف از برگزاری این جلسه ارزیابی  ویرایش پنجم برنامه نیست.</a:t>
            </a:r>
            <a:endParaRPr lang="en-US" sz="4000" b="1" dirty="0"/>
          </a:p>
        </p:txBody>
      </p:sp>
      <p:sp>
        <p:nvSpPr>
          <p:cNvPr id="3" name="Content Placeholder 2">
            <a:extLst>
              <a:ext uri="{FF2B5EF4-FFF2-40B4-BE49-F238E27FC236}">
                <a16:creationId xmlns:a16="http://schemas.microsoft.com/office/drawing/2014/main" id="{5EF741A7-F804-5E5C-AAD1-630561B864F4}"/>
              </a:ext>
            </a:extLst>
          </p:cNvPr>
          <p:cNvSpPr>
            <a:spLocks noGrp="1"/>
          </p:cNvSpPr>
          <p:nvPr>
            <p:ph idx="1"/>
          </p:nvPr>
        </p:nvSpPr>
        <p:spPr>
          <a:xfrm>
            <a:off x="838200" y="2506662"/>
            <a:ext cx="10515600" cy="2960073"/>
          </a:xfrm>
        </p:spPr>
        <p:txBody>
          <a:bodyPr/>
          <a:lstStyle/>
          <a:p>
            <a:pPr algn="r" rtl="1"/>
            <a:r>
              <a:rPr lang="fa-IR" dirty="0"/>
              <a:t>هدف شناخت تغییرات انجام شده در این ویرایش هست به منظور اجرای دقیق برنامه پیشگیری </a:t>
            </a:r>
            <a:r>
              <a:rPr lang="fa-IR" dirty="0" err="1"/>
              <a:t>بصورت</a:t>
            </a:r>
            <a:r>
              <a:rPr lang="fa-IR" dirty="0"/>
              <a:t> هماهنگ بین واحد های مختلف در استان</a:t>
            </a:r>
          </a:p>
          <a:p>
            <a:pPr algn="r" rtl="1"/>
            <a:r>
              <a:rPr lang="fa-IR" dirty="0"/>
              <a:t>با اجرای دقیق این برنامه در صورت بروز هر گونه مشکلات حاصل، </a:t>
            </a:r>
            <a:r>
              <a:rPr lang="fa-IR" dirty="0" err="1"/>
              <a:t>مسیولیت</a:t>
            </a:r>
            <a:r>
              <a:rPr lang="fa-IR" dirty="0"/>
              <a:t> با تنظیم و ابلاغ کننده این برنامه خواهد بود و حاشیه امنیت برای پزشک مشاور ایجاد خواهد شد</a:t>
            </a:r>
          </a:p>
          <a:p>
            <a:pPr algn="r" rtl="1"/>
            <a:r>
              <a:rPr lang="fa-IR" dirty="0"/>
              <a:t>هماهنگی پزشکان مشاور با </a:t>
            </a:r>
            <a:r>
              <a:rPr lang="fa-IR" dirty="0" err="1"/>
              <a:t>ازمایشگاههای</a:t>
            </a:r>
            <a:r>
              <a:rPr lang="fa-IR" dirty="0"/>
              <a:t> ژنتیک  و بیمه ها بهتر انجام میشود</a:t>
            </a:r>
            <a:endParaRPr lang="en-US" dirty="0"/>
          </a:p>
        </p:txBody>
      </p:sp>
    </p:spTree>
    <p:extLst>
      <p:ext uri="{BB962C8B-B14F-4D97-AF65-F5344CB8AC3E}">
        <p14:creationId xmlns:p14="http://schemas.microsoft.com/office/powerpoint/2010/main" val="2680803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8464" t="14399" r="8803" b="7501"/>
          <a:stretch/>
        </p:blipFill>
        <p:spPr bwMode="auto">
          <a:xfrm>
            <a:off x="367294" y="968233"/>
            <a:ext cx="10287110" cy="58654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901FBFCD-B2CC-0F19-7225-5FD23F32AA17}"/>
              </a:ext>
            </a:extLst>
          </p:cNvPr>
          <p:cNvSpPr txBox="1"/>
          <p:nvPr/>
        </p:nvSpPr>
        <p:spPr>
          <a:xfrm>
            <a:off x="8695204" y="176980"/>
            <a:ext cx="3119765" cy="584775"/>
          </a:xfrm>
          <a:prstGeom prst="rect">
            <a:avLst/>
          </a:prstGeom>
          <a:solidFill>
            <a:schemeClr val="tx2">
              <a:lumMod val="25000"/>
              <a:lumOff val="75000"/>
            </a:schemeClr>
          </a:solidFill>
        </p:spPr>
        <p:txBody>
          <a:bodyPr wrap="none" rtlCol="0">
            <a:spAutoFit/>
          </a:bodyPr>
          <a:lstStyle/>
          <a:p>
            <a:pPr algn="r" rtl="1"/>
            <a:r>
              <a:rPr lang="fa-IR" sz="3200" b="1" dirty="0">
                <a:solidFill>
                  <a:schemeClr val="tx2">
                    <a:lumMod val="90000"/>
                    <a:lumOff val="10000"/>
                  </a:schemeClr>
                </a:solidFill>
              </a:rPr>
              <a:t>ویرایش چهارم برنامه</a:t>
            </a:r>
            <a:endParaRPr lang="en-US" sz="3200" b="1" dirty="0">
              <a:solidFill>
                <a:schemeClr val="tx2">
                  <a:lumMod val="90000"/>
                  <a:lumOff val="10000"/>
                </a:schemeClr>
              </a:solidFill>
            </a:endParaRPr>
          </a:p>
        </p:txBody>
      </p:sp>
    </p:spTree>
    <p:extLst>
      <p:ext uri="{BB962C8B-B14F-4D97-AF65-F5344CB8AC3E}">
        <p14:creationId xmlns:p14="http://schemas.microsoft.com/office/powerpoint/2010/main" val="29868893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09421" y="1198870"/>
            <a:ext cx="2625213" cy="2999504"/>
          </a:xfrm>
        </p:spPr>
        <p:txBody>
          <a:bodyPr>
            <a:normAutofit/>
          </a:bodyPr>
          <a:lstStyle/>
          <a:p>
            <a:pPr algn="r" rtl="1"/>
            <a:r>
              <a:rPr lang="fa-IR" dirty="0">
                <a:solidFill>
                  <a:schemeClr val="tx2">
                    <a:lumMod val="90000"/>
                    <a:lumOff val="10000"/>
                  </a:schemeClr>
                </a:solidFill>
              </a:rPr>
              <a:t>فرم گواهی انجام مشاوره برای زوج کم خطر</a:t>
            </a:r>
            <a:endParaRPr lang="en-CA" dirty="0">
              <a:solidFill>
                <a:schemeClr val="tx2">
                  <a:lumMod val="90000"/>
                  <a:lumOff val="10000"/>
                </a:schemeClr>
              </a:solidFill>
            </a:endParaRPr>
          </a:p>
        </p:txBody>
      </p:sp>
      <p:pic>
        <p:nvPicPr>
          <p:cNvPr id="16386"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32707" t="13445" r="31351" b="35652"/>
          <a:stretch>
            <a:fillRect/>
          </a:stretch>
        </p:blipFill>
        <p:spPr bwMode="auto">
          <a:xfrm>
            <a:off x="191343" y="-1"/>
            <a:ext cx="8523525" cy="67871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19B24408-B88E-3D90-E258-F5CB88265C1E}"/>
              </a:ext>
            </a:extLst>
          </p:cNvPr>
          <p:cNvSpPr txBox="1"/>
          <p:nvPr/>
        </p:nvSpPr>
        <p:spPr>
          <a:xfrm>
            <a:off x="8714869" y="383458"/>
            <a:ext cx="3119765" cy="584775"/>
          </a:xfrm>
          <a:prstGeom prst="rect">
            <a:avLst/>
          </a:prstGeom>
          <a:solidFill>
            <a:schemeClr val="tx2">
              <a:lumMod val="25000"/>
              <a:lumOff val="75000"/>
            </a:schemeClr>
          </a:solidFill>
        </p:spPr>
        <p:txBody>
          <a:bodyPr wrap="none" rtlCol="0">
            <a:spAutoFit/>
          </a:bodyPr>
          <a:lstStyle/>
          <a:p>
            <a:pPr algn="r" rtl="1"/>
            <a:r>
              <a:rPr lang="fa-IR" sz="3200" b="1" dirty="0">
                <a:solidFill>
                  <a:schemeClr val="tx2">
                    <a:lumMod val="90000"/>
                    <a:lumOff val="10000"/>
                  </a:schemeClr>
                </a:solidFill>
              </a:rPr>
              <a:t>ویرایش چهارم برنامه</a:t>
            </a:r>
            <a:endParaRPr lang="en-US" sz="3200" b="1" dirty="0">
              <a:solidFill>
                <a:schemeClr val="tx2">
                  <a:lumMod val="90000"/>
                  <a:lumOff val="10000"/>
                </a:schemeClr>
              </a:solidFill>
            </a:endParaRPr>
          </a:p>
        </p:txBody>
      </p:sp>
    </p:spTree>
    <p:extLst>
      <p:ext uri="{BB962C8B-B14F-4D97-AF65-F5344CB8AC3E}">
        <p14:creationId xmlns:p14="http://schemas.microsoft.com/office/powerpoint/2010/main" val="21554545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3B07D-CEBF-E4D7-3596-D6B870C8CF89}"/>
              </a:ext>
            </a:extLst>
          </p:cNvPr>
          <p:cNvSpPr>
            <a:spLocks noGrp="1"/>
          </p:cNvSpPr>
          <p:nvPr>
            <p:ph type="title"/>
          </p:nvPr>
        </p:nvSpPr>
        <p:spPr>
          <a:xfrm>
            <a:off x="5909186" y="205637"/>
            <a:ext cx="5533103" cy="1325563"/>
          </a:xfrm>
          <a:solidFill>
            <a:schemeClr val="tx2">
              <a:lumMod val="25000"/>
              <a:lumOff val="75000"/>
            </a:schemeClr>
          </a:solidFill>
        </p:spPr>
        <p:txBody>
          <a:bodyPr>
            <a:normAutofit/>
          </a:bodyPr>
          <a:lstStyle/>
          <a:p>
            <a:pPr algn="r" rtl="1"/>
            <a:r>
              <a:rPr lang="fa-IR" dirty="0">
                <a:solidFill>
                  <a:schemeClr val="tx2">
                    <a:lumMod val="90000"/>
                    <a:lumOff val="10000"/>
                  </a:schemeClr>
                </a:solidFill>
              </a:rPr>
              <a:t>ویرایش  چهارم برنامه:</a:t>
            </a:r>
            <a:br>
              <a:rPr lang="fa-IR" dirty="0">
                <a:solidFill>
                  <a:schemeClr val="tx2">
                    <a:lumMod val="90000"/>
                    <a:lumOff val="10000"/>
                  </a:schemeClr>
                </a:solidFill>
              </a:rPr>
            </a:br>
            <a:r>
              <a:rPr lang="fa-IR" dirty="0">
                <a:solidFill>
                  <a:schemeClr val="tx2">
                    <a:lumMod val="90000"/>
                    <a:lumOff val="10000"/>
                  </a:schemeClr>
                </a:solidFill>
              </a:rPr>
              <a:t> زوج پر خطر و یا ناقل</a:t>
            </a:r>
            <a:endParaRPr lang="en-US" dirty="0">
              <a:solidFill>
                <a:schemeClr val="tx2">
                  <a:lumMod val="90000"/>
                  <a:lumOff val="10000"/>
                </a:schemeClr>
              </a:solidFill>
            </a:endParaRPr>
          </a:p>
        </p:txBody>
      </p:sp>
      <p:pic>
        <p:nvPicPr>
          <p:cNvPr id="5" name="Content Placeholder 4">
            <a:extLst>
              <a:ext uri="{FF2B5EF4-FFF2-40B4-BE49-F238E27FC236}">
                <a16:creationId xmlns:a16="http://schemas.microsoft.com/office/drawing/2014/main" id="{7954615C-1FF6-4302-1CCE-4E7FAF1FC411}"/>
              </a:ext>
            </a:extLst>
          </p:cNvPr>
          <p:cNvPicPr>
            <a:picLocks noGrp="1" noChangeAspect="1"/>
          </p:cNvPicPr>
          <p:nvPr>
            <p:ph idx="1"/>
          </p:nvPr>
        </p:nvPicPr>
        <p:blipFill>
          <a:blip r:embed="rId2"/>
          <a:stretch>
            <a:fillRect/>
          </a:stretch>
        </p:blipFill>
        <p:spPr>
          <a:xfrm>
            <a:off x="221747" y="1709497"/>
            <a:ext cx="11798449" cy="4003045"/>
          </a:xfrm>
          <a:prstGeom prst="rect">
            <a:avLst/>
          </a:prstGeom>
        </p:spPr>
      </p:pic>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45F7F815-E708-EE42-5679-42C48BFDA60F}"/>
                  </a:ext>
                </a:extLst>
              </p14:cNvPr>
              <p14:cNvContentPartPr/>
              <p14:nvPr/>
            </p14:nvContentPartPr>
            <p14:xfrm>
              <a:off x="7867800" y="2197080"/>
              <a:ext cx="1663920" cy="63720"/>
            </p14:xfrm>
          </p:contentPart>
        </mc:Choice>
        <mc:Fallback xmlns="">
          <p:pic>
            <p:nvPicPr>
              <p:cNvPr id="3" name="Ink 2">
                <a:extLst>
                  <a:ext uri="{FF2B5EF4-FFF2-40B4-BE49-F238E27FC236}">
                    <a16:creationId xmlns:a16="http://schemas.microsoft.com/office/drawing/2014/main" id="{45F7F815-E708-EE42-5679-42C48BFDA60F}"/>
                  </a:ext>
                </a:extLst>
              </p:cNvPr>
              <p:cNvPicPr/>
              <p:nvPr/>
            </p:nvPicPr>
            <p:blipFill>
              <a:blip r:embed="rId4"/>
              <a:stretch>
                <a:fillRect/>
              </a:stretch>
            </p:blipFill>
            <p:spPr>
              <a:xfrm>
                <a:off x="7851960" y="2133720"/>
                <a:ext cx="169524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Ink 3">
                <a:extLst>
                  <a:ext uri="{FF2B5EF4-FFF2-40B4-BE49-F238E27FC236}">
                    <a16:creationId xmlns:a16="http://schemas.microsoft.com/office/drawing/2014/main" id="{3DEC4CA9-DEB4-5D3E-E4C6-21DE09C8E161}"/>
                  </a:ext>
                </a:extLst>
              </p14:cNvPr>
              <p14:cNvContentPartPr/>
              <p14:nvPr/>
            </p14:nvContentPartPr>
            <p14:xfrm>
              <a:off x="7867800" y="2241720"/>
              <a:ext cx="1695600" cy="70200"/>
            </p14:xfrm>
          </p:contentPart>
        </mc:Choice>
        <mc:Fallback xmlns="">
          <p:pic>
            <p:nvPicPr>
              <p:cNvPr id="4" name="Ink 3">
                <a:extLst>
                  <a:ext uri="{FF2B5EF4-FFF2-40B4-BE49-F238E27FC236}">
                    <a16:creationId xmlns:a16="http://schemas.microsoft.com/office/drawing/2014/main" id="{3DEC4CA9-DEB4-5D3E-E4C6-21DE09C8E161}"/>
                  </a:ext>
                </a:extLst>
              </p:cNvPr>
              <p:cNvPicPr/>
              <p:nvPr/>
            </p:nvPicPr>
            <p:blipFill>
              <a:blip r:embed="rId6"/>
              <a:stretch>
                <a:fillRect/>
              </a:stretch>
            </p:blipFill>
            <p:spPr>
              <a:xfrm>
                <a:off x="7851960" y="2178360"/>
                <a:ext cx="17269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2B8C5DA5-8CF6-F5B2-C903-7E47A67C6E9F}"/>
                  </a:ext>
                </a:extLst>
              </p14:cNvPr>
              <p14:cNvContentPartPr/>
              <p14:nvPr/>
            </p14:nvContentPartPr>
            <p14:xfrm>
              <a:off x="7886520" y="2095560"/>
              <a:ext cx="1740600" cy="89280"/>
            </p14:xfrm>
          </p:contentPart>
        </mc:Choice>
        <mc:Fallback xmlns="">
          <p:pic>
            <p:nvPicPr>
              <p:cNvPr id="6" name="Ink 5">
                <a:extLst>
                  <a:ext uri="{FF2B5EF4-FFF2-40B4-BE49-F238E27FC236}">
                    <a16:creationId xmlns:a16="http://schemas.microsoft.com/office/drawing/2014/main" id="{2B8C5DA5-8CF6-F5B2-C903-7E47A67C6E9F}"/>
                  </a:ext>
                </a:extLst>
              </p:cNvPr>
              <p:cNvPicPr/>
              <p:nvPr/>
            </p:nvPicPr>
            <p:blipFill>
              <a:blip r:embed="rId8"/>
              <a:stretch>
                <a:fillRect/>
              </a:stretch>
            </p:blipFill>
            <p:spPr>
              <a:xfrm>
                <a:off x="7870680" y="2032200"/>
                <a:ext cx="1771920" cy="216000"/>
              </a:xfrm>
              <a:prstGeom prst="rect">
                <a:avLst/>
              </a:prstGeom>
            </p:spPr>
          </p:pic>
        </mc:Fallback>
      </mc:AlternateContent>
    </p:spTree>
    <p:extLst>
      <p:ext uri="{BB962C8B-B14F-4D97-AF65-F5344CB8AC3E}">
        <p14:creationId xmlns:p14="http://schemas.microsoft.com/office/powerpoint/2010/main" val="36849023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D53A-684C-4BFB-A6F1-169AD1DDFF06}"/>
              </a:ext>
            </a:extLst>
          </p:cNvPr>
          <p:cNvSpPr>
            <a:spLocks noGrp="1"/>
          </p:cNvSpPr>
          <p:nvPr>
            <p:ph type="title"/>
          </p:nvPr>
        </p:nvSpPr>
        <p:spPr>
          <a:xfrm>
            <a:off x="6971072" y="1387679"/>
            <a:ext cx="4608870" cy="1325563"/>
          </a:xfrm>
        </p:spPr>
        <p:txBody>
          <a:bodyPr>
            <a:normAutofit/>
          </a:bodyPr>
          <a:lstStyle/>
          <a:p>
            <a:pPr algn="r" rtl="1"/>
            <a:r>
              <a:rPr lang="fa-IR" dirty="0">
                <a:solidFill>
                  <a:schemeClr val="tx2">
                    <a:lumMod val="90000"/>
                    <a:lumOff val="10000"/>
                  </a:schemeClr>
                </a:solidFill>
              </a:rPr>
              <a:t>فرم گواهی انجام مشاوره زوج پرخطر و یا ناقل</a:t>
            </a:r>
            <a:endParaRPr lang="en-US" dirty="0">
              <a:solidFill>
                <a:schemeClr val="tx2">
                  <a:lumMod val="90000"/>
                  <a:lumOff val="10000"/>
                </a:schemeClr>
              </a:solidFill>
            </a:endParaRPr>
          </a:p>
        </p:txBody>
      </p:sp>
      <p:pic>
        <p:nvPicPr>
          <p:cNvPr id="5" name="Picture 4">
            <a:extLst>
              <a:ext uri="{FF2B5EF4-FFF2-40B4-BE49-F238E27FC236}">
                <a16:creationId xmlns:a16="http://schemas.microsoft.com/office/drawing/2014/main" id="{27FBB268-C6BB-053D-1BBF-F613CAFAB02C}"/>
              </a:ext>
            </a:extLst>
          </p:cNvPr>
          <p:cNvPicPr>
            <a:picLocks noChangeAspect="1"/>
          </p:cNvPicPr>
          <p:nvPr/>
        </p:nvPicPr>
        <p:blipFill>
          <a:blip r:embed="rId2"/>
          <a:stretch>
            <a:fillRect/>
          </a:stretch>
        </p:blipFill>
        <p:spPr>
          <a:xfrm>
            <a:off x="202547" y="0"/>
            <a:ext cx="6280842" cy="6858000"/>
          </a:xfrm>
          <a:prstGeom prst="rect">
            <a:avLst/>
          </a:prstGeom>
        </p:spPr>
      </p:pic>
      <p:sp>
        <p:nvSpPr>
          <p:cNvPr id="4" name="TextBox 3">
            <a:extLst>
              <a:ext uri="{FF2B5EF4-FFF2-40B4-BE49-F238E27FC236}">
                <a16:creationId xmlns:a16="http://schemas.microsoft.com/office/drawing/2014/main" id="{41E46581-6CA7-1F6B-5385-FFA41AC59ADB}"/>
              </a:ext>
            </a:extLst>
          </p:cNvPr>
          <p:cNvSpPr txBox="1"/>
          <p:nvPr/>
        </p:nvSpPr>
        <p:spPr>
          <a:xfrm>
            <a:off x="8714869" y="383458"/>
            <a:ext cx="3119765" cy="584775"/>
          </a:xfrm>
          <a:prstGeom prst="rect">
            <a:avLst/>
          </a:prstGeom>
          <a:solidFill>
            <a:schemeClr val="tx2">
              <a:lumMod val="25000"/>
              <a:lumOff val="75000"/>
            </a:schemeClr>
          </a:solidFill>
        </p:spPr>
        <p:txBody>
          <a:bodyPr wrap="none" rtlCol="0">
            <a:spAutoFit/>
          </a:bodyPr>
          <a:lstStyle/>
          <a:p>
            <a:pPr algn="r" rtl="1"/>
            <a:r>
              <a:rPr lang="fa-IR" sz="3200" b="1" dirty="0">
                <a:solidFill>
                  <a:schemeClr val="tx2">
                    <a:lumMod val="90000"/>
                    <a:lumOff val="10000"/>
                  </a:schemeClr>
                </a:solidFill>
              </a:rPr>
              <a:t>ویرایش چهارم برنامه</a:t>
            </a:r>
            <a:endParaRPr lang="en-US" sz="3200" b="1" dirty="0">
              <a:solidFill>
                <a:schemeClr val="tx2">
                  <a:lumMod val="90000"/>
                  <a:lumOff val="10000"/>
                </a:schemeClr>
              </a:solidFill>
            </a:endParaRP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0969E201-9F6E-C699-233B-EA8A199773AB}"/>
                  </a:ext>
                </a:extLst>
              </p14:cNvPr>
              <p14:cNvContentPartPr/>
              <p14:nvPr/>
            </p14:nvContentPartPr>
            <p14:xfrm>
              <a:off x="5226120" y="4807080"/>
              <a:ext cx="660600" cy="25560"/>
            </p14:xfrm>
          </p:contentPart>
        </mc:Choice>
        <mc:Fallback xmlns="">
          <p:pic>
            <p:nvPicPr>
              <p:cNvPr id="3" name="Ink 2">
                <a:extLst>
                  <a:ext uri="{FF2B5EF4-FFF2-40B4-BE49-F238E27FC236}">
                    <a16:creationId xmlns:a16="http://schemas.microsoft.com/office/drawing/2014/main" id="{0969E201-9F6E-C699-233B-EA8A199773AB}"/>
                  </a:ext>
                </a:extLst>
              </p:cNvPr>
              <p:cNvPicPr/>
              <p:nvPr/>
            </p:nvPicPr>
            <p:blipFill>
              <a:blip r:embed="rId4"/>
              <a:stretch>
                <a:fillRect/>
              </a:stretch>
            </p:blipFill>
            <p:spPr>
              <a:xfrm>
                <a:off x="5210280" y="4743720"/>
                <a:ext cx="6919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C232190D-4A10-93EA-AEC3-1CFC3FED178B}"/>
                  </a:ext>
                </a:extLst>
              </p14:cNvPr>
              <p14:cNvContentPartPr/>
              <p14:nvPr/>
            </p14:nvContentPartPr>
            <p14:xfrm>
              <a:off x="4559400" y="5079960"/>
              <a:ext cx="1346400" cy="19440"/>
            </p14:xfrm>
          </p:contentPart>
        </mc:Choice>
        <mc:Fallback xmlns="">
          <p:pic>
            <p:nvPicPr>
              <p:cNvPr id="6" name="Ink 5">
                <a:extLst>
                  <a:ext uri="{FF2B5EF4-FFF2-40B4-BE49-F238E27FC236}">
                    <a16:creationId xmlns:a16="http://schemas.microsoft.com/office/drawing/2014/main" id="{C232190D-4A10-93EA-AEC3-1CFC3FED178B}"/>
                  </a:ext>
                </a:extLst>
              </p:cNvPr>
              <p:cNvPicPr/>
              <p:nvPr/>
            </p:nvPicPr>
            <p:blipFill>
              <a:blip r:embed="rId6"/>
              <a:stretch>
                <a:fillRect/>
              </a:stretch>
            </p:blipFill>
            <p:spPr>
              <a:xfrm>
                <a:off x="4543560" y="5016600"/>
                <a:ext cx="137772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CDD45B65-ADE0-3C9F-DC50-59FF6410F9F9}"/>
                  </a:ext>
                </a:extLst>
              </p14:cNvPr>
              <p14:cNvContentPartPr/>
              <p14:nvPr/>
            </p14:nvContentPartPr>
            <p14:xfrm>
              <a:off x="4495680" y="5353200"/>
              <a:ext cx="1404000" cy="25560"/>
            </p14:xfrm>
          </p:contentPart>
        </mc:Choice>
        <mc:Fallback xmlns="">
          <p:pic>
            <p:nvPicPr>
              <p:cNvPr id="7" name="Ink 6">
                <a:extLst>
                  <a:ext uri="{FF2B5EF4-FFF2-40B4-BE49-F238E27FC236}">
                    <a16:creationId xmlns:a16="http://schemas.microsoft.com/office/drawing/2014/main" id="{CDD45B65-ADE0-3C9F-DC50-59FF6410F9F9}"/>
                  </a:ext>
                </a:extLst>
              </p:cNvPr>
              <p:cNvPicPr/>
              <p:nvPr/>
            </p:nvPicPr>
            <p:blipFill>
              <a:blip r:embed="rId8"/>
              <a:stretch>
                <a:fillRect/>
              </a:stretch>
            </p:blipFill>
            <p:spPr>
              <a:xfrm>
                <a:off x="4479840" y="5289840"/>
                <a:ext cx="14353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Ink 7">
                <a:extLst>
                  <a:ext uri="{FF2B5EF4-FFF2-40B4-BE49-F238E27FC236}">
                    <a16:creationId xmlns:a16="http://schemas.microsoft.com/office/drawing/2014/main" id="{BD5093CF-76E1-20F7-004E-939E41444057}"/>
                  </a:ext>
                </a:extLst>
              </p14:cNvPr>
              <p14:cNvContentPartPr/>
              <p14:nvPr/>
            </p14:nvContentPartPr>
            <p14:xfrm>
              <a:off x="5695920" y="4584600"/>
              <a:ext cx="502200" cy="6840"/>
            </p14:xfrm>
          </p:contentPart>
        </mc:Choice>
        <mc:Fallback xmlns="">
          <p:pic>
            <p:nvPicPr>
              <p:cNvPr id="8" name="Ink 7">
                <a:extLst>
                  <a:ext uri="{FF2B5EF4-FFF2-40B4-BE49-F238E27FC236}">
                    <a16:creationId xmlns:a16="http://schemas.microsoft.com/office/drawing/2014/main" id="{BD5093CF-76E1-20F7-004E-939E41444057}"/>
                  </a:ext>
                </a:extLst>
              </p:cNvPr>
              <p:cNvPicPr/>
              <p:nvPr/>
            </p:nvPicPr>
            <p:blipFill>
              <a:blip r:embed="rId10"/>
              <a:stretch>
                <a:fillRect/>
              </a:stretch>
            </p:blipFill>
            <p:spPr>
              <a:xfrm>
                <a:off x="5680080" y="4521240"/>
                <a:ext cx="5335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Ink 8">
                <a:extLst>
                  <a:ext uri="{FF2B5EF4-FFF2-40B4-BE49-F238E27FC236}">
                    <a16:creationId xmlns:a16="http://schemas.microsoft.com/office/drawing/2014/main" id="{B13F8A88-6C9B-3CF7-0E29-A497F6C272E3}"/>
                  </a:ext>
                </a:extLst>
              </p14:cNvPr>
              <p14:cNvContentPartPr/>
              <p14:nvPr/>
            </p14:nvContentPartPr>
            <p14:xfrm>
              <a:off x="5689440" y="4565520"/>
              <a:ext cx="540360" cy="13320"/>
            </p14:xfrm>
          </p:contentPart>
        </mc:Choice>
        <mc:Fallback xmlns="">
          <p:pic>
            <p:nvPicPr>
              <p:cNvPr id="9" name="Ink 8">
                <a:extLst>
                  <a:ext uri="{FF2B5EF4-FFF2-40B4-BE49-F238E27FC236}">
                    <a16:creationId xmlns:a16="http://schemas.microsoft.com/office/drawing/2014/main" id="{B13F8A88-6C9B-3CF7-0E29-A497F6C272E3}"/>
                  </a:ext>
                </a:extLst>
              </p:cNvPr>
              <p:cNvPicPr/>
              <p:nvPr/>
            </p:nvPicPr>
            <p:blipFill>
              <a:blip r:embed="rId12"/>
              <a:stretch>
                <a:fillRect/>
              </a:stretch>
            </p:blipFill>
            <p:spPr>
              <a:xfrm>
                <a:off x="5673600" y="4502160"/>
                <a:ext cx="571680" cy="140040"/>
              </a:xfrm>
              <a:prstGeom prst="rect">
                <a:avLst/>
              </a:prstGeom>
            </p:spPr>
          </p:pic>
        </mc:Fallback>
      </mc:AlternateContent>
    </p:spTree>
    <p:extLst>
      <p:ext uri="{BB962C8B-B14F-4D97-AF65-F5344CB8AC3E}">
        <p14:creationId xmlns:p14="http://schemas.microsoft.com/office/powerpoint/2010/main" val="15093185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B4AD94C-4781-B5A2-E970-B556809D0542}"/>
              </a:ext>
            </a:extLst>
          </p:cNvPr>
          <p:cNvSpPr>
            <a:spLocks noGrp="1"/>
          </p:cNvSpPr>
          <p:nvPr>
            <p:ph type="ctrTitle"/>
          </p:nvPr>
        </p:nvSpPr>
        <p:spPr/>
        <p:txBody>
          <a:bodyPr/>
          <a:lstStyle/>
          <a:p>
            <a:r>
              <a:rPr lang="fa-IR" dirty="0">
                <a:solidFill>
                  <a:srgbClr val="002060"/>
                </a:solidFill>
              </a:rPr>
              <a:t>ویرایش پنجم برنامه پیشگیری از</a:t>
            </a:r>
            <a:br>
              <a:rPr lang="fa-IR" dirty="0">
                <a:solidFill>
                  <a:srgbClr val="002060"/>
                </a:solidFill>
              </a:rPr>
            </a:br>
            <a:r>
              <a:rPr lang="fa-IR" dirty="0">
                <a:solidFill>
                  <a:srgbClr val="002060"/>
                </a:solidFill>
              </a:rPr>
              <a:t> بتا تالاسمی ماژور</a:t>
            </a:r>
            <a:endParaRPr lang="en-US" dirty="0">
              <a:solidFill>
                <a:srgbClr val="002060"/>
              </a:solidFill>
            </a:endParaRPr>
          </a:p>
        </p:txBody>
      </p:sp>
    </p:spTree>
    <p:extLst>
      <p:ext uri="{BB962C8B-B14F-4D97-AF65-F5344CB8AC3E}">
        <p14:creationId xmlns:p14="http://schemas.microsoft.com/office/powerpoint/2010/main" val="5362646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196D6E-BC12-2365-558B-3F06FC28D348}"/>
              </a:ext>
            </a:extLst>
          </p:cNvPr>
          <p:cNvPicPr>
            <a:picLocks noChangeAspect="1"/>
          </p:cNvPicPr>
          <p:nvPr/>
        </p:nvPicPr>
        <p:blipFill>
          <a:blip r:embed="rId2"/>
          <a:stretch>
            <a:fillRect/>
          </a:stretch>
        </p:blipFill>
        <p:spPr>
          <a:xfrm>
            <a:off x="432597" y="1628693"/>
            <a:ext cx="11326806" cy="1162212"/>
          </a:xfrm>
          <a:prstGeom prst="rect">
            <a:avLst/>
          </a:prstGeom>
        </p:spPr>
      </p:pic>
      <p:pic>
        <p:nvPicPr>
          <p:cNvPr id="5" name="Picture 4">
            <a:extLst>
              <a:ext uri="{FF2B5EF4-FFF2-40B4-BE49-F238E27FC236}">
                <a16:creationId xmlns:a16="http://schemas.microsoft.com/office/drawing/2014/main" id="{4F77DE74-A8EE-5B0C-2E33-6F45F2B3F674}"/>
              </a:ext>
            </a:extLst>
          </p:cNvPr>
          <p:cNvPicPr>
            <a:picLocks noChangeAspect="1"/>
          </p:cNvPicPr>
          <p:nvPr/>
        </p:nvPicPr>
        <p:blipFill>
          <a:blip r:embed="rId3"/>
          <a:stretch>
            <a:fillRect/>
          </a:stretch>
        </p:blipFill>
        <p:spPr>
          <a:xfrm>
            <a:off x="621115" y="3086493"/>
            <a:ext cx="11260121" cy="1581371"/>
          </a:xfrm>
          <a:prstGeom prst="rect">
            <a:avLst/>
          </a:prstGeom>
        </p:spPr>
      </p:pic>
      <p:sp>
        <p:nvSpPr>
          <p:cNvPr id="2" name="TextBox 1">
            <a:extLst>
              <a:ext uri="{FF2B5EF4-FFF2-40B4-BE49-F238E27FC236}">
                <a16:creationId xmlns:a16="http://schemas.microsoft.com/office/drawing/2014/main" id="{80E6D615-4D11-F334-8CB7-6AD10CFB1D5F}"/>
              </a:ext>
            </a:extLst>
          </p:cNvPr>
          <p:cNvSpPr txBox="1"/>
          <p:nvPr/>
        </p:nvSpPr>
        <p:spPr>
          <a:xfrm>
            <a:off x="5123551" y="452284"/>
            <a:ext cx="6253635" cy="830997"/>
          </a:xfrm>
          <a:prstGeom prst="rect">
            <a:avLst/>
          </a:prstGeom>
          <a:noFill/>
        </p:spPr>
        <p:txBody>
          <a:bodyPr wrap="none" rtlCol="0">
            <a:spAutoFit/>
          </a:bodyPr>
          <a:lstStyle/>
          <a:p>
            <a:pPr algn="r" rtl="1"/>
            <a:r>
              <a:rPr lang="fa-IR" sz="4800" dirty="0">
                <a:solidFill>
                  <a:schemeClr val="tx2">
                    <a:lumMod val="90000"/>
                    <a:lumOff val="10000"/>
                  </a:schemeClr>
                </a:solidFill>
              </a:rPr>
              <a:t>توضیحات مقدماتی برنامه پنجم</a:t>
            </a:r>
            <a:endParaRPr lang="en-US" sz="4800" dirty="0">
              <a:solidFill>
                <a:schemeClr val="tx2">
                  <a:lumMod val="90000"/>
                  <a:lumOff val="10000"/>
                </a:schemeClr>
              </a:solidFill>
            </a:endParaRPr>
          </a:p>
        </p:txBody>
      </p:sp>
      <p:pic>
        <p:nvPicPr>
          <p:cNvPr id="4" name="Content Placeholder 5">
            <a:extLst>
              <a:ext uri="{FF2B5EF4-FFF2-40B4-BE49-F238E27FC236}">
                <a16:creationId xmlns:a16="http://schemas.microsoft.com/office/drawing/2014/main" id="{A1AEBDB1-81B0-13A7-DB5B-868AF7D998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310763" y="4075470"/>
            <a:ext cx="3749959" cy="2812470"/>
          </a:xfrm>
          <a:prstGeom prst="rect">
            <a:avLst/>
          </a:prstGeom>
        </p:spPr>
      </p:pic>
    </p:spTree>
    <p:extLst>
      <p:ext uri="{BB962C8B-B14F-4D97-AF65-F5344CB8AC3E}">
        <p14:creationId xmlns:p14="http://schemas.microsoft.com/office/powerpoint/2010/main" val="42007025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A6BD8C-F1A8-B41A-EBF7-498DB10E4E8A}"/>
              </a:ext>
            </a:extLst>
          </p:cNvPr>
          <p:cNvPicPr>
            <a:picLocks noChangeAspect="1"/>
          </p:cNvPicPr>
          <p:nvPr/>
        </p:nvPicPr>
        <p:blipFill>
          <a:blip r:embed="rId2"/>
          <a:stretch>
            <a:fillRect/>
          </a:stretch>
        </p:blipFill>
        <p:spPr>
          <a:xfrm>
            <a:off x="234937" y="1029130"/>
            <a:ext cx="11722125" cy="2471209"/>
          </a:xfrm>
          <a:prstGeom prst="rect">
            <a:avLst/>
          </a:prstGeom>
        </p:spPr>
      </p:pic>
      <p:sp>
        <p:nvSpPr>
          <p:cNvPr id="4" name="TextBox 3">
            <a:extLst>
              <a:ext uri="{FF2B5EF4-FFF2-40B4-BE49-F238E27FC236}">
                <a16:creationId xmlns:a16="http://schemas.microsoft.com/office/drawing/2014/main" id="{979A6D05-7237-D395-6C0B-761BD2878B5C}"/>
              </a:ext>
            </a:extLst>
          </p:cNvPr>
          <p:cNvSpPr txBox="1"/>
          <p:nvPr/>
        </p:nvSpPr>
        <p:spPr>
          <a:xfrm>
            <a:off x="1106077" y="3996758"/>
            <a:ext cx="9987028" cy="1384995"/>
          </a:xfrm>
          <a:prstGeom prst="rect">
            <a:avLst/>
          </a:prstGeom>
          <a:noFill/>
        </p:spPr>
        <p:txBody>
          <a:bodyPr wrap="none" rtlCol="0">
            <a:spAutoFit/>
          </a:bodyPr>
          <a:lstStyle/>
          <a:p>
            <a:pPr algn="r" rtl="1"/>
            <a:r>
              <a:rPr lang="fa-IR" sz="2800" b="1" dirty="0">
                <a:solidFill>
                  <a:schemeClr val="tx2">
                    <a:lumMod val="90000"/>
                    <a:lumOff val="10000"/>
                  </a:schemeClr>
                </a:solidFill>
              </a:rPr>
              <a:t>هنوز هدف شناسایی 100% زوج های ناقل بوده </a:t>
            </a:r>
          </a:p>
          <a:p>
            <a:pPr algn="r" rtl="1"/>
            <a:r>
              <a:rPr lang="fa-IR" sz="2800" b="1" dirty="0">
                <a:solidFill>
                  <a:schemeClr val="tx2">
                    <a:lumMod val="90000"/>
                    <a:lumOff val="10000"/>
                  </a:schemeClr>
                </a:solidFill>
              </a:rPr>
              <a:t>بنابر این هدف پیشگیری 100% از بروز موارد جدید تالاسمی میباشد</a:t>
            </a:r>
          </a:p>
          <a:p>
            <a:pPr algn="r" rtl="1"/>
            <a:r>
              <a:rPr lang="fa-IR" sz="2800" b="1" dirty="0">
                <a:solidFill>
                  <a:schemeClr val="tx2">
                    <a:lumMod val="90000"/>
                    <a:lumOff val="10000"/>
                  </a:schemeClr>
                </a:solidFill>
              </a:rPr>
              <a:t>بنابر این پذیرش بروز تعداد محدود قاعدتا بنا به شرایط فعلی تصمیم گیری شده است</a:t>
            </a:r>
            <a:endParaRPr lang="en-US" sz="2800" b="1" dirty="0">
              <a:solidFill>
                <a:schemeClr val="tx2">
                  <a:lumMod val="90000"/>
                  <a:lumOff val="10000"/>
                </a:schemeClr>
              </a:solidFill>
            </a:endParaRPr>
          </a:p>
        </p:txBody>
      </p:sp>
      <p:sp>
        <p:nvSpPr>
          <p:cNvPr id="2" name="TextBox 1">
            <a:extLst>
              <a:ext uri="{FF2B5EF4-FFF2-40B4-BE49-F238E27FC236}">
                <a16:creationId xmlns:a16="http://schemas.microsoft.com/office/drawing/2014/main" id="{2CEC9EBA-320A-DFF5-45A1-14981A15CF20}"/>
              </a:ext>
            </a:extLst>
          </p:cNvPr>
          <p:cNvSpPr txBox="1"/>
          <p:nvPr/>
        </p:nvSpPr>
        <p:spPr>
          <a:xfrm>
            <a:off x="5556171" y="198133"/>
            <a:ext cx="6253635" cy="830997"/>
          </a:xfrm>
          <a:prstGeom prst="rect">
            <a:avLst/>
          </a:prstGeom>
          <a:noFill/>
        </p:spPr>
        <p:txBody>
          <a:bodyPr wrap="none" rtlCol="0">
            <a:spAutoFit/>
          </a:bodyPr>
          <a:lstStyle/>
          <a:p>
            <a:pPr algn="r" rtl="1"/>
            <a:r>
              <a:rPr lang="fa-IR" sz="4800" dirty="0">
                <a:solidFill>
                  <a:schemeClr val="tx2">
                    <a:lumMod val="90000"/>
                    <a:lumOff val="10000"/>
                  </a:schemeClr>
                </a:solidFill>
              </a:rPr>
              <a:t>توضیحات مقدماتی برنامه پنجم</a:t>
            </a:r>
            <a:endParaRPr lang="en-US" sz="4800" dirty="0">
              <a:solidFill>
                <a:schemeClr val="tx2">
                  <a:lumMod val="90000"/>
                  <a:lumOff val="10000"/>
                </a:schemeClr>
              </a:solidFill>
            </a:endParaRPr>
          </a:p>
        </p:txBody>
      </p:sp>
    </p:spTree>
    <p:extLst>
      <p:ext uri="{BB962C8B-B14F-4D97-AF65-F5344CB8AC3E}">
        <p14:creationId xmlns:p14="http://schemas.microsoft.com/office/powerpoint/2010/main" val="24940368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C3F851-AC6B-2648-FE4D-BF6F51D4FFE0}"/>
              </a:ext>
            </a:extLst>
          </p:cNvPr>
          <p:cNvPicPr>
            <a:picLocks noChangeAspect="1"/>
          </p:cNvPicPr>
          <p:nvPr/>
        </p:nvPicPr>
        <p:blipFill>
          <a:blip r:embed="rId2"/>
          <a:stretch>
            <a:fillRect/>
          </a:stretch>
        </p:blipFill>
        <p:spPr>
          <a:xfrm>
            <a:off x="971884" y="1278710"/>
            <a:ext cx="10621857" cy="1409897"/>
          </a:xfrm>
          <a:prstGeom prst="rect">
            <a:avLst/>
          </a:prstGeom>
        </p:spPr>
      </p:pic>
      <p:pic>
        <p:nvPicPr>
          <p:cNvPr id="5" name="Picture 4">
            <a:extLst>
              <a:ext uri="{FF2B5EF4-FFF2-40B4-BE49-F238E27FC236}">
                <a16:creationId xmlns:a16="http://schemas.microsoft.com/office/drawing/2014/main" id="{4C18D868-BD5C-C14D-09A0-719A119E9D0D}"/>
              </a:ext>
            </a:extLst>
          </p:cNvPr>
          <p:cNvPicPr>
            <a:picLocks noChangeAspect="1"/>
          </p:cNvPicPr>
          <p:nvPr/>
        </p:nvPicPr>
        <p:blipFill>
          <a:blip r:embed="rId3"/>
          <a:stretch>
            <a:fillRect/>
          </a:stretch>
        </p:blipFill>
        <p:spPr>
          <a:xfrm>
            <a:off x="876620" y="2895084"/>
            <a:ext cx="10717121" cy="1352739"/>
          </a:xfrm>
          <a:prstGeom prst="rect">
            <a:avLst/>
          </a:prstGeom>
        </p:spPr>
      </p:pic>
      <p:pic>
        <p:nvPicPr>
          <p:cNvPr id="7" name="Picture 6">
            <a:extLst>
              <a:ext uri="{FF2B5EF4-FFF2-40B4-BE49-F238E27FC236}">
                <a16:creationId xmlns:a16="http://schemas.microsoft.com/office/drawing/2014/main" id="{C45ACF31-2632-3997-C8FC-3A9338C08090}"/>
              </a:ext>
            </a:extLst>
          </p:cNvPr>
          <p:cNvPicPr>
            <a:picLocks noChangeAspect="1"/>
          </p:cNvPicPr>
          <p:nvPr/>
        </p:nvPicPr>
        <p:blipFill>
          <a:blip r:embed="rId4"/>
          <a:srcRect t="10133"/>
          <a:stretch>
            <a:fillRect/>
          </a:stretch>
        </p:blipFill>
        <p:spPr>
          <a:xfrm>
            <a:off x="799359" y="4454300"/>
            <a:ext cx="10498015" cy="1652286"/>
          </a:xfrm>
          <a:prstGeom prst="rect">
            <a:avLst/>
          </a:prstGeom>
        </p:spPr>
      </p:pic>
      <p:sp>
        <p:nvSpPr>
          <p:cNvPr id="2" name="TextBox 1">
            <a:extLst>
              <a:ext uri="{FF2B5EF4-FFF2-40B4-BE49-F238E27FC236}">
                <a16:creationId xmlns:a16="http://schemas.microsoft.com/office/drawing/2014/main" id="{A3D1D8D2-5845-5B62-BAC5-C4CE1BF96A7F}"/>
              </a:ext>
            </a:extLst>
          </p:cNvPr>
          <p:cNvSpPr txBox="1"/>
          <p:nvPr/>
        </p:nvSpPr>
        <p:spPr>
          <a:xfrm>
            <a:off x="5241539" y="335915"/>
            <a:ext cx="6253635" cy="830997"/>
          </a:xfrm>
          <a:prstGeom prst="rect">
            <a:avLst/>
          </a:prstGeom>
          <a:noFill/>
        </p:spPr>
        <p:txBody>
          <a:bodyPr wrap="none" rtlCol="0">
            <a:spAutoFit/>
          </a:bodyPr>
          <a:lstStyle/>
          <a:p>
            <a:pPr algn="r" rtl="1"/>
            <a:r>
              <a:rPr lang="fa-IR" sz="4800" dirty="0">
                <a:solidFill>
                  <a:schemeClr val="tx2">
                    <a:lumMod val="90000"/>
                    <a:lumOff val="10000"/>
                  </a:schemeClr>
                </a:solidFill>
              </a:rPr>
              <a:t>توضیحات مقدماتی برنامه پنجم</a:t>
            </a:r>
            <a:endParaRPr lang="en-US" sz="4800" dirty="0">
              <a:solidFill>
                <a:schemeClr val="tx2">
                  <a:lumMod val="90000"/>
                  <a:lumOff val="10000"/>
                </a:schemeClr>
              </a:solidFill>
            </a:endParaRPr>
          </a:p>
        </p:txBody>
      </p:sp>
    </p:spTree>
    <p:extLst>
      <p:ext uri="{BB962C8B-B14F-4D97-AF65-F5344CB8AC3E}">
        <p14:creationId xmlns:p14="http://schemas.microsoft.com/office/powerpoint/2010/main" val="14749477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8D64631-0216-6103-8AFA-78A8C080CDB2}"/>
              </a:ext>
            </a:extLst>
          </p:cNvPr>
          <p:cNvPicPr>
            <a:picLocks noChangeAspect="1"/>
          </p:cNvPicPr>
          <p:nvPr/>
        </p:nvPicPr>
        <p:blipFill>
          <a:blip r:embed="rId2"/>
          <a:stretch>
            <a:fillRect/>
          </a:stretch>
        </p:blipFill>
        <p:spPr>
          <a:xfrm>
            <a:off x="869757" y="2206908"/>
            <a:ext cx="10307488" cy="2686425"/>
          </a:xfrm>
          <a:prstGeom prst="rect">
            <a:avLst/>
          </a:prstGeom>
        </p:spPr>
      </p:pic>
      <p:sp>
        <p:nvSpPr>
          <p:cNvPr id="2" name="TextBox 1">
            <a:extLst>
              <a:ext uri="{FF2B5EF4-FFF2-40B4-BE49-F238E27FC236}">
                <a16:creationId xmlns:a16="http://schemas.microsoft.com/office/drawing/2014/main" id="{3906CBD7-858F-D25D-0408-46B252C3BB71}"/>
              </a:ext>
            </a:extLst>
          </p:cNvPr>
          <p:cNvSpPr txBox="1"/>
          <p:nvPr/>
        </p:nvSpPr>
        <p:spPr>
          <a:xfrm>
            <a:off x="1160206" y="452284"/>
            <a:ext cx="10583751" cy="830997"/>
          </a:xfrm>
          <a:prstGeom prst="rect">
            <a:avLst/>
          </a:prstGeom>
          <a:noFill/>
        </p:spPr>
        <p:txBody>
          <a:bodyPr wrap="square" rtlCol="0">
            <a:spAutoFit/>
          </a:bodyPr>
          <a:lstStyle/>
          <a:p>
            <a:pPr algn="r" rtl="1"/>
            <a:r>
              <a:rPr lang="fa-IR" sz="4800" dirty="0">
                <a:solidFill>
                  <a:schemeClr val="tx2">
                    <a:lumMod val="90000"/>
                    <a:lumOff val="10000"/>
                  </a:schemeClr>
                </a:solidFill>
              </a:rPr>
              <a:t>یک نکته در مورد اجرای </a:t>
            </a:r>
            <a:r>
              <a:rPr lang="fa-IR" sz="4800" u="sng" dirty="0">
                <a:solidFill>
                  <a:schemeClr val="tx2">
                    <a:lumMod val="90000"/>
                    <a:lumOff val="10000"/>
                  </a:schemeClr>
                </a:solidFill>
              </a:rPr>
              <a:t>استراتژی سوم:</a:t>
            </a:r>
            <a:endParaRPr lang="en-US" sz="4800" u="sng" dirty="0">
              <a:solidFill>
                <a:schemeClr val="tx2">
                  <a:lumMod val="90000"/>
                  <a:lumOff val="10000"/>
                </a:schemeClr>
              </a:solidFill>
            </a:endParaRPr>
          </a:p>
        </p:txBody>
      </p:sp>
      <mc:AlternateContent xmlns:mc="http://schemas.openxmlformats.org/markup-compatibility/2006" xmlns:p14="http://schemas.microsoft.com/office/powerpoint/2010/main">
        <mc:Choice Requires="p14">
          <p:contentPart p14:bwMode="auto" r:id="rId3">
            <p14:nvContentPartPr>
              <p14:cNvPr id="14" name="Ink 13">
                <a:extLst>
                  <a:ext uri="{FF2B5EF4-FFF2-40B4-BE49-F238E27FC236}">
                    <a16:creationId xmlns:a16="http://schemas.microsoft.com/office/drawing/2014/main" id="{15046608-C6D3-8751-FBD2-CFDF8CBC3856}"/>
                  </a:ext>
                </a:extLst>
              </p14:cNvPr>
              <p14:cNvContentPartPr/>
              <p14:nvPr/>
            </p14:nvContentPartPr>
            <p14:xfrm>
              <a:off x="2959200" y="4743360"/>
              <a:ext cx="360" cy="360"/>
            </p14:xfrm>
          </p:contentPart>
        </mc:Choice>
        <mc:Fallback xmlns="">
          <p:pic>
            <p:nvPicPr>
              <p:cNvPr id="14" name="Ink 13">
                <a:extLst>
                  <a:ext uri="{FF2B5EF4-FFF2-40B4-BE49-F238E27FC236}">
                    <a16:creationId xmlns:a16="http://schemas.microsoft.com/office/drawing/2014/main" id="{15046608-C6D3-8751-FBD2-CFDF8CBC3856}"/>
                  </a:ext>
                </a:extLst>
              </p:cNvPr>
              <p:cNvPicPr/>
              <p:nvPr/>
            </p:nvPicPr>
            <p:blipFill>
              <a:blip r:embed="rId21"/>
              <a:stretch>
                <a:fillRect/>
              </a:stretch>
            </p:blipFill>
            <p:spPr>
              <a:xfrm>
                <a:off x="2943360" y="4680000"/>
                <a:ext cx="31680" cy="127080"/>
              </a:xfrm>
              <a:prstGeom prst="rect">
                <a:avLst/>
              </a:prstGeom>
            </p:spPr>
          </p:pic>
        </mc:Fallback>
      </mc:AlternateContent>
    </p:spTree>
    <p:extLst>
      <p:ext uri="{BB962C8B-B14F-4D97-AF65-F5344CB8AC3E}">
        <p14:creationId xmlns:p14="http://schemas.microsoft.com/office/powerpoint/2010/main" val="21895940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4CE14-F90B-E401-DDDC-9AC96AA60B01}"/>
              </a:ext>
            </a:extLst>
          </p:cNvPr>
          <p:cNvSpPr>
            <a:spLocks noGrp="1"/>
          </p:cNvSpPr>
          <p:nvPr>
            <p:ph type="ctrTitle"/>
          </p:nvPr>
        </p:nvSpPr>
        <p:spPr>
          <a:xfrm>
            <a:off x="1455174" y="1790956"/>
            <a:ext cx="9144000" cy="2387600"/>
          </a:xfrm>
        </p:spPr>
        <p:txBody>
          <a:bodyPr>
            <a:normAutofit fontScale="90000"/>
          </a:bodyPr>
          <a:lstStyle/>
          <a:p>
            <a:pPr rtl="1"/>
            <a:r>
              <a:rPr lang="fa-IR" dirty="0"/>
              <a:t>مرحله اول  و دوم:</a:t>
            </a:r>
            <a:br>
              <a:rPr lang="fa-IR" dirty="0"/>
            </a:br>
            <a:br>
              <a:rPr lang="fa-IR" dirty="0"/>
            </a:br>
            <a:r>
              <a:rPr lang="fa-IR" dirty="0"/>
              <a:t>آزمایشات زوج</a:t>
            </a:r>
            <a:endParaRPr lang="en-US" dirty="0"/>
          </a:p>
        </p:txBody>
      </p:sp>
    </p:spTree>
    <p:extLst>
      <p:ext uri="{BB962C8B-B14F-4D97-AF65-F5344CB8AC3E}">
        <p14:creationId xmlns:p14="http://schemas.microsoft.com/office/powerpoint/2010/main" val="11870294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7BB3691-1DF7-F04D-5213-36FF11EB2F18}"/>
              </a:ext>
            </a:extLst>
          </p:cNvPr>
          <p:cNvPicPr>
            <a:picLocks noChangeAspect="1"/>
          </p:cNvPicPr>
          <p:nvPr/>
        </p:nvPicPr>
        <p:blipFill>
          <a:blip r:embed="rId2"/>
          <a:stretch>
            <a:fillRect/>
          </a:stretch>
        </p:blipFill>
        <p:spPr>
          <a:xfrm>
            <a:off x="482239" y="580627"/>
            <a:ext cx="11050542" cy="2848373"/>
          </a:xfrm>
          <a:prstGeom prst="rect">
            <a:avLst/>
          </a:prstGeom>
        </p:spPr>
      </p:pic>
      <p:sp>
        <p:nvSpPr>
          <p:cNvPr id="6" name="TextBox 5">
            <a:extLst>
              <a:ext uri="{FF2B5EF4-FFF2-40B4-BE49-F238E27FC236}">
                <a16:creationId xmlns:a16="http://schemas.microsoft.com/office/drawing/2014/main" id="{CA102051-A872-B54E-16E3-2BDE3FDD9CED}"/>
              </a:ext>
            </a:extLst>
          </p:cNvPr>
          <p:cNvSpPr txBox="1"/>
          <p:nvPr/>
        </p:nvSpPr>
        <p:spPr>
          <a:xfrm>
            <a:off x="1101213" y="4532023"/>
            <a:ext cx="9989573" cy="1384995"/>
          </a:xfrm>
          <a:prstGeom prst="rect">
            <a:avLst/>
          </a:prstGeom>
          <a:noFill/>
        </p:spPr>
        <p:txBody>
          <a:bodyPr wrap="square" rtlCol="0">
            <a:spAutoFit/>
          </a:bodyPr>
          <a:lstStyle/>
          <a:p>
            <a:pPr algn="r" rtl="1"/>
            <a:r>
              <a:rPr lang="fa-IR" sz="2800" b="1" dirty="0">
                <a:solidFill>
                  <a:schemeClr val="tx2">
                    <a:lumMod val="90000"/>
                    <a:lumOff val="10000"/>
                  </a:schemeClr>
                </a:solidFill>
              </a:rPr>
              <a:t>هدف از ابلاغ  این ویرایش کاش موارد ارجاع به سیستم مراقبت، </a:t>
            </a:r>
          </a:p>
          <a:p>
            <a:pPr algn="r" rtl="1"/>
            <a:r>
              <a:rPr lang="fa-IR" sz="2800" b="1" dirty="0">
                <a:solidFill>
                  <a:schemeClr val="tx2">
                    <a:lumMod val="90000"/>
                    <a:lumOff val="10000"/>
                  </a:schemeClr>
                </a:solidFill>
              </a:rPr>
              <a:t>و در نتیجه کاهش فشار بر سیستم مراقبت و صرفه جویی در هزینه ها  میباشد</a:t>
            </a:r>
          </a:p>
          <a:p>
            <a:pPr algn="r" rtl="1"/>
            <a:r>
              <a:rPr lang="fa-IR" sz="2800" b="1" dirty="0">
                <a:solidFill>
                  <a:schemeClr val="tx2">
                    <a:lumMod val="90000"/>
                    <a:lumOff val="10000"/>
                  </a:schemeClr>
                </a:solidFill>
              </a:rPr>
              <a:t>(با پذیرش ریسک پایین)</a:t>
            </a:r>
            <a:endParaRPr lang="en-US" sz="2800" b="1" dirty="0">
              <a:solidFill>
                <a:schemeClr val="tx2">
                  <a:lumMod val="90000"/>
                  <a:lumOff val="10000"/>
                </a:schemeClr>
              </a:solidFill>
            </a:endParaRPr>
          </a:p>
        </p:txBody>
      </p:sp>
    </p:spTree>
    <p:extLst>
      <p:ext uri="{BB962C8B-B14F-4D97-AF65-F5344CB8AC3E}">
        <p14:creationId xmlns:p14="http://schemas.microsoft.com/office/powerpoint/2010/main" val="23504161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7E1D2B-D759-6709-9D84-1FD3A345C196}"/>
              </a:ext>
            </a:extLst>
          </p:cNvPr>
          <p:cNvPicPr>
            <a:picLocks noChangeAspect="1"/>
          </p:cNvPicPr>
          <p:nvPr/>
        </p:nvPicPr>
        <p:blipFill>
          <a:blip r:embed="rId2"/>
          <a:stretch>
            <a:fillRect/>
          </a:stretch>
        </p:blipFill>
        <p:spPr>
          <a:xfrm>
            <a:off x="893287" y="1217638"/>
            <a:ext cx="10783805" cy="2114845"/>
          </a:xfrm>
          <a:prstGeom prst="rect">
            <a:avLst/>
          </a:prstGeom>
        </p:spPr>
      </p:pic>
      <p:pic>
        <p:nvPicPr>
          <p:cNvPr id="5" name="Picture 4">
            <a:extLst>
              <a:ext uri="{FF2B5EF4-FFF2-40B4-BE49-F238E27FC236}">
                <a16:creationId xmlns:a16="http://schemas.microsoft.com/office/drawing/2014/main" id="{E86786CE-367B-DBB7-C41E-F24D6AEF4790}"/>
              </a:ext>
            </a:extLst>
          </p:cNvPr>
          <p:cNvPicPr>
            <a:picLocks noChangeAspect="1"/>
          </p:cNvPicPr>
          <p:nvPr/>
        </p:nvPicPr>
        <p:blipFill>
          <a:blip r:embed="rId3"/>
          <a:stretch>
            <a:fillRect/>
          </a:stretch>
        </p:blipFill>
        <p:spPr>
          <a:xfrm>
            <a:off x="609812" y="3429000"/>
            <a:ext cx="11193437" cy="2629267"/>
          </a:xfrm>
          <a:prstGeom prst="rect">
            <a:avLst/>
          </a:prstGeom>
        </p:spPr>
      </p:pic>
      <p:sp>
        <p:nvSpPr>
          <p:cNvPr id="2" name="TextBox 1">
            <a:extLst>
              <a:ext uri="{FF2B5EF4-FFF2-40B4-BE49-F238E27FC236}">
                <a16:creationId xmlns:a16="http://schemas.microsoft.com/office/drawing/2014/main" id="{B6181718-08BE-80BB-67F2-9958C5D34E93}"/>
              </a:ext>
            </a:extLst>
          </p:cNvPr>
          <p:cNvSpPr txBox="1"/>
          <p:nvPr/>
        </p:nvSpPr>
        <p:spPr>
          <a:xfrm>
            <a:off x="4045384" y="430401"/>
            <a:ext cx="6899646" cy="584775"/>
          </a:xfrm>
          <a:prstGeom prst="rect">
            <a:avLst/>
          </a:prstGeom>
          <a:noFill/>
        </p:spPr>
        <p:txBody>
          <a:bodyPr wrap="none" rtlCol="0">
            <a:spAutoFit/>
          </a:bodyPr>
          <a:lstStyle/>
          <a:p>
            <a:pPr algn="r" rtl="1"/>
            <a:r>
              <a:rPr lang="fa-IR" sz="3200" b="1" dirty="0">
                <a:solidFill>
                  <a:schemeClr val="tx2">
                    <a:lumMod val="90000"/>
                    <a:lumOff val="10000"/>
                  </a:schemeClr>
                </a:solidFill>
              </a:rPr>
              <a:t>دو مرحله اول ویرایش پنجم مشابه ویرایش چهارم</a:t>
            </a:r>
            <a:endParaRPr lang="en-US" sz="3200" b="1" dirty="0">
              <a:solidFill>
                <a:schemeClr val="tx2">
                  <a:lumMod val="90000"/>
                  <a:lumOff val="10000"/>
                </a:schemeClr>
              </a:solidFill>
            </a:endParaRPr>
          </a:p>
        </p:txBody>
      </p:sp>
    </p:spTree>
    <p:extLst>
      <p:ext uri="{BB962C8B-B14F-4D97-AF65-F5344CB8AC3E}">
        <p14:creationId xmlns:p14="http://schemas.microsoft.com/office/powerpoint/2010/main" val="29556930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262E438-AC60-1DC4-A4F1-D1A6BF72391D}"/>
              </a:ext>
            </a:extLst>
          </p:cNvPr>
          <p:cNvPicPr>
            <a:picLocks noChangeAspect="1"/>
          </p:cNvPicPr>
          <p:nvPr/>
        </p:nvPicPr>
        <p:blipFill>
          <a:blip r:embed="rId2"/>
          <a:srcRect t="6705" b="4959"/>
          <a:stretch>
            <a:fillRect/>
          </a:stretch>
        </p:blipFill>
        <p:spPr>
          <a:xfrm>
            <a:off x="716377" y="2182762"/>
            <a:ext cx="10936226" cy="2036490"/>
          </a:xfrm>
          <a:prstGeom prst="rect">
            <a:avLst/>
          </a:prstGeom>
        </p:spPr>
      </p:pic>
      <p:sp>
        <p:nvSpPr>
          <p:cNvPr id="2" name="TextBox 1">
            <a:extLst>
              <a:ext uri="{FF2B5EF4-FFF2-40B4-BE49-F238E27FC236}">
                <a16:creationId xmlns:a16="http://schemas.microsoft.com/office/drawing/2014/main" id="{DE36C055-91A3-30A0-8743-2F0430A9F0A7}"/>
              </a:ext>
            </a:extLst>
          </p:cNvPr>
          <p:cNvSpPr txBox="1"/>
          <p:nvPr/>
        </p:nvSpPr>
        <p:spPr>
          <a:xfrm>
            <a:off x="4232197" y="990840"/>
            <a:ext cx="6899646" cy="584775"/>
          </a:xfrm>
          <a:prstGeom prst="rect">
            <a:avLst/>
          </a:prstGeom>
          <a:noFill/>
        </p:spPr>
        <p:txBody>
          <a:bodyPr wrap="none" rtlCol="0">
            <a:spAutoFit/>
          </a:bodyPr>
          <a:lstStyle/>
          <a:p>
            <a:pPr algn="r" rtl="1"/>
            <a:r>
              <a:rPr lang="fa-IR" sz="3200" b="1" dirty="0">
                <a:solidFill>
                  <a:schemeClr val="tx2">
                    <a:lumMod val="90000"/>
                    <a:lumOff val="10000"/>
                  </a:schemeClr>
                </a:solidFill>
              </a:rPr>
              <a:t>دو مرحله اول ویرایش پنجم مشابه ویرایش چهارم</a:t>
            </a:r>
            <a:endParaRPr lang="en-US" sz="3200" b="1" dirty="0">
              <a:solidFill>
                <a:schemeClr val="tx2">
                  <a:lumMod val="90000"/>
                  <a:lumOff val="10000"/>
                </a:schemeClr>
              </a:solidFill>
            </a:endParaRPr>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65B04521-2261-3DD2-643F-97E9EFCB03F5}"/>
                  </a:ext>
                </a:extLst>
              </p14:cNvPr>
              <p14:cNvContentPartPr/>
              <p14:nvPr/>
            </p14:nvContentPartPr>
            <p14:xfrm>
              <a:off x="9232920" y="3213000"/>
              <a:ext cx="590760" cy="360"/>
            </p14:xfrm>
          </p:contentPart>
        </mc:Choice>
        <mc:Fallback xmlns="">
          <p:pic>
            <p:nvPicPr>
              <p:cNvPr id="4" name="Ink 3">
                <a:extLst>
                  <a:ext uri="{FF2B5EF4-FFF2-40B4-BE49-F238E27FC236}">
                    <a16:creationId xmlns:a16="http://schemas.microsoft.com/office/drawing/2014/main" id="{65B04521-2261-3DD2-643F-97E9EFCB03F5}"/>
                  </a:ext>
                </a:extLst>
              </p:cNvPr>
              <p:cNvPicPr/>
              <p:nvPr/>
            </p:nvPicPr>
            <p:blipFill>
              <a:blip r:embed="rId4"/>
              <a:stretch>
                <a:fillRect/>
              </a:stretch>
            </p:blipFill>
            <p:spPr>
              <a:xfrm>
                <a:off x="9217080" y="3149640"/>
                <a:ext cx="62208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BFAAD6AC-C6D4-CD5E-8E17-EABA164EA812}"/>
                  </a:ext>
                </a:extLst>
              </p14:cNvPr>
              <p14:cNvContentPartPr/>
              <p14:nvPr/>
            </p14:nvContentPartPr>
            <p14:xfrm>
              <a:off x="9264600" y="3238560"/>
              <a:ext cx="616320" cy="51120"/>
            </p14:xfrm>
          </p:contentPart>
        </mc:Choice>
        <mc:Fallback xmlns="">
          <p:pic>
            <p:nvPicPr>
              <p:cNvPr id="5" name="Ink 4">
                <a:extLst>
                  <a:ext uri="{FF2B5EF4-FFF2-40B4-BE49-F238E27FC236}">
                    <a16:creationId xmlns:a16="http://schemas.microsoft.com/office/drawing/2014/main" id="{BFAAD6AC-C6D4-CD5E-8E17-EABA164EA812}"/>
                  </a:ext>
                </a:extLst>
              </p:cNvPr>
              <p:cNvPicPr/>
              <p:nvPr/>
            </p:nvPicPr>
            <p:blipFill>
              <a:blip r:embed="rId6"/>
              <a:stretch>
                <a:fillRect/>
              </a:stretch>
            </p:blipFill>
            <p:spPr>
              <a:xfrm>
                <a:off x="9248760" y="3175200"/>
                <a:ext cx="64764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8BC8AD4F-22EF-CAF6-BCA1-2D72238D2B33}"/>
                  </a:ext>
                </a:extLst>
              </p14:cNvPr>
              <p14:cNvContentPartPr/>
              <p14:nvPr/>
            </p14:nvContentPartPr>
            <p14:xfrm>
              <a:off x="9264600" y="3137040"/>
              <a:ext cx="514800" cy="6480"/>
            </p14:xfrm>
          </p:contentPart>
        </mc:Choice>
        <mc:Fallback xmlns="">
          <p:pic>
            <p:nvPicPr>
              <p:cNvPr id="6" name="Ink 5">
                <a:extLst>
                  <a:ext uri="{FF2B5EF4-FFF2-40B4-BE49-F238E27FC236}">
                    <a16:creationId xmlns:a16="http://schemas.microsoft.com/office/drawing/2014/main" id="{8BC8AD4F-22EF-CAF6-BCA1-2D72238D2B33}"/>
                  </a:ext>
                </a:extLst>
              </p:cNvPr>
              <p:cNvPicPr/>
              <p:nvPr/>
            </p:nvPicPr>
            <p:blipFill>
              <a:blip r:embed="rId8"/>
              <a:stretch>
                <a:fillRect/>
              </a:stretch>
            </p:blipFill>
            <p:spPr>
              <a:xfrm>
                <a:off x="9248760" y="3073680"/>
                <a:ext cx="5461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Ink 6">
                <a:extLst>
                  <a:ext uri="{FF2B5EF4-FFF2-40B4-BE49-F238E27FC236}">
                    <a16:creationId xmlns:a16="http://schemas.microsoft.com/office/drawing/2014/main" id="{1B0B1105-0368-FE06-8D9D-796244D3ECDF}"/>
                  </a:ext>
                </a:extLst>
              </p14:cNvPr>
              <p14:cNvContentPartPr/>
              <p14:nvPr/>
            </p14:nvContentPartPr>
            <p14:xfrm>
              <a:off x="5892840" y="3225960"/>
              <a:ext cx="2070360" cy="32040"/>
            </p14:xfrm>
          </p:contentPart>
        </mc:Choice>
        <mc:Fallback xmlns="">
          <p:pic>
            <p:nvPicPr>
              <p:cNvPr id="7" name="Ink 6">
                <a:extLst>
                  <a:ext uri="{FF2B5EF4-FFF2-40B4-BE49-F238E27FC236}">
                    <a16:creationId xmlns:a16="http://schemas.microsoft.com/office/drawing/2014/main" id="{1B0B1105-0368-FE06-8D9D-796244D3ECDF}"/>
                  </a:ext>
                </a:extLst>
              </p:cNvPr>
              <p:cNvPicPr/>
              <p:nvPr/>
            </p:nvPicPr>
            <p:blipFill>
              <a:blip r:embed="rId10"/>
              <a:stretch>
                <a:fillRect/>
              </a:stretch>
            </p:blipFill>
            <p:spPr>
              <a:xfrm>
                <a:off x="5877000" y="3162600"/>
                <a:ext cx="210168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Ink 7">
                <a:extLst>
                  <a:ext uri="{FF2B5EF4-FFF2-40B4-BE49-F238E27FC236}">
                    <a16:creationId xmlns:a16="http://schemas.microsoft.com/office/drawing/2014/main" id="{1E02CEC2-F4EF-E8C3-0D5A-933858EFA741}"/>
                  </a:ext>
                </a:extLst>
              </p14:cNvPr>
              <p14:cNvContentPartPr/>
              <p14:nvPr/>
            </p14:nvContentPartPr>
            <p14:xfrm>
              <a:off x="5905440" y="3137040"/>
              <a:ext cx="2057760" cy="38160"/>
            </p14:xfrm>
          </p:contentPart>
        </mc:Choice>
        <mc:Fallback xmlns="">
          <p:pic>
            <p:nvPicPr>
              <p:cNvPr id="8" name="Ink 7">
                <a:extLst>
                  <a:ext uri="{FF2B5EF4-FFF2-40B4-BE49-F238E27FC236}">
                    <a16:creationId xmlns:a16="http://schemas.microsoft.com/office/drawing/2014/main" id="{1E02CEC2-F4EF-E8C3-0D5A-933858EFA741}"/>
                  </a:ext>
                </a:extLst>
              </p:cNvPr>
              <p:cNvPicPr/>
              <p:nvPr/>
            </p:nvPicPr>
            <p:blipFill>
              <a:blip r:embed="rId12"/>
              <a:stretch>
                <a:fillRect/>
              </a:stretch>
            </p:blipFill>
            <p:spPr>
              <a:xfrm>
                <a:off x="5889600" y="3073680"/>
                <a:ext cx="20890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Ink 8">
                <a:extLst>
                  <a:ext uri="{FF2B5EF4-FFF2-40B4-BE49-F238E27FC236}">
                    <a16:creationId xmlns:a16="http://schemas.microsoft.com/office/drawing/2014/main" id="{73BE49B8-406E-986C-53F0-8487F8FAEF22}"/>
                  </a:ext>
                </a:extLst>
              </p14:cNvPr>
              <p14:cNvContentPartPr/>
              <p14:nvPr/>
            </p14:nvContentPartPr>
            <p14:xfrm>
              <a:off x="8140680" y="3613320"/>
              <a:ext cx="1467360" cy="25560"/>
            </p14:xfrm>
          </p:contentPart>
        </mc:Choice>
        <mc:Fallback xmlns="">
          <p:pic>
            <p:nvPicPr>
              <p:cNvPr id="9" name="Ink 8">
                <a:extLst>
                  <a:ext uri="{FF2B5EF4-FFF2-40B4-BE49-F238E27FC236}">
                    <a16:creationId xmlns:a16="http://schemas.microsoft.com/office/drawing/2014/main" id="{73BE49B8-406E-986C-53F0-8487F8FAEF22}"/>
                  </a:ext>
                </a:extLst>
              </p:cNvPr>
              <p:cNvPicPr/>
              <p:nvPr/>
            </p:nvPicPr>
            <p:blipFill>
              <a:blip r:embed="rId14"/>
              <a:stretch>
                <a:fillRect/>
              </a:stretch>
            </p:blipFill>
            <p:spPr>
              <a:xfrm>
                <a:off x="8124840" y="3549960"/>
                <a:ext cx="149868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Ink 9">
                <a:extLst>
                  <a:ext uri="{FF2B5EF4-FFF2-40B4-BE49-F238E27FC236}">
                    <a16:creationId xmlns:a16="http://schemas.microsoft.com/office/drawing/2014/main" id="{7585FD8B-9FAA-75FD-3CC6-AB6877D84E1B}"/>
                  </a:ext>
                </a:extLst>
              </p14:cNvPr>
              <p14:cNvContentPartPr/>
              <p14:nvPr/>
            </p14:nvContentPartPr>
            <p14:xfrm>
              <a:off x="8159760" y="3524400"/>
              <a:ext cx="1435320" cy="152640"/>
            </p14:xfrm>
          </p:contentPart>
        </mc:Choice>
        <mc:Fallback xmlns="">
          <p:pic>
            <p:nvPicPr>
              <p:cNvPr id="10" name="Ink 9">
                <a:extLst>
                  <a:ext uri="{FF2B5EF4-FFF2-40B4-BE49-F238E27FC236}">
                    <a16:creationId xmlns:a16="http://schemas.microsoft.com/office/drawing/2014/main" id="{7585FD8B-9FAA-75FD-3CC6-AB6877D84E1B}"/>
                  </a:ext>
                </a:extLst>
              </p:cNvPr>
              <p:cNvPicPr/>
              <p:nvPr/>
            </p:nvPicPr>
            <p:blipFill>
              <a:blip r:embed="rId16"/>
              <a:stretch>
                <a:fillRect/>
              </a:stretch>
            </p:blipFill>
            <p:spPr>
              <a:xfrm>
                <a:off x="8143920" y="3461040"/>
                <a:ext cx="1466640" cy="2793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1" name="Ink 10">
                <a:extLst>
                  <a:ext uri="{FF2B5EF4-FFF2-40B4-BE49-F238E27FC236}">
                    <a16:creationId xmlns:a16="http://schemas.microsoft.com/office/drawing/2014/main" id="{41678293-02FE-5C6C-1E65-7C7EDEEFE116}"/>
                  </a:ext>
                </a:extLst>
              </p14:cNvPr>
              <p14:cNvContentPartPr/>
              <p14:nvPr/>
            </p14:nvContentPartPr>
            <p14:xfrm>
              <a:off x="7277040" y="2355840"/>
              <a:ext cx="2311920" cy="89280"/>
            </p14:xfrm>
          </p:contentPart>
        </mc:Choice>
        <mc:Fallback xmlns="">
          <p:pic>
            <p:nvPicPr>
              <p:cNvPr id="11" name="Ink 10">
                <a:extLst>
                  <a:ext uri="{FF2B5EF4-FFF2-40B4-BE49-F238E27FC236}">
                    <a16:creationId xmlns:a16="http://schemas.microsoft.com/office/drawing/2014/main" id="{41678293-02FE-5C6C-1E65-7C7EDEEFE116}"/>
                  </a:ext>
                </a:extLst>
              </p:cNvPr>
              <p:cNvPicPr/>
              <p:nvPr/>
            </p:nvPicPr>
            <p:blipFill>
              <a:blip r:embed="rId18"/>
              <a:stretch>
                <a:fillRect/>
              </a:stretch>
            </p:blipFill>
            <p:spPr>
              <a:xfrm>
                <a:off x="7261200" y="2292480"/>
                <a:ext cx="234324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2" name="Ink 11">
                <a:extLst>
                  <a:ext uri="{FF2B5EF4-FFF2-40B4-BE49-F238E27FC236}">
                    <a16:creationId xmlns:a16="http://schemas.microsoft.com/office/drawing/2014/main" id="{3047C2BB-62D2-A54B-EBDE-051D32EAE6D8}"/>
                  </a:ext>
                </a:extLst>
              </p14:cNvPr>
              <p14:cNvContentPartPr/>
              <p14:nvPr/>
            </p14:nvContentPartPr>
            <p14:xfrm>
              <a:off x="7245360" y="2413080"/>
              <a:ext cx="2375280" cy="76320"/>
            </p14:xfrm>
          </p:contentPart>
        </mc:Choice>
        <mc:Fallback xmlns="">
          <p:pic>
            <p:nvPicPr>
              <p:cNvPr id="12" name="Ink 11">
                <a:extLst>
                  <a:ext uri="{FF2B5EF4-FFF2-40B4-BE49-F238E27FC236}">
                    <a16:creationId xmlns:a16="http://schemas.microsoft.com/office/drawing/2014/main" id="{3047C2BB-62D2-A54B-EBDE-051D32EAE6D8}"/>
                  </a:ext>
                </a:extLst>
              </p:cNvPr>
              <p:cNvPicPr/>
              <p:nvPr/>
            </p:nvPicPr>
            <p:blipFill>
              <a:blip r:embed="rId20"/>
              <a:stretch>
                <a:fillRect/>
              </a:stretch>
            </p:blipFill>
            <p:spPr>
              <a:xfrm>
                <a:off x="7229520" y="2349720"/>
                <a:ext cx="240660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3" name="Ink 12">
                <a:extLst>
                  <a:ext uri="{FF2B5EF4-FFF2-40B4-BE49-F238E27FC236}">
                    <a16:creationId xmlns:a16="http://schemas.microsoft.com/office/drawing/2014/main" id="{31D7F900-04FC-61AB-1122-7357578F6D7D}"/>
                  </a:ext>
                </a:extLst>
              </p14:cNvPr>
              <p14:cNvContentPartPr/>
              <p14:nvPr/>
            </p14:nvContentPartPr>
            <p14:xfrm>
              <a:off x="7264440" y="2317680"/>
              <a:ext cx="2070360" cy="101880"/>
            </p14:xfrm>
          </p:contentPart>
        </mc:Choice>
        <mc:Fallback xmlns="">
          <p:pic>
            <p:nvPicPr>
              <p:cNvPr id="13" name="Ink 12">
                <a:extLst>
                  <a:ext uri="{FF2B5EF4-FFF2-40B4-BE49-F238E27FC236}">
                    <a16:creationId xmlns:a16="http://schemas.microsoft.com/office/drawing/2014/main" id="{31D7F900-04FC-61AB-1122-7357578F6D7D}"/>
                  </a:ext>
                </a:extLst>
              </p:cNvPr>
              <p:cNvPicPr/>
              <p:nvPr/>
            </p:nvPicPr>
            <p:blipFill>
              <a:blip r:embed="rId22"/>
              <a:stretch>
                <a:fillRect/>
              </a:stretch>
            </p:blipFill>
            <p:spPr>
              <a:xfrm>
                <a:off x="7248600" y="2254320"/>
                <a:ext cx="2101680" cy="228600"/>
              </a:xfrm>
              <a:prstGeom prst="rect">
                <a:avLst/>
              </a:prstGeom>
            </p:spPr>
          </p:pic>
        </mc:Fallback>
      </mc:AlternateContent>
    </p:spTree>
    <p:extLst>
      <p:ext uri="{BB962C8B-B14F-4D97-AF65-F5344CB8AC3E}">
        <p14:creationId xmlns:p14="http://schemas.microsoft.com/office/powerpoint/2010/main" val="3292380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554E5-9FA5-4963-6C7D-97261A94728A}"/>
              </a:ext>
            </a:extLst>
          </p:cNvPr>
          <p:cNvSpPr>
            <a:spLocks noGrp="1"/>
          </p:cNvSpPr>
          <p:nvPr>
            <p:ph type="ctrTitle"/>
          </p:nvPr>
        </p:nvSpPr>
        <p:spPr/>
        <p:txBody>
          <a:bodyPr/>
          <a:lstStyle/>
          <a:p>
            <a:r>
              <a:rPr lang="fa-IR" dirty="0"/>
              <a:t>مرحله سوم</a:t>
            </a:r>
            <a:br>
              <a:rPr lang="fa-IR" dirty="0"/>
            </a:br>
            <a:r>
              <a:rPr lang="fa-IR" dirty="0"/>
              <a:t>آزمایشات تکمیلی و طبقه بندی</a:t>
            </a:r>
            <a:endParaRPr lang="en-US" dirty="0"/>
          </a:p>
        </p:txBody>
      </p:sp>
      <p:sp>
        <p:nvSpPr>
          <p:cNvPr id="3" name="Subtitle 2">
            <a:extLst>
              <a:ext uri="{FF2B5EF4-FFF2-40B4-BE49-F238E27FC236}">
                <a16:creationId xmlns:a16="http://schemas.microsoft.com/office/drawing/2014/main" id="{325D1FC6-91E8-85E9-57EB-75EA966ECFD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2347743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6D917-7FFE-8675-50D4-19BC629E8432}"/>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BB4B4A10-4F94-F3A1-FD8A-4F9B012CEC9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0504" t="11601" r="29656" b="40594"/>
          <a:stretch>
            <a:fillRect/>
          </a:stretch>
        </p:blipFill>
        <p:spPr bwMode="auto">
          <a:xfrm>
            <a:off x="-1" y="0"/>
            <a:ext cx="9950245" cy="67124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B90752BB-BABA-FB46-4051-1132FE261BB4}"/>
              </a:ext>
            </a:extLst>
          </p:cNvPr>
          <p:cNvSpPr txBox="1"/>
          <p:nvPr/>
        </p:nvSpPr>
        <p:spPr>
          <a:xfrm>
            <a:off x="8714869" y="383458"/>
            <a:ext cx="3119765" cy="1077218"/>
          </a:xfrm>
          <a:prstGeom prst="rect">
            <a:avLst/>
          </a:prstGeom>
          <a:solidFill>
            <a:schemeClr val="tx2">
              <a:lumMod val="25000"/>
              <a:lumOff val="75000"/>
            </a:schemeClr>
          </a:solidFill>
        </p:spPr>
        <p:txBody>
          <a:bodyPr wrap="none" rtlCol="0">
            <a:spAutoFit/>
          </a:bodyPr>
          <a:lstStyle/>
          <a:p>
            <a:pPr algn="r" rtl="1"/>
            <a:r>
              <a:rPr lang="fa-IR" sz="3200" b="1" dirty="0" err="1">
                <a:solidFill>
                  <a:schemeClr val="tx2">
                    <a:lumMod val="90000"/>
                    <a:lumOff val="10000"/>
                  </a:schemeClr>
                </a:solidFill>
              </a:rPr>
              <a:t>یاداوری</a:t>
            </a:r>
            <a:br>
              <a:rPr lang="fa-IR" sz="3200" b="1" dirty="0">
                <a:solidFill>
                  <a:schemeClr val="tx2">
                    <a:lumMod val="90000"/>
                    <a:lumOff val="10000"/>
                  </a:schemeClr>
                </a:solidFill>
              </a:rPr>
            </a:br>
            <a:r>
              <a:rPr lang="fa-IR" sz="3200" b="1" dirty="0">
                <a:solidFill>
                  <a:schemeClr val="tx2">
                    <a:lumMod val="90000"/>
                    <a:lumOff val="10000"/>
                  </a:schemeClr>
                </a:solidFill>
              </a:rPr>
              <a:t>ویرایش چهارم برنامه</a:t>
            </a:r>
            <a:endParaRPr lang="en-US" sz="3200" b="1" dirty="0">
              <a:solidFill>
                <a:schemeClr val="tx2">
                  <a:lumMod val="90000"/>
                  <a:lumOff val="10000"/>
                </a:schemeClr>
              </a:solidFill>
            </a:endParaRPr>
          </a:p>
        </p:txBody>
      </p:sp>
    </p:spTree>
    <p:extLst>
      <p:ext uri="{BB962C8B-B14F-4D97-AF65-F5344CB8AC3E}">
        <p14:creationId xmlns:p14="http://schemas.microsoft.com/office/powerpoint/2010/main" val="39903865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EE7DEC-7859-2549-0522-90F9CC59D1A4}"/>
              </a:ext>
            </a:extLst>
          </p:cNvPr>
          <p:cNvPicPr>
            <a:picLocks noChangeAspect="1"/>
          </p:cNvPicPr>
          <p:nvPr/>
        </p:nvPicPr>
        <p:blipFill>
          <a:blip r:embed="rId2"/>
          <a:srcRect t="-1" b="50735"/>
          <a:stretch>
            <a:fillRect/>
          </a:stretch>
        </p:blipFill>
        <p:spPr>
          <a:xfrm>
            <a:off x="802168" y="890951"/>
            <a:ext cx="10587661" cy="2389205"/>
          </a:xfrm>
          <a:prstGeom prst="rect">
            <a:avLst/>
          </a:prstGeom>
        </p:spPr>
      </p:pic>
      <p:sp>
        <p:nvSpPr>
          <p:cNvPr id="5" name="TextBox 4">
            <a:extLst>
              <a:ext uri="{FF2B5EF4-FFF2-40B4-BE49-F238E27FC236}">
                <a16:creationId xmlns:a16="http://schemas.microsoft.com/office/drawing/2014/main" id="{CCABBF70-7FD5-3C84-952B-795BE677A46E}"/>
              </a:ext>
            </a:extLst>
          </p:cNvPr>
          <p:cNvSpPr txBox="1"/>
          <p:nvPr/>
        </p:nvSpPr>
        <p:spPr>
          <a:xfrm>
            <a:off x="294966" y="216297"/>
            <a:ext cx="11356259" cy="523220"/>
          </a:xfrm>
          <a:prstGeom prst="rect">
            <a:avLst/>
          </a:prstGeom>
          <a:noFill/>
        </p:spPr>
        <p:txBody>
          <a:bodyPr wrap="square" rtlCol="0">
            <a:spAutoFit/>
          </a:bodyPr>
          <a:lstStyle/>
          <a:p>
            <a:pPr algn="r" rtl="1"/>
            <a:r>
              <a:rPr lang="fa-IR" sz="2800" b="1" u="sng" dirty="0">
                <a:solidFill>
                  <a:schemeClr val="tx2">
                    <a:lumMod val="90000"/>
                    <a:lumOff val="10000"/>
                  </a:schemeClr>
                </a:solidFill>
                <a:highlight>
                  <a:srgbClr val="FFFF00"/>
                </a:highlight>
              </a:rPr>
              <a:t>مرحله سوم(ادغام مرحله سوم و چهارم در ویرایش قبلی)  تغییر بارزی انجام میشود:</a:t>
            </a:r>
          </a:p>
        </p:txBody>
      </p:sp>
      <p:sp>
        <p:nvSpPr>
          <p:cNvPr id="6" name="TextBox 5">
            <a:extLst>
              <a:ext uri="{FF2B5EF4-FFF2-40B4-BE49-F238E27FC236}">
                <a16:creationId xmlns:a16="http://schemas.microsoft.com/office/drawing/2014/main" id="{BED19ACD-11E4-23A5-E49F-C9915E77FB0B}"/>
              </a:ext>
            </a:extLst>
          </p:cNvPr>
          <p:cNvSpPr txBox="1"/>
          <p:nvPr/>
        </p:nvSpPr>
        <p:spPr>
          <a:xfrm>
            <a:off x="1209369" y="6272371"/>
            <a:ext cx="6272980" cy="369332"/>
          </a:xfrm>
          <a:prstGeom prst="rect">
            <a:avLst/>
          </a:prstGeom>
          <a:solidFill>
            <a:schemeClr val="bg1"/>
          </a:solidFill>
        </p:spPr>
        <p:txBody>
          <a:bodyPr wrap="square" rtlCol="0">
            <a:spAutoFit/>
          </a:bodyPr>
          <a:lstStyle/>
          <a:p>
            <a:r>
              <a:rPr lang="fa-IR" dirty="0"/>
              <a:t>                                                              </a:t>
            </a:r>
            <a:endParaRPr lang="en-US" dirty="0"/>
          </a:p>
        </p:txBody>
      </p:sp>
      <p:sp>
        <p:nvSpPr>
          <p:cNvPr id="4" name="TextBox 3">
            <a:extLst>
              <a:ext uri="{FF2B5EF4-FFF2-40B4-BE49-F238E27FC236}">
                <a16:creationId xmlns:a16="http://schemas.microsoft.com/office/drawing/2014/main" id="{E5330F0E-D86F-125D-F6F7-A0B1C2039903}"/>
              </a:ext>
            </a:extLst>
          </p:cNvPr>
          <p:cNvSpPr txBox="1"/>
          <p:nvPr/>
        </p:nvSpPr>
        <p:spPr>
          <a:xfrm>
            <a:off x="8643670" y="3913372"/>
            <a:ext cx="3007555" cy="523220"/>
          </a:xfrm>
          <a:prstGeom prst="rect">
            <a:avLst/>
          </a:prstGeom>
          <a:solidFill>
            <a:srgbClr val="FFFF00"/>
          </a:solidFill>
        </p:spPr>
        <p:txBody>
          <a:bodyPr wrap="none" rtlCol="0">
            <a:spAutoFit/>
          </a:bodyPr>
          <a:lstStyle/>
          <a:p>
            <a:r>
              <a:rPr lang="fa-IR" sz="2800" b="1" dirty="0"/>
              <a:t>تغییرات در مرحله سوم:</a:t>
            </a:r>
            <a:endParaRPr lang="en-US" sz="2800" b="1" dirty="0"/>
          </a:p>
        </p:txBody>
      </p:sp>
      <p:sp>
        <p:nvSpPr>
          <p:cNvPr id="8" name="TextBox 7">
            <a:extLst>
              <a:ext uri="{FF2B5EF4-FFF2-40B4-BE49-F238E27FC236}">
                <a16:creationId xmlns:a16="http://schemas.microsoft.com/office/drawing/2014/main" id="{5C982972-9A07-788A-358C-948475951477}"/>
              </a:ext>
            </a:extLst>
          </p:cNvPr>
          <p:cNvSpPr txBox="1"/>
          <p:nvPr/>
        </p:nvSpPr>
        <p:spPr>
          <a:xfrm>
            <a:off x="417868" y="4582054"/>
            <a:ext cx="11356259" cy="1815882"/>
          </a:xfrm>
          <a:prstGeom prst="rect">
            <a:avLst/>
          </a:prstGeom>
          <a:noFill/>
        </p:spPr>
        <p:txBody>
          <a:bodyPr wrap="square" rtlCol="0">
            <a:spAutoFit/>
          </a:bodyPr>
          <a:lstStyle/>
          <a:p>
            <a:pPr algn="r" rtl="1"/>
            <a:r>
              <a:rPr lang="fa-IR" sz="2800" b="1" dirty="0">
                <a:solidFill>
                  <a:schemeClr val="tx2">
                    <a:lumMod val="90000"/>
                    <a:lumOff val="10000"/>
                  </a:schemeClr>
                </a:solidFill>
              </a:rPr>
              <a:t>حذف چک </a:t>
            </a:r>
            <a:r>
              <a:rPr lang="en-US" sz="2800" b="1" dirty="0">
                <a:solidFill>
                  <a:schemeClr val="tx2">
                    <a:lumMod val="90000"/>
                    <a:lumOff val="10000"/>
                  </a:schemeClr>
                </a:solidFill>
              </a:rPr>
              <a:t>A2 </a:t>
            </a:r>
            <a:r>
              <a:rPr lang="fa-IR" sz="2800" b="1" dirty="0">
                <a:solidFill>
                  <a:schemeClr val="tx2">
                    <a:lumMod val="90000"/>
                    <a:lumOff val="10000"/>
                  </a:schemeClr>
                </a:solidFill>
              </a:rPr>
              <a:t>ستونی،  و جایگزین با انجام </a:t>
            </a:r>
            <a:r>
              <a:rPr lang="fa-IR" sz="2800" b="1" dirty="0" err="1">
                <a:solidFill>
                  <a:schemeClr val="tx2">
                    <a:lumMod val="90000"/>
                    <a:lumOff val="10000"/>
                  </a:schemeClr>
                </a:solidFill>
              </a:rPr>
              <a:t>الکتروفورز</a:t>
            </a:r>
            <a:r>
              <a:rPr lang="fa-IR" sz="2800" b="1" dirty="0">
                <a:solidFill>
                  <a:schemeClr val="tx2">
                    <a:lumMod val="90000"/>
                    <a:lumOff val="10000"/>
                  </a:schemeClr>
                </a:solidFill>
              </a:rPr>
              <a:t> </a:t>
            </a:r>
            <a:r>
              <a:rPr lang="fa-IR" sz="2800" b="1" dirty="0" err="1">
                <a:solidFill>
                  <a:schemeClr val="tx2">
                    <a:lumMod val="90000"/>
                    <a:lumOff val="10000"/>
                  </a:schemeClr>
                </a:solidFill>
              </a:rPr>
              <a:t>کاپیلاری</a:t>
            </a:r>
            <a:r>
              <a:rPr lang="fa-IR" sz="2800" b="1" dirty="0">
                <a:solidFill>
                  <a:schemeClr val="tx2">
                    <a:lumMod val="90000"/>
                    <a:lumOff val="10000"/>
                  </a:schemeClr>
                </a:solidFill>
              </a:rPr>
              <a:t> </a:t>
            </a:r>
          </a:p>
          <a:p>
            <a:pPr algn="r" rtl="1"/>
            <a:r>
              <a:rPr lang="fa-IR" sz="2800" b="1" dirty="0">
                <a:solidFill>
                  <a:schemeClr val="tx2">
                    <a:lumMod val="90000"/>
                    <a:lumOff val="10000"/>
                  </a:schemeClr>
                </a:solidFill>
              </a:rPr>
              <a:t>چک میزان </a:t>
            </a:r>
            <a:r>
              <a:rPr lang="fa-IR" sz="2800" b="1" dirty="0" err="1">
                <a:solidFill>
                  <a:schemeClr val="tx2">
                    <a:lumMod val="90000"/>
                    <a:lumOff val="10000"/>
                  </a:schemeClr>
                </a:solidFill>
              </a:rPr>
              <a:t>فریتین</a:t>
            </a:r>
            <a:r>
              <a:rPr lang="fa-IR" sz="2800" b="1" dirty="0">
                <a:solidFill>
                  <a:schemeClr val="tx2">
                    <a:lumMod val="90000"/>
                    <a:lumOff val="10000"/>
                  </a:schemeClr>
                </a:solidFill>
              </a:rPr>
              <a:t> (بجای تست  اهن درمانی ) و تعریف معیار جدید برای تشخیص فقر اهن </a:t>
            </a:r>
          </a:p>
          <a:p>
            <a:pPr algn="r" rtl="1"/>
            <a:r>
              <a:rPr lang="fa-IR" sz="2800" b="1" dirty="0">
                <a:solidFill>
                  <a:schemeClr val="tx2">
                    <a:lumMod val="90000"/>
                    <a:lumOff val="10000"/>
                  </a:schemeClr>
                </a:solidFill>
              </a:rPr>
              <a:t>و البته درمان فقر اهن پس از بررسی </a:t>
            </a:r>
            <a:r>
              <a:rPr lang="fa-IR" sz="2800" b="1" dirty="0" err="1">
                <a:solidFill>
                  <a:schemeClr val="tx2">
                    <a:lumMod val="90000"/>
                    <a:lumOff val="10000"/>
                  </a:schemeClr>
                </a:solidFill>
              </a:rPr>
              <a:t>فریتین</a:t>
            </a:r>
            <a:r>
              <a:rPr lang="fa-IR" sz="2800" b="1" dirty="0">
                <a:solidFill>
                  <a:schemeClr val="tx2">
                    <a:lumMod val="90000"/>
                    <a:lumOff val="10000"/>
                  </a:schemeClr>
                </a:solidFill>
              </a:rPr>
              <a:t>(در صورت نیاز)</a:t>
            </a:r>
          </a:p>
          <a:p>
            <a:pPr algn="r" rtl="1"/>
            <a:r>
              <a:rPr lang="fa-IR" sz="2800" b="1" dirty="0">
                <a:solidFill>
                  <a:schemeClr val="tx2">
                    <a:lumMod val="90000"/>
                    <a:lumOff val="10000"/>
                  </a:schemeClr>
                </a:solidFill>
              </a:rPr>
              <a:t>تعریف جدید برای زوج کم خطر</a:t>
            </a:r>
            <a:endParaRPr lang="en-US" sz="2800" b="1" dirty="0">
              <a:solidFill>
                <a:schemeClr val="tx2">
                  <a:lumMod val="90000"/>
                  <a:lumOff val="10000"/>
                </a:schemeClr>
              </a:solidFill>
            </a:endParaRPr>
          </a:p>
        </p:txBody>
      </p:sp>
    </p:spTree>
    <p:extLst>
      <p:ext uri="{BB962C8B-B14F-4D97-AF65-F5344CB8AC3E}">
        <p14:creationId xmlns:p14="http://schemas.microsoft.com/office/powerpoint/2010/main" val="33516449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940DB3-D10C-934E-1402-F5319A17C7D9}"/>
              </a:ext>
            </a:extLst>
          </p:cNvPr>
          <p:cNvSpPr>
            <a:spLocks noGrp="1"/>
          </p:cNvSpPr>
          <p:nvPr>
            <p:ph type="title"/>
          </p:nvPr>
        </p:nvSpPr>
        <p:spPr>
          <a:xfrm>
            <a:off x="916858" y="168479"/>
            <a:ext cx="10515600" cy="1325563"/>
          </a:xfrm>
        </p:spPr>
        <p:txBody>
          <a:bodyPr/>
          <a:lstStyle/>
          <a:p>
            <a:pPr algn="r" rtl="1"/>
            <a:r>
              <a:rPr lang="fa-IR" dirty="0">
                <a:solidFill>
                  <a:srgbClr val="002060"/>
                </a:solidFill>
              </a:rPr>
              <a:t> طبقه بندی وضعیت زوج:</a:t>
            </a:r>
            <a:endParaRPr lang="en-US" dirty="0">
              <a:solidFill>
                <a:srgbClr val="002060"/>
              </a:solidFill>
            </a:endParaRPr>
          </a:p>
        </p:txBody>
      </p:sp>
      <p:sp>
        <p:nvSpPr>
          <p:cNvPr id="3" name="Content Placeholder 2">
            <a:extLst>
              <a:ext uri="{FF2B5EF4-FFF2-40B4-BE49-F238E27FC236}">
                <a16:creationId xmlns:a16="http://schemas.microsoft.com/office/drawing/2014/main" id="{28586FF4-0F44-0641-04DC-D840E79C32CE}"/>
              </a:ext>
            </a:extLst>
          </p:cNvPr>
          <p:cNvSpPr>
            <a:spLocks noGrp="1"/>
          </p:cNvSpPr>
          <p:nvPr>
            <p:ph idx="1"/>
          </p:nvPr>
        </p:nvSpPr>
        <p:spPr>
          <a:xfrm>
            <a:off x="838200" y="1396181"/>
            <a:ext cx="10515600" cy="5024284"/>
          </a:xfrm>
          <a:solidFill>
            <a:schemeClr val="bg1"/>
          </a:solidFill>
        </p:spPr>
        <p:txBody>
          <a:bodyPr>
            <a:normAutofit fontScale="85000" lnSpcReduction="20000"/>
          </a:bodyPr>
          <a:lstStyle/>
          <a:p>
            <a:pPr algn="r" rtl="1"/>
            <a:r>
              <a:rPr lang="fa-IR" b="1" u="sng" dirty="0">
                <a:solidFill>
                  <a:srgbClr val="002060"/>
                </a:solidFill>
                <a:highlight>
                  <a:srgbClr val="FFFF00"/>
                </a:highlight>
              </a:rPr>
              <a:t>زوج  سالم</a:t>
            </a:r>
            <a:r>
              <a:rPr lang="fa-IR" dirty="0">
                <a:solidFill>
                  <a:srgbClr val="002060"/>
                </a:solidFill>
                <a:highlight>
                  <a:srgbClr val="FFFF00"/>
                </a:highlight>
              </a:rPr>
              <a:t>: </a:t>
            </a:r>
            <a:r>
              <a:rPr lang="fa-IR" dirty="0">
                <a:solidFill>
                  <a:srgbClr val="002060"/>
                </a:solidFill>
              </a:rPr>
              <a:t>میزان   </a:t>
            </a:r>
            <a:r>
              <a:rPr lang="en-US" dirty="0">
                <a:solidFill>
                  <a:srgbClr val="002060"/>
                </a:solidFill>
              </a:rPr>
              <a:t>MCV&gt;80</a:t>
            </a:r>
            <a:r>
              <a:rPr lang="fa-IR" dirty="0">
                <a:solidFill>
                  <a:srgbClr val="002060"/>
                </a:solidFill>
              </a:rPr>
              <a:t> و  </a:t>
            </a:r>
            <a:r>
              <a:rPr lang="en-US" dirty="0">
                <a:solidFill>
                  <a:srgbClr val="002060"/>
                </a:solidFill>
              </a:rPr>
              <a:t>MCH&gt;27</a:t>
            </a:r>
            <a:r>
              <a:rPr lang="fa-IR" dirty="0">
                <a:solidFill>
                  <a:srgbClr val="002060"/>
                </a:solidFill>
              </a:rPr>
              <a:t>   حداقل در یکی از دو نفر</a:t>
            </a:r>
          </a:p>
          <a:p>
            <a:pPr algn="r" rtl="1"/>
            <a:endParaRPr lang="fa-IR" dirty="0">
              <a:solidFill>
                <a:srgbClr val="002060"/>
              </a:solidFill>
            </a:endParaRPr>
          </a:p>
          <a:p>
            <a:pPr algn="r" rtl="1">
              <a:lnSpc>
                <a:spcPct val="120000"/>
              </a:lnSpc>
            </a:pPr>
            <a:r>
              <a:rPr lang="fa-IR" b="1" u="sng" dirty="0">
                <a:solidFill>
                  <a:srgbClr val="002060"/>
                </a:solidFill>
                <a:highlight>
                  <a:srgbClr val="FFFF00"/>
                </a:highlight>
              </a:rPr>
              <a:t>زوج کم خطر</a:t>
            </a:r>
            <a:r>
              <a:rPr lang="fa-IR" dirty="0">
                <a:solidFill>
                  <a:srgbClr val="002060"/>
                </a:solidFill>
              </a:rPr>
              <a:t>: وجود   </a:t>
            </a:r>
            <a:r>
              <a:rPr lang="en-US" dirty="0">
                <a:solidFill>
                  <a:srgbClr val="002060"/>
                </a:solidFill>
              </a:rPr>
              <a:t>MCV&gt;75</a:t>
            </a:r>
            <a:r>
              <a:rPr lang="fa-IR" dirty="0">
                <a:solidFill>
                  <a:srgbClr val="002060"/>
                </a:solidFill>
              </a:rPr>
              <a:t>  و  </a:t>
            </a:r>
            <a:r>
              <a:rPr lang="en-US" dirty="0">
                <a:solidFill>
                  <a:srgbClr val="002060"/>
                </a:solidFill>
              </a:rPr>
              <a:t>MCH&gt;26</a:t>
            </a:r>
            <a:r>
              <a:rPr lang="fa-IR" dirty="0">
                <a:solidFill>
                  <a:srgbClr val="002060"/>
                </a:solidFill>
              </a:rPr>
              <a:t>   و  </a:t>
            </a:r>
            <a:r>
              <a:rPr lang="en-US" dirty="0">
                <a:solidFill>
                  <a:srgbClr val="002060"/>
                </a:solidFill>
              </a:rPr>
              <a:t>Hb A2&lt;3.2</a:t>
            </a:r>
            <a:r>
              <a:rPr lang="fa-IR" dirty="0">
                <a:solidFill>
                  <a:srgbClr val="002060"/>
                </a:solidFill>
              </a:rPr>
              <a:t>  و </a:t>
            </a:r>
            <a:r>
              <a:rPr lang="en-US" dirty="0">
                <a:solidFill>
                  <a:srgbClr val="002060"/>
                </a:solidFill>
              </a:rPr>
              <a:t>Hb F&lt; 3%</a:t>
            </a:r>
            <a:r>
              <a:rPr lang="fa-IR" dirty="0">
                <a:solidFill>
                  <a:srgbClr val="002060"/>
                </a:solidFill>
              </a:rPr>
              <a:t>    </a:t>
            </a:r>
            <a:r>
              <a:rPr lang="fa-IR" b="1" dirty="0">
                <a:solidFill>
                  <a:srgbClr val="002060"/>
                </a:solidFill>
              </a:rPr>
              <a:t>در یکی از دو نفر</a:t>
            </a:r>
            <a:r>
              <a:rPr lang="fa-IR" dirty="0">
                <a:solidFill>
                  <a:srgbClr val="002060"/>
                </a:solidFill>
              </a:rPr>
              <a:t>(صرف نظر از شرایط فرد دوم)</a:t>
            </a:r>
          </a:p>
          <a:p>
            <a:pPr marL="0" indent="0" algn="r" rtl="1">
              <a:lnSpc>
                <a:spcPct val="120000"/>
              </a:lnSpc>
              <a:buNone/>
            </a:pPr>
            <a:r>
              <a:rPr lang="fa-IR" dirty="0">
                <a:solidFill>
                  <a:srgbClr val="002060"/>
                </a:solidFill>
              </a:rPr>
              <a:t> و یا وجود   </a:t>
            </a:r>
            <a:r>
              <a:rPr lang="en-US" dirty="0">
                <a:solidFill>
                  <a:srgbClr val="002060"/>
                </a:solidFill>
              </a:rPr>
              <a:t>Hb A2&lt;3.2%</a:t>
            </a:r>
            <a:r>
              <a:rPr lang="fa-IR" dirty="0">
                <a:solidFill>
                  <a:srgbClr val="002060"/>
                </a:solidFill>
              </a:rPr>
              <a:t>  و    </a:t>
            </a:r>
            <a:r>
              <a:rPr lang="en-US" dirty="0">
                <a:solidFill>
                  <a:srgbClr val="002060"/>
                </a:solidFill>
              </a:rPr>
              <a:t>Hb F &lt; 3%</a:t>
            </a:r>
            <a:r>
              <a:rPr lang="fa-IR" dirty="0">
                <a:solidFill>
                  <a:srgbClr val="002060"/>
                </a:solidFill>
              </a:rPr>
              <a:t>  </a:t>
            </a:r>
            <a:r>
              <a:rPr lang="fa-IR" b="1" u="sng" dirty="0">
                <a:solidFill>
                  <a:srgbClr val="002060"/>
                </a:solidFill>
              </a:rPr>
              <a:t>در هر دو نفر</a:t>
            </a:r>
            <a:r>
              <a:rPr lang="fa-IR" dirty="0">
                <a:solidFill>
                  <a:srgbClr val="002060"/>
                </a:solidFill>
              </a:rPr>
              <a:t>(صرف نظر از میزان  </a:t>
            </a:r>
            <a:r>
              <a:rPr lang="en-US" dirty="0">
                <a:solidFill>
                  <a:srgbClr val="002060"/>
                </a:solidFill>
              </a:rPr>
              <a:t>MCV</a:t>
            </a:r>
            <a:r>
              <a:rPr lang="fa-IR" dirty="0">
                <a:solidFill>
                  <a:srgbClr val="002060"/>
                </a:solidFill>
              </a:rPr>
              <a:t>   و   </a:t>
            </a:r>
            <a:r>
              <a:rPr lang="en-US" dirty="0">
                <a:solidFill>
                  <a:srgbClr val="002060"/>
                </a:solidFill>
              </a:rPr>
              <a:t>MCH</a:t>
            </a:r>
            <a:r>
              <a:rPr lang="fa-IR" dirty="0">
                <a:solidFill>
                  <a:srgbClr val="002060"/>
                </a:solidFill>
              </a:rPr>
              <a:t>  )(پذیرش ریسک پایین در مقابل کاهش هزینه ها)</a:t>
            </a:r>
          </a:p>
          <a:p>
            <a:pPr marL="0" indent="0" algn="r" rtl="1">
              <a:buNone/>
            </a:pPr>
            <a:endParaRPr lang="en-US" dirty="0">
              <a:solidFill>
                <a:srgbClr val="002060"/>
              </a:solidFill>
            </a:endParaRPr>
          </a:p>
          <a:p>
            <a:pPr algn="r" rtl="1"/>
            <a:r>
              <a:rPr lang="fa-IR" b="1" u="sng" dirty="0">
                <a:solidFill>
                  <a:srgbClr val="002060"/>
                </a:solidFill>
                <a:highlight>
                  <a:srgbClr val="FFFF00"/>
                </a:highlight>
              </a:rPr>
              <a:t>زوج مینور </a:t>
            </a:r>
            <a:r>
              <a:rPr lang="fa-IR" dirty="0">
                <a:solidFill>
                  <a:srgbClr val="002060"/>
                </a:solidFill>
              </a:rPr>
              <a:t>: </a:t>
            </a:r>
            <a:r>
              <a:rPr lang="en-US" dirty="0">
                <a:solidFill>
                  <a:srgbClr val="002060"/>
                </a:solidFill>
              </a:rPr>
              <a:t>Hb A2&gt;3.5</a:t>
            </a:r>
            <a:r>
              <a:rPr lang="fa-IR" dirty="0">
                <a:solidFill>
                  <a:srgbClr val="002060"/>
                </a:solidFill>
              </a:rPr>
              <a:t> در هر دو نفر</a:t>
            </a:r>
          </a:p>
          <a:p>
            <a:pPr algn="r" rtl="1"/>
            <a:endParaRPr lang="fa-IR" dirty="0">
              <a:solidFill>
                <a:srgbClr val="002060"/>
              </a:solidFill>
            </a:endParaRPr>
          </a:p>
          <a:p>
            <a:pPr algn="r" rtl="1"/>
            <a:r>
              <a:rPr lang="fa-IR" b="1" u="sng" dirty="0" err="1">
                <a:solidFill>
                  <a:srgbClr val="002060"/>
                </a:solidFill>
                <a:highlight>
                  <a:srgbClr val="FFFF00"/>
                </a:highlight>
              </a:rPr>
              <a:t>هموگلوبینوپاتی</a:t>
            </a:r>
            <a:r>
              <a:rPr lang="fa-IR" b="1" u="sng" dirty="0">
                <a:solidFill>
                  <a:srgbClr val="002060"/>
                </a:solidFill>
                <a:highlight>
                  <a:srgbClr val="FFFF00"/>
                </a:highlight>
              </a:rPr>
              <a:t> ها</a:t>
            </a:r>
            <a:r>
              <a:rPr lang="fa-IR" b="1" dirty="0">
                <a:solidFill>
                  <a:srgbClr val="002060"/>
                </a:solidFill>
                <a:highlight>
                  <a:srgbClr val="FFFF00"/>
                </a:highlight>
              </a:rPr>
              <a:t>: </a:t>
            </a:r>
            <a:r>
              <a:rPr lang="fa-IR" dirty="0">
                <a:solidFill>
                  <a:srgbClr val="002060"/>
                </a:solidFill>
              </a:rPr>
              <a:t>در دو نفر و یا در یک نفر در شرایطی که نفر دوم </a:t>
            </a:r>
            <a:r>
              <a:rPr lang="fa-IR" dirty="0" err="1">
                <a:solidFill>
                  <a:srgbClr val="002060"/>
                </a:solidFill>
              </a:rPr>
              <a:t>ایندکس</a:t>
            </a:r>
            <a:r>
              <a:rPr lang="fa-IR" dirty="0">
                <a:solidFill>
                  <a:srgbClr val="002060"/>
                </a:solidFill>
              </a:rPr>
              <a:t> نرمال ندارد </a:t>
            </a:r>
            <a:endParaRPr lang="en-US" dirty="0">
              <a:solidFill>
                <a:srgbClr val="002060"/>
              </a:solidFill>
            </a:endParaRPr>
          </a:p>
          <a:p>
            <a:pPr algn="r" rtl="1"/>
            <a:endParaRPr lang="en-US" dirty="0">
              <a:solidFill>
                <a:srgbClr val="002060"/>
              </a:solidFill>
            </a:endParaRPr>
          </a:p>
          <a:p>
            <a:pPr algn="r" rtl="1"/>
            <a:r>
              <a:rPr lang="fa-IR" b="1" u="sng" dirty="0">
                <a:solidFill>
                  <a:srgbClr val="002060"/>
                </a:solidFill>
                <a:highlight>
                  <a:srgbClr val="FFFF00"/>
                </a:highlight>
              </a:rPr>
              <a:t>زوج پرخطر: </a:t>
            </a:r>
            <a:r>
              <a:rPr lang="fa-IR" dirty="0">
                <a:solidFill>
                  <a:srgbClr val="002060"/>
                </a:solidFill>
              </a:rPr>
              <a:t>تمام موارد دیگر( </a:t>
            </a:r>
            <a:r>
              <a:rPr lang="fa-IR" dirty="0" err="1">
                <a:solidFill>
                  <a:srgbClr val="002060"/>
                </a:solidFill>
              </a:rPr>
              <a:t>ایندکس</a:t>
            </a:r>
            <a:r>
              <a:rPr lang="fa-IR" dirty="0">
                <a:solidFill>
                  <a:srgbClr val="002060"/>
                </a:solidFill>
              </a:rPr>
              <a:t> پایین که در محدوده کم خطر نیست و مینور هم تلقی نمیشود)</a:t>
            </a:r>
            <a:endParaRPr lang="en-US" dirty="0">
              <a:solidFill>
                <a:srgbClr val="002060"/>
              </a:solidFill>
            </a:endParaRPr>
          </a:p>
        </p:txBody>
      </p:sp>
    </p:spTree>
    <p:extLst>
      <p:ext uri="{BB962C8B-B14F-4D97-AF65-F5344CB8AC3E}">
        <p14:creationId xmlns:p14="http://schemas.microsoft.com/office/powerpoint/2010/main" val="33639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6DDB4-2B81-9B7D-8D9D-3B3974A0A1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29FE00-5CC9-2A9D-28BC-B9A9DB8DBB67}"/>
              </a:ext>
            </a:extLst>
          </p:cNvPr>
          <p:cNvSpPr>
            <a:spLocks noGrp="1"/>
          </p:cNvSpPr>
          <p:nvPr>
            <p:ph type="title"/>
          </p:nvPr>
        </p:nvSpPr>
        <p:spPr>
          <a:xfrm>
            <a:off x="838200" y="365125"/>
            <a:ext cx="6526161" cy="1325563"/>
          </a:xfrm>
        </p:spPr>
        <p:txBody>
          <a:bodyPr/>
          <a:lstStyle/>
          <a:p>
            <a:endParaRPr lang="en-CA"/>
          </a:p>
        </p:txBody>
      </p:sp>
      <p:pic>
        <p:nvPicPr>
          <p:cNvPr id="17410" name="Picture 2">
            <a:extLst>
              <a:ext uri="{FF2B5EF4-FFF2-40B4-BE49-F238E27FC236}">
                <a16:creationId xmlns:a16="http://schemas.microsoft.com/office/drawing/2014/main" id="{30F1D284-81A2-C711-8617-213CBE097094}"/>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27112" t="23747" r="26435" b="6898"/>
          <a:stretch/>
        </p:blipFill>
        <p:spPr bwMode="auto">
          <a:xfrm>
            <a:off x="127819" y="195291"/>
            <a:ext cx="8031024" cy="674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C251C98A-25C3-C1E0-4B0E-4305E1B5946E}"/>
              </a:ext>
            </a:extLst>
          </p:cNvPr>
          <p:cNvSpPr txBox="1"/>
          <p:nvPr/>
        </p:nvSpPr>
        <p:spPr>
          <a:xfrm>
            <a:off x="8057043" y="1027906"/>
            <a:ext cx="3398557" cy="2062103"/>
          </a:xfrm>
          <a:prstGeom prst="rect">
            <a:avLst/>
          </a:prstGeom>
          <a:noFill/>
        </p:spPr>
        <p:txBody>
          <a:bodyPr wrap="square" rtlCol="0">
            <a:spAutoFit/>
          </a:bodyPr>
          <a:lstStyle/>
          <a:p>
            <a:pPr algn="r" rtl="1"/>
            <a:r>
              <a:rPr lang="fa-IR" sz="3200" b="1" dirty="0">
                <a:solidFill>
                  <a:schemeClr val="tx2">
                    <a:lumMod val="90000"/>
                    <a:lumOff val="10000"/>
                  </a:schemeClr>
                </a:solidFill>
              </a:rPr>
              <a:t>تعریف زوج کم خطر:</a:t>
            </a:r>
          </a:p>
          <a:p>
            <a:pPr algn="r" rtl="1"/>
            <a:r>
              <a:rPr lang="fa-IR" sz="3200" b="1" dirty="0">
                <a:solidFill>
                  <a:schemeClr val="tx2">
                    <a:lumMod val="90000"/>
                    <a:lumOff val="10000"/>
                  </a:schemeClr>
                </a:solidFill>
              </a:rPr>
              <a:t>جدول کم خطر پرخطر در ویرایش پنجم حفظ شده است</a:t>
            </a:r>
            <a:endParaRPr lang="en-US" sz="3200" b="1" dirty="0">
              <a:solidFill>
                <a:schemeClr val="tx2">
                  <a:lumMod val="90000"/>
                  <a:lumOff val="10000"/>
                </a:schemeClr>
              </a:solidFill>
            </a:endParaRPr>
          </a:p>
        </p:txBody>
      </p:sp>
    </p:spTree>
    <p:extLst>
      <p:ext uri="{BB962C8B-B14F-4D97-AF65-F5344CB8AC3E}">
        <p14:creationId xmlns:p14="http://schemas.microsoft.com/office/powerpoint/2010/main" val="36821825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96B0F2-956C-CE87-4920-B401CE021D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BF93C4-AC5F-3691-FC08-189E0EA7A2A7}"/>
              </a:ext>
            </a:extLst>
          </p:cNvPr>
          <p:cNvSpPr>
            <a:spLocks noGrp="1"/>
          </p:cNvSpPr>
          <p:nvPr>
            <p:ph type="title"/>
          </p:nvPr>
        </p:nvSpPr>
        <p:spPr/>
        <p:txBody>
          <a:bodyPr/>
          <a:lstStyle/>
          <a:p>
            <a:pPr algn="r" rtl="1"/>
            <a:r>
              <a:rPr lang="fa-IR" dirty="0"/>
              <a:t>زوج کم خطر: ولی تعریف تغییر یافته است و طیف ان وسیع تر شده است</a:t>
            </a:r>
            <a:endParaRPr lang="en-US" dirty="0"/>
          </a:p>
        </p:txBody>
      </p:sp>
      <p:pic>
        <p:nvPicPr>
          <p:cNvPr id="5" name="Content Placeholder 4">
            <a:extLst>
              <a:ext uri="{FF2B5EF4-FFF2-40B4-BE49-F238E27FC236}">
                <a16:creationId xmlns:a16="http://schemas.microsoft.com/office/drawing/2014/main" id="{C5988F66-D8DF-775C-1225-62AA02B7AAD7}"/>
              </a:ext>
            </a:extLst>
          </p:cNvPr>
          <p:cNvPicPr>
            <a:picLocks noGrp="1" noChangeAspect="1"/>
          </p:cNvPicPr>
          <p:nvPr>
            <p:ph idx="1"/>
          </p:nvPr>
        </p:nvPicPr>
        <p:blipFill>
          <a:blip r:embed="rId2"/>
          <a:stretch>
            <a:fillRect/>
          </a:stretch>
        </p:blipFill>
        <p:spPr>
          <a:xfrm>
            <a:off x="1013703" y="2375778"/>
            <a:ext cx="10964158" cy="1325563"/>
          </a:xfrm>
          <a:prstGeom prst="rect">
            <a:avLst/>
          </a:prstGeom>
        </p:spPr>
      </p:pic>
    </p:spTree>
    <p:extLst>
      <p:ext uri="{BB962C8B-B14F-4D97-AF65-F5344CB8AC3E}">
        <p14:creationId xmlns:p14="http://schemas.microsoft.com/office/powerpoint/2010/main" val="925680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32D80-E240-05EA-6A1F-058A075692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3BE22A-DD94-EEF0-05DE-74FA59CC90BC}"/>
              </a:ext>
            </a:extLst>
          </p:cNvPr>
          <p:cNvSpPr>
            <a:spLocks noGrp="1"/>
          </p:cNvSpPr>
          <p:nvPr>
            <p:ph type="title"/>
          </p:nvPr>
        </p:nvSpPr>
        <p:spPr/>
        <p:txBody>
          <a:bodyPr/>
          <a:lstStyle/>
          <a:p>
            <a:pPr algn="r" rtl="1"/>
            <a:r>
              <a:rPr lang="fa-IR" dirty="0"/>
              <a:t>زوج کم خطر: پذیرش ریسک در مقابل کاهش هزینه ها</a:t>
            </a:r>
            <a:endParaRPr lang="en-US" dirty="0"/>
          </a:p>
        </p:txBody>
      </p:sp>
      <p:pic>
        <p:nvPicPr>
          <p:cNvPr id="7" name="Picture 6">
            <a:extLst>
              <a:ext uri="{FF2B5EF4-FFF2-40B4-BE49-F238E27FC236}">
                <a16:creationId xmlns:a16="http://schemas.microsoft.com/office/drawing/2014/main" id="{12587A78-9AB8-FE4C-AA90-EF3A0061B958}"/>
              </a:ext>
            </a:extLst>
          </p:cNvPr>
          <p:cNvPicPr>
            <a:picLocks noChangeAspect="1"/>
          </p:cNvPicPr>
          <p:nvPr/>
        </p:nvPicPr>
        <p:blipFill>
          <a:blip r:embed="rId2"/>
          <a:stretch>
            <a:fillRect/>
          </a:stretch>
        </p:blipFill>
        <p:spPr>
          <a:xfrm>
            <a:off x="1070861" y="1735762"/>
            <a:ext cx="10050278" cy="2152950"/>
          </a:xfrm>
          <a:prstGeom prst="rect">
            <a:avLst/>
          </a:prstGeom>
        </p:spPr>
      </p:pic>
      <p:sp>
        <p:nvSpPr>
          <p:cNvPr id="6" name="TextBox 5">
            <a:extLst>
              <a:ext uri="{FF2B5EF4-FFF2-40B4-BE49-F238E27FC236}">
                <a16:creationId xmlns:a16="http://schemas.microsoft.com/office/drawing/2014/main" id="{DA4E2B6F-8620-ED25-2F50-B6E135F6D07C}"/>
              </a:ext>
            </a:extLst>
          </p:cNvPr>
          <p:cNvSpPr txBox="1"/>
          <p:nvPr/>
        </p:nvSpPr>
        <p:spPr>
          <a:xfrm>
            <a:off x="1148762" y="4590476"/>
            <a:ext cx="10205038" cy="954107"/>
          </a:xfrm>
          <a:prstGeom prst="rect">
            <a:avLst/>
          </a:prstGeom>
          <a:noFill/>
        </p:spPr>
        <p:txBody>
          <a:bodyPr wrap="none" rtlCol="0">
            <a:spAutoFit/>
          </a:bodyPr>
          <a:lstStyle/>
          <a:p>
            <a:pPr algn="r" rtl="1"/>
            <a:r>
              <a:rPr lang="fa-IR" sz="2800" dirty="0"/>
              <a:t>برای جبران این پذیرش ریسک، به هر حال توصیه به ارجاع به </a:t>
            </a:r>
            <a:r>
              <a:rPr lang="fa-IR" sz="2800" dirty="0" err="1"/>
              <a:t>هماتولوژیست</a:t>
            </a:r>
            <a:r>
              <a:rPr lang="fa-IR" sz="2800" dirty="0"/>
              <a:t> میشود، </a:t>
            </a:r>
          </a:p>
          <a:p>
            <a:pPr algn="r" rtl="1"/>
            <a:r>
              <a:rPr lang="fa-IR" sz="2800" dirty="0"/>
              <a:t>( اجبار نیست و فقط توصیه هست)</a:t>
            </a:r>
            <a:endParaRPr lang="en-US" sz="2800" dirty="0"/>
          </a:p>
        </p:txBody>
      </p:sp>
    </p:spTree>
    <p:extLst>
      <p:ext uri="{BB962C8B-B14F-4D97-AF65-F5344CB8AC3E}">
        <p14:creationId xmlns:p14="http://schemas.microsoft.com/office/powerpoint/2010/main" val="42728788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9A015-CDD8-7E02-095B-9450485DA75C}"/>
              </a:ext>
            </a:extLst>
          </p:cNvPr>
          <p:cNvSpPr>
            <a:spLocks noGrp="1"/>
          </p:cNvSpPr>
          <p:nvPr>
            <p:ph type="title"/>
          </p:nvPr>
        </p:nvSpPr>
        <p:spPr>
          <a:xfrm>
            <a:off x="661220" y="2103437"/>
            <a:ext cx="10515600" cy="1325563"/>
          </a:xfrm>
        </p:spPr>
        <p:txBody>
          <a:bodyPr/>
          <a:lstStyle/>
          <a:p>
            <a:pPr algn="ctr"/>
            <a:r>
              <a:rPr lang="fa-IR" dirty="0"/>
              <a:t>قسمتی از مرحله سوم:</a:t>
            </a:r>
            <a:br>
              <a:rPr lang="fa-IR" dirty="0"/>
            </a:br>
            <a:r>
              <a:rPr lang="fa-IR" dirty="0"/>
              <a:t>آهن درمانی</a:t>
            </a:r>
            <a:endParaRPr lang="en-US" dirty="0"/>
          </a:p>
        </p:txBody>
      </p:sp>
    </p:spTree>
    <p:extLst>
      <p:ext uri="{BB962C8B-B14F-4D97-AF65-F5344CB8AC3E}">
        <p14:creationId xmlns:p14="http://schemas.microsoft.com/office/powerpoint/2010/main" val="3977764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FE50B56-7A05-B472-23F9-25CFEE75C866}"/>
              </a:ext>
            </a:extLst>
          </p:cNvPr>
          <p:cNvSpPr txBox="1"/>
          <p:nvPr/>
        </p:nvSpPr>
        <p:spPr>
          <a:xfrm>
            <a:off x="3616795" y="2659559"/>
            <a:ext cx="5444119" cy="830997"/>
          </a:xfrm>
          <a:prstGeom prst="rect">
            <a:avLst/>
          </a:prstGeom>
          <a:noFill/>
        </p:spPr>
        <p:txBody>
          <a:bodyPr wrap="none" rtlCol="0">
            <a:spAutoFit/>
          </a:bodyPr>
          <a:lstStyle/>
          <a:p>
            <a:r>
              <a:rPr lang="fa-IR" sz="4800" b="1" dirty="0" err="1"/>
              <a:t>یاداوری</a:t>
            </a:r>
            <a:r>
              <a:rPr lang="fa-IR" sz="4800" b="1" dirty="0"/>
              <a:t> چند نکته در </a:t>
            </a:r>
            <a:r>
              <a:rPr lang="fa-IR" sz="4800" b="1" dirty="0" err="1"/>
              <a:t>اغاز</a:t>
            </a:r>
            <a:endParaRPr lang="en-US" sz="4800" b="1" dirty="0"/>
          </a:p>
        </p:txBody>
      </p:sp>
    </p:spTree>
    <p:extLst>
      <p:ext uri="{BB962C8B-B14F-4D97-AF65-F5344CB8AC3E}">
        <p14:creationId xmlns:p14="http://schemas.microsoft.com/office/powerpoint/2010/main" val="40252624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8954" t="18597" r="10173" b="32219"/>
          <a:stretch>
            <a:fillRect/>
          </a:stretch>
        </p:blipFill>
        <p:spPr bwMode="auto">
          <a:xfrm>
            <a:off x="668593" y="2549851"/>
            <a:ext cx="10854813" cy="41483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1">
            <a:extLst>
              <a:ext uri="{FF2B5EF4-FFF2-40B4-BE49-F238E27FC236}">
                <a16:creationId xmlns:a16="http://schemas.microsoft.com/office/drawing/2014/main" id="{656B5A3C-16D0-C940-4B82-2071763CD693}"/>
              </a:ext>
            </a:extLst>
          </p:cNvPr>
          <p:cNvSpPr>
            <a:spLocks noGrp="1"/>
          </p:cNvSpPr>
          <p:nvPr>
            <p:ph type="title"/>
          </p:nvPr>
        </p:nvSpPr>
        <p:spPr>
          <a:xfrm>
            <a:off x="6096000" y="262903"/>
            <a:ext cx="5781269" cy="946361"/>
          </a:xfrm>
          <a:solidFill>
            <a:schemeClr val="tx2">
              <a:lumMod val="25000"/>
              <a:lumOff val="75000"/>
            </a:schemeClr>
          </a:solidFill>
        </p:spPr>
        <p:txBody>
          <a:bodyPr>
            <a:normAutofit/>
          </a:bodyPr>
          <a:lstStyle/>
          <a:p>
            <a:pPr algn="r" rtl="1"/>
            <a:r>
              <a:rPr lang="fa-IR" dirty="0"/>
              <a:t>آهن درمانی در ویرایش چهارم:</a:t>
            </a:r>
            <a:endParaRPr lang="en-US" dirty="0"/>
          </a:p>
        </p:txBody>
      </p:sp>
      <p:sp>
        <p:nvSpPr>
          <p:cNvPr id="4" name="TextBox 3">
            <a:extLst>
              <a:ext uri="{FF2B5EF4-FFF2-40B4-BE49-F238E27FC236}">
                <a16:creationId xmlns:a16="http://schemas.microsoft.com/office/drawing/2014/main" id="{6615A926-1BEE-06F2-5DB4-3125DD931F65}"/>
              </a:ext>
            </a:extLst>
          </p:cNvPr>
          <p:cNvSpPr txBox="1"/>
          <p:nvPr/>
        </p:nvSpPr>
        <p:spPr>
          <a:xfrm>
            <a:off x="870661" y="1425641"/>
            <a:ext cx="10479151" cy="646331"/>
          </a:xfrm>
          <a:prstGeom prst="rect">
            <a:avLst/>
          </a:prstGeom>
          <a:noFill/>
        </p:spPr>
        <p:txBody>
          <a:bodyPr wrap="none" rtlCol="0">
            <a:spAutoFit/>
          </a:bodyPr>
          <a:lstStyle/>
          <a:p>
            <a:pPr algn="l" rtl="1"/>
            <a:r>
              <a:rPr lang="fa-IR" sz="3600" u="sng" dirty="0"/>
              <a:t>در مرحله چهارم وقتی  </a:t>
            </a:r>
            <a:r>
              <a:rPr lang="en-US" sz="3600" u="sng" dirty="0"/>
              <a:t>A2 </a:t>
            </a:r>
            <a:r>
              <a:rPr lang="fa-IR" sz="3600" u="sng" dirty="0"/>
              <a:t> پایین بود اصل بر اهن درمانی بود ولی:</a:t>
            </a:r>
            <a:endParaRPr lang="en-US" sz="3600" dirty="0"/>
          </a:p>
        </p:txBody>
      </p:sp>
    </p:spTree>
    <p:extLst>
      <p:ext uri="{BB962C8B-B14F-4D97-AF65-F5344CB8AC3E}">
        <p14:creationId xmlns:p14="http://schemas.microsoft.com/office/powerpoint/2010/main" val="17098810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9141" t="60877" r="9651" b="12844"/>
          <a:stretch>
            <a:fillRect/>
          </a:stretch>
        </p:blipFill>
        <p:spPr bwMode="auto">
          <a:xfrm>
            <a:off x="157365" y="1297724"/>
            <a:ext cx="11877269" cy="23281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0711" t="18380" r="12717" b="58399"/>
          <a:stretch>
            <a:fillRect/>
          </a:stretch>
        </p:blipFill>
        <p:spPr bwMode="auto">
          <a:xfrm>
            <a:off x="-3481" y="3429000"/>
            <a:ext cx="11880750" cy="20256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a:extLst>
              <a:ext uri="{FF2B5EF4-FFF2-40B4-BE49-F238E27FC236}">
                <a16:creationId xmlns:a16="http://schemas.microsoft.com/office/drawing/2014/main" id="{FB2112F3-D1FA-A3B8-7C93-BB3C467E45D4}"/>
              </a:ext>
            </a:extLst>
          </p:cNvPr>
          <p:cNvSpPr>
            <a:spLocks noGrp="1"/>
          </p:cNvSpPr>
          <p:nvPr>
            <p:ph type="title"/>
          </p:nvPr>
        </p:nvSpPr>
        <p:spPr>
          <a:xfrm>
            <a:off x="6095999" y="293681"/>
            <a:ext cx="5781269" cy="884805"/>
          </a:xfrm>
          <a:solidFill>
            <a:schemeClr val="tx2">
              <a:lumMod val="25000"/>
              <a:lumOff val="75000"/>
            </a:schemeClr>
          </a:solidFill>
        </p:spPr>
        <p:txBody>
          <a:bodyPr>
            <a:normAutofit/>
          </a:bodyPr>
          <a:lstStyle/>
          <a:p>
            <a:pPr algn="r" rtl="1"/>
            <a:r>
              <a:rPr lang="fa-IR" dirty="0"/>
              <a:t>آهن درمانی در </a:t>
            </a:r>
            <a:r>
              <a:rPr lang="fa-IR" u="sng" dirty="0"/>
              <a:t>ویرایش چهارم:</a:t>
            </a:r>
            <a:endParaRPr lang="en-US" dirty="0"/>
          </a:p>
        </p:txBody>
      </p:sp>
      <p:sp>
        <p:nvSpPr>
          <p:cNvPr id="10" name="TextBox 9">
            <a:extLst>
              <a:ext uri="{FF2B5EF4-FFF2-40B4-BE49-F238E27FC236}">
                <a16:creationId xmlns:a16="http://schemas.microsoft.com/office/drawing/2014/main" id="{13728BB3-AAD4-9598-2F72-44E58B7C9A3C}"/>
              </a:ext>
            </a:extLst>
          </p:cNvPr>
          <p:cNvSpPr txBox="1"/>
          <p:nvPr/>
        </p:nvSpPr>
        <p:spPr>
          <a:xfrm>
            <a:off x="2145485" y="5616468"/>
            <a:ext cx="8432117" cy="461665"/>
          </a:xfrm>
          <a:prstGeom prst="rect">
            <a:avLst/>
          </a:prstGeom>
          <a:solidFill>
            <a:schemeClr val="tx2">
              <a:lumMod val="25000"/>
              <a:lumOff val="75000"/>
            </a:schemeClr>
          </a:solidFill>
        </p:spPr>
        <p:txBody>
          <a:bodyPr wrap="none" rtlCol="0">
            <a:spAutoFit/>
          </a:bodyPr>
          <a:lstStyle/>
          <a:p>
            <a:r>
              <a:rPr lang="fa-IR" sz="2400" dirty="0"/>
              <a:t>در ویرایش چهارم اهن درمانی حتما قبل از طبقه بندی زوج کم خطر و پر خطر بود</a:t>
            </a:r>
            <a:endParaRPr lang="en-US" sz="2400" dirty="0"/>
          </a:p>
        </p:txBody>
      </p:sp>
      <mc:AlternateContent xmlns:mc="http://schemas.openxmlformats.org/markup-compatibility/2006">
        <mc:Choice xmlns:p14="http://schemas.microsoft.com/office/powerpoint/2010/main" Requires="p14">
          <p:contentPart p14:bwMode="auto" r:id="rId4">
            <p14:nvContentPartPr>
              <p14:cNvPr id="11" name="Ink 10">
                <a:extLst>
                  <a:ext uri="{FF2B5EF4-FFF2-40B4-BE49-F238E27FC236}">
                    <a16:creationId xmlns:a16="http://schemas.microsoft.com/office/drawing/2014/main" id="{FF15822B-FF02-FA22-92AD-485370008CF8}"/>
                  </a:ext>
                </a:extLst>
              </p14:cNvPr>
              <p14:cNvContentPartPr/>
              <p14:nvPr/>
            </p14:nvContentPartPr>
            <p14:xfrm>
              <a:off x="4768920" y="3137040"/>
              <a:ext cx="1340280" cy="95400"/>
            </p14:xfrm>
          </p:contentPart>
        </mc:Choice>
        <mc:Fallback>
          <p:pic>
            <p:nvPicPr>
              <p:cNvPr id="11" name="Ink 10">
                <a:extLst>
                  <a:ext uri="{FF2B5EF4-FFF2-40B4-BE49-F238E27FC236}">
                    <a16:creationId xmlns:a16="http://schemas.microsoft.com/office/drawing/2014/main" id="{FF15822B-FF02-FA22-92AD-485370008CF8}"/>
                  </a:ext>
                </a:extLst>
              </p:cNvPr>
              <p:cNvPicPr/>
              <p:nvPr/>
            </p:nvPicPr>
            <p:blipFill>
              <a:blip r:embed="rId5"/>
              <a:stretch>
                <a:fillRect/>
              </a:stretch>
            </p:blipFill>
            <p:spPr>
              <a:xfrm>
                <a:off x="4753080" y="3073680"/>
                <a:ext cx="1371600" cy="2221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2" name="Ink 11">
                <a:extLst>
                  <a:ext uri="{FF2B5EF4-FFF2-40B4-BE49-F238E27FC236}">
                    <a16:creationId xmlns:a16="http://schemas.microsoft.com/office/drawing/2014/main" id="{4591F21A-1266-6506-E047-5C26AD921624}"/>
                  </a:ext>
                </a:extLst>
              </p14:cNvPr>
              <p14:cNvContentPartPr/>
              <p14:nvPr/>
            </p14:nvContentPartPr>
            <p14:xfrm>
              <a:off x="4800600" y="2971800"/>
              <a:ext cx="1308600" cy="203400"/>
            </p14:xfrm>
          </p:contentPart>
        </mc:Choice>
        <mc:Fallback>
          <p:pic>
            <p:nvPicPr>
              <p:cNvPr id="12" name="Ink 11">
                <a:extLst>
                  <a:ext uri="{FF2B5EF4-FFF2-40B4-BE49-F238E27FC236}">
                    <a16:creationId xmlns:a16="http://schemas.microsoft.com/office/drawing/2014/main" id="{4591F21A-1266-6506-E047-5C26AD921624}"/>
                  </a:ext>
                </a:extLst>
              </p:cNvPr>
              <p:cNvPicPr/>
              <p:nvPr/>
            </p:nvPicPr>
            <p:blipFill>
              <a:blip r:embed="rId7"/>
              <a:stretch>
                <a:fillRect/>
              </a:stretch>
            </p:blipFill>
            <p:spPr>
              <a:xfrm>
                <a:off x="4784760" y="2908440"/>
                <a:ext cx="1339920" cy="330120"/>
              </a:xfrm>
              <a:prstGeom prst="rect">
                <a:avLst/>
              </a:prstGeom>
            </p:spPr>
          </p:pic>
        </mc:Fallback>
      </mc:AlternateContent>
    </p:spTree>
    <p:extLst>
      <p:ext uri="{BB962C8B-B14F-4D97-AF65-F5344CB8AC3E}">
        <p14:creationId xmlns:p14="http://schemas.microsoft.com/office/powerpoint/2010/main" val="1009416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DF251-0829-95CD-7A0E-59E7DBA9D13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5BBF037-D859-37C4-A054-65DDA6D4E9CD}"/>
              </a:ext>
            </a:extLst>
          </p:cNvPr>
          <p:cNvPicPr>
            <a:picLocks noChangeAspect="1"/>
          </p:cNvPicPr>
          <p:nvPr/>
        </p:nvPicPr>
        <p:blipFill>
          <a:blip r:embed="rId2"/>
          <a:stretch>
            <a:fillRect/>
          </a:stretch>
        </p:blipFill>
        <p:spPr>
          <a:xfrm>
            <a:off x="162755" y="1685734"/>
            <a:ext cx="11866485" cy="1301626"/>
          </a:xfrm>
          <a:prstGeom prst="rect">
            <a:avLst/>
          </a:prstGeom>
        </p:spPr>
      </p:pic>
      <p:sp>
        <p:nvSpPr>
          <p:cNvPr id="4" name="TextBox 3">
            <a:extLst>
              <a:ext uri="{FF2B5EF4-FFF2-40B4-BE49-F238E27FC236}">
                <a16:creationId xmlns:a16="http://schemas.microsoft.com/office/drawing/2014/main" id="{6A77FE77-2530-19CD-0BDF-0DB31B41E674}"/>
              </a:ext>
            </a:extLst>
          </p:cNvPr>
          <p:cNvSpPr txBox="1"/>
          <p:nvPr/>
        </p:nvSpPr>
        <p:spPr>
          <a:xfrm>
            <a:off x="162755" y="3351658"/>
            <a:ext cx="11201333" cy="1569660"/>
          </a:xfrm>
          <a:prstGeom prst="rect">
            <a:avLst/>
          </a:prstGeom>
          <a:noFill/>
        </p:spPr>
        <p:txBody>
          <a:bodyPr wrap="square" rtlCol="0">
            <a:spAutoFit/>
          </a:bodyPr>
          <a:lstStyle/>
          <a:p>
            <a:pPr algn="r" rtl="1"/>
            <a:r>
              <a:rPr lang="fa-IR" sz="2400" dirty="0">
                <a:solidFill>
                  <a:schemeClr val="tx2">
                    <a:lumMod val="90000"/>
                    <a:lumOff val="10000"/>
                  </a:schemeClr>
                </a:solidFill>
                <a:highlight>
                  <a:srgbClr val="FFFF00"/>
                </a:highlight>
              </a:rPr>
              <a:t>نکته اول: </a:t>
            </a:r>
            <a:r>
              <a:rPr lang="fa-IR" sz="2400" dirty="0">
                <a:solidFill>
                  <a:schemeClr val="tx2">
                    <a:lumMod val="90000"/>
                    <a:lumOff val="10000"/>
                  </a:schemeClr>
                </a:solidFill>
              </a:rPr>
              <a:t>آهن درمانی فقط و فقط برای افراد با </a:t>
            </a:r>
            <a:r>
              <a:rPr lang="fa-IR" sz="2400" dirty="0" err="1">
                <a:solidFill>
                  <a:schemeClr val="tx2">
                    <a:lumMod val="90000"/>
                    <a:lumOff val="10000"/>
                  </a:schemeClr>
                </a:solidFill>
              </a:rPr>
              <a:t>ایندکس</a:t>
            </a:r>
            <a:r>
              <a:rPr lang="fa-IR" sz="2400" dirty="0">
                <a:solidFill>
                  <a:schemeClr val="tx2">
                    <a:lumMod val="90000"/>
                    <a:lumOff val="10000"/>
                  </a:schemeClr>
                </a:solidFill>
              </a:rPr>
              <a:t> کمتر از نرمال ( </a:t>
            </a:r>
            <a:r>
              <a:rPr lang="en-US" sz="2400" dirty="0">
                <a:solidFill>
                  <a:schemeClr val="tx2">
                    <a:lumMod val="90000"/>
                    <a:lumOff val="10000"/>
                  </a:schemeClr>
                </a:solidFill>
              </a:rPr>
              <a:t>MCV&lt;80 ,  MCH&lt;27</a:t>
            </a:r>
            <a:r>
              <a:rPr lang="fa-IR" sz="2400" dirty="0">
                <a:solidFill>
                  <a:schemeClr val="tx2">
                    <a:lumMod val="90000"/>
                    <a:lumOff val="10000"/>
                  </a:schemeClr>
                </a:solidFill>
              </a:rPr>
              <a:t>) و که در آنه</a:t>
            </a:r>
            <a:r>
              <a:rPr lang="fa-IR" sz="2400" u="sng" dirty="0">
                <a:solidFill>
                  <a:schemeClr val="tx2">
                    <a:lumMod val="90000"/>
                    <a:lumOff val="10000"/>
                  </a:schemeClr>
                </a:solidFill>
              </a:rPr>
              <a:t>ا میزان  </a:t>
            </a:r>
            <a:r>
              <a:rPr lang="en-US" sz="2400" u="sng" dirty="0">
                <a:solidFill>
                  <a:schemeClr val="tx2">
                    <a:lumMod val="90000"/>
                    <a:lumOff val="10000"/>
                  </a:schemeClr>
                </a:solidFill>
                <a:highlight>
                  <a:srgbClr val="FFFF00"/>
                </a:highlight>
              </a:rPr>
              <a:t>A2&lt;3.5, F&lt;3% </a:t>
            </a:r>
            <a:r>
              <a:rPr lang="fa-IR" sz="2400" u="sng" dirty="0">
                <a:solidFill>
                  <a:schemeClr val="tx2">
                    <a:lumMod val="90000"/>
                    <a:lumOff val="10000"/>
                  </a:schemeClr>
                </a:solidFill>
                <a:highlight>
                  <a:srgbClr val="FFFF00"/>
                </a:highlight>
              </a:rPr>
              <a:t>  </a:t>
            </a:r>
            <a:r>
              <a:rPr lang="fa-IR" sz="2400" u="sng" dirty="0">
                <a:solidFill>
                  <a:schemeClr val="tx2">
                    <a:lumMod val="90000"/>
                    <a:lumOff val="10000"/>
                  </a:schemeClr>
                </a:solidFill>
              </a:rPr>
              <a:t>باشد و </a:t>
            </a:r>
            <a:r>
              <a:rPr lang="fa-IR" sz="2400" u="sng" dirty="0" err="1">
                <a:solidFill>
                  <a:schemeClr val="tx2">
                    <a:lumMod val="90000"/>
                    <a:lumOff val="10000"/>
                  </a:schemeClr>
                </a:solidFill>
              </a:rPr>
              <a:t>فریتین</a:t>
            </a:r>
            <a:r>
              <a:rPr lang="fa-IR" sz="2400" u="sng" dirty="0">
                <a:solidFill>
                  <a:schemeClr val="tx2">
                    <a:lumMod val="90000"/>
                    <a:lumOff val="10000"/>
                  </a:schemeClr>
                </a:solidFill>
              </a:rPr>
              <a:t> آنها پایین(عدد حد </a:t>
            </a:r>
            <a:r>
              <a:rPr lang="fa-IR" sz="2400" u="sng" dirty="0" err="1">
                <a:solidFill>
                  <a:schemeClr val="tx2">
                    <a:lumMod val="90000"/>
                    <a:lumOff val="10000"/>
                  </a:schemeClr>
                </a:solidFill>
                <a:highlight>
                  <a:srgbClr val="FFFF00"/>
                </a:highlight>
              </a:rPr>
              <a:t>فریتین</a:t>
            </a:r>
            <a:r>
              <a:rPr lang="fa-IR" sz="2400" u="sng" dirty="0">
                <a:solidFill>
                  <a:schemeClr val="tx2">
                    <a:lumMod val="90000"/>
                    <a:lumOff val="10000"/>
                  </a:schemeClr>
                </a:solidFill>
                <a:highlight>
                  <a:srgbClr val="FFFF00"/>
                </a:highlight>
              </a:rPr>
              <a:t> 30</a:t>
            </a:r>
            <a:r>
              <a:rPr lang="fa-IR" sz="2400" u="sng" dirty="0">
                <a:solidFill>
                  <a:schemeClr val="tx2">
                    <a:lumMod val="90000"/>
                    <a:lumOff val="10000"/>
                  </a:schemeClr>
                </a:solidFill>
              </a:rPr>
              <a:t> تعریف شده) باشد </a:t>
            </a:r>
            <a:r>
              <a:rPr lang="fa-IR" sz="2400" dirty="0">
                <a:solidFill>
                  <a:schemeClr val="tx2">
                    <a:lumMod val="90000"/>
                    <a:lumOff val="10000"/>
                  </a:schemeClr>
                </a:solidFill>
              </a:rPr>
              <a:t>انجام میشود. سیستم مشاوره برای درمان مشکلات و بیماریها نیست و اگر فقر اهن بود ولی طبقه بندی مشخص بود فرد   به پزشک دیگر برای درمان ارجاع میشود</a:t>
            </a:r>
            <a:endParaRPr lang="en-US" sz="2400" dirty="0">
              <a:solidFill>
                <a:schemeClr val="tx2">
                  <a:lumMod val="90000"/>
                  <a:lumOff val="10000"/>
                </a:schemeClr>
              </a:solidFill>
            </a:endParaRPr>
          </a:p>
        </p:txBody>
      </p:sp>
      <p:sp>
        <p:nvSpPr>
          <p:cNvPr id="2" name="TextBox 1">
            <a:extLst>
              <a:ext uri="{FF2B5EF4-FFF2-40B4-BE49-F238E27FC236}">
                <a16:creationId xmlns:a16="http://schemas.microsoft.com/office/drawing/2014/main" id="{AEA890FE-7221-E83B-D213-5F76FB00D219}"/>
              </a:ext>
            </a:extLst>
          </p:cNvPr>
          <p:cNvSpPr txBox="1"/>
          <p:nvPr/>
        </p:nvSpPr>
        <p:spPr>
          <a:xfrm>
            <a:off x="410421" y="351541"/>
            <a:ext cx="11371152" cy="1138773"/>
          </a:xfrm>
          <a:prstGeom prst="rect">
            <a:avLst/>
          </a:prstGeom>
          <a:noFill/>
        </p:spPr>
        <p:txBody>
          <a:bodyPr wrap="square" rtlCol="0">
            <a:spAutoFit/>
          </a:bodyPr>
          <a:lstStyle/>
          <a:p>
            <a:pPr algn="r" rtl="1"/>
            <a:r>
              <a:rPr lang="fa-IR" sz="4000" dirty="0">
                <a:solidFill>
                  <a:schemeClr val="tx2">
                    <a:lumMod val="90000"/>
                    <a:lumOff val="10000"/>
                  </a:schemeClr>
                </a:solidFill>
              </a:rPr>
              <a:t>ویرایش پنجم مرحله سوم</a:t>
            </a:r>
          </a:p>
          <a:p>
            <a:pPr algn="r" rtl="1"/>
            <a:r>
              <a:rPr lang="fa-IR" sz="2800" b="1" dirty="0">
                <a:solidFill>
                  <a:schemeClr val="tx2">
                    <a:lumMod val="90000"/>
                    <a:lumOff val="10000"/>
                  </a:schemeClr>
                </a:solidFill>
              </a:rPr>
              <a:t>در صورت نیاز درمان فقر اهن: </a:t>
            </a:r>
            <a:endParaRPr lang="en-US" sz="2800" b="1" dirty="0">
              <a:solidFill>
                <a:schemeClr val="tx2">
                  <a:lumMod val="90000"/>
                  <a:lumOff val="10000"/>
                </a:schemeClr>
              </a:solidFill>
            </a:endParaRPr>
          </a:p>
        </p:txBody>
      </p:sp>
      <p:sp>
        <p:nvSpPr>
          <p:cNvPr id="9" name="TextBox 8">
            <a:extLst>
              <a:ext uri="{FF2B5EF4-FFF2-40B4-BE49-F238E27FC236}">
                <a16:creationId xmlns:a16="http://schemas.microsoft.com/office/drawing/2014/main" id="{41EC7B1F-AC73-A91D-FFDA-BB5E87FEFCE0}"/>
              </a:ext>
            </a:extLst>
          </p:cNvPr>
          <p:cNvSpPr txBox="1"/>
          <p:nvPr/>
        </p:nvSpPr>
        <p:spPr>
          <a:xfrm>
            <a:off x="410421" y="5285617"/>
            <a:ext cx="11002297" cy="830997"/>
          </a:xfrm>
          <a:prstGeom prst="rect">
            <a:avLst/>
          </a:prstGeom>
          <a:noFill/>
        </p:spPr>
        <p:txBody>
          <a:bodyPr wrap="square" rtlCol="0">
            <a:spAutoFit/>
          </a:bodyPr>
          <a:lstStyle/>
          <a:p>
            <a:pPr algn="r" rtl="1"/>
            <a:r>
              <a:rPr lang="fa-IR" sz="2400" dirty="0">
                <a:highlight>
                  <a:srgbClr val="FFFF00"/>
                </a:highlight>
              </a:rPr>
              <a:t>نکته دوم: </a:t>
            </a:r>
            <a:r>
              <a:rPr lang="fa-IR" sz="2400" dirty="0"/>
              <a:t>در موارد هموگلوبین </a:t>
            </a:r>
            <a:r>
              <a:rPr lang="en-US" sz="2400" dirty="0"/>
              <a:t>F </a:t>
            </a:r>
            <a:r>
              <a:rPr lang="fa-IR" sz="2400" dirty="0"/>
              <a:t>بالای 3% به هر حال پر خطر هست (اگر فرد اول در جدول کم خطر شرایط را نداشته باشد) و با درمان فقر اهن کم خطر نمیشود</a:t>
            </a:r>
            <a:endParaRPr lang="en-US" sz="2400" dirty="0"/>
          </a:p>
        </p:txBody>
      </p:sp>
    </p:spTree>
    <p:extLst>
      <p:ext uri="{BB962C8B-B14F-4D97-AF65-F5344CB8AC3E}">
        <p14:creationId xmlns:p14="http://schemas.microsoft.com/office/powerpoint/2010/main" val="24124761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59675A8-019D-7353-6AFD-F059F58A6BCD}"/>
              </a:ext>
            </a:extLst>
          </p:cNvPr>
          <p:cNvPicPr>
            <a:picLocks noChangeAspect="1"/>
          </p:cNvPicPr>
          <p:nvPr/>
        </p:nvPicPr>
        <p:blipFill>
          <a:blip r:embed="rId2"/>
          <a:stretch>
            <a:fillRect/>
          </a:stretch>
        </p:blipFill>
        <p:spPr>
          <a:xfrm>
            <a:off x="162755" y="1685734"/>
            <a:ext cx="11866485" cy="1301626"/>
          </a:xfrm>
          <a:prstGeom prst="rect">
            <a:avLst/>
          </a:prstGeom>
        </p:spPr>
      </p:pic>
      <p:sp>
        <p:nvSpPr>
          <p:cNvPr id="4" name="TextBox 3">
            <a:extLst>
              <a:ext uri="{FF2B5EF4-FFF2-40B4-BE49-F238E27FC236}">
                <a16:creationId xmlns:a16="http://schemas.microsoft.com/office/drawing/2014/main" id="{4CF7EBE1-6BF6-5FC8-9C64-54BBCEA0D432}"/>
              </a:ext>
            </a:extLst>
          </p:cNvPr>
          <p:cNvSpPr txBox="1"/>
          <p:nvPr/>
        </p:nvSpPr>
        <p:spPr>
          <a:xfrm>
            <a:off x="253246" y="3206209"/>
            <a:ext cx="11201333" cy="1200329"/>
          </a:xfrm>
          <a:prstGeom prst="rect">
            <a:avLst/>
          </a:prstGeom>
          <a:noFill/>
        </p:spPr>
        <p:txBody>
          <a:bodyPr wrap="square" rtlCol="0">
            <a:spAutoFit/>
          </a:bodyPr>
          <a:lstStyle/>
          <a:p>
            <a:pPr algn="r" rtl="1"/>
            <a:r>
              <a:rPr lang="fa-IR" sz="2400" dirty="0">
                <a:solidFill>
                  <a:schemeClr val="tx2">
                    <a:lumMod val="90000"/>
                    <a:lumOff val="10000"/>
                  </a:schemeClr>
                </a:solidFill>
                <a:highlight>
                  <a:srgbClr val="FFFF00"/>
                </a:highlight>
              </a:rPr>
              <a:t>نکته سوم، سوال: </a:t>
            </a:r>
            <a:r>
              <a:rPr lang="fa-IR" sz="2400" dirty="0">
                <a:solidFill>
                  <a:schemeClr val="tx2">
                    <a:lumMod val="90000"/>
                    <a:lumOff val="10000"/>
                  </a:schemeClr>
                </a:solidFill>
              </a:rPr>
              <a:t>اگر میزان هموگلوبین در این فرد بالای 3.2 باشد؟ حتی اگر فقر اهن داشته باشد با درمان فقر آهن  پایین نمیاید و پر خطر میماند، مگر مطابق جدول ویرایش چهارم(که نفر دوم شرایط را داشته باشد) که به هر حال باز هم درمان با اهن تغییر بارزی  در تقسیم بندی نمیدهد </a:t>
            </a:r>
            <a:endParaRPr lang="en-US" sz="2400" dirty="0">
              <a:solidFill>
                <a:schemeClr val="tx2">
                  <a:lumMod val="90000"/>
                  <a:lumOff val="10000"/>
                </a:schemeClr>
              </a:solidFill>
            </a:endParaRPr>
          </a:p>
        </p:txBody>
      </p:sp>
      <p:sp>
        <p:nvSpPr>
          <p:cNvPr id="2" name="TextBox 1">
            <a:extLst>
              <a:ext uri="{FF2B5EF4-FFF2-40B4-BE49-F238E27FC236}">
                <a16:creationId xmlns:a16="http://schemas.microsoft.com/office/drawing/2014/main" id="{12BC8FA4-77AC-4170-C848-6FBAC5DA5826}"/>
              </a:ext>
            </a:extLst>
          </p:cNvPr>
          <p:cNvSpPr txBox="1"/>
          <p:nvPr/>
        </p:nvSpPr>
        <p:spPr>
          <a:xfrm>
            <a:off x="7433187" y="351541"/>
            <a:ext cx="4348386" cy="1138773"/>
          </a:xfrm>
          <a:prstGeom prst="rect">
            <a:avLst/>
          </a:prstGeom>
          <a:noFill/>
        </p:spPr>
        <p:txBody>
          <a:bodyPr wrap="square" rtlCol="0">
            <a:spAutoFit/>
          </a:bodyPr>
          <a:lstStyle/>
          <a:p>
            <a:pPr algn="r" rtl="1"/>
            <a:r>
              <a:rPr lang="fa-IR" sz="4000" dirty="0">
                <a:solidFill>
                  <a:schemeClr val="tx2">
                    <a:lumMod val="90000"/>
                    <a:lumOff val="10000"/>
                  </a:schemeClr>
                </a:solidFill>
              </a:rPr>
              <a:t>ویرایش پنجم مرحله سوم</a:t>
            </a:r>
          </a:p>
          <a:p>
            <a:pPr algn="r" rtl="1"/>
            <a:r>
              <a:rPr lang="fa-IR" sz="2800" b="1" dirty="0">
                <a:solidFill>
                  <a:schemeClr val="tx2">
                    <a:lumMod val="90000"/>
                    <a:lumOff val="10000"/>
                  </a:schemeClr>
                </a:solidFill>
              </a:rPr>
              <a:t>در صورت نیاز درمان فقر اهن: </a:t>
            </a:r>
            <a:endParaRPr lang="en-US" sz="2800" b="1" dirty="0">
              <a:solidFill>
                <a:schemeClr val="tx2">
                  <a:lumMod val="90000"/>
                  <a:lumOff val="10000"/>
                </a:schemeClr>
              </a:solidFill>
            </a:endParaRPr>
          </a:p>
        </p:txBody>
      </p:sp>
      <p:sp>
        <p:nvSpPr>
          <p:cNvPr id="8" name="TextBox 7">
            <a:extLst>
              <a:ext uri="{FF2B5EF4-FFF2-40B4-BE49-F238E27FC236}">
                <a16:creationId xmlns:a16="http://schemas.microsoft.com/office/drawing/2014/main" id="{7EC8D9D1-8E99-481F-11BC-B8BF6569C36E}"/>
              </a:ext>
            </a:extLst>
          </p:cNvPr>
          <p:cNvSpPr txBox="1"/>
          <p:nvPr/>
        </p:nvSpPr>
        <p:spPr>
          <a:xfrm>
            <a:off x="752854" y="5476329"/>
            <a:ext cx="10701727" cy="1200329"/>
          </a:xfrm>
          <a:prstGeom prst="rect">
            <a:avLst/>
          </a:prstGeom>
          <a:noFill/>
        </p:spPr>
        <p:txBody>
          <a:bodyPr wrap="square" rtlCol="0">
            <a:spAutoFit/>
          </a:bodyPr>
          <a:lstStyle/>
          <a:p>
            <a:pPr algn="r" rtl="1"/>
            <a:r>
              <a:rPr lang="fa-IR" sz="2400" dirty="0">
                <a:highlight>
                  <a:srgbClr val="FFFF00"/>
                </a:highlight>
              </a:rPr>
              <a:t>نکته سوم: </a:t>
            </a:r>
            <a:r>
              <a:rPr lang="fa-IR" sz="2400" dirty="0"/>
              <a:t>در </a:t>
            </a:r>
            <a:r>
              <a:rPr lang="fa-IR" sz="2400" dirty="0" err="1"/>
              <a:t>مواردی</a:t>
            </a:r>
            <a:r>
              <a:rPr lang="fa-IR" sz="2400" dirty="0"/>
              <a:t> که یک نفر مینور بتا باشد و نفر دوم </a:t>
            </a:r>
            <a:r>
              <a:rPr lang="fa-IR" sz="2400" dirty="0" err="1"/>
              <a:t>ایندکس</a:t>
            </a:r>
            <a:r>
              <a:rPr lang="fa-IR" sz="2400" dirty="0"/>
              <a:t> پایین و میزان </a:t>
            </a:r>
            <a:r>
              <a:rPr lang="fa-IR" sz="2400" dirty="0" err="1"/>
              <a:t>فریتین</a:t>
            </a:r>
            <a:r>
              <a:rPr lang="fa-IR" sz="2400" dirty="0"/>
              <a:t> کمتر از 30 داشته باشد ولی مطابق جدول قبلی(جدول کم خطر و پر خطر</a:t>
            </a:r>
            <a:r>
              <a:rPr lang="en-US" sz="2400" dirty="0"/>
              <a:t> </a:t>
            </a:r>
            <a:r>
              <a:rPr lang="fa-IR" sz="2400" dirty="0"/>
              <a:t>ویرایش چهارم) ، در محدوده کم خطر قرار گیرد هم آهن درمانی انجام میشود</a:t>
            </a:r>
            <a:endParaRPr lang="en-US" sz="2400" dirty="0"/>
          </a:p>
        </p:txBody>
      </p:sp>
      <p:sp>
        <p:nvSpPr>
          <p:cNvPr id="9" name="TextBox 8">
            <a:extLst>
              <a:ext uri="{FF2B5EF4-FFF2-40B4-BE49-F238E27FC236}">
                <a16:creationId xmlns:a16="http://schemas.microsoft.com/office/drawing/2014/main" id="{ED48D9E7-413D-76E6-5E37-1A8CF52A30DC}"/>
              </a:ext>
            </a:extLst>
          </p:cNvPr>
          <p:cNvSpPr txBox="1"/>
          <p:nvPr/>
        </p:nvSpPr>
        <p:spPr>
          <a:xfrm>
            <a:off x="452282" y="4525935"/>
            <a:ext cx="11002297" cy="830997"/>
          </a:xfrm>
          <a:prstGeom prst="rect">
            <a:avLst/>
          </a:prstGeom>
          <a:noFill/>
        </p:spPr>
        <p:txBody>
          <a:bodyPr wrap="square" rtlCol="0">
            <a:spAutoFit/>
          </a:bodyPr>
          <a:lstStyle/>
          <a:p>
            <a:pPr algn="r" rtl="1"/>
            <a:r>
              <a:rPr lang="fa-IR" sz="2400" dirty="0">
                <a:highlight>
                  <a:srgbClr val="FFFF00"/>
                </a:highlight>
              </a:rPr>
              <a:t>نکته چهارم: با این وجود </a:t>
            </a:r>
            <a:r>
              <a:rPr lang="fa-IR" sz="2400" dirty="0"/>
              <a:t>به نظر میرسد باید در موارد زوج پرخطر که  </a:t>
            </a:r>
            <a:r>
              <a:rPr lang="en-US" sz="2400" dirty="0"/>
              <a:t>Hb A2</a:t>
            </a:r>
            <a:r>
              <a:rPr lang="fa-IR" sz="2400" dirty="0"/>
              <a:t>  بالای 3.2 ولی کمتر از 3.5 درصد دارند و </a:t>
            </a:r>
            <a:r>
              <a:rPr lang="fa-IR" sz="2400" dirty="0" err="1"/>
              <a:t>فریتین</a:t>
            </a:r>
            <a:r>
              <a:rPr lang="fa-IR" sz="2400" dirty="0"/>
              <a:t> پایین دارند هم اهن درمانی اجرا شود(جملات باید گویا تر میبود)</a:t>
            </a:r>
            <a:endParaRPr lang="en-US" sz="2400" dirty="0"/>
          </a:p>
        </p:txBody>
      </p:sp>
      <p:sp>
        <p:nvSpPr>
          <p:cNvPr id="5" name="TextBox 4">
            <a:extLst>
              <a:ext uri="{FF2B5EF4-FFF2-40B4-BE49-F238E27FC236}">
                <a16:creationId xmlns:a16="http://schemas.microsoft.com/office/drawing/2014/main" id="{140D295E-A5CE-35F5-EE3A-7B9E2DE0254B}"/>
              </a:ext>
            </a:extLst>
          </p:cNvPr>
          <p:cNvSpPr txBox="1"/>
          <p:nvPr/>
        </p:nvSpPr>
        <p:spPr>
          <a:xfrm>
            <a:off x="1704773" y="351541"/>
            <a:ext cx="3054041" cy="369332"/>
          </a:xfrm>
          <a:prstGeom prst="rect">
            <a:avLst/>
          </a:prstGeom>
          <a:solidFill>
            <a:srgbClr val="FFFF00"/>
          </a:solidFill>
        </p:spPr>
        <p:txBody>
          <a:bodyPr wrap="none" rtlCol="0">
            <a:spAutoFit/>
          </a:bodyPr>
          <a:lstStyle/>
          <a:p>
            <a:r>
              <a:rPr lang="fa-IR" dirty="0"/>
              <a:t>بهتر بود کلمه در هر دو نفر ذکر نمیشد</a:t>
            </a:r>
            <a:endParaRPr lang="en-US" dirty="0"/>
          </a:p>
        </p:txBody>
      </p:sp>
    </p:spTree>
    <p:extLst>
      <p:ext uri="{BB962C8B-B14F-4D97-AF65-F5344CB8AC3E}">
        <p14:creationId xmlns:p14="http://schemas.microsoft.com/office/powerpoint/2010/main" val="38387732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06265A-A3B3-3F57-B9E3-FEDB2102EAB3}"/>
              </a:ext>
            </a:extLst>
          </p:cNvPr>
          <p:cNvPicPr>
            <a:picLocks noChangeAspect="1"/>
          </p:cNvPicPr>
          <p:nvPr/>
        </p:nvPicPr>
        <p:blipFill>
          <a:blip r:embed="rId2"/>
          <a:stretch>
            <a:fillRect/>
          </a:stretch>
        </p:blipFill>
        <p:spPr>
          <a:xfrm>
            <a:off x="842229" y="1934091"/>
            <a:ext cx="10507541" cy="3620005"/>
          </a:xfrm>
          <a:prstGeom prst="rect">
            <a:avLst/>
          </a:prstGeom>
        </p:spPr>
      </p:pic>
      <p:sp>
        <p:nvSpPr>
          <p:cNvPr id="4" name="TextBox 3">
            <a:extLst>
              <a:ext uri="{FF2B5EF4-FFF2-40B4-BE49-F238E27FC236}">
                <a16:creationId xmlns:a16="http://schemas.microsoft.com/office/drawing/2014/main" id="{009293C5-27AB-1235-46DD-E0B4ECA75D5F}"/>
              </a:ext>
            </a:extLst>
          </p:cNvPr>
          <p:cNvSpPr txBox="1"/>
          <p:nvPr/>
        </p:nvSpPr>
        <p:spPr>
          <a:xfrm>
            <a:off x="483156" y="979984"/>
            <a:ext cx="10737235" cy="954107"/>
          </a:xfrm>
          <a:prstGeom prst="rect">
            <a:avLst/>
          </a:prstGeom>
          <a:noFill/>
        </p:spPr>
        <p:txBody>
          <a:bodyPr wrap="none" rtlCol="0">
            <a:spAutoFit/>
          </a:bodyPr>
          <a:lstStyle/>
          <a:p>
            <a:pPr algn="r" rtl="1"/>
            <a:r>
              <a:rPr lang="fa-IR" sz="2800" b="1" dirty="0">
                <a:solidFill>
                  <a:schemeClr val="tx2">
                    <a:lumMod val="90000"/>
                    <a:lumOff val="10000"/>
                  </a:schemeClr>
                </a:solidFill>
              </a:rPr>
              <a:t>انجام آهن درمانی صرفا برای کسانی که فقر اهن (بر اساس معیار </a:t>
            </a:r>
            <a:r>
              <a:rPr lang="fa-IR" sz="2800" b="1" dirty="0" err="1">
                <a:solidFill>
                  <a:schemeClr val="tx2">
                    <a:lumMod val="90000"/>
                    <a:lumOff val="10000"/>
                  </a:schemeClr>
                </a:solidFill>
              </a:rPr>
              <a:t>فریتین</a:t>
            </a:r>
            <a:r>
              <a:rPr lang="fa-IR" sz="2800" b="1" dirty="0">
                <a:solidFill>
                  <a:schemeClr val="tx2">
                    <a:lumMod val="90000"/>
                    <a:lumOff val="10000"/>
                  </a:schemeClr>
                </a:solidFill>
              </a:rPr>
              <a:t> حداقل 30) دارند</a:t>
            </a:r>
          </a:p>
          <a:p>
            <a:pPr algn="r" rtl="1"/>
            <a:r>
              <a:rPr lang="fa-IR" sz="2800" b="1" dirty="0">
                <a:solidFill>
                  <a:schemeClr val="tx2">
                    <a:lumMod val="90000"/>
                    <a:lumOff val="10000"/>
                  </a:schemeClr>
                </a:solidFill>
              </a:rPr>
              <a:t>پس از آهن درمانی فقط احتمال نرمال شدن و یا کم خطر هست: </a:t>
            </a:r>
            <a:endParaRPr lang="en-US" sz="2800" b="1" dirty="0">
              <a:solidFill>
                <a:schemeClr val="tx2">
                  <a:lumMod val="90000"/>
                  <a:lumOff val="10000"/>
                </a:schemeClr>
              </a:solidFill>
            </a:endParaRPr>
          </a:p>
        </p:txBody>
      </p:sp>
      <p:sp>
        <p:nvSpPr>
          <p:cNvPr id="2" name="TextBox 1">
            <a:extLst>
              <a:ext uri="{FF2B5EF4-FFF2-40B4-BE49-F238E27FC236}">
                <a16:creationId xmlns:a16="http://schemas.microsoft.com/office/drawing/2014/main" id="{88A10EAD-2818-C4FD-AAAB-241729F811FF}"/>
              </a:ext>
            </a:extLst>
          </p:cNvPr>
          <p:cNvSpPr txBox="1"/>
          <p:nvPr/>
        </p:nvSpPr>
        <p:spPr>
          <a:xfrm>
            <a:off x="6493815" y="148987"/>
            <a:ext cx="5237332" cy="830997"/>
          </a:xfrm>
          <a:prstGeom prst="rect">
            <a:avLst/>
          </a:prstGeom>
          <a:noFill/>
        </p:spPr>
        <p:txBody>
          <a:bodyPr wrap="none" rtlCol="0">
            <a:spAutoFit/>
          </a:bodyPr>
          <a:lstStyle/>
          <a:p>
            <a:pPr algn="r" rtl="1"/>
            <a:r>
              <a:rPr lang="fa-IR" sz="4800" dirty="0">
                <a:solidFill>
                  <a:schemeClr val="tx2">
                    <a:lumMod val="90000"/>
                    <a:lumOff val="10000"/>
                  </a:schemeClr>
                </a:solidFill>
              </a:rPr>
              <a:t>ویرایش پنجم: مرحله سوم</a:t>
            </a:r>
            <a:endParaRPr lang="en-US" sz="4800" dirty="0">
              <a:solidFill>
                <a:schemeClr val="tx2">
                  <a:lumMod val="90000"/>
                  <a:lumOff val="10000"/>
                </a:schemeClr>
              </a:solidFill>
            </a:endParaRPr>
          </a:p>
        </p:txBody>
      </p:sp>
      <p:sp>
        <p:nvSpPr>
          <p:cNvPr id="6" name="TextBox 5">
            <a:extLst>
              <a:ext uri="{FF2B5EF4-FFF2-40B4-BE49-F238E27FC236}">
                <a16:creationId xmlns:a16="http://schemas.microsoft.com/office/drawing/2014/main" id="{275562C9-9888-6EF8-FB99-C91CF782BB70}"/>
              </a:ext>
            </a:extLst>
          </p:cNvPr>
          <p:cNvSpPr txBox="1"/>
          <p:nvPr/>
        </p:nvSpPr>
        <p:spPr>
          <a:xfrm>
            <a:off x="717755" y="5554096"/>
            <a:ext cx="9833015" cy="1015663"/>
          </a:xfrm>
          <a:prstGeom prst="rect">
            <a:avLst/>
          </a:prstGeom>
          <a:noFill/>
        </p:spPr>
        <p:txBody>
          <a:bodyPr wrap="square" rtlCol="0">
            <a:spAutoFit/>
          </a:bodyPr>
          <a:lstStyle/>
          <a:p>
            <a:pPr algn="r" rtl="1"/>
            <a:r>
              <a:rPr lang="fa-IR" sz="2000" b="1" dirty="0">
                <a:highlight>
                  <a:srgbClr val="FFFF00"/>
                </a:highlight>
              </a:rPr>
              <a:t>زوج مشکوک پر خطر</a:t>
            </a:r>
            <a:r>
              <a:rPr lang="fa-IR" sz="2000" b="1" dirty="0"/>
              <a:t>: زوج پر خطر با فقر اهن درمان فقر اهن را انجام میدهد و ممکن است پر خطر بماند و یا کم خطر شود و یا حتی نرمال شود(این قسمت چندان گویا نوشته نشده است)(برای مثال یک طرف مینور باشد و طرف دیگر َ</a:t>
            </a:r>
            <a:r>
              <a:rPr lang="en-US" sz="2000" b="1" dirty="0"/>
              <a:t>A2 </a:t>
            </a:r>
            <a:r>
              <a:rPr lang="fa-IR" sz="2000" b="1" dirty="0"/>
              <a:t> ، </a:t>
            </a:r>
            <a:r>
              <a:rPr lang="fa-IR" sz="2000" b="1" dirty="0" err="1"/>
              <a:t>فریتین</a:t>
            </a:r>
            <a:r>
              <a:rPr lang="fa-IR" sz="2000" b="1" dirty="0"/>
              <a:t> و </a:t>
            </a:r>
            <a:r>
              <a:rPr lang="fa-IR" sz="2000" b="1" dirty="0" err="1"/>
              <a:t>ایندکس</a:t>
            </a:r>
            <a:r>
              <a:rPr lang="fa-IR" sz="2000" b="1" dirty="0"/>
              <a:t> پایین)</a:t>
            </a:r>
            <a:endParaRPr lang="en-US" sz="2000" b="1" dirty="0"/>
          </a:p>
        </p:txBody>
      </p:sp>
      <p:sp>
        <p:nvSpPr>
          <p:cNvPr id="7" name="TextBox 6">
            <a:extLst>
              <a:ext uri="{FF2B5EF4-FFF2-40B4-BE49-F238E27FC236}">
                <a16:creationId xmlns:a16="http://schemas.microsoft.com/office/drawing/2014/main" id="{B15F11FC-B319-BB8B-7037-3A42460C3981}"/>
              </a:ext>
            </a:extLst>
          </p:cNvPr>
          <p:cNvSpPr txBox="1"/>
          <p:nvPr/>
        </p:nvSpPr>
        <p:spPr>
          <a:xfrm>
            <a:off x="88490" y="103575"/>
            <a:ext cx="7316426" cy="369332"/>
          </a:xfrm>
          <a:prstGeom prst="rect">
            <a:avLst/>
          </a:prstGeom>
          <a:solidFill>
            <a:srgbClr val="FFFF00"/>
          </a:solidFill>
        </p:spPr>
        <p:txBody>
          <a:bodyPr wrap="none" rtlCol="0">
            <a:spAutoFit/>
          </a:bodyPr>
          <a:lstStyle/>
          <a:p>
            <a:r>
              <a:rPr lang="fa-IR" dirty="0"/>
              <a:t>زوج پر خطر هم اگر فقر اهن داشته باشد درمان میخواهد و ممکن است نرمال و یا کم خطر شود</a:t>
            </a:r>
            <a:endParaRPr lang="en-US" dirty="0"/>
          </a:p>
        </p:txBody>
      </p:sp>
    </p:spTree>
    <p:extLst>
      <p:ext uri="{BB962C8B-B14F-4D97-AF65-F5344CB8AC3E}">
        <p14:creationId xmlns:p14="http://schemas.microsoft.com/office/powerpoint/2010/main" val="28729386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C86A2E6-56EE-B150-209B-99483EE4B993}"/>
              </a:ext>
            </a:extLst>
          </p:cNvPr>
          <p:cNvPicPr>
            <a:picLocks noChangeAspect="1"/>
          </p:cNvPicPr>
          <p:nvPr/>
        </p:nvPicPr>
        <p:blipFill>
          <a:blip r:embed="rId2"/>
          <a:srcRect b="45786"/>
          <a:stretch>
            <a:fillRect/>
          </a:stretch>
        </p:blipFill>
        <p:spPr>
          <a:xfrm>
            <a:off x="713433" y="1883236"/>
            <a:ext cx="10820352" cy="1676042"/>
          </a:xfrm>
          <a:prstGeom prst="rect">
            <a:avLst/>
          </a:prstGeom>
        </p:spPr>
      </p:pic>
      <p:sp>
        <p:nvSpPr>
          <p:cNvPr id="4" name="TextBox 3">
            <a:extLst>
              <a:ext uri="{FF2B5EF4-FFF2-40B4-BE49-F238E27FC236}">
                <a16:creationId xmlns:a16="http://schemas.microsoft.com/office/drawing/2014/main" id="{2D06F2EF-40AE-C57C-AB77-37EE5A4CE7F5}"/>
              </a:ext>
            </a:extLst>
          </p:cNvPr>
          <p:cNvSpPr txBox="1"/>
          <p:nvPr/>
        </p:nvSpPr>
        <p:spPr>
          <a:xfrm>
            <a:off x="713433" y="483284"/>
            <a:ext cx="10791572" cy="1077218"/>
          </a:xfrm>
          <a:prstGeom prst="rect">
            <a:avLst/>
          </a:prstGeom>
          <a:noFill/>
        </p:spPr>
        <p:txBody>
          <a:bodyPr wrap="square" rtlCol="0">
            <a:spAutoFit/>
          </a:bodyPr>
          <a:lstStyle/>
          <a:p>
            <a:pPr algn="r" rtl="1"/>
            <a:r>
              <a:rPr lang="fa-IR" sz="3200" dirty="0">
                <a:solidFill>
                  <a:schemeClr val="tx2">
                    <a:lumMod val="90000"/>
                    <a:lumOff val="10000"/>
                  </a:schemeClr>
                </a:solidFill>
              </a:rPr>
              <a:t>ویرایش پنجم: تاثیر آهن درمانی بر میزان </a:t>
            </a:r>
            <a:r>
              <a:rPr lang="en-US" sz="3200" dirty="0">
                <a:solidFill>
                  <a:schemeClr val="tx2">
                    <a:lumMod val="90000"/>
                    <a:lumOff val="10000"/>
                  </a:schemeClr>
                </a:solidFill>
              </a:rPr>
              <a:t>A2 </a:t>
            </a:r>
            <a:r>
              <a:rPr lang="fa-IR" sz="3200" dirty="0">
                <a:solidFill>
                  <a:schemeClr val="tx2">
                    <a:lumMod val="90000"/>
                    <a:lumOff val="10000"/>
                  </a:schemeClr>
                </a:solidFill>
              </a:rPr>
              <a:t> فقط در شرایط خاص ممکن محسوب میشود</a:t>
            </a:r>
            <a:endParaRPr lang="en-US" sz="3200" dirty="0">
              <a:solidFill>
                <a:schemeClr val="tx2">
                  <a:lumMod val="90000"/>
                  <a:lumOff val="10000"/>
                </a:schemeClr>
              </a:solidFill>
            </a:endParaRPr>
          </a:p>
        </p:txBody>
      </p:sp>
      <p:sp>
        <p:nvSpPr>
          <p:cNvPr id="14" name="TextBox 13">
            <a:extLst>
              <a:ext uri="{FF2B5EF4-FFF2-40B4-BE49-F238E27FC236}">
                <a16:creationId xmlns:a16="http://schemas.microsoft.com/office/drawing/2014/main" id="{A4242BB4-3146-6C6C-EE7F-A6AF1040A2BF}"/>
              </a:ext>
            </a:extLst>
          </p:cNvPr>
          <p:cNvSpPr txBox="1"/>
          <p:nvPr/>
        </p:nvSpPr>
        <p:spPr>
          <a:xfrm>
            <a:off x="255640" y="4303520"/>
            <a:ext cx="11464412" cy="1569660"/>
          </a:xfrm>
          <a:prstGeom prst="rect">
            <a:avLst/>
          </a:prstGeom>
          <a:noFill/>
        </p:spPr>
        <p:txBody>
          <a:bodyPr wrap="square" rtlCol="0">
            <a:spAutoFit/>
          </a:bodyPr>
          <a:lstStyle/>
          <a:p>
            <a:pPr algn="r" rtl="1"/>
            <a:r>
              <a:rPr lang="fa-IR" sz="2400" dirty="0">
                <a:highlight>
                  <a:srgbClr val="FFFF00"/>
                </a:highlight>
              </a:rPr>
              <a:t>نکته اول: </a:t>
            </a:r>
            <a:r>
              <a:rPr lang="fa-IR" sz="2400" dirty="0"/>
              <a:t>درمورد  نزدیک به مرز تشخیص مینور، مشخصا در این قسمت لحاظ نمیشود چون </a:t>
            </a:r>
            <a:r>
              <a:rPr lang="fa-IR" sz="2400" dirty="0" err="1"/>
              <a:t>مواردی</a:t>
            </a:r>
            <a:r>
              <a:rPr lang="fa-IR" sz="2400" dirty="0"/>
              <a:t> که</a:t>
            </a:r>
            <a:r>
              <a:rPr lang="en-US" sz="2400" dirty="0"/>
              <a:t> A2 </a:t>
            </a:r>
            <a:r>
              <a:rPr lang="fa-IR" sz="2400" dirty="0"/>
              <a:t>   بالاتر از 3.2  و کمتر از 3.5 حتی در یک نفر هم باشد پر خطر محسوب میشوند و بنابر افزایش جزیی </a:t>
            </a:r>
            <a:r>
              <a:rPr lang="en-US" sz="2400" dirty="0"/>
              <a:t>A2</a:t>
            </a:r>
            <a:r>
              <a:rPr lang="fa-IR" sz="2400" dirty="0"/>
              <a:t> پس از درمان فقر آهن جای نگرانی نیست</a:t>
            </a:r>
            <a:endParaRPr lang="en-US" sz="2400" dirty="0"/>
          </a:p>
          <a:p>
            <a:pPr algn="r" rtl="1"/>
            <a:r>
              <a:rPr lang="fa-IR" sz="2400" dirty="0">
                <a:highlight>
                  <a:srgbClr val="FFFF00"/>
                </a:highlight>
              </a:rPr>
              <a:t>نکته دوم: </a:t>
            </a:r>
            <a:r>
              <a:rPr lang="fa-IR" sz="2400" dirty="0"/>
              <a:t>میزان هموگلوبین </a:t>
            </a:r>
            <a:r>
              <a:rPr lang="en-US" sz="2400" dirty="0"/>
              <a:t>F</a:t>
            </a:r>
            <a:r>
              <a:rPr lang="fa-IR" sz="2400" dirty="0"/>
              <a:t> با فقر اهن بالا نمیرود که با درمان ان اصلاح شود</a:t>
            </a:r>
            <a:endParaRPr lang="en-US" sz="2400" dirty="0"/>
          </a:p>
        </p:txBody>
      </p:sp>
    </p:spTree>
    <p:extLst>
      <p:ext uri="{BB962C8B-B14F-4D97-AF65-F5344CB8AC3E}">
        <p14:creationId xmlns:p14="http://schemas.microsoft.com/office/powerpoint/2010/main" val="5006217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F5896-D0CB-7D13-C49F-C3828E1FACE5}"/>
              </a:ext>
            </a:extLst>
          </p:cNvPr>
          <p:cNvSpPr>
            <a:spLocks noGrp="1"/>
          </p:cNvSpPr>
          <p:nvPr>
            <p:ph type="title"/>
          </p:nvPr>
        </p:nvSpPr>
        <p:spPr/>
        <p:txBody>
          <a:bodyPr/>
          <a:lstStyle/>
          <a:p>
            <a:pPr algn="r" rtl="1"/>
            <a:r>
              <a:rPr lang="fa-IR" dirty="0"/>
              <a:t>جمع بندی آهن درمانی:</a:t>
            </a:r>
            <a:endParaRPr lang="en-US" dirty="0"/>
          </a:p>
        </p:txBody>
      </p:sp>
      <p:sp>
        <p:nvSpPr>
          <p:cNvPr id="3" name="Content Placeholder 2">
            <a:extLst>
              <a:ext uri="{FF2B5EF4-FFF2-40B4-BE49-F238E27FC236}">
                <a16:creationId xmlns:a16="http://schemas.microsoft.com/office/drawing/2014/main" id="{6D7EFFFB-0AF4-9335-9257-C044A48B7057}"/>
              </a:ext>
            </a:extLst>
          </p:cNvPr>
          <p:cNvSpPr>
            <a:spLocks noGrp="1"/>
          </p:cNvSpPr>
          <p:nvPr>
            <p:ph idx="1"/>
          </p:nvPr>
        </p:nvSpPr>
        <p:spPr>
          <a:xfrm>
            <a:off x="838200" y="1510993"/>
            <a:ext cx="10515600" cy="4351338"/>
          </a:xfrm>
        </p:spPr>
        <p:txBody>
          <a:bodyPr>
            <a:normAutofit fontScale="92500" lnSpcReduction="10000"/>
          </a:bodyPr>
          <a:lstStyle/>
          <a:p>
            <a:pPr algn="r" rtl="1"/>
            <a:r>
              <a:rPr lang="fa-IR" dirty="0"/>
              <a:t>آهن درمانی برای افراد بلاتکلیف که </a:t>
            </a:r>
            <a:r>
              <a:rPr lang="fa-IR" dirty="0" err="1"/>
              <a:t>فریتین</a:t>
            </a:r>
            <a:r>
              <a:rPr lang="fa-IR" dirty="0"/>
              <a:t> پایین دارند انجام میشود</a:t>
            </a:r>
          </a:p>
          <a:p>
            <a:pPr algn="r" rtl="1"/>
            <a:r>
              <a:rPr lang="fa-IR" dirty="0"/>
              <a:t>نیاز زوج برای اهن درمانی نباید مانع صدور مجوز شود</a:t>
            </a:r>
          </a:p>
          <a:p>
            <a:pPr algn="r" rtl="1"/>
            <a:r>
              <a:rPr lang="fa-IR" dirty="0"/>
              <a:t>زوج کم خطر و یا پرخطر با </a:t>
            </a:r>
            <a:r>
              <a:rPr lang="fa-IR" dirty="0" err="1"/>
              <a:t>فریتین</a:t>
            </a:r>
            <a:r>
              <a:rPr lang="fa-IR" dirty="0"/>
              <a:t> پایین نیاز به درمان با اهن دارد و </a:t>
            </a:r>
            <a:r>
              <a:rPr lang="fa-IR" u="sng" dirty="0"/>
              <a:t>طبقه بندی مجدد </a:t>
            </a:r>
            <a:r>
              <a:rPr lang="fa-IR" dirty="0"/>
              <a:t>در پایان ان انجام میشود(طبقه بندی هم قبل و هم بعد از اهن درمانی انجام میشود)</a:t>
            </a:r>
          </a:p>
          <a:p>
            <a:pPr algn="r" rtl="1"/>
            <a:r>
              <a:rPr lang="fa-IR" dirty="0"/>
              <a:t>آهن درمانی توسط پزشک مشاور تالاسمی برای افراد لازم انجام میشود</a:t>
            </a:r>
          </a:p>
          <a:p>
            <a:pPr algn="r" rtl="1"/>
            <a:r>
              <a:rPr lang="fa-IR" dirty="0"/>
              <a:t>در صورت عدم اصلاح </a:t>
            </a:r>
            <a:r>
              <a:rPr lang="fa-IR" dirty="0" err="1"/>
              <a:t>ایندکس</a:t>
            </a:r>
            <a:r>
              <a:rPr lang="fa-IR" dirty="0"/>
              <a:t> ها با اهن درمانی، زوج به پزشک </a:t>
            </a:r>
            <a:r>
              <a:rPr lang="fa-IR" dirty="0" err="1"/>
              <a:t>هماتولوژیست</a:t>
            </a:r>
            <a:r>
              <a:rPr lang="fa-IR" dirty="0"/>
              <a:t> ارجاع میشود</a:t>
            </a:r>
          </a:p>
          <a:p>
            <a:pPr algn="r" rtl="1"/>
            <a:r>
              <a:rPr lang="fa-IR" dirty="0"/>
              <a:t>افراد مینور و یا </a:t>
            </a:r>
            <a:r>
              <a:rPr lang="fa-IR" dirty="0" err="1"/>
              <a:t>هموگلوبینوپاتی</a:t>
            </a:r>
            <a:r>
              <a:rPr lang="fa-IR" dirty="0"/>
              <a:t> ها برای اهن درمانی به پزشک دیگری ارجاع میشوند و بار سیستم زیاد نباید بشود</a:t>
            </a:r>
          </a:p>
          <a:p>
            <a:pPr algn="r" rtl="1"/>
            <a:r>
              <a:rPr lang="fa-IR" dirty="0"/>
              <a:t>در صورت عدم اصلاح </a:t>
            </a:r>
            <a:r>
              <a:rPr lang="fa-IR" dirty="0" err="1"/>
              <a:t>ایندکس</a:t>
            </a:r>
            <a:r>
              <a:rPr lang="fa-IR" dirty="0"/>
              <a:t> ها با اهن درمانی، زوج به پزشک </a:t>
            </a:r>
            <a:r>
              <a:rPr lang="fa-IR" dirty="0" err="1"/>
              <a:t>هماتولوژیست</a:t>
            </a:r>
            <a:r>
              <a:rPr lang="fa-IR" dirty="0"/>
              <a:t> ارجاع میشود</a:t>
            </a:r>
          </a:p>
          <a:p>
            <a:pPr algn="r" rtl="1"/>
            <a:r>
              <a:rPr lang="fa-IR" dirty="0"/>
              <a:t>تاکید بر عدم تاثیر اهن بر تغییر هموگلوبین </a:t>
            </a:r>
            <a:r>
              <a:rPr lang="en-US" dirty="0"/>
              <a:t>F</a:t>
            </a:r>
            <a:r>
              <a:rPr lang="fa-IR" dirty="0"/>
              <a:t>و همچنین </a:t>
            </a:r>
            <a:r>
              <a:rPr lang="en-US" dirty="0"/>
              <a:t>A2</a:t>
            </a:r>
            <a:r>
              <a:rPr lang="fa-IR" dirty="0"/>
              <a:t>در موارد هموگلوبین زیر 8 هست</a:t>
            </a:r>
          </a:p>
          <a:p>
            <a:pPr algn="r" rtl="1"/>
            <a:endParaRPr lang="en-US" dirty="0"/>
          </a:p>
        </p:txBody>
      </p:sp>
    </p:spTree>
    <p:extLst>
      <p:ext uri="{BB962C8B-B14F-4D97-AF65-F5344CB8AC3E}">
        <p14:creationId xmlns:p14="http://schemas.microsoft.com/office/powerpoint/2010/main" val="35922961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59647-C323-B717-FBB9-1BFB6E0C34B1}"/>
              </a:ext>
            </a:extLst>
          </p:cNvPr>
          <p:cNvSpPr>
            <a:spLocks noGrp="1"/>
          </p:cNvSpPr>
          <p:nvPr>
            <p:ph type="ctrTitle"/>
          </p:nvPr>
        </p:nvSpPr>
        <p:spPr/>
        <p:txBody>
          <a:bodyPr/>
          <a:lstStyle/>
          <a:p>
            <a:br>
              <a:rPr lang="fa-IR" dirty="0"/>
            </a:br>
            <a:r>
              <a:rPr lang="fa-IR" dirty="0"/>
              <a:t>اقدامات بعد از طبقه بندی</a:t>
            </a:r>
            <a:endParaRPr lang="en-US" dirty="0"/>
          </a:p>
        </p:txBody>
      </p:sp>
      <p:sp>
        <p:nvSpPr>
          <p:cNvPr id="3" name="Subtitle 2">
            <a:extLst>
              <a:ext uri="{FF2B5EF4-FFF2-40B4-BE49-F238E27FC236}">
                <a16:creationId xmlns:a16="http://schemas.microsoft.com/office/drawing/2014/main" id="{749C7DE6-F5B3-8DD2-7C64-FC18C7DCD8F3}"/>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746539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658F5-3DB1-4162-4E1A-EC0203DDFF44}"/>
              </a:ext>
            </a:extLst>
          </p:cNvPr>
          <p:cNvSpPr>
            <a:spLocks noGrp="1"/>
          </p:cNvSpPr>
          <p:nvPr>
            <p:ph type="title"/>
          </p:nvPr>
        </p:nvSpPr>
        <p:spPr/>
        <p:txBody>
          <a:bodyPr>
            <a:normAutofit fontScale="90000"/>
          </a:bodyPr>
          <a:lstStyle/>
          <a:p>
            <a:pPr algn="r" rtl="1"/>
            <a:r>
              <a:rPr lang="fa-IR" dirty="0"/>
              <a:t>اقدامات بعد از طبقه بندی</a:t>
            </a:r>
            <a:br>
              <a:rPr lang="fa-IR" dirty="0"/>
            </a:br>
            <a:r>
              <a:rPr lang="fa-IR" sz="2700" dirty="0"/>
              <a:t>(به دلیل محدودیت اهن درمانی فقط در موارد خاص طبقه بندی عملا در مرحله سوم ادغام شده):</a:t>
            </a:r>
            <a:endParaRPr lang="en-US" sz="2700" dirty="0"/>
          </a:p>
        </p:txBody>
      </p:sp>
      <p:sp>
        <p:nvSpPr>
          <p:cNvPr id="3" name="Content Placeholder 2">
            <a:extLst>
              <a:ext uri="{FF2B5EF4-FFF2-40B4-BE49-F238E27FC236}">
                <a16:creationId xmlns:a16="http://schemas.microsoft.com/office/drawing/2014/main" id="{509C2BB2-8C52-A912-B1D3-51C71E56FE2F}"/>
              </a:ext>
            </a:extLst>
          </p:cNvPr>
          <p:cNvSpPr>
            <a:spLocks noGrp="1"/>
          </p:cNvSpPr>
          <p:nvPr>
            <p:ph idx="1"/>
          </p:nvPr>
        </p:nvSpPr>
        <p:spPr/>
        <p:txBody>
          <a:bodyPr>
            <a:normAutofit/>
          </a:bodyPr>
          <a:lstStyle/>
          <a:p>
            <a:pPr algn="r" rtl="1"/>
            <a:r>
              <a:rPr lang="fa-IR" dirty="0">
                <a:highlight>
                  <a:srgbClr val="FFFF00"/>
                </a:highlight>
              </a:rPr>
              <a:t>الف: زوج سالم </a:t>
            </a:r>
            <a:r>
              <a:rPr lang="fa-IR" dirty="0"/>
              <a:t>(منظور زوج بدون مشکل هست که </a:t>
            </a:r>
            <a:r>
              <a:rPr lang="fa-IR" dirty="0" err="1"/>
              <a:t>ازمایشات</a:t>
            </a:r>
            <a:r>
              <a:rPr lang="fa-IR" dirty="0"/>
              <a:t> در یکی از دو نفر از لحاظ تالاسمی نرمال هست)</a:t>
            </a:r>
          </a:p>
          <a:p>
            <a:pPr marL="0" indent="0" algn="r" rtl="1">
              <a:buNone/>
            </a:pPr>
            <a:endParaRPr lang="fa-IR" dirty="0"/>
          </a:p>
          <a:p>
            <a:pPr algn="r" rtl="1"/>
            <a:endParaRPr lang="fa-IR" dirty="0"/>
          </a:p>
          <a:p>
            <a:pPr algn="r" rtl="1"/>
            <a:r>
              <a:rPr lang="fa-IR" dirty="0">
                <a:highlight>
                  <a:srgbClr val="FFFF00"/>
                </a:highlight>
              </a:rPr>
              <a:t>ب) زوج ناقل (میزان </a:t>
            </a:r>
            <a:r>
              <a:rPr lang="en-US" dirty="0">
                <a:highlight>
                  <a:srgbClr val="FFFF00"/>
                </a:highlight>
              </a:rPr>
              <a:t>A2 </a:t>
            </a:r>
            <a:r>
              <a:rPr lang="fa-IR" dirty="0">
                <a:highlight>
                  <a:srgbClr val="FFFF00"/>
                </a:highlight>
              </a:rPr>
              <a:t>در هر دو نفر بالای 3.5 است)</a:t>
            </a:r>
          </a:p>
          <a:p>
            <a:pPr algn="r" rtl="1"/>
            <a:r>
              <a:rPr lang="fa-IR" dirty="0">
                <a:highlight>
                  <a:srgbClr val="FFFF00"/>
                </a:highlight>
              </a:rPr>
              <a:t>ج) زوج مشکوک پر خطر(</a:t>
            </a:r>
            <a:r>
              <a:rPr lang="fa-IR" dirty="0" err="1">
                <a:highlight>
                  <a:srgbClr val="FFFF00"/>
                </a:highlight>
              </a:rPr>
              <a:t>مواردی</a:t>
            </a:r>
            <a:r>
              <a:rPr lang="fa-IR" dirty="0">
                <a:highlight>
                  <a:srgbClr val="FFFF00"/>
                </a:highlight>
              </a:rPr>
              <a:t> که در محدوده کم خطر نیستند)</a:t>
            </a:r>
          </a:p>
          <a:p>
            <a:pPr algn="r" rtl="1"/>
            <a:endParaRPr lang="fa-IR" dirty="0">
              <a:highlight>
                <a:srgbClr val="FFFF00"/>
              </a:highlight>
            </a:endParaRPr>
          </a:p>
          <a:p>
            <a:pPr algn="r" rtl="1"/>
            <a:endParaRPr lang="fa-IR" dirty="0"/>
          </a:p>
        </p:txBody>
      </p:sp>
      <p:pic>
        <p:nvPicPr>
          <p:cNvPr id="5" name="Picture 4">
            <a:extLst>
              <a:ext uri="{FF2B5EF4-FFF2-40B4-BE49-F238E27FC236}">
                <a16:creationId xmlns:a16="http://schemas.microsoft.com/office/drawing/2014/main" id="{6BD801AA-3C10-857E-558C-568AA7C241B8}"/>
              </a:ext>
            </a:extLst>
          </p:cNvPr>
          <p:cNvPicPr>
            <a:picLocks noChangeAspect="1"/>
          </p:cNvPicPr>
          <p:nvPr/>
        </p:nvPicPr>
        <p:blipFill>
          <a:blip r:embed="rId2"/>
          <a:stretch>
            <a:fillRect/>
          </a:stretch>
        </p:blipFill>
        <p:spPr>
          <a:xfrm>
            <a:off x="2040098" y="2538066"/>
            <a:ext cx="5704917" cy="804902"/>
          </a:xfrm>
          <a:prstGeom prst="rect">
            <a:avLst/>
          </a:prstGeom>
        </p:spPr>
      </p:pic>
      <p:pic>
        <p:nvPicPr>
          <p:cNvPr id="7" name="Picture 6">
            <a:extLst>
              <a:ext uri="{FF2B5EF4-FFF2-40B4-BE49-F238E27FC236}">
                <a16:creationId xmlns:a16="http://schemas.microsoft.com/office/drawing/2014/main" id="{B2471B1D-16DC-AFB4-FE8C-48EF40684255}"/>
              </a:ext>
            </a:extLst>
          </p:cNvPr>
          <p:cNvPicPr>
            <a:picLocks noChangeAspect="1"/>
          </p:cNvPicPr>
          <p:nvPr/>
        </p:nvPicPr>
        <p:blipFill>
          <a:blip r:embed="rId3"/>
          <a:stretch>
            <a:fillRect/>
          </a:stretch>
        </p:blipFill>
        <p:spPr>
          <a:xfrm>
            <a:off x="931996" y="5035372"/>
            <a:ext cx="10421804" cy="1276528"/>
          </a:xfrm>
          <a:prstGeom prst="rect">
            <a:avLst/>
          </a:prstGeom>
        </p:spPr>
      </p:pic>
    </p:spTree>
    <p:extLst>
      <p:ext uri="{BB962C8B-B14F-4D97-AF65-F5344CB8AC3E}">
        <p14:creationId xmlns:p14="http://schemas.microsoft.com/office/powerpoint/2010/main" val="11392126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BE5C98-FB96-FFAD-94CA-72ABDAEE3AC8}"/>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B37063C4-79FB-2D45-FABB-898C445562F1}"/>
              </a:ext>
            </a:extLst>
          </p:cNvPr>
          <p:cNvSpPr txBox="1"/>
          <p:nvPr/>
        </p:nvSpPr>
        <p:spPr>
          <a:xfrm>
            <a:off x="838536" y="3237749"/>
            <a:ext cx="10514927" cy="461665"/>
          </a:xfrm>
          <a:prstGeom prst="rect">
            <a:avLst/>
          </a:prstGeom>
          <a:noFill/>
        </p:spPr>
        <p:txBody>
          <a:bodyPr wrap="square" rtlCol="0">
            <a:spAutoFit/>
          </a:bodyPr>
          <a:lstStyle/>
          <a:p>
            <a:pPr algn="r" rtl="1"/>
            <a:r>
              <a:rPr lang="fa-IR" sz="2400" b="1" dirty="0">
                <a:solidFill>
                  <a:schemeClr val="tx2">
                    <a:lumMod val="90000"/>
                    <a:lumOff val="10000"/>
                  </a:schemeClr>
                </a:solidFill>
              </a:rPr>
              <a:t>در این ویرایش لازم بوده هم تعهد گرفته شود  و هم برای تشخیص قبل از تولد  برنامه ریزی انجام شود </a:t>
            </a:r>
            <a:endParaRPr lang="en-US" sz="2400" b="1" dirty="0">
              <a:solidFill>
                <a:schemeClr val="tx2">
                  <a:lumMod val="90000"/>
                  <a:lumOff val="10000"/>
                </a:schemeClr>
              </a:solidFill>
            </a:endParaRPr>
          </a:p>
        </p:txBody>
      </p:sp>
      <p:sp>
        <p:nvSpPr>
          <p:cNvPr id="6" name="TextBox 5">
            <a:extLst>
              <a:ext uri="{FF2B5EF4-FFF2-40B4-BE49-F238E27FC236}">
                <a16:creationId xmlns:a16="http://schemas.microsoft.com/office/drawing/2014/main" id="{708642FF-1430-146A-9E77-0A6CE665BE64}"/>
              </a:ext>
            </a:extLst>
          </p:cNvPr>
          <p:cNvSpPr txBox="1"/>
          <p:nvPr/>
        </p:nvSpPr>
        <p:spPr>
          <a:xfrm>
            <a:off x="2084440" y="341726"/>
            <a:ext cx="9328610" cy="584775"/>
          </a:xfrm>
          <a:prstGeom prst="rect">
            <a:avLst/>
          </a:prstGeom>
          <a:noFill/>
        </p:spPr>
        <p:txBody>
          <a:bodyPr wrap="square" rtlCol="0">
            <a:spAutoFit/>
          </a:bodyPr>
          <a:lstStyle/>
          <a:p>
            <a:pPr algn="r" rtl="1"/>
            <a:r>
              <a:rPr lang="fa-IR" sz="3200" b="1" dirty="0">
                <a:solidFill>
                  <a:schemeClr val="tx2">
                    <a:lumMod val="90000"/>
                    <a:lumOff val="10000"/>
                  </a:schemeClr>
                </a:solidFill>
              </a:rPr>
              <a:t>یادآوری تفاوت ویرایش چهارم و پنجم (</a:t>
            </a:r>
            <a:r>
              <a:rPr lang="fa-IR" sz="3200" dirty="0">
                <a:solidFill>
                  <a:schemeClr val="tx2">
                    <a:lumMod val="90000"/>
                    <a:lumOff val="10000"/>
                  </a:schemeClr>
                </a:solidFill>
              </a:rPr>
              <a:t>زوج پرخطر )</a:t>
            </a:r>
            <a:r>
              <a:rPr lang="fa-IR" sz="3200" b="1" dirty="0">
                <a:solidFill>
                  <a:schemeClr val="tx2">
                    <a:lumMod val="90000"/>
                    <a:lumOff val="10000"/>
                  </a:schemeClr>
                </a:solidFill>
              </a:rPr>
              <a:t>: :</a:t>
            </a:r>
            <a:endParaRPr lang="en-US" sz="3200" b="1" dirty="0">
              <a:solidFill>
                <a:schemeClr val="tx2">
                  <a:lumMod val="90000"/>
                  <a:lumOff val="10000"/>
                </a:schemeClr>
              </a:solidFill>
            </a:endParaRPr>
          </a:p>
        </p:txBody>
      </p:sp>
      <p:pic>
        <p:nvPicPr>
          <p:cNvPr id="8" name="Picture 7">
            <a:extLst>
              <a:ext uri="{FF2B5EF4-FFF2-40B4-BE49-F238E27FC236}">
                <a16:creationId xmlns:a16="http://schemas.microsoft.com/office/drawing/2014/main" id="{7E8D9788-4CBD-7006-0F65-D905A4D7D4C7}"/>
              </a:ext>
            </a:extLst>
          </p:cNvPr>
          <p:cNvPicPr>
            <a:picLocks noChangeAspect="1"/>
          </p:cNvPicPr>
          <p:nvPr/>
        </p:nvPicPr>
        <p:blipFill>
          <a:blip r:embed="rId2"/>
          <a:stretch>
            <a:fillRect/>
          </a:stretch>
        </p:blipFill>
        <p:spPr>
          <a:xfrm>
            <a:off x="526282" y="3937947"/>
            <a:ext cx="11031489" cy="1652131"/>
          </a:xfrm>
          <a:prstGeom prst="rect">
            <a:avLst/>
          </a:prstGeom>
        </p:spPr>
      </p:pic>
      <p:sp>
        <p:nvSpPr>
          <p:cNvPr id="2" name="TextBox 1">
            <a:extLst>
              <a:ext uri="{FF2B5EF4-FFF2-40B4-BE49-F238E27FC236}">
                <a16:creationId xmlns:a16="http://schemas.microsoft.com/office/drawing/2014/main" id="{295EA46C-1E78-9725-B8E9-E1B0502D1499}"/>
              </a:ext>
            </a:extLst>
          </p:cNvPr>
          <p:cNvSpPr txBox="1"/>
          <p:nvPr/>
        </p:nvSpPr>
        <p:spPr>
          <a:xfrm>
            <a:off x="526282" y="1208230"/>
            <a:ext cx="11311756" cy="830997"/>
          </a:xfrm>
          <a:prstGeom prst="rect">
            <a:avLst/>
          </a:prstGeom>
          <a:noFill/>
        </p:spPr>
        <p:txBody>
          <a:bodyPr wrap="square" rtlCol="0">
            <a:spAutoFit/>
          </a:bodyPr>
          <a:lstStyle/>
          <a:p>
            <a:pPr algn="r" rtl="1"/>
            <a:r>
              <a:rPr lang="fa-IR" sz="2400" b="1" dirty="0">
                <a:solidFill>
                  <a:schemeClr val="tx2">
                    <a:lumMod val="90000"/>
                    <a:lumOff val="10000"/>
                  </a:schemeClr>
                </a:solidFill>
              </a:rPr>
              <a:t>در ویرایش پنجم برای زوج پر خطر تاکیدی بر اخذ تعهد نامه و ارجاع به آزمایشگاه ژنتیک قبل از صدور مجوز ازدواج نشده است(تشکیل پرونده ژنتیک، تکمیل فرم اظهار نامه، صدور گواهی، ارجاع به تیم مراقبت)</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68FB63A1-FBB0-02B0-5309-A1F7F521A3EE}"/>
                  </a:ext>
                </a:extLst>
              </p14:cNvPr>
              <p14:cNvContentPartPr/>
              <p14:nvPr/>
            </p14:nvContentPartPr>
            <p14:xfrm>
              <a:off x="8312400" y="4574880"/>
              <a:ext cx="1232280" cy="120960"/>
            </p14:xfrm>
          </p:contentPart>
        </mc:Choice>
        <mc:Fallback xmlns="">
          <p:pic>
            <p:nvPicPr>
              <p:cNvPr id="12" name="Ink 11">
                <a:extLst>
                  <a:ext uri="{FF2B5EF4-FFF2-40B4-BE49-F238E27FC236}">
                    <a16:creationId xmlns:a16="http://schemas.microsoft.com/office/drawing/2014/main" id="{68FB63A1-FBB0-02B0-5309-A1F7F521A3EE}"/>
                  </a:ext>
                </a:extLst>
              </p:cNvPr>
              <p:cNvPicPr/>
              <p:nvPr/>
            </p:nvPicPr>
            <p:blipFill>
              <a:blip r:embed="rId10"/>
              <a:stretch>
                <a:fillRect/>
              </a:stretch>
            </p:blipFill>
            <p:spPr>
              <a:xfrm>
                <a:off x="8296560" y="4511520"/>
                <a:ext cx="12636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 name="Ink 12">
                <a:extLst>
                  <a:ext uri="{FF2B5EF4-FFF2-40B4-BE49-F238E27FC236}">
                    <a16:creationId xmlns:a16="http://schemas.microsoft.com/office/drawing/2014/main" id="{73B05BD7-BA47-AEA9-FD14-0BFBFAEC7A0F}"/>
                  </a:ext>
                </a:extLst>
              </p14:cNvPr>
              <p14:cNvContentPartPr/>
              <p14:nvPr/>
            </p14:nvContentPartPr>
            <p14:xfrm>
              <a:off x="2359742" y="4542840"/>
              <a:ext cx="1264320" cy="153000"/>
            </p14:xfrm>
          </p:contentPart>
        </mc:Choice>
        <mc:Fallback xmlns="">
          <p:pic>
            <p:nvPicPr>
              <p:cNvPr id="13" name="Ink 12">
                <a:extLst>
                  <a:ext uri="{FF2B5EF4-FFF2-40B4-BE49-F238E27FC236}">
                    <a16:creationId xmlns:a16="http://schemas.microsoft.com/office/drawing/2014/main" id="{73B05BD7-BA47-AEA9-FD14-0BFBFAEC7A0F}"/>
                  </a:ext>
                </a:extLst>
              </p:cNvPr>
              <p:cNvPicPr/>
              <p:nvPr/>
            </p:nvPicPr>
            <p:blipFill>
              <a:blip r:embed="rId12"/>
              <a:stretch>
                <a:fillRect/>
              </a:stretch>
            </p:blipFill>
            <p:spPr>
              <a:xfrm>
                <a:off x="2343902" y="4479480"/>
                <a:ext cx="129564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4" name="Ink 13">
                <a:extLst>
                  <a:ext uri="{FF2B5EF4-FFF2-40B4-BE49-F238E27FC236}">
                    <a16:creationId xmlns:a16="http://schemas.microsoft.com/office/drawing/2014/main" id="{F34E8B1C-ECB8-A119-ED3A-8B615B7A588C}"/>
                  </a:ext>
                </a:extLst>
              </p14:cNvPr>
              <p14:cNvContentPartPr/>
              <p14:nvPr/>
            </p14:nvContentPartPr>
            <p14:xfrm>
              <a:off x="2359742" y="4415012"/>
              <a:ext cx="1257480" cy="286200"/>
            </p14:xfrm>
          </p:contentPart>
        </mc:Choice>
        <mc:Fallback xmlns="">
          <p:pic>
            <p:nvPicPr>
              <p:cNvPr id="14" name="Ink 13">
                <a:extLst>
                  <a:ext uri="{FF2B5EF4-FFF2-40B4-BE49-F238E27FC236}">
                    <a16:creationId xmlns:a16="http://schemas.microsoft.com/office/drawing/2014/main" id="{F34E8B1C-ECB8-A119-ED3A-8B615B7A588C}"/>
                  </a:ext>
                </a:extLst>
              </p:cNvPr>
              <p:cNvPicPr/>
              <p:nvPr/>
            </p:nvPicPr>
            <p:blipFill>
              <a:blip r:embed="rId14"/>
              <a:stretch>
                <a:fillRect/>
              </a:stretch>
            </p:blipFill>
            <p:spPr>
              <a:xfrm>
                <a:off x="2343902" y="4351652"/>
                <a:ext cx="1288800" cy="412920"/>
              </a:xfrm>
              <a:prstGeom prst="rect">
                <a:avLst/>
              </a:prstGeom>
            </p:spPr>
          </p:pic>
        </mc:Fallback>
      </mc:AlternateContent>
      <p:sp>
        <p:nvSpPr>
          <p:cNvPr id="9" name="TextBox 8">
            <a:extLst>
              <a:ext uri="{FF2B5EF4-FFF2-40B4-BE49-F238E27FC236}">
                <a16:creationId xmlns:a16="http://schemas.microsoft.com/office/drawing/2014/main" id="{3672C079-7774-E586-F31D-97245332F5E3}"/>
              </a:ext>
            </a:extLst>
          </p:cNvPr>
          <p:cNvSpPr txBox="1"/>
          <p:nvPr/>
        </p:nvSpPr>
        <p:spPr>
          <a:xfrm>
            <a:off x="8312400" y="2782669"/>
            <a:ext cx="2757322" cy="369332"/>
          </a:xfrm>
          <a:prstGeom prst="rect">
            <a:avLst/>
          </a:prstGeom>
          <a:solidFill>
            <a:schemeClr val="tx2">
              <a:lumMod val="25000"/>
              <a:lumOff val="75000"/>
            </a:schemeClr>
          </a:solidFill>
        </p:spPr>
        <p:txBody>
          <a:bodyPr wrap="square" rtlCol="0">
            <a:spAutoFit/>
          </a:bodyPr>
          <a:lstStyle/>
          <a:p>
            <a:pPr algn="r"/>
            <a:r>
              <a:rPr lang="fa-IR" b="1" dirty="0">
                <a:solidFill>
                  <a:schemeClr val="tx2">
                    <a:lumMod val="90000"/>
                    <a:lumOff val="10000"/>
                  </a:schemeClr>
                </a:solidFill>
              </a:rPr>
              <a:t>برنامه چهارم</a:t>
            </a:r>
            <a:r>
              <a:rPr lang="en-US" b="1" dirty="0">
                <a:solidFill>
                  <a:schemeClr val="tx2">
                    <a:lumMod val="90000"/>
                    <a:lumOff val="10000"/>
                  </a:schemeClr>
                </a:solidFill>
              </a:rPr>
              <a:t> </a:t>
            </a:r>
            <a:r>
              <a:rPr lang="fa-IR" b="1" dirty="0">
                <a:solidFill>
                  <a:schemeClr val="tx2">
                    <a:lumMod val="90000"/>
                    <a:lumOff val="10000"/>
                  </a:schemeClr>
                </a:solidFill>
              </a:rPr>
              <a:t> صفحه 29: </a:t>
            </a:r>
          </a:p>
        </p:txBody>
      </p:sp>
    </p:spTree>
    <p:extLst>
      <p:ext uri="{BB962C8B-B14F-4D97-AF65-F5344CB8AC3E}">
        <p14:creationId xmlns:p14="http://schemas.microsoft.com/office/powerpoint/2010/main" val="3223172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00CE91E-E737-87E1-965D-0342BE623D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2635045"/>
            <a:ext cx="5439315" cy="345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RBC">
            <a:extLst>
              <a:ext uri="{FF2B5EF4-FFF2-40B4-BE49-F238E27FC236}">
                <a16:creationId xmlns:a16="http://schemas.microsoft.com/office/drawing/2014/main" id="{2554CBBD-9038-9BA0-E5B9-EAE1180D202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408" t="9319" r="1828" b="10108"/>
          <a:stretch>
            <a:fillRect/>
          </a:stretch>
        </p:blipFill>
        <p:spPr>
          <a:xfrm>
            <a:off x="5509983" y="668594"/>
            <a:ext cx="6682017" cy="4306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82818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0FD65-F5FC-C7B8-0D8E-B3DDA3C3AA5A}"/>
              </a:ext>
            </a:extLst>
          </p:cNvPr>
          <p:cNvSpPr>
            <a:spLocks noGrp="1"/>
          </p:cNvSpPr>
          <p:nvPr>
            <p:ph type="title"/>
          </p:nvPr>
        </p:nvSpPr>
        <p:spPr/>
        <p:txBody>
          <a:bodyPr/>
          <a:lstStyle/>
          <a:p>
            <a:pPr algn="r" rtl="1"/>
            <a:r>
              <a:rPr lang="fa-IR" dirty="0" err="1"/>
              <a:t>ایا</a:t>
            </a:r>
            <a:r>
              <a:rPr lang="fa-IR" dirty="0"/>
              <a:t> انجام ژنتیک قبل از صدور گواهی ازدواج و یا اخذ تعهد   ضروری هست؟  </a:t>
            </a:r>
            <a:endParaRPr lang="en-US" dirty="0"/>
          </a:p>
        </p:txBody>
      </p:sp>
      <p:sp>
        <p:nvSpPr>
          <p:cNvPr id="6" name="TextBox 5">
            <a:extLst>
              <a:ext uri="{FF2B5EF4-FFF2-40B4-BE49-F238E27FC236}">
                <a16:creationId xmlns:a16="http://schemas.microsoft.com/office/drawing/2014/main" id="{C832EFD8-7732-A43E-F8F1-4E00569C932A}"/>
              </a:ext>
            </a:extLst>
          </p:cNvPr>
          <p:cNvSpPr txBox="1"/>
          <p:nvPr/>
        </p:nvSpPr>
        <p:spPr>
          <a:xfrm>
            <a:off x="572756" y="1929824"/>
            <a:ext cx="10886393" cy="3046988"/>
          </a:xfrm>
          <a:prstGeom prst="rect">
            <a:avLst/>
          </a:prstGeom>
          <a:noFill/>
        </p:spPr>
        <p:txBody>
          <a:bodyPr wrap="square" rtlCol="0">
            <a:spAutoFit/>
          </a:bodyPr>
          <a:lstStyle/>
          <a:p>
            <a:pPr algn="r" rtl="1"/>
            <a:r>
              <a:rPr lang="fa-IR" sz="3200" dirty="0"/>
              <a:t>پاسخ : مدیریت این قسمت بر عهده معاونت بهداشتی استان قرار داده شده و اصرار بر انجام آزمایش و یا اخذ تعهد </a:t>
            </a:r>
            <a:r>
              <a:rPr lang="fa-IR" sz="3200" dirty="0">
                <a:highlight>
                  <a:srgbClr val="FFFF00"/>
                </a:highlight>
              </a:rPr>
              <a:t>براساس سیاست تعیین شده استان </a:t>
            </a:r>
            <a:r>
              <a:rPr lang="fa-IR" sz="3200" dirty="0"/>
              <a:t>اجرا میشود</a:t>
            </a:r>
          </a:p>
          <a:p>
            <a:pPr algn="r" rtl="1"/>
            <a:r>
              <a:rPr lang="fa-IR" sz="3200" dirty="0"/>
              <a:t>با این وجود تاکید بر صدور مجوز پس از مرحله آزمایشات تکمیلی ( و طبقه بندی)  شده است </a:t>
            </a:r>
            <a:r>
              <a:rPr lang="fa-IR" sz="3200" dirty="0">
                <a:highlight>
                  <a:srgbClr val="FFFF00"/>
                </a:highlight>
              </a:rPr>
              <a:t>ولی دستور اخذ تعهد بر اساس معاونت بهداشتی استان تعیین میشود</a:t>
            </a:r>
            <a:endParaRPr lang="en-US" sz="3200" dirty="0">
              <a:highlight>
                <a:srgbClr val="FFFF00"/>
              </a:highlight>
            </a:endParaRPr>
          </a:p>
        </p:txBody>
      </p:sp>
      <p:pic>
        <p:nvPicPr>
          <p:cNvPr id="12" name="Picture 11">
            <a:extLst>
              <a:ext uri="{FF2B5EF4-FFF2-40B4-BE49-F238E27FC236}">
                <a16:creationId xmlns:a16="http://schemas.microsoft.com/office/drawing/2014/main" id="{8AB57C12-0EA5-93B3-50AB-A15B8037957F}"/>
              </a:ext>
            </a:extLst>
          </p:cNvPr>
          <p:cNvPicPr>
            <a:picLocks noChangeAspect="1"/>
          </p:cNvPicPr>
          <p:nvPr/>
        </p:nvPicPr>
        <p:blipFill>
          <a:blip r:embed="rId2"/>
          <a:srcRect t="13011" b="39738"/>
          <a:stretch>
            <a:fillRect/>
          </a:stretch>
        </p:blipFill>
        <p:spPr>
          <a:xfrm>
            <a:off x="838200" y="5215948"/>
            <a:ext cx="11031489" cy="949779"/>
          </a:xfrm>
          <a:prstGeom prst="rect">
            <a:avLst/>
          </a:prstGeom>
        </p:spPr>
      </p:pic>
    </p:spTree>
    <p:extLst>
      <p:ext uri="{BB962C8B-B14F-4D97-AF65-F5344CB8AC3E}">
        <p14:creationId xmlns:p14="http://schemas.microsoft.com/office/powerpoint/2010/main" val="29477986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C77A57-F0D0-38EA-162B-4147605984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A561CD-A13B-263E-4EC0-14499358A230}"/>
              </a:ext>
            </a:extLst>
          </p:cNvPr>
          <p:cNvSpPr>
            <a:spLocks noGrp="1"/>
          </p:cNvSpPr>
          <p:nvPr>
            <p:ph type="title"/>
          </p:nvPr>
        </p:nvSpPr>
        <p:spPr/>
        <p:txBody>
          <a:bodyPr/>
          <a:lstStyle/>
          <a:p>
            <a:pPr algn="r" rtl="1"/>
            <a:r>
              <a:rPr lang="fa-IR" dirty="0"/>
              <a:t> انجام ژنتیک ( </a:t>
            </a:r>
            <a:r>
              <a:rPr lang="en-US" dirty="0"/>
              <a:t>PND 1</a:t>
            </a:r>
            <a:r>
              <a:rPr lang="fa-IR" dirty="0"/>
              <a:t>) برای تالاسمی بتا ؟ آلفا؟ و یا هر دو؟</a:t>
            </a:r>
            <a:endParaRPr lang="en-US" dirty="0"/>
          </a:p>
        </p:txBody>
      </p:sp>
      <p:pic>
        <p:nvPicPr>
          <p:cNvPr id="5" name="Content Placeholder 4">
            <a:extLst>
              <a:ext uri="{FF2B5EF4-FFF2-40B4-BE49-F238E27FC236}">
                <a16:creationId xmlns:a16="http://schemas.microsoft.com/office/drawing/2014/main" id="{F5C8B4D1-F05A-6D1C-A5D4-9C6A1ABD2027}"/>
              </a:ext>
            </a:extLst>
          </p:cNvPr>
          <p:cNvPicPr>
            <a:picLocks noGrp="1" noChangeAspect="1"/>
          </p:cNvPicPr>
          <p:nvPr>
            <p:ph idx="1"/>
          </p:nvPr>
        </p:nvPicPr>
        <p:blipFill>
          <a:blip r:embed="rId2"/>
          <a:stretch>
            <a:fillRect/>
          </a:stretch>
        </p:blipFill>
        <p:spPr>
          <a:xfrm>
            <a:off x="1001347" y="3740730"/>
            <a:ext cx="10431331" cy="2105319"/>
          </a:xfrm>
          <a:prstGeom prst="rect">
            <a:avLst/>
          </a:prstGeom>
        </p:spPr>
      </p:pic>
      <p:sp>
        <p:nvSpPr>
          <p:cNvPr id="7" name="TextBox 6">
            <a:extLst>
              <a:ext uri="{FF2B5EF4-FFF2-40B4-BE49-F238E27FC236}">
                <a16:creationId xmlns:a16="http://schemas.microsoft.com/office/drawing/2014/main" id="{1E95489E-BB99-20B8-F864-06E345438D60}"/>
              </a:ext>
            </a:extLst>
          </p:cNvPr>
          <p:cNvSpPr txBox="1"/>
          <p:nvPr/>
        </p:nvSpPr>
        <p:spPr>
          <a:xfrm>
            <a:off x="5722375" y="2192489"/>
            <a:ext cx="5137858" cy="646331"/>
          </a:xfrm>
          <a:prstGeom prst="rect">
            <a:avLst/>
          </a:prstGeom>
          <a:solidFill>
            <a:srgbClr val="FFFF00"/>
          </a:solidFill>
        </p:spPr>
        <p:txBody>
          <a:bodyPr wrap="square" rtlCol="0">
            <a:spAutoFit/>
          </a:bodyPr>
          <a:lstStyle/>
          <a:p>
            <a:r>
              <a:rPr lang="fa-IR" sz="3600" dirty="0"/>
              <a:t> این را پروتکل تعیین کرده: </a:t>
            </a:r>
            <a:endParaRPr lang="en-US" sz="3600" dirty="0"/>
          </a:p>
        </p:txBody>
      </p:sp>
    </p:spTree>
    <p:extLst>
      <p:ext uri="{BB962C8B-B14F-4D97-AF65-F5344CB8AC3E}">
        <p14:creationId xmlns:p14="http://schemas.microsoft.com/office/powerpoint/2010/main" val="42113678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49EDE-F8C8-A442-9D19-B048707466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8C479E-218B-66BC-1A9F-A590133878ED}"/>
              </a:ext>
            </a:extLst>
          </p:cNvPr>
          <p:cNvSpPr>
            <a:spLocks noGrp="1"/>
          </p:cNvSpPr>
          <p:nvPr>
            <p:ph type="title"/>
          </p:nvPr>
        </p:nvSpPr>
        <p:spPr/>
        <p:txBody>
          <a:bodyPr/>
          <a:lstStyle/>
          <a:p>
            <a:pPr algn="r" rtl="1"/>
            <a:r>
              <a:rPr lang="fa-IR" dirty="0"/>
              <a:t> طبقه بندی نهایی</a:t>
            </a:r>
            <a:endParaRPr lang="en-US" dirty="0"/>
          </a:p>
        </p:txBody>
      </p:sp>
      <p:sp>
        <p:nvSpPr>
          <p:cNvPr id="3" name="Content Placeholder 2">
            <a:extLst>
              <a:ext uri="{FF2B5EF4-FFF2-40B4-BE49-F238E27FC236}">
                <a16:creationId xmlns:a16="http://schemas.microsoft.com/office/drawing/2014/main" id="{F8C2E915-B7A5-FFD1-FB8E-00DC0C4C601D}"/>
              </a:ext>
            </a:extLst>
          </p:cNvPr>
          <p:cNvSpPr>
            <a:spLocks noGrp="1"/>
          </p:cNvSpPr>
          <p:nvPr>
            <p:ph idx="1"/>
          </p:nvPr>
        </p:nvSpPr>
        <p:spPr/>
        <p:txBody>
          <a:bodyPr/>
          <a:lstStyle/>
          <a:p>
            <a:pPr algn="r" rtl="1"/>
            <a:r>
              <a:rPr lang="fa-IR" dirty="0">
                <a:highlight>
                  <a:srgbClr val="FFFF00"/>
                </a:highlight>
              </a:rPr>
              <a:t>د) زوج با </a:t>
            </a:r>
            <a:r>
              <a:rPr lang="fa-IR" dirty="0" err="1">
                <a:highlight>
                  <a:srgbClr val="FFFF00"/>
                </a:highlight>
              </a:rPr>
              <a:t>هموگلوبینوپاتی</a:t>
            </a:r>
            <a:r>
              <a:rPr lang="fa-IR" dirty="0">
                <a:highlight>
                  <a:srgbClr val="FFFF00"/>
                </a:highlight>
              </a:rPr>
              <a:t> </a:t>
            </a:r>
            <a:r>
              <a:rPr lang="fa-IR" dirty="0"/>
              <a:t>:</a:t>
            </a:r>
          </a:p>
          <a:p>
            <a:pPr algn="r" rtl="1"/>
            <a:endParaRPr lang="fa-IR" dirty="0"/>
          </a:p>
          <a:p>
            <a:pPr algn="r" rtl="1"/>
            <a:endParaRPr lang="fa-IR" dirty="0"/>
          </a:p>
          <a:p>
            <a:pPr algn="r" rtl="1"/>
            <a:endParaRPr lang="fa-IR" dirty="0"/>
          </a:p>
          <a:p>
            <a:pPr algn="r" rtl="1"/>
            <a:endParaRPr lang="fa-IR" dirty="0"/>
          </a:p>
        </p:txBody>
      </p:sp>
      <p:pic>
        <p:nvPicPr>
          <p:cNvPr id="7" name="Picture 6">
            <a:extLst>
              <a:ext uri="{FF2B5EF4-FFF2-40B4-BE49-F238E27FC236}">
                <a16:creationId xmlns:a16="http://schemas.microsoft.com/office/drawing/2014/main" id="{E451C7FB-B0E2-D6CA-1C6D-F1B687561125}"/>
              </a:ext>
            </a:extLst>
          </p:cNvPr>
          <p:cNvPicPr>
            <a:picLocks noChangeAspect="1"/>
          </p:cNvPicPr>
          <p:nvPr/>
        </p:nvPicPr>
        <p:blipFill>
          <a:blip r:embed="rId2"/>
          <a:stretch>
            <a:fillRect/>
          </a:stretch>
        </p:blipFill>
        <p:spPr>
          <a:xfrm>
            <a:off x="983226" y="2334186"/>
            <a:ext cx="10585650" cy="1612262"/>
          </a:xfrm>
          <a:prstGeom prst="rect">
            <a:avLst/>
          </a:prstGeom>
        </p:spPr>
      </p:pic>
    </p:spTree>
    <p:extLst>
      <p:ext uri="{BB962C8B-B14F-4D97-AF65-F5344CB8AC3E}">
        <p14:creationId xmlns:p14="http://schemas.microsoft.com/office/powerpoint/2010/main" val="116449327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A73BB-BF38-17B0-947D-1648B2CD6B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0B5052-7C8D-04FF-852F-44FF9D00CC91}"/>
              </a:ext>
            </a:extLst>
          </p:cNvPr>
          <p:cNvSpPr>
            <a:spLocks noGrp="1"/>
          </p:cNvSpPr>
          <p:nvPr>
            <p:ph type="title"/>
          </p:nvPr>
        </p:nvSpPr>
        <p:spPr/>
        <p:txBody>
          <a:bodyPr>
            <a:normAutofit/>
          </a:bodyPr>
          <a:lstStyle/>
          <a:p>
            <a:pPr algn="r" rtl="1"/>
            <a:r>
              <a:rPr lang="fa-IR" dirty="0">
                <a:highlight>
                  <a:srgbClr val="FFFF00"/>
                </a:highlight>
              </a:rPr>
              <a:t>ه) زوج مشکوک کم خطر: </a:t>
            </a:r>
            <a:br>
              <a:rPr lang="fa-IR" dirty="0"/>
            </a:br>
            <a:r>
              <a:rPr lang="fa-IR" dirty="0"/>
              <a:t>پذیرش ریسک در مقابل کاهش هزینه ها</a:t>
            </a:r>
            <a:endParaRPr lang="en-US" dirty="0"/>
          </a:p>
        </p:txBody>
      </p:sp>
      <p:pic>
        <p:nvPicPr>
          <p:cNvPr id="5" name="Content Placeholder 4">
            <a:extLst>
              <a:ext uri="{FF2B5EF4-FFF2-40B4-BE49-F238E27FC236}">
                <a16:creationId xmlns:a16="http://schemas.microsoft.com/office/drawing/2014/main" id="{29E59757-E680-CAE5-B1E9-EB63D3D19A0E}"/>
              </a:ext>
            </a:extLst>
          </p:cNvPr>
          <p:cNvPicPr>
            <a:picLocks noGrp="1" noChangeAspect="1"/>
          </p:cNvPicPr>
          <p:nvPr>
            <p:ph idx="1"/>
          </p:nvPr>
        </p:nvPicPr>
        <p:blipFill>
          <a:blip r:embed="rId2"/>
          <a:stretch>
            <a:fillRect/>
          </a:stretch>
        </p:blipFill>
        <p:spPr>
          <a:xfrm>
            <a:off x="916859" y="4242673"/>
            <a:ext cx="10515600" cy="2073628"/>
          </a:xfrm>
          <a:prstGeom prst="rect">
            <a:avLst/>
          </a:prstGeom>
        </p:spPr>
      </p:pic>
      <p:pic>
        <p:nvPicPr>
          <p:cNvPr id="7" name="Picture 6">
            <a:extLst>
              <a:ext uri="{FF2B5EF4-FFF2-40B4-BE49-F238E27FC236}">
                <a16:creationId xmlns:a16="http://schemas.microsoft.com/office/drawing/2014/main" id="{F9204F8C-9F4A-9E3B-9D8B-1717E3A3D6E5}"/>
              </a:ext>
            </a:extLst>
          </p:cNvPr>
          <p:cNvPicPr>
            <a:picLocks noChangeAspect="1"/>
          </p:cNvPicPr>
          <p:nvPr/>
        </p:nvPicPr>
        <p:blipFill>
          <a:blip r:embed="rId3"/>
          <a:stretch>
            <a:fillRect/>
          </a:stretch>
        </p:blipFill>
        <p:spPr>
          <a:xfrm>
            <a:off x="1070861" y="1735762"/>
            <a:ext cx="10050278" cy="2152950"/>
          </a:xfrm>
          <a:prstGeom prst="rect">
            <a:avLst/>
          </a:prstGeom>
        </p:spPr>
      </p:pic>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92B2843F-1226-8A87-B75D-CA1F0E78527C}"/>
                  </a:ext>
                </a:extLst>
              </p14:cNvPr>
              <p14:cNvContentPartPr/>
              <p14:nvPr/>
            </p14:nvContentPartPr>
            <p14:xfrm>
              <a:off x="7054920" y="2927520"/>
              <a:ext cx="920880" cy="19080"/>
            </p14:xfrm>
          </p:contentPart>
        </mc:Choice>
        <mc:Fallback>
          <p:pic>
            <p:nvPicPr>
              <p:cNvPr id="3" name="Ink 2">
                <a:extLst>
                  <a:ext uri="{FF2B5EF4-FFF2-40B4-BE49-F238E27FC236}">
                    <a16:creationId xmlns:a16="http://schemas.microsoft.com/office/drawing/2014/main" id="{92B2843F-1226-8A87-B75D-CA1F0E78527C}"/>
                  </a:ext>
                </a:extLst>
              </p:cNvPr>
              <p:cNvPicPr/>
              <p:nvPr/>
            </p:nvPicPr>
            <p:blipFill>
              <a:blip r:embed="rId5"/>
              <a:stretch>
                <a:fillRect/>
              </a:stretch>
            </p:blipFill>
            <p:spPr>
              <a:xfrm>
                <a:off x="7039080" y="2864160"/>
                <a:ext cx="9522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4" name="Ink 3">
                <a:extLst>
                  <a:ext uri="{FF2B5EF4-FFF2-40B4-BE49-F238E27FC236}">
                    <a16:creationId xmlns:a16="http://schemas.microsoft.com/office/drawing/2014/main" id="{BC046A08-C946-FDA4-EF5C-EF46B86DAC34}"/>
                  </a:ext>
                </a:extLst>
              </p14:cNvPr>
              <p14:cNvContentPartPr/>
              <p14:nvPr/>
            </p14:nvContentPartPr>
            <p14:xfrm>
              <a:off x="7023240" y="2800440"/>
              <a:ext cx="889200" cy="25560"/>
            </p14:xfrm>
          </p:contentPart>
        </mc:Choice>
        <mc:Fallback>
          <p:pic>
            <p:nvPicPr>
              <p:cNvPr id="4" name="Ink 3">
                <a:extLst>
                  <a:ext uri="{FF2B5EF4-FFF2-40B4-BE49-F238E27FC236}">
                    <a16:creationId xmlns:a16="http://schemas.microsoft.com/office/drawing/2014/main" id="{BC046A08-C946-FDA4-EF5C-EF46B86DAC34}"/>
                  </a:ext>
                </a:extLst>
              </p:cNvPr>
              <p:cNvPicPr/>
              <p:nvPr/>
            </p:nvPicPr>
            <p:blipFill>
              <a:blip r:embed="rId7"/>
              <a:stretch>
                <a:fillRect/>
              </a:stretch>
            </p:blipFill>
            <p:spPr>
              <a:xfrm>
                <a:off x="7007400" y="2737080"/>
                <a:ext cx="92052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6" name="Ink 5">
                <a:extLst>
                  <a:ext uri="{FF2B5EF4-FFF2-40B4-BE49-F238E27FC236}">
                    <a16:creationId xmlns:a16="http://schemas.microsoft.com/office/drawing/2014/main" id="{ED0134A0-CC76-4E93-1353-2C00483D8C04}"/>
                  </a:ext>
                </a:extLst>
              </p14:cNvPr>
              <p14:cNvContentPartPr/>
              <p14:nvPr/>
            </p14:nvContentPartPr>
            <p14:xfrm>
              <a:off x="2266920" y="2933640"/>
              <a:ext cx="1911600" cy="64080"/>
            </p14:xfrm>
          </p:contentPart>
        </mc:Choice>
        <mc:Fallback>
          <p:pic>
            <p:nvPicPr>
              <p:cNvPr id="6" name="Ink 5">
                <a:extLst>
                  <a:ext uri="{FF2B5EF4-FFF2-40B4-BE49-F238E27FC236}">
                    <a16:creationId xmlns:a16="http://schemas.microsoft.com/office/drawing/2014/main" id="{ED0134A0-CC76-4E93-1353-2C00483D8C04}"/>
                  </a:ext>
                </a:extLst>
              </p:cNvPr>
              <p:cNvPicPr/>
              <p:nvPr/>
            </p:nvPicPr>
            <p:blipFill>
              <a:blip r:embed="rId9"/>
              <a:stretch>
                <a:fillRect/>
              </a:stretch>
            </p:blipFill>
            <p:spPr>
              <a:xfrm>
                <a:off x="2251080" y="2870280"/>
                <a:ext cx="194292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8" name="Ink 7">
                <a:extLst>
                  <a:ext uri="{FF2B5EF4-FFF2-40B4-BE49-F238E27FC236}">
                    <a16:creationId xmlns:a16="http://schemas.microsoft.com/office/drawing/2014/main" id="{22155542-9F80-AE33-B286-770CF049251C}"/>
                  </a:ext>
                </a:extLst>
              </p14:cNvPr>
              <p14:cNvContentPartPr/>
              <p14:nvPr/>
            </p14:nvContentPartPr>
            <p14:xfrm>
              <a:off x="2317680" y="2857320"/>
              <a:ext cx="1899000" cy="360"/>
            </p14:xfrm>
          </p:contentPart>
        </mc:Choice>
        <mc:Fallback>
          <p:pic>
            <p:nvPicPr>
              <p:cNvPr id="8" name="Ink 7">
                <a:extLst>
                  <a:ext uri="{FF2B5EF4-FFF2-40B4-BE49-F238E27FC236}">
                    <a16:creationId xmlns:a16="http://schemas.microsoft.com/office/drawing/2014/main" id="{22155542-9F80-AE33-B286-770CF049251C}"/>
                  </a:ext>
                </a:extLst>
              </p:cNvPr>
              <p:cNvPicPr/>
              <p:nvPr/>
            </p:nvPicPr>
            <p:blipFill>
              <a:blip r:embed="rId11"/>
              <a:stretch>
                <a:fillRect/>
              </a:stretch>
            </p:blipFill>
            <p:spPr>
              <a:xfrm>
                <a:off x="2301840" y="2793960"/>
                <a:ext cx="193032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9" name="Ink 8">
                <a:extLst>
                  <a:ext uri="{FF2B5EF4-FFF2-40B4-BE49-F238E27FC236}">
                    <a16:creationId xmlns:a16="http://schemas.microsoft.com/office/drawing/2014/main" id="{433C3B16-89D6-32A0-C77B-4A102B5EC727}"/>
                  </a:ext>
                </a:extLst>
              </p14:cNvPr>
              <p14:cNvContentPartPr/>
              <p14:nvPr/>
            </p14:nvContentPartPr>
            <p14:xfrm>
              <a:off x="6362640" y="3746520"/>
              <a:ext cx="1879920" cy="6840"/>
            </p14:xfrm>
          </p:contentPart>
        </mc:Choice>
        <mc:Fallback>
          <p:pic>
            <p:nvPicPr>
              <p:cNvPr id="9" name="Ink 8">
                <a:extLst>
                  <a:ext uri="{FF2B5EF4-FFF2-40B4-BE49-F238E27FC236}">
                    <a16:creationId xmlns:a16="http://schemas.microsoft.com/office/drawing/2014/main" id="{433C3B16-89D6-32A0-C77B-4A102B5EC727}"/>
                  </a:ext>
                </a:extLst>
              </p:cNvPr>
              <p:cNvPicPr/>
              <p:nvPr/>
            </p:nvPicPr>
            <p:blipFill>
              <a:blip r:embed="rId13"/>
              <a:stretch>
                <a:fillRect/>
              </a:stretch>
            </p:blipFill>
            <p:spPr>
              <a:xfrm>
                <a:off x="6346800" y="3683160"/>
                <a:ext cx="19112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0" name="Ink 9">
                <a:extLst>
                  <a:ext uri="{FF2B5EF4-FFF2-40B4-BE49-F238E27FC236}">
                    <a16:creationId xmlns:a16="http://schemas.microsoft.com/office/drawing/2014/main" id="{8CE27B7B-299A-42A0-64EF-8DCB21DFB195}"/>
                  </a:ext>
                </a:extLst>
              </p14:cNvPr>
              <p14:cNvContentPartPr/>
              <p14:nvPr/>
            </p14:nvContentPartPr>
            <p14:xfrm>
              <a:off x="6369120" y="3587760"/>
              <a:ext cx="1886400" cy="32040"/>
            </p14:xfrm>
          </p:contentPart>
        </mc:Choice>
        <mc:Fallback>
          <p:pic>
            <p:nvPicPr>
              <p:cNvPr id="10" name="Ink 9">
                <a:extLst>
                  <a:ext uri="{FF2B5EF4-FFF2-40B4-BE49-F238E27FC236}">
                    <a16:creationId xmlns:a16="http://schemas.microsoft.com/office/drawing/2014/main" id="{8CE27B7B-299A-42A0-64EF-8DCB21DFB195}"/>
                  </a:ext>
                </a:extLst>
              </p:cNvPr>
              <p:cNvPicPr/>
              <p:nvPr/>
            </p:nvPicPr>
            <p:blipFill>
              <a:blip r:embed="rId15"/>
              <a:stretch>
                <a:fillRect/>
              </a:stretch>
            </p:blipFill>
            <p:spPr>
              <a:xfrm>
                <a:off x="6353280" y="3524400"/>
                <a:ext cx="191772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1" name="Ink 10">
                <a:extLst>
                  <a:ext uri="{FF2B5EF4-FFF2-40B4-BE49-F238E27FC236}">
                    <a16:creationId xmlns:a16="http://schemas.microsoft.com/office/drawing/2014/main" id="{AE0093FE-BB29-CB10-53F0-34619B8587C1}"/>
                  </a:ext>
                </a:extLst>
              </p14:cNvPr>
              <p14:cNvContentPartPr/>
              <p14:nvPr/>
            </p14:nvContentPartPr>
            <p14:xfrm>
              <a:off x="6369120" y="3683160"/>
              <a:ext cx="1499040" cy="6480"/>
            </p14:xfrm>
          </p:contentPart>
        </mc:Choice>
        <mc:Fallback>
          <p:pic>
            <p:nvPicPr>
              <p:cNvPr id="11" name="Ink 10">
                <a:extLst>
                  <a:ext uri="{FF2B5EF4-FFF2-40B4-BE49-F238E27FC236}">
                    <a16:creationId xmlns:a16="http://schemas.microsoft.com/office/drawing/2014/main" id="{AE0093FE-BB29-CB10-53F0-34619B8587C1}"/>
                  </a:ext>
                </a:extLst>
              </p:cNvPr>
              <p:cNvPicPr/>
              <p:nvPr/>
            </p:nvPicPr>
            <p:blipFill>
              <a:blip r:embed="rId17"/>
              <a:stretch>
                <a:fillRect/>
              </a:stretch>
            </p:blipFill>
            <p:spPr>
              <a:xfrm>
                <a:off x="6353280" y="3619800"/>
                <a:ext cx="153036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2" name="Ink 11">
                <a:extLst>
                  <a:ext uri="{FF2B5EF4-FFF2-40B4-BE49-F238E27FC236}">
                    <a16:creationId xmlns:a16="http://schemas.microsoft.com/office/drawing/2014/main" id="{7C1FD940-5284-2676-E632-026EEEE9C4D7}"/>
                  </a:ext>
                </a:extLst>
              </p14:cNvPr>
              <p14:cNvContentPartPr/>
              <p14:nvPr/>
            </p14:nvContentPartPr>
            <p14:xfrm>
              <a:off x="3746520" y="3765600"/>
              <a:ext cx="1587960" cy="19440"/>
            </p14:xfrm>
          </p:contentPart>
        </mc:Choice>
        <mc:Fallback>
          <p:pic>
            <p:nvPicPr>
              <p:cNvPr id="12" name="Ink 11">
                <a:extLst>
                  <a:ext uri="{FF2B5EF4-FFF2-40B4-BE49-F238E27FC236}">
                    <a16:creationId xmlns:a16="http://schemas.microsoft.com/office/drawing/2014/main" id="{7C1FD940-5284-2676-E632-026EEEE9C4D7}"/>
                  </a:ext>
                </a:extLst>
              </p:cNvPr>
              <p:cNvPicPr/>
              <p:nvPr/>
            </p:nvPicPr>
            <p:blipFill>
              <a:blip r:embed="rId19"/>
              <a:stretch>
                <a:fillRect/>
              </a:stretch>
            </p:blipFill>
            <p:spPr>
              <a:xfrm>
                <a:off x="3730680" y="3702240"/>
                <a:ext cx="161928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3" name="Ink 12">
                <a:extLst>
                  <a:ext uri="{FF2B5EF4-FFF2-40B4-BE49-F238E27FC236}">
                    <a16:creationId xmlns:a16="http://schemas.microsoft.com/office/drawing/2014/main" id="{FDABF7EA-1A78-2390-C725-8D0216FBABE4}"/>
                  </a:ext>
                </a:extLst>
              </p14:cNvPr>
              <p14:cNvContentPartPr/>
              <p14:nvPr/>
            </p14:nvContentPartPr>
            <p14:xfrm>
              <a:off x="3720960" y="3594240"/>
              <a:ext cx="1670400" cy="76320"/>
            </p14:xfrm>
          </p:contentPart>
        </mc:Choice>
        <mc:Fallback>
          <p:pic>
            <p:nvPicPr>
              <p:cNvPr id="13" name="Ink 12">
                <a:extLst>
                  <a:ext uri="{FF2B5EF4-FFF2-40B4-BE49-F238E27FC236}">
                    <a16:creationId xmlns:a16="http://schemas.microsoft.com/office/drawing/2014/main" id="{FDABF7EA-1A78-2390-C725-8D0216FBABE4}"/>
                  </a:ext>
                </a:extLst>
              </p:cNvPr>
              <p:cNvPicPr/>
              <p:nvPr/>
            </p:nvPicPr>
            <p:blipFill>
              <a:blip r:embed="rId21"/>
              <a:stretch>
                <a:fillRect/>
              </a:stretch>
            </p:blipFill>
            <p:spPr>
              <a:xfrm>
                <a:off x="3705120" y="3530880"/>
                <a:ext cx="170172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4" name="Ink 13">
                <a:extLst>
                  <a:ext uri="{FF2B5EF4-FFF2-40B4-BE49-F238E27FC236}">
                    <a16:creationId xmlns:a16="http://schemas.microsoft.com/office/drawing/2014/main" id="{0645F8C6-DB07-9957-230A-6785C6E37AFF}"/>
                  </a:ext>
                </a:extLst>
              </p14:cNvPr>
              <p14:cNvContentPartPr/>
              <p14:nvPr/>
            </p14:nvContentPartPr>
            <p14:xfrm>
              <a:off x="3720960" y="3670200"/>
              <a:ext cx="851400" cy="51120"/>
            </p14:xfrm>
          </p:contentPart>
        </mc:Choice>
        <mc:Fallback>
          <p:pic>
            <p:nvPicPr>
              <p:cNvPr id="14" name="Ink 13">
                <a:extLst>
                  <a:ext uri="{FF2B5EF4-FFF2-40B4-BE49-F238E27FC236}">
                    <a16:creationId xmlns:a16="http://schemas.microsoft.com/office/drawing/2014/main" id="{0645F8C6-DB07-9957-230A-6785C6E37AFF}"/>
                  </a:ext>
                </a:extLst>
              </p:cNvPr>
              <p:cNvPicPr/>
              <p:nvPr/>
            </p:nvPicPr>
            <p:blipFill>
              <a:blip r:embed="rId23"/>
              <a:stretch>
                <a:fillRect/>
              </a:stretch>
            </p:blipFill>
            <p:spPr>
              <a:xfrm>
                <a:off x="3705120" y="3606840"/>
                <a:ext cx="882720" cy="177840"/>
              </a:xfrm>
              <a:prstGeom prst="rect">
                <a:avLst/>
              </a:prstGeom>
            </p:spPr>
          </p:pic>
        </mc:Fallback>
      </mc:AlternateContent>
    </p:spTree>
    <p:extLst>
      <p:ext uri="{BB962C8B-B14F-4D97-AF65-F5344CB8AC3E}">
        <p14:creationId xmlns:p14="http://schemas.microsoft.com/office/powerpoint/2010/main" val="16525444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6E36B5F-C8D8-E6CC-00F8-51A6B9AE5154}"/>
              </a:ext>
            </a:extLst>
          </p:cNvPr>
          <p:cNvPicPr>
            <a:picLocks noGrp="1" noChangeAspect="1"/>
          </p:cNvPicPr>
          <p:nvPr>
            <p:ph idx="1"/>
          </p:nvPr>
        </p:nvPicPr>
        <p:blipFill>
          <a:blip r:embed="rId2"/>
          <a:stretch>
            <a:fillRect/>
          </a:stretch>
        </p:blipFill>
        <p:spPr>
          <a:xfrm>
            <a:off x="1538859" y="1890065"/>
            <a:ext cx="9421540" cy="1009791"/>
          </a:xfrm>
          <a:prstGeom prst="rect">
            <a:avLst/>
          </a:prstGeom>
        </p:spPr>
      </p:pic>
      <p:sp>
        <p:nvSpPr>
          <p:cNvPr id="6" name="Title 1">
            <a:extLst>
              <a:ext uri="{FF2B5EF4-FFF2-40B4-BE49-F238E27FC236}">
                <a16:creationId xmlns:a16="http://schemas.microsoft.com/office/drawing/2014/main" id="{EE121D7A-844C-2BD8-37DE-D81CB871979E}"/>
              </a:ext>
            </a:extLst>
          </p:cNvPr>
          <p:cNvSpPr>
            <a:spLocks noGrp="1"/>
          </p:cNvSpPr>
          <p:nvPr>
            <p:ph type="title"/>
          </p:nvPr>
        </p:nvSpPr>
        <p:spPr>
          <a:xfrm>
            <a:off x="838200" y="365125"/>
            <a:ext cx="10515600" cy="1325563"/>
          </a:xfrm>
        </p:spPr>
        <p:txBody>
          <a:bodyPr/>
          <a:lstStyle/>
          <a:p>
            <a:pPr algn="r" rtl="1"/>
            <a:r>
              <a:rPr lang="fa-IR" dirty="0"/>
              <a:t>زوج کم خطر: ارجاع به </a:t>
            </a:r>
            <a:r>
              <a:rPr lang="fa-IR" dirty="0" err="1"/>
              <a:t>هماتولوژیست</a:t>
            </a:r>
            <a:r>
              <a:rPr lang="fa-IR" sz="3600" dirty="0"/>
              <a:t>(از جهت احتیاط)</a:t>
            </a:r>
            <a:endParaRPr lang="en-US" dirty="0"/>
          </a:p>
        </p:txBody>
      </p:sp>
      <p:sp>
        <p:nvSpPr>
          <p:cNvPr id="7" name="TextBox 6">
            <a:extLst>
              <a:ext uri="{FF2B5EF4-FFF2-40B4-BE49-F238E27FC236}">
                <a16:creationId xmlns:a16="http://schemas.microsoft.com/office/drawing/2014/main" id="{0C0B762C-75DC-7D87-F437-AEABEA5FD5BA}"/>
              </a:ext>
            </a:extLst>
          </p:cNvPr>
          <p:cNvSpPr txBox="1"/>
          <p:nvPr/>
        </p:nvSpPr>
        <p:spPr>
          <a:xfrm>
            <a:off x="838201" y="3081283"/>
            <a:ext cx="10822858" cy="1846659"/>
          </a:xfrm>
          <a:prstGeom prst="rect">
            <a:avLst/>
          </a:prstGeom>
          <a:noFill/>
        </p:spPr>
        <p:txBody>
          <a:bodyPr wrap="square" rtlCol="0">
            <a:spAutoFit/>
          </a:bodyPr>
          <a:lstStyle/>
          <a:p>
            <a:pPr algn="r" rtl="1"/>
            <a:r>
              <a:rPr lang="fa-IR" sz="2400" dirty="0">
                <a:highlight>
                  <a:srgbClr val="FFFF00"/>
                </a:highlight>
              </a:rPr>
              <a:t>نکته اول:</a:t>
            </a:r>
          </a:p>
          <a:p>
            <a:pPr algn="r" rtl="1"/>
            <a:r>
              <a:rPr lang="fa-IR" sz="2400" dirty="0"/>
              <a:t>به بیان دیگر برای هر زوجی که </a:t>
            </a:r>
            <a:r>
              <a:rPr lang="fa-IR" sz="2400" dirty="0" err="1"/>
              <a:t>ایندکس</a:t>
            </a:r>
            <a:r>
              <a:rPr lang="fa-IR" sz="2400" dirty="0"/>
              <a:t> پایین تر حد دارند ولی آهن نرمال است و در محدوده مینور و یا زوج پرخطر(که نیاز به</a:t>
            </a:r>
            <a:r>
              <a:rPr lang="en-US" sz="2400" dirty="0"/>
              <a:t>PND1</a:t>
            </a:r>
            <a:r>
              <a:rPr lang="fa-IR" sz="2400" dirty="0"/>
              <a:t> داشته باشد) نیست ، مجوز داده شود ولی از جهت احتیاط بررسی کاملتری برای آنمی انجام شود</a:t>
            </a:r>
          </a:p>
          <a:p>
            <a:endParaRPr lang="en-US" dirty="0"/>
          </a:p>
        </p:txBody>
      </p:sp>
      <p:sp>
        <p:nvSpPr>
          <p:cNvPr id="8" name="TextBox 7">
            <a:extLst>
              <a:ext uri="{FF2B5EF4-FFF2-40B4-BE49-F238E27FC236}">
                <a16:creationId xmlns:a16="http://schemas.microsoft.com/office/drawing/2014/main" id="{CF22F63F-260E-0662-24F1-F66485CDD934}"/>
              </a:ext>
            </a:extLst>
          </p:cNvPr>
          <p:cNvSpPr txBox="1"/>
          <p:nvPr/>
        </p:nvSpPr>
        <p:spPr>
          <a:xfrm>
            <a:off x="838200" y="5011046"/>
            <a:ext cx="10822859" cy="1200329"/>
          </a:xfrm>
          <a:prstGeom prst="rect">
            <a:avLst/>
          </a:prstGeom>
          <a:noFill/>
        </p:spPr>
        <p:txBody>
          <a:bodyPr wrap="square" rtlCol="0">
            <a:spAutoFit/>
          </a:bodyPr>
          <a:lstStyle/>
          <a:p>
            <a:pPr algn="r" rtl="1"/>
            <a:r>
              <a:rPr lang="fa-IR" sz="2400" dirty="0">
                <a:highlight>
                  <a:srgbClr val="FFFF00"/>
                </a:highlight>
              </a:rPr>
              <a:t>نکته دوم:</a:t>
            </a:r>
          </a:p>
          <a:p>
            <a:pPr algn="r" rtl="1"/>
            <a:r>
              <a:rPr lang="fa-IR" sz="2400" dirty="0"/>
              <a:t>در </a:t>
            </a:r>
            <a:r>
              <a:rPr lang="fa-IR" sz="2400" dirty="0">
                <a:highlight>
                  <a:srgbClr val="00FFFF"/>
                </a:highlight>
              </a:rPr>
              <a:t>ویرایش چهارم </a:t>
            </a:r>
            <a:r>
              <a:rPr lang="fa-IR" sz="2400" dirty="0"/>
              <a:t>برای جدول کم خطر توصیه شده بود که اگر احساس میکنند لازم هست برای توجیه بیشتر  به </a:t>
            </a:r>
            <a:r>
              <a:rPr lang="fa-IR" sz="2400" dirty="0" err="1"/>
              <a:t>هماتولوژیست</a:t>
            </a:r>
            <a:r>
              <a:rPr lang="fa-IR" sz="2400" dirty="0"/>
              <a:t> مراجعه کنند ولی در این ویرایش توصیه به ارجاع برای بررسی علت </a:t>
            </a:r>
            <a:r>
              <a:rPr lang="fa-IR" sz="2400" dirty="0" err="1"/>
              <a:t>انمی</a:t>
            </a:r>
            <a:r>
              <a:rPr lang="fa-IR" sz="2400" dirty="0"/>
              <a:t> شده است</a:t>
            </a:r>
            <a:endParaRPr lang="en-US" sz="2400" dirty="0"/>
          </a:p>
        </p:txBody>
      </p:sp>
    </p:spTree>
    <p:extLst>
      <p:ext uri="{BB962C8B-B14F-4D97-AF65-F5344CB8AC3E}">
        <p14:creationId xmlns:p14="http://schemas.microsoft.com/office/powerpoint/2010/main" val="36586908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B3292-B71E-13EE-84FF-490CE52A645A}"/>
              </a:ext>
            </a:extLst>
          </p:cNvPr>
          <p:cNvSpPr>
            <a:spLocks noGrp="1"/>
          </p:cNvSpPr>
          <p:nvPr>
            <p:ph type="title"/>
          </p:nvPr>
        </p:nvSpPr>
        <p:spPr>
          <a:xfrm>
            <a:off x="1400907" y="0"/>
            <a:ext cx="10515600" cy="969603"/>
          </a:xfrm>
        </p:spPr>
        <p:txBody>
          <a:bodyPr/>
          <a:lstStyle/>
          <a:p>
            <a:pPr algn="r" rtl="1"/>
            <a:r>
              <a:rPr lang="fa-IR" dirty="0"/>
              <a:t>خلاصه اقدامات لازم پس از طبقه بندی نهایی:</a:t>
            </a:r>
            <a:endParaRPr lang="en-US" dirty="0"/>
          </a:p>
        </p:txBody>
      </p:sp>
      <p:pic>
        <p:nvPicPr>
          <p:cNvPr id="5" name="Content Placeholder 4">
            <a:extLst>
              <a:ext uri="{FF2B5EF4-FFF2-40B4-BE49-F238E27FC236}">
                <a16:creationId xmlns:a16="http://schemas.microsoft.com/office/drawing/2014/main" id="{3AD87042-BA08-041A-7458-FF6AA731C8A0}"/>
              </a:ext>
            </a:extLst>
          </p:cNvPr>
          <p:cNvPicPr>
            <a:picLocks noGrp="1" noChangeAspect="1"/>
          </p:cNvPicPr>
          <p:nvPr>
            <p:ph idx="1"/>
          </p:nvPr>
        </p:nvPicPr>
        <p:blipFill>
          <a:blip r:embed="rId2"/>
          <a:stretch>
            <a:fillRect/>
          </a:stretch>
        </p:blipFill>
        <p:spPr>
          <a:xfrm>
            <a:off x="0" y="969603"/>
            <a:ext cx="12192000" cy="5888397"/>
          </a:xfrm>
          <a:prstGeom prst="rect">
            <a:avLst/>
          </a:prstGeom>
        </p:spPr>
      </p:pic>
    </p:spTree>
    <p:extLst>
      <p:ext uri="{BB962C8B-B14F-4D97-AF65-F5344CB8AC3E}">
        <p14:creationId xmlns:p14="http://schemas.microsoft.com/office/powerpoint/2010/main" val="34360723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095EF-0367-3DC6-69B2-76CFA86DBE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734258-67A9-3268-4B5B-E6E2C0B2952A}"/>
              </a:ext>
            </a:extLst>
          </p:cNvPr>
          <p:cNvSpPr>
            <a:spLocks noGrp="1"/>
          </p:cNvSpPr>
          <p:nvPr>
            <p:ph type="title"/>
          </p:nvPr>
        </p:nvSpPr>
        <p:spPr>
          <a:xfrm>
            <a:off x="8839200" y="3429000"/>
            <a:ext cx="3057642" cy="1325563"/>
          </a:xfrm>
          <a:solidFill>
            <a:srgbClr val="FFFF00"/>
          </a:solidFill>
        </p:spPr>
        <p:txBody>
          <a:bodyPr/>
          <a:lstStyle/>
          <a:p>
            <a:pPr algn="r" rtl="1"/>
            <a:r>
              <a:rPr lang="fa-IR" dirty="0"/>
              <a:t>ویرایش پنجم</a:t>
            </a:r>
            <a:endParaRPr lang="en-US" dirty="0"/>
          </a:p>
        </p:txBody>
      </p:sp>
      <p:pic>
        <p:nvPicPr>
          <p:cNvPr id="5" name="Content Placeholder 4">
            <a:extLst>
              <a:ext uri="{FF2B5EF4-FFF2-40B4-BE49-F238E27FC236}">
                <a16:creationId xmlns:a16="http://schemas.microsoft.com/office/drawing/2014/main" id="{DA6DDFFC-6D6F-F66A-E97D-1AD5B875981A}"/>
              </a:ext>
            </a:extLst>
          </p:cNvPr>
          <p:cNvPicPr>
            <a:picLocks noGrp="1" noChangeAspect="1"/>
          </p:cNvPicPr>
          <p:nvPr>
            <p:ph idx="1"/>
          </p:nvPr>
        </p:nvPicPr>
        <p:blipFill>
          <a:blip r:embed="rId2"/>
          <a:srcRect t="1169" b="76319"/>
          <a:stretch>
            <a:fillRect/>
          </a:stretch>
        </p:blipFill>
        <p:spPr>
          <a:xfrm>
            <a:off x="0" y="4863178"/>
            <a:ext cx="12192000" cy="1325563"/>
          </a:xfrm>
          <a:prstGeom prst="rect">
            <a:avLst/>
          </a:prstGeom>
        </p:spPr>
      </p:pic>
      <p:pic>
        <p:nvPicPr>
          <p:cNvPr id="3" name="Picture 2">
            <a:extLst>
              <a:ext uri="{FF2B5EF4-FFF2-40B4-BE49-F238E27FC236}">
                <a16:creationId xmlns:a16="http://schemas.microsoft.com/office/drawing/2014/main" id="{F02FA039-137F-D6EC-8352-9545856D6D6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439" t="14399" r="9299" b="72179"/>
          <a:stretch>
            <a:fillRect/>
          </a:stretch>
        </p:blipFill>
        <p:spPr bwMode="auto">
          <a:xfrm>
            <a:off x="383459" y="2290917"/>
            <a:ext cx="11424388" cy="11539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234E9A4F-C5BB-83AD-7CE6-CC9783CF30B9}"/>
              </a:ext>
            </a:extLst>
          </p:cNvPr>
          <p:cNvSpPr txBox="1"/>
          <p:nvPr/>
        </p:nvSpPr>
        <p:spPr>
          <a:xfrm>
            <a:off x="9310680" y="996998"/>
            <a:ext cx="2412840" cy="646331"/>
          </a:xfrm>
          <a:prstGeom prst="rect">
            <a:avLst/>
          </a:prstGeom>
          <a:solidFill>
            <a:schemeClr val="tx2">
              <a:lumMod val="25000"/>
              <a:lumOff val="75000"/>
            </a:schemeClr>
          </a:solidFill>
        </p:spPr>
        <p:txBody>
          <a:bodyPr wrap="none" rtlCol="0">
            <a:spAutoFit/>
          </a:bodyPr>
          <a:lstStyle/>
          <a:p>
            <a:r>
              <a:rPr lang="fa-IR" sz="3600" b="1" dirty="0"/>
              <a:t>ویرایش چهارم</a:t>
            </a:r>
            <a:endParaRPr lang="en-US" sz="3600" b="1" dirty="0"/>
          </a:p>
        </p:txBody>
      </p:sp>
    </p:spTree>
    <p:extLst>
      <p:ext uri="{BB962C8B-B14F-4D97-AF65-F5344CB8AC3E}">
        <p14:creationId xmlns:p14="http://schemas.microsoft.com/office/powerpoint/2010/main" val="13999931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21BCA8-BD18-222D-BB87-F6F79283B442}"/>
            </a:ext>
          </a:extLst>
        </p:cNvPr>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12A488B-1816-2994-CFD3-94CC72801E63}"/>
              </a:ext>
            </a:extLst>
          </p:cNvPr>
          <p:cNvPicPr>
            <a:picLocks noGrp="1" noChangeAspect="1"/>
          </p:cNvPicPr>
          <p:nvPr>
            <p:ph idx="1"/>
          </p:nvPr>
        </p:nvPicPr>
        <p:blipFill>
          <a:blip r:embed="rId2"/>
          <a:srcRect t="21438" b="37820"/>
          <a:stretch>
            <a:fillRect/>
          </a:stretch>
        </p:blipFill>
        <p:spPr>
          <a:xfrm>
            <a:off x="0" y="4458929"/>
            <a:ext cx="12192000" cy="2399071"/>
          </a:xfrm>
          <a:prstGeom prst="rect">
            <a:avLst/>
          </a:prstGeom>
        </p:spPr>
      </p:pic>
      <p:sp>
        <p:nvSpPr>
          <p:cNvPr id="3" name="Title 1">
            <a:extLst>
              <a:ext uri="{FF2B5EF4-FFF2-40B4-BE49-F238E27FC236}">
                <a16:creationId xmlns:a16="http://schemas.microsoft.com/office/drawing/2014/main" id="{73699807-F42B-982C-3BD1-9DFB6C17E91C}"/>
              </a:ext>
            </a:extLst>
          </p:cNvPr>
          <p:cNvSpPr txBox="1">
            <a:spLocks/>
          </p:cNvSpPr>
          <p:nvPr/>
        </p:nvSpPr>
        <p:spPr>
          <a:xfrm>
            <a:off x="8858865" y="3291348"/>
            <a:ext cx="3057642" cy="1325563"/>
          </a:xfrm>
          <a:prstGeom prst="rect">
            <a:avLst/>
          </a:prstGeom>
          <a:solidFill>
            <a:srgbClr val="FFFF0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dirty="0"/>
              <a:t>ویرایش پنجم</a:t>
            </a:r>
            <a:endParaRPr lang="en-US" dirty="0"/>
          </a:p>
        </p:txBody>
      </p:sp>
      <p:sp>
        <p:nvSpPr>
          <p:cNvPr id="6" name="TextBox 5">
            <a:extLst>
              <a:ext uri="{FF2B5EF4-FFF2-40B4-BE49-F238E27FC236}">
                <a16:creationId xmlns:a16="http://schemas.microsoft.com/office/drawing/2014/main" id="{D0AEAE12-17B4-CCD5-668A-2B4EBA4E5CE1}"/>
              </a:ext>
            </a:extLst>
          </p:cNvPr>
          <p:cNvSpPr txBox="1"/>
          <p:nvPr/>
        </p:nvSpPr>
        <p:spPr>
          <a:xfrm>
            <a:off x="9300848" y="339615"/>
            <a:ext cx="2412840" cy="646331"/>
          </a:xfrm>
          <a:prstGeom prst="rect">
            <a:avLst/>
          </a:prstGeom>
          <a:solidFill>
            <a:schemeClr val="tx2">
              <a:lumMod val="25000"/>
              <a:lumOff val="75000"/>
            </a:schemeClr>
          </a:solidFill>
        </p:spPr>
        <p:txBody>
          <a:bodyPr wrap="none" rtlCol="0">
            <a:spAutoFit/>
          </a:bodyPr>
          <a:lstStyle/>
          <a:p>
            <a:r>
              <a:rPr lang="fa-IR" sz="3600" b="1" dirty="0"/>
              <a:t>ویرایش چهارم</a:t>
            </a:r>
            <a:endParaRPr lang="en-US" sz="3600" b="1" dirty="0"/>
          </a:p>
        </p:txBody>
      </p:sp>
      <p:pic>
        <p:nvPicPr>
          <p:cNvPr id="7" name="Picture 2">
            <a:extLst>
              <a:ext uri="{FF2B5EF4-FFF2-40B4-BE49-F238E27FC236}">
                <a16:creationId xmlns:a16="http://schemas.microsoft.com/office/drawing/2014/main" id="{8287F243-E270-E572-612D-760108506DD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333" t="27167" r="14220" b="50315"/>
          <a:stretch>
            <a:fillRect/>
          </a:stretch>
        </p:blipFill>
        <p:spPr bwMode="auto">
          <a:xfrm>
            <a:off x="-1" y="1083641"/>
            <a:ext cx="11987685" cy="21610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p14="http://schemas.microsoft.com/office/powerpoint/2010/main" xmlns:aink="http://schemas.microsoft.com/office/drawing/2016/ink">
        <mc:Choice Requires="p14 aink">
          <p:contentPart p14:bwMode="auto" r:id="rId4">
            <p14:nvContentPartPr>
              <p14:cNvPr id="8" name="Ink 7">
                <a:extLst>
                  <a:ext uri="{FF2B5EF4-FFF2-40B4-BE49-F238E27FC236}">
                    <a16:creationId xmlns:a16="http://schemas.microsoft.com/office/drawing/2014/main" id="{B34491BF-9483-0155-46C4-9E6558021B11}"/>
                  </a:ext>
                </a:extLst>
              </p14:cNvPr>
              <p14:cNvContentPartPr/>
              <p14:nvPr/>
            </p14:nvContentPartPr>
            <p14:xfrm>
              <a:off x="7383937" y="1726428"/>
              <a:ext cx="69120" cy="24120"/>
            </p14:xfrm>
          </p:contentPart>
        </mc:Choice>
        <mc:Fallback xmlns="">
          <p:pic>
            <p:nvPicPr>
              <p:cNvPr id="8" name="Ink 7">
                <a:extLst>
                  <a:ext uri="{FF2B5EF4-FFF2-40B4-BE49-F238E27FC236}">
                    <a16:creationId xmlns:a16="http://schemas.microsoft.com/office/drawing/2014/main" id="{B34491BF-9483-0155-46C4-9E6558021B11}"/>
                  </a:ext>
                </a:extLst>
              </p:cNvPr>
              <p:cNvPicPr/>
              <p:nvPr/>
            </p:nvPicPr>
            <p:blipFill>
              <a:blip r:embed="rId5"/>
              <a:stretch>
                <a:fillRect/>
              </a:stretch>
            </p:blipFill>
            <p:spPr>
              <a:xfrm>
                <a:off x="7366297" y="1618428"/>
                <a:ext cx="10476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E5D7B1D6-D3C3-E065-E298-2418942144EC}"/>
                  </a:ext>
                </a:extLst>
              </p14:cNvPr>
              <p14:cNvContentPartPr/>
              <p14:nvPr/>
            </p14:nvContentPartPr>
            <p14:xfrm>
              <a:off x="7403737" y="2054748"/>
              <a:ext cx="360" cy="360"/>
            </p14:xfrm>
          </p:contentPart>
        </mc:Choice>
        <mc:Fallback xmlns="">
          <p:pic>
            <p:nvPicPr>
              <p:cNvPr id="9" name="Ink 8">
                <a:extLst>
                  <a:ext uri="{FF2B5EF4-FFF2-40B4-BE49-F238E27FC236}">
                    <a16:creationId xmlns:a16="http://schemas.microsoft.com/office/drawing/2014/main" id="{E5D7B1D6-D3C3-E065-E298-2418942144EC}"/>
                  </a:ext>
                </a:extLst>
              </p:cNvPr>
              <p:cNvPicPr/>
              <p:nvPr/>
            </p:nvPicPr>
            <p:blipFill>
              <a:blip r:embed="rId7"/>
              <a:stretch>
                <a:fillRect/>
              </a:stretch>
            </p:blipFill>
            <p:spPr>
              <a:xfrm>
                <a:off x="7340737" y="1992108"/>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D7DF42F2-C315-94E7-B38C-4740CCE8ABA7}"/>
                  </a:ext>
                </a:extLst>
              </p14:cNvPr>
              <p14:cNvContentPartPr/>
              <p14:nvPr/>
            </p14:nvContentPartPr>
            <p14:xfrm>
              <a:off x="7393657" y="2644788"/>
              <a:ext cx="360" cy="360"/>
            </p14:xfrm>
          </p:contentPart>
        </mc:Choice>
        <mc:Fallback xmlns="">
          <p:pic>
            <p:nvPicPr>
              <p:cNvPr id="10" name="Ink 9">
                <a:extLst>
                  <a:ext uri="{FF2B5EF4-FFF2-40B4-BE49-F238E27FC236}">
                    <a16:creationId xmlns:a16="http://schemas.microsoft.com/office/drawing/2014/main" id="{D7DF42F2-C315-94E7-B38C-4740CCE8ABA7}"/>
                  </a:ext>
                </a:extLst>
              </p:cNvPr>
              <p:cNvPicPr/>
              <p:nvPr/>
            </p:nvPicPr>
            <p:blipFill>
              <a:blip r:embed="rId7"/>
              <a:stretch>
                <a:fillRect/>
              </a:stretch>
            </p:blipFill>
            <p:spPr>
              <a:xfrm>
                <a:off x="7331017" y="2581788"/>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1" name="Ink 10">
                <a:extLst>
                  <a:ext uri="{FF2B5EF4-FFF2-40B4-BE49-F238E27FC236}">
                    <a16:creationId xmlns:a16="http://schemas.microsoft.com/office/drawing/2014/main" id="{222CCB70-F6DB-A71D-2990-8F2F1C3A055E}"/>
                  </a:ext>
                </a:extLst>
              </p14:cNvPr>
              <p14:cNvContentPartPr/>
              <p14:nvPr/>
            </p14:nvContentPartPr>
            <p14:xfrm>
              <a:off x="5102977" y="6390948"/>
              <a:ext cx="360" cy="360"/>
            </p14:xfrm>
          </p:contentPart>
        </mc:Choice>
        <mc:Fallback xmlns="">
          <p:pic>
            <p:nvPicPr>
              <p:cNvPr id="11" name="Ink 10">
                <a:extLst>
                  <a:ext uri="{FF2B5EF4-FFF2-40B4-BE49-F238E27FC236}">
                    <a16:creationId xmlns:a16="http://schemas.microsoft.com/office/drawing/2014/main" id="{222CCB70-F6DB-A71D-2990-8F2F1C3A055E}"/>
                  </a:ext>
                </a:extLst>
              </p:cNvPr>
              <p:cNvPicPr/>
              <p:nvPr/>
            </p:nvPicPr>
            <p:blipFill>
              <a:blip r:embed="rId7"/>
              <a:stretch>
                <a:fillRect/>
              </a:stretch>
            </p:blipFill>
            <p:spPr>
              <a:xfrm>
                <a:off x="5039977" y="6328308"/>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Ink 11">
                <a:extLst>
                  <a:ext uri="{FF2B5EF4-FFF2-40B4-BE49-F238E27FC236}">
                    <a16:creationId xmlns:a16="http://schemas.microsoft.com/office/drawing/2014/main" id="{B0D7983C-E9F0-58EF-41DA-E5414588A173}"/>
                  </a:ext>
                </a:extLst>
              </p14:cNvPr>
              <p14:cNvContentPartPr/>
              <p14:nvPr/>
            </p14:nvContentPartPr>
            <p14:xfrm>
              <a:off x="5122417" y="5377908"/>
              <a:ext cx="360" cy="360"/>
            </p14:xfrm>
          </p:contentPart>
        </mc:Choice>
        <mc:Fallback xmlns="">
          <p:pic>
            <p:nvPicPr>
              <p:cNvPr id="12" name="Ink 11">
                <a:extLst>
                  <a:ext uri="{FF2B5EF4-FFF2-40B4-BE49-F238E27FC236}">
                    <a16:creationId xmlns:a16="http://schemas.microsoft.com/office/drawing/2014/main" id="{B0D7983C-E9F0-58EF-41DA-E5414588A173}"/>
                  </a:ext>
                </a:extLst>
              </p:cNvPr>
              <p:cNvPicPr/>
              <p:nvPr/>
            </p:nvPicPr>
            <p:blipFill>
              <a:blip r:embed="rId7"/>
              <a:stretch>
                <a:fillRect/>
              </a:stretch>
            </p:blipFill>
            <p:spPr>
              <a:xfrm>
                <a:off x="5059417" y="5315268"/>
                <a:ext cx="126000" cy="126000"/>
              </a:xfrm>
              <a:prstGeom prst="rect">
                <a:avLst/>
              </a:prstGeom>
            </p:spPr>
          </p:pic>
        </mc:Fallback>
      </mc:AlternateContent>
    </p:spTree>
    <p:extLst>
      <p:ext uri="{BB962C8B-B14F-4D97-AF65-F5344CB8AC3E}">
        <p14:creationId xmlns:p14="http://schemas.microsoft.com/office/powerpoint/2010/main" val="34057981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2B024-F7E9-1C54-A673-C71F5A323BEB}"/>
            </a:ext>
          </a:extLst>
        </p:cNvPr>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2E0DA59-E5FA-2D11-2FE8-C9A233E2B9C4}"/>
              </a:ext>
            </a:extLst>
          </p:cNvPr>
          <p:cNvPicPr>
            <a:picLocks noGrp="1" noChangeAspect="1"/>
          </p:cNvPicPr>
          <p:nvPr>
            <p:ph idx="1"/>
          </p:nvPr>
        </p:nvPicPr>
        <p:blipFill>
          <a:blip r:embed="rId2"/>
          <a:srcRect t="63182"/>
          <a:stretch>
            <a:fillRect/>
          </a:stretch>
        </p:blipFill>
        <p:spPr>
          <a:xfrm>
            <a:off x="0" y="4689987"/>
            <a:ext cx="12192000" cy="2168013"/>
          </a:xfrm>
          <a:prstGeom prst="rect">
            <a:avLst/>
          </a:prstGeom>
        </p:spPr>
      </p:pic>
      <p:sp>
        <p:nvSpPr>
          <p:cNvPr id="3" name="Title 1">
            <a:extLst>
              <a:ext uri="{FF2B5EF4-FFF2-40B4-BE49-F238E27FC236}">
                <a16:creationId xmlns:a16="http://schemas.microsoft.com/office/drawing/2014/main" id="{70CA87BD-621D-4A64-97DC-19C51E96B4E4}"/>
              </a:ext>
            </a:extLst>
          </p:cNvPr>
          <p:cNvSpPr txBox="1">
            <a:spLocks/>
          </p:cNvSpPr>
          <p:nvPr/>
        </p:nvSpPr>
        <p:spPr>
          <a:xfrm>
            <a:off x="9006349" y="3381630"/>
            <a:ext cx="3057642" cy="1325563"/>
          </a:xfrm>
          <a:prstGeom prst="rect">
            <a:avLst/>
          </a:prstGeom>
          <a:solidFill>
            <a:srgbClr val="FFFF0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dirty="0"/>
              <a:t>ویرایش پنجم</a:t>
            </a:r>
            <a:endParaRPr lang="en-US" dirty="0"/>
          </a:p>
        </p:txBody>
      </p:sp>
      <p:sp>
        <p:nvSpPr>
          <p:cNvPr id="6" name="TextBox 5">
            <a:extLst>
              <a:ext uri="{FF2B5EF4-FFF2-40B4-BE49-F238E27FC236}">
                <a16:creationId xmlns:a16="http://schemas.microsoft.com/office/drawing/2014/main" id="{76C9283D-A10C-B4AA-6CE8-E2CA3E49D3EE}"/>
              </a:ext>
            </a:extLst>
          </p:cNvPr>
          <p:cNvSpPr txBox="1"/>
          <p:nvPr/>
        </p:nvSpPr>
        <p:spPr>
          <a:xfrm>
            <a:off x="9328750" y="377566"/>
            <a:ext cx="2412840" cy="646331"/>
          </a:xfrm>
          <a:prstGeom prst="rect">
            <a:avLst/>
          </a:prstGeom>
          <a:solidFill>
            <a:schemeClr val="tx2">
              <a:lumMod val="25000"/>
              <a:lumOff val="75000"/>
            </a:schemeClr>
          </a:solidFill>
        </p:spPr>
        <p:txBody>
          <a:bodyPr wrap="none" rtlCol="0">
            <a:spAutoFit/>
          </a:bodyPr>
          <a:lstStyle/>
          <a:p>
            <a:r>
              <a:rPr lang="fa-IR" sz="3600" b="1" dirty="0"/>
              <a:t>ویرایش چهارم</a:t>
            </a:r>
            <a:endParaRPr lang="en-US" sz="3600" b="1" dirty="0"/>
          </a:p>
        </p:txBody>
      </p:sp>
      <p:pic>
        <p:nvPicPr>
          <p:cNvPr id="7" name="Picture 2">
            <a:extLst>
              <a:ext uri="{FF2B5EF4-FFF2-40B4-BE49-F238E27FC236}">
                <a16:creationId xmlns:a16="http://schemas.microsoft.com/office/drawing/2014/main" id="{57C22B17-B0EE-1340-F13F-A81CCADA067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333" t="49273" r="14729" b="8581"/>
          <a:stretch>
            <a:fillRect/>
          </a:stretch>
        </p:blipFill>
        <p:spPr bwMode="auto">
          <a:xfrm>
            <a:off x="128009" y="870579"/>
            <a:ext cx="9317955" cy="31652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2" name="Group 11">
            <a:extLst>
              <a:ext uri="{FF2B5EF4-FFF2-40B4-BE49-F238E27FC236}">
                <a16:creationId xmlns:a16="http://schemas.microsoft.com/office/drawing/2014/main" id="{CA517C60-470C-A3EA-54C1-DC99B9B06AA4}"/>
              </a:ext>
            </a:extLst>
          </p:cNvPr>
          <p:cNvGrpSpPr/>
          <p:nvPr/>
        </p:nvGrpSpPr>
        <p:grpSpPr>
          <a:xfrm>
            <a:off x="5919097" y="1592508"/>
            <a:ext cx="31680" cy="18000"/>
            <a:chOff x="5919097" y="1592508"/>
            <a:chExt cx="31680" cy="18000"/>
          </a:xfrm>
        </p:grpSpPr>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75CDDA35-35C6-C3B5-68AD-C18FD76E2176}"/>
                    </a:ext>
                  </a:extLst>
                </p14:cNvPr>
                <p14:cNvContentPartPr/>
                <p14:nvPr/>
              </p14:nvContentPartPr>
              <p14:xfrm>
                <a:off x="5919097" y="1592508"/>
                <a:ext cx="360" cy="360"/>
              </p14:xfrm>
            </p:contentPart>
          </mc:Choice>
          <mc:Fallback xmlns="">
            <p:pic>
              <p:nvPicPr>
                <p:cNvPr id="8" name="Ink 7">
                  <a:extLst>
                    <a:ext uri="{FF2B5EF4-FFF2-40B4-BE49-F238E27FC236}">
                      <a16:creationId xmlns:a16="http://schemas.microsoft.com/office/drawing/2014/main" id="{75CDDA35-35C6-C3B5-68AD-C18FD76E2176}"/>
                    </a:ext>
                  </a:extLst>
                </p:cNvPr>
                <p:cNvPicPr/>
                <p:nvPr/>
              </p:nvPicPr>
              <p:blipFill>
                <a:blip r:embed="rId5"/>
                <a:stretch>
                  <a:fillRect/>
                </a:stretch>
              </p:blipFill>
              <p:spPr>
                <a:xfrm>
                  <a:off x="5856097" y="1529868"/>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C04F688F-D938-5833-E5D1-308408B37F8F}"/>
                    </a:ext>
                  </a:extLst>
                </p14:cNvPr>
                <p14:cNvContentPartPr/>
                <p14:nvPr/>
              </p14:nvContentPartPr>
              <p14:xfrm>
                <a:off x="5948257" y="1602228"/>
                <a:ext cx="2520" cy="8280"/>
              </p14:xfrm>
            </p:contentPart>
          </mc:Choice>
          <mc:Fallback xmlns="">
            <p:pic>
              <p:nvPicPr>
                <p:cNvPr id="9" name="Ink 8">
                  <a:extLst>
                    <a:ext uri="{FF2B5EF4-FFF2-40B4-BE49-F238E27FC236}">
                      <a16:creationId xmlns:a16="http://schemas.microsoft.com/office/drawing/2014/main" id="{C04F688F-D938-5833-E5D1-308408B37F8F}"/>
                    </a:ext>
                  </a:extLst>
                </p:cNvPr>
                <p:cNvPicPr/>
                <p:nvPr/>
              </p:nvPicPr>
              <p:blipFill>
                <a:blip r:embed="rId7"/>
                <a:stretch>
                  <a:fillRect/>
                </a:stretch>
              </p:blipFill>
              <p:spPr>
                <a:xfrm>
                  <a:off x="5885617" y="1539588"/>
                  <a:ext cx="1281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7F3911E3-C38F-4E4F-C28E-7C5DCE6B2F6B}"/>
                    </a:ext>
                  </a:extLst>
                </p14:cNvPr>
                <p14:cNvContentPartPr/>
                <p14:nvPr/>
              </p14:nvContentPartPr>
              <p14:xfrm>
                <a:off x="5928817" y="1602228"/>
                <a:ext cx="360" cy="360"/>
              </p14:xfrm>
            </p:contentPart>
          </mc:Choice>
          <mc:Fallback xmlns="">
            <p:pic>
              <p:nvPicPr>
                <p:cNvPr id="10" name="Ink 9">
                  <a:extLst>
                    <a:ext uri="{FF2B5EF4-FFF2-40B4-BE49-F238E27FC236}">
                      <a16:creationId xmlns:a16="http://schemas.microsoft.com/office/drawing/2014/main" id="{7F3911E3-C38F-4E4F-C28E-7C5DCE6B2F6B}"/>
                    </a:ext>
                  </a:extLst>
                </p:cNvPr>
                <p:cNvPicPr/>
                <p:nvPr/>
              </p:nvPicPr>
              <p:blipFill>
                <a:blip r:embed="rId5"/>
                <a:stretch>
                  <a:fillRect/>
                </a:stretch>
              </p:blipFill>
              <p:spPr>
                <a:xfrm>
                  <a:off x="5865817" y="1539588"/>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1" name="Ink 10">
                  <a:extLst>
                    <a:ext uri="{FF2B5EF4-FFF2-40B4-BE49-F238E27FC236}">
                      <a16:creationId xmlns:a16="http://schemas.microsoft.com/office/drawing/2014/main" id="{6D4C4FB0-7662-7720-6332-6F104B272EC2}"/>
                    </a:ext>
                  </a:extLst>
                </p14:cNvPr>
                <p14:cNvContentPartPr/>
                <p14:nvPr/>
              </p14:nvContentPartPr>
              <p14:xfrm>
                <a:off x="5919097" y="1592508"/>
                <a:ext cx="360" cy="360"/>
              </p14:xfrm>
            </p:contentPart>
          </mc:Choice>
          <mc:Fallback xmlns="">
            <p:pic>
              <p:nvPicPr>
                <p:cNvPr id="11" name="Ink 10">
                  <a:extLst>
                    <a:ext uri="{FF2B5EF4-FFF2-40B4-BE49-F238E27FC236}">
                      <a16:creationId xmlns:a16="http://schemas.microsoft.com/office/drawing/2014/main" id="{6D4C4FB0-7662-7720-6332-6F104B272EC2}"/>
                    </a:ext>
                  </a:extLst>
                </p:cNvPr>
                <p:cNvPicPr/>
                <p:nvPr/>
              </p:nvPicPr>
              <p:blipFill>
                <a:blip r:embed="rId5"/>
                <a:stretch>
                  <a:fillRect/>
                </a:stretch>
              </p:blipFill>
              <p:spPr>
                <a:xfrm>
                  <a:off x="5856097" y="1529868"/>
                  <a:ext cx="126000" cy="12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
            <p14:nvContentPartPr>
              <p14:cNvPr id="13" name="Ink 12">
                <a:extLst>
                  <a:ext uri="{FF2B5EF4-FFF2-40B4-BE49-F238E27FC236}">
                    <a16:creationId xmlns:a16="http://schemas.microsoft.com/office/drawing/2014/main" id="{AC66833A-3AF9-C88D-5B95-04F1EAE6E6E5}"/>
                  </a:ext>
                </a:extLst>
              </p14:cNvPr>
              <p14:cNvContentPartPr/>
              <p14:nvPr/>
            </p14:nvContentPartPr>
            <p14:xfrm>
              <a:off x="5928817" y="3175788"/>
              <a:ext cx="360" cy="2160"/>
            </p14:xfrm>
          </p:contentPart>
        </mc:Choice>
        <mc:Fallback xmlns="">
          <p:pic>
            <p:nvPicPr>
              <p:cNvPr id="13" name="Ink 12">
                <a:extLst>
                  <a:ext uri="{FF2B5EF4-FFF2-40B4-BE49-F238E27FC236}">
                    <a16:creationId xmlns:a16="http://schemas.microsoft.com/office/drawing/2014/main" id="{AC66833A-3AF9-C88D-5B95-04F1EAE6E6E5}"/>
                  </a:ext>
                </a:extLst>
              </p:cNvPr>
              <p:cNvPicPr/>
              <p:nvPr/>
            </p:nvPicPr>
            <p:blipFill>
              <a:blip r:embed="rId11"/>
              <a:stretch>
                <a:fillRect/>
              </a:stretch>
            </p:blipFill>
            <p:spPr>
              <a:xfrm>
                <a:off x="5865817" y="3112788"/>
                <a:ext cx="126000" cy="127800"/>
              </a:xfrm>
              <a:prstGeom prst="rect">
                <a:avLst/>
              </a:prstGeom>
            </p:spPr>
          </p:pic>
        </mc:Fallback>
      </mc:AlternateContent>
    </p:spTree>
    <p:extLst>
      <p:ext uri="{BB962C8B-B14F-4D97-AF65-F5344CB8AC3E}">
        <p14:creationId xmlns:p14="http://schemas.microsoft.com/office/powerpoint/2010/main" val="7986175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5FE345-A5F0-E940-F8DF-F322CD183093}"/>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6E15A6D1-72FB-1AA9-8061-410CF570D89B}"/>
              </a:ext>
            </a:extLst>
          </p:cNvPr>
          <p:cNvSpPr txBox="1"/>
          <p:nvPr/>
        </p:nvSpPr>
        <p:spPr>
          <a:xfrm>
            <a:off x="1618507" y="3318315"/>
            <a:ext cx="8954985" cy="1077218"/>
          </a:xfrm>
          <a:prstGeom prst="rect">
            <a:avLst/>
          </a:prstGeom>
          <a:noFill/>
        </p:spPr>
        <p:txBody>
          <a:bodyPr wrap="square" rtlCol="0">
            <a:spAutoFit/>
          </a:bodyPr>
          <a:lstStyle/>
          <a:p>
            <a:pPr algn="r" rtl="1"/>
            <a:r>
              <a:rPr lang="fa-IR" sz="3200" b="1" dirty="0">
                <a:solidFill>
                  <a:schemeClr val="tx2">
                    <a:lumMod val="90000"/>
                    <a:lumOff val="10000"/>
                  </a:schemeClr>
                </a:solidFill>
                <a:highlight>
                  <a:srgbClr val="FFFF00"/>
                </a:highlight>
              </a:rPr>
              <a:t>با این وجود سیاست این </a:t>
            </a:r>
            <a:r>
              <a:rPr lang="fa-IR" sz="3200" b="1" dirty="0" err="1">
                <a:solidFill>
                  <a:schemeClr val="tx2">
                    <a:lumMod val="90000"/>
                    <a:lumOff val="10000"/>
                  </a:schemeClr>
                </a:solidFill>
                <a:highlight>
                  <a:srgbClr val="FFFF00"/>
                </a:highlight>
              </a:rPr>
              <a:t>مسیله</a:t>
            </a:r>
            <a:r>
              <a:rPr lang="fa-IR" sz="3200" b="1" dirty="0">
                <a:solidFill>
                  <a:schemeClr val="tx2">
                    <a:lumMod val="90000"/>
                    <a:lumOff val="10000"/>
                  </a:schemeClr>
                </a:solidFill>
                <a:highlight>
                  <a:srgbClr val="FFFF00"/>
                </a:highlight>
              </a:rPr>
              <a:t> توسط معاونت بهداشتی استان تعیین میشود  و در شرایط فعلی سیاست قبل اجرا میشود</a:t>
            </a:r>
            <a:endParaRPr lang="en-US" sz="3200" b="1" dirty="0">
              <a:solidFill>
                <a:schemeClr val="tx2">
                  <a:lumMod val="90000"/>
                  <a:lumOff val="10000"/>
                </a:schemeClr>
              </a:solidFill>
              <a:highlight>
                <a:srgbClr val="FFFF00"/>
              </a:highlight>
            </a:endParaRPr>
          </a:p>
        </p:txBody>
      </p:sp>
      <p:sp>
        <p:nvSpPr>
          <p:cNvPr id="6" name="TextBox 5">
            <a:extLst>
              <a:ext uri="{FF2B5EF4-FFF2-40B4-BE49-F238E27FC236}">
                <a16:creationId xmlns:a16="http://schemas.microsoft.com/office/drawing/2014/main" id="{E36ED9A3-7744-CF62-47B7-B137C5D3EAE8}"/>
              </a:ext>
            </a:extLst>
          </p:cNvPr>
          <p:cNvSpPr txBox="1"/>
          <p:nvPr/>
        </p:nvSpPr>
        <p:spPr>
          <a:xfrm>
            <a:off x="2084440" y="341726"/>
            <a:ext cx="9328610" cy="584775"/>
          </a:xfrm>
          <a:prstGeom prst="rect">
            <a:avLst/>
          </a:prstGeom>
          <a:noFill/>
        </p:spPr>
        <p:txBody>
          <a:bodyPr wrap="square" rtlCol="0">
            <a:spAutoFit/>
          </a:bodyPr>
          <a:lstStyle/>
          <a:p>
            <a:pPr algn="r" rtl="1"/>
            <a:r>
              <a:rPr lang="fa-IR" sz="3200" b="1" dirty="0">
                <a:solidFill>
                  <a:schemeClr val="tx2">
                    <a:lumMod val="90000"/>
                    <a:lumOff val="10000"/>
                  </a:schemeClr>
                </a:solidFill>
              </a:rPr>
              <a:t>یادآوری تفاوت ویرایش چهارم و پنجم (</a:t>
            </a:r>
            <a:r>
              <a:rPr lang="fa-IR" sz="3200" dirty="0">
                <a:solidFill>
                  <a:schemeClr val="tx2">
                    <a:lumMod val="90000"/>
                    <a:lumOff val="10000"/>
                  </a:schemeClr>
                </a:solidFill>
              </a:rPr>
              <a:t>زوج پرخطر )</a:t>
            </a:r>
            <a:r>
              <a:rPr lang="fa-IR" sz="3200" b="1" dirty="0">
                <a:solidFill>
                  <a:schemeClr val="tx2">
                    <a:lumMod val="90000"/>
                    <a:lumOff val="10000"/>
                  </a:schemeClr>
                </a:solidFill>
              </a:rPr>
              <a:t>: :</a:t>
            </a:r>
            <a:endParaRPr lang="en-US" sz="3200" b="1" dirty="0">
              <a:solidFill>
                <a:schemeClr val="tx2">
                  <a:lumMod val="90000"/>
                  <a:lumOff val="10000"/>
                </a:schemeClr>
              </a:solidFill>
            </a:endParaRPr>
          </a:p>
        </p:txBody>
      </p:sp>
      <p:sp>
        <p:nvSpPr>
          <p:cNvPr id="2" name="TextBox 1">
            <a:extLst>
              <a:ext uri="{FF2B5EF4-FFF2-40B4-BE49-F238E27FC236}">
                <a16:creationId xmlns:a16="http://schemas.microsoft.com/office/drawing/2014/main" id="{71CA06AA-0535-074A-A1C7-E64926B64EED}"/>
              </a:ext>
            </a:extLst>
          </p:cNvPr>
          <p:cNvSpPr txBox="1"/>
          <p:nvPr/>
        </p:nvSpPr>
        <p:spPr>
          <a:xfrm>
            <a:off x="526282" y="1208230"/>
            <a:ext cx="11311756" cy="1569660"/>
          </a:xfrm>
          <a:prstGeom prst="rect">
            <a:avLst/>
          </a:prstGeom>
          <a:noFill/>
        </p:spPr>
        <p:txBody>
          <a:bodyPr wrap="square" rtlCol="0">
            <a:spAutoFit/>
          </a:bodyPr>
          <a:lstStyle/>
          <a:p>
            <a:pPr algn="r" rtl="1"/>
            <a:r>
              <a:rPr lang="fa-IR" sz="2400" b="1" dirty="0">
                <a:solidFill>
                  <a:schemeClr val="tx2">
                    <a:lumMod val="90000"/>
                    <a:lumOff val="10000"/>
                  </a:schemeClr>
                </a:solidFill>
              </a:rPr>
              <a:t>هر چند :</a:t>
            </a:r>
          </a:p>
          <a:p>
            <a:pPr algn="r" rtl="1"/>
            <a:r>
              <a:rPr lang="fa-IR" sz="2400" b="1" dirty="0">
                <a:solidFill>
                  <a:schemeClr val="tx2">
                    <a:lumMod val="90000"/>
                    <a:lumOff val="10000"/>
                  </a:schemeClr>
                </a:solidFill>
              </a:rPr>
              <a:t>در ویرایش پنجم برای زوج پر خطر نیازی به اخذ تعهد نامه و ارجاع به آزمایشگاه ژنتیک قبل از صدور مجوز ازدواج ذکر نشده (تشکیل پرونده ژنتیک، تکمیل فرم اظهار نامه، صدور گواهی، ارجاع به تیم مراقبت) ، ولی در ویرایش چهارم  اخذ تعهد و انجام </a:t>
            </a:r>
            <a:r>
              <a:rPr lang="fa-IR" sz="2400" b="1" dirty="0" err="1">
                <a:solidFill>
                  <a:schemeClr val="tx2">
                    <a:lumMod val="90000"/>
                    <a:lumOff val="10000"/>
                  </a:schemeClr>
                </a:solidFill>
              </a:rPr>
              <a:t>ازمایش</a:t>
            </a:r>
            <a:r>
              <a:rPr lang="fa-IR" sz="2400" b="1" dirty="0">
                <a:solidFill>
                  <a:schemeClr val="tx2">
                    <a:lumMod val="90000"/>
                    <a:lumOff val="10000"/>
                  </a:schemeClr>
                </a:solidFill>
              </a:rPr>
              <a:t> ژنتیک مطرح شده بود(برنامه چهارم</a:t>
            </a:r>
            <a:r>
              <a:rPr lang="en-US" sz="2400" b="1" dirty="0">
                <a:solidFill>
                  <a:schemeClr val="tx2">
                    <a:lumMod val="90000"/>
                    <a:lumOff val="10000"/>
                  </a:schemeClr>
                </a:solidFill>
              </a:rPr>
              <a:t> </a:t>
            </a:r>
            <a:r>
              <a:rPr lang="fa-IR" sz="2400" b="1" dirty="0">
                <a:solidFill>
                  <a:schemeClr val="tx2">
                    <a:lumMod val="90000"/>
                    <a:lumOff val="10000"/>
                  </a:schemeClr>
                </a:solidFill>
              </a:rPr>
              <a:t> صفحه 29):</a:t>
            </a:r>
          </a:p>
        </p:txBody>
      </p:sp>
    </p:spTree>
    <p:extLst>
      <p:ext uri="{BB962C8B-B14F-4D97-AF65-F5344CB8AC3E}">
        <p14:creationId xmlns:p14="http://schemas.microsoft.com/office/powerpoint/2010/main" val="13314730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974745B-053C-886C-0F27-00FCD248D27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3441" t="53917" r="24301" b="11950"/>
          <a:stretch>
            <a:fillRect/>
          </a:stretch>
        </p:blipFill>
        <p:spPr bwMode="auto">
          <a:xfrm>
            <a:off x="1168959" y="949742"/>
            <a:ext cx="2654711" cy="51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a:extLst>
              <a:ext uri="{FF2B5EF4-FFF2-40B4-BE49-F238E27FC236}">
                <a16:creationId xmlns:a16="http://schemas.microsoft.com/office/drawing/2014/main" id="{AA05AA00-DCA0-F96E-6FFC-D0DDC29EB9B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211" t="58046" r="71503" b="11950"/>
          <a:stretch>
            <a:fillRect/>
          </a:stretch>
        </p:blipFill>
        <p:spPr bwMode="auto">
          <a:xfrm>
            <a:off x="8109020" y="1202344"/>
            <a:ext cx="3346100" cy="4870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id="{300D50FB-B324-6378-D037-2A6944499C1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035" t="3976" r="72053" b="60787"/>
          <a:stretch>
            <a:fillRect/>
          </a:stretch>
        </p:blipFill>
        <p:spPr bwMode="auto">
          <a:xfrm>
            <a:off x="4565719" y="1315556"/>
            <a:ext cx="3406392" cy="4644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43035722-3963-F9E8-6C44-0B918E30AF16}"/>
              </a:ext>
            </a:extLst>
          </p:cNvPr>
          <p:cNvSpPr txBox="1"/>
          <p:nvPr/>
        </p:nvSpPr>
        <p:spPr>
          <a:xfrm>
            <a:off x="9261987" y="1740311"/>
            <a:ext cx="1337187" cy="461665"/>
          </a:xfrm>
          <a:prstGeom prst="rect">
            <a:avLst/>
          </a:prstGeom>
          <a:solidFill>
            <a:schemeClr val="bg1"/>
          </a:solidFill>
        </p:spPr>
        <p:txBody>
          <a:bodyPr wrap="square" rtlCol="0">
            <a:spAutoFit/>
          </a:bodyPr>
          <a:lstStyle/>
          <a:p>
            <a:r>
              <a:rPr lang="fa-IR" sz="2400" b="1" dirty="0"/>
              <a:t>فرد سالم</a:t>
            </a:r>
            <a:endParaRPr lang="en-US" sz="2400" b="1" dirty="0"/>
          </a:p>
        </p:txBody>
      </p:sp>
      <p:sp>
        <p:nvSpPr>
          <p:cNvPr id="10" name="TextBox 9">
            <a:extLst>
              <a:ext uri="{FF2B5EF4-FFF2-40B4-BE49-F238E27FC236}">
                <a16:creationId xmlns:a16="http://schemas.microsoft.com/office/drawing/2014/main" id="{5BD2A87C-7738-9ADA-F876-ABAEECE9C59D}"/>
              </a:ext>
            </a:extLst>
          </p:cNvPr>
          <p:cNvSpPr txBox="1"/>
          <p:nvPr/>
        </p:nvSpPr>
        <p:spPr>
          <a:xfrm>
            <a:off x="5455230" y="1600666"/>
            <a:ext cx="1627369" cy="461665"/>
          </a:xfrm>
          <a:prstGeom prst="rect">
            <a:avLst/>
          </a:prstGeom>
          <a:solidFill>
            <a:schemeClr val="bg1"/>
          </a:solidFill>
        </p:spPr>
        <p:txBody>
          <a:bodyPr wrap="none" rtlCol="0">
            <a:spAutoFit/>
          </a:bodyPr>
          <a:lstStyle/>
          <a:p>
            <a:r>
              <a:rPr lang="fa-IR" sz="2400" b="1" dirty="0"/>
              <a:t>تالاسمی مینور</a:t>
            </a:r>
            <a:endParaRPr lang="en-US" sz="2400" b="1" dirty="0"/>
          </a:p>
        </p:txBody>
      </p:sp>
      <p:sp>
        <p:nvSpPr>
          <p:cNvPr id="12" name="TextBox 11">
            <a:extLst>
              <a:ext uri="{FF2B5EF4-FFF2-40B4-BE49-F238E27FC236}">
                <a16:creationId xmlns:a16="http://schemas.microsoft.com/office/drawing/2014/main" id="{3073CA73-4363-64E2-FA25-69199695251A}"/>
              </a:ext>
            </a:extLst>
          </p:cNvPr>
          <p:cNvSpPr txBox="1"/>
          <p:nvPr/>
        </p:nvSpPr>
        <p:spPr>
          <a:xfrm>
            <a:off x="1530051" y="1509478"/>
            <a:ext cx="1665841" cy="461665"/>
          </a:xfrm>
          <a:prstGeom prst="rect">
            <a:avLst/>
          </a:prstGeom>
          <a:solidFill>
            <a:schemeClr val="bg1"/>
          </a:solidFill>
        </p:spPr>
        <p:txBody>
          <a:bodyPr wrap="none" rtlCol="0">
            <a:spAutoFit/>
          </a:bodyPr>
          <a:lstStyle/>
          <a:p>
            <a:r>
              <a:rPr lang="fa-IR" sz="2400" b="1" dirty="0"/>
              <a:t>تالاسمی ماژور</a:t>
            </a:r>
            <a:endParaRPr lang="en-US" sz="2400" b="1" dirty="0"/>
          </a:p>
        </p:txBody>
      </p:sp>
    </p:spTree>
    <p:extLst>
      <p:ext uri="{BB962C8B-B14F-4D97-AF65-F5344CB8AC3E}">
        <p14:creationId xmlns:p14="http://schemas.microsoft.com/office/powerpoint/2010/main" val="36062360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AF7B6-014E-8926-F366-FADF245FDDCE}"/>
              </a:ext>
            </a:extLst>
          </p:cNvPr>
          <p:cNvSpPr>
            <a:spLocks noGrp="1"/>
          </p:cNvSpPr>
          <p:nvPr>
            <p:ph type="title"/>
          </p:nvPr>
        </p:nvSpPr>
        <p:spPr>
          <a:xfrm>
            <a:off x="2920180" y="2341434"/>
            <a:ext cx="5002162" cy="1325563"/>
          </a:xfrm>
        </p:spPr>
        <p:txBody>
          <a:bodyPr/>
          <a:lstStyle/>
          <a:p>
            <a:pPr algn="r" rtl="1"/>
            <a:r>
              <a:rPr lang="fa-IR" dirty="0"/>
              <a:t>چند نکته در پایان</a:t>
            </a:r>
            <a:endParaRPr lang="en-US" dirty="0"/>
          </a:p>
        </p:txBody>
      </p:sp>
    </p:spTree>
    <p:extLst>
      <p:ext uri="{BB962C8B-B14F-4D97-AF65-F5344CB8AC3E}">
        <p14:creationId xmlns:p14="http://schemas.microsoft.com/office/powerpoint/2010/main" val="289040784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F6DC9D-9AF4-A18A-F127-F2360F15BC4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8630951-2600-3F87-7638-599F070182F7}"/>
              </a:ext>
            </a:extLst>
          </p:cNvPr>
          <p:cNvSpPr txBox="1"/>
          <p:nvPr/>
        </p:nvSpPr>
        <p:spPr>
          <a:xfrm>
            <a:off x="5854112" y="521867"/>
            <a:ext cx="5176417" cy="1323439"/>
          </a:xfrm>
          <a:prstGeom prst="rect">
            <a:avLst/>
          </a:prstGeom>
          <a:noFill/>
        </p:spPr>
        <p:txBody>
          <a:bodyPr wrap="none" rtlCol="0">
            <a:spAutoFit/>
          </a:bodyPr>
          <a:lstStyle/>
          <a:p>
            <a:pPr algn="r" rtl="1"/>
            <a:r>
              <a:rPr lang="fa-IR" sz="4000" dirty="0">
                <a:solidFill>
                  <a:schemeClr val="tx2">
                    <a:lumMod val="90000"/>
                    <a:lumOff val="10000"/>
                  </a:schemeClr>
                </a:solidFill>
              </a:rPr>
              <a:t>ویرایش پنجم :مرحله چهارم</a:t>
            </a:r>
          </a:p>
          <a:p>
            <a:pPr algn="r" rtl="1"/>
            <a:r>
              <a:rPr lang="fa-IR" sz="4000" dirty="0">
                <a:solidFill>
                  <a:schemeClr val="tx2">
                    <a:lumMod val="90000"/>
                    <a:lumOff val="10000"/>
                  </a:schemeClr>
                </a:solidFill>
              </a:rPr>
              <a:t>روند انجام کار  برای کم خطر</a:t>
            </a:r>
            <a:endParaRPr lang="en-US" sz="4000" dirty="0">
              <a:solidFill>
                <a:schemeClr val="tx2">
                  <a:lumMod val="90000"/>
                  <a:lumOff val="10000"/>
                </a:schemeClr>
              </a:solidFill>
            </a:endParaRPr>
          </a:p>
        </p:txBody>
      </p:sp>
      <p:pic>
        <p:nvPicPr>
          <p:cNvPr id="6" name="Picture 5">
            <a:extLst>
              <a:ext uri="{FF2B5EF4-FFF2-40B4-BE49-F238E27FC236}">
                <a16:creationId xmlns:a16="http://schemas.microsoft.com/office/drawing/2014/main" id="{DF78B2DA-C3AD-4AE7-8077-E2B4A7999016}"/>
              </a:ext>
            </a:extLst>
          </p:cNvPr>
          <p:cNvPicPr>
            <a:picLocks noChangeAspect="1"/>
          </p:cNvPicPr>
          <p:nvPr/>
        </p:nvPicPr>
        <p:blipFill>
          <a:blip r:embed="rId2"/>
          <a:stretch>
            <a:fillRect/>
          </a:stretch>
        </p:blipFill>
        <p:spPr>
          <a:xfrm>
            <a:off x="745238" y="3770205"/>
            <a:ext cx="10764752" cy="2267266"/>
          </a:xfrm>
          <a:prstGeom prst="rect">
            <a:avLst/>
          </a:prstGeom>
        </p:spPr>
      </p:pic>
      <p:sp>
        <p:nvSpPr>
          <p:cNvPr id="2" name="TextBox 1">
            <a:extLst>
              <a:ext uri="{FF2B5EF4-FFF2-40B4-BE49-F238E27FC236}">
                <a16:creationId xmlns:a16="http://schemas.microsoft.com/office/drawing/2014/main" id="{74A3D778-5702-0A67-9E6F-810DF126EBE2}"/>
              </a:ext>
            </a:extLst>
          </p:cNvPr>
          <p:cNvSpPr txBox="1"/>
          <p:nvPr/>
        </p:nvSpPr>
        <p:spPr>
          <a:xfrm>
            <a:off x="198234" y="2228671"/>
            <a:ext cx="11311756" cy="1200329"/>
          </a:xfrm>
          <a:prstGeom prst="rect">
            <a:avLst/>
          </a:prstGeom>
          <a:noFill/>
        </p:spPr>
        <p:txBody>
          <a:bodyPr wrap="square" rtlCol="0">
            <a:spAutoFit/>
          </a:bodyPr>
          <a:lstStyle/>
          <a:p>
            <a:pPr algn="r" rtl="1"/>
            <a:r>
              <a:rPr lang="fa-IR" sz="2400" b="1" dirty="0">
                <a:solidFill>
                  <a:schemeClr val="tx2">
                    <a:lumMod val="90000"/>
                    <a:lumOff val="10000"/>
                  </a:schemeClr>
                </a:solidFill>
              </a:rPr>
              <a:t>هرچند در ویرایش پنجم برای زوج کم خطر نیازی به اخذ تعهد نامه زوج کم خطر مستقیم ذکر نشده است ولی با توجه با کلمه "اظهار نامه مرتبط" میتوان همان سیاست اخذ گواهی انجام مشاوره زوج کم خطر را منطقی دانست و اجرا نمود  . </a:t>
            </a:r>
          </a:p>
        </p:txBody>
      </p:sp>
    </p:spTree>
    <p:extLst>
      <p:ext uri="{BB962C8B-B14F-4D97-AF65-F5344CB8AC3E}">
        <p14:creationId xmlns:p14="http://schemas.microsoft.com/office/powerpoint/2010/main" val="27565291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88713EB-7B1C-A1DB-0CE7-D712C840DF84}"/>
              </a:ext>
            </a:extLst>
          </p:cNvPr>
          <p:cNvPicPr>
            <a:picLocks noChangeAspect="1"/>
          </p:cNvPicPr>
          <p:nvPr/>
        </p:nvPicPr>
        <p:blipFill>
          <a:blip r:embed="rId2"/>
          <a:stretch>
            <a:fillRect/>
          </a:stretch>
        </p:blipFill>
        <p:spPr>
          <a:xfrm>
            <a:off x="905607" y="2393990"/>
            <a:ext cx="10498015" cy="1629002"/>
          </a:xfrm>
          <a:prstGeom prst="rect">
            <a:avLst/>
          </a:prstGeom>
        </p:spPr>
      </p:pic>
      <p:pic>
        <p:nvPicPr>
          <p:cNvPr id="5" name="Picture 4">
            <a:extLst>
              <a:ext uri="{FF2B5EF4-FFF2-40B4-BE49-F238E27FC236}">
                <a16:creationId xmlns:a16="http://schemas.microsoft.com/office/drawing/2014/main" id="{4497F72F-0C92-4A0E-C0BD-27391D29B170}"/>
              </a:ext>
            </a:extLst>
          </p:cNvPr>
          <p:cNvPicPr>
            <a:picLocks noChangeAspect="1"/>
          </p:cNvPicPr>
          <p:nvPr/>
        </p:nvPicPr>
        <p:blipFill>
          <a:blip r:embed="rId3"/>
          <a:stretch>
            <a:fillRect/>
          </a:stretch>
        </p:blipFill>
        <p:spPr>
          <a:xfrm>
            <a:off x="839917" y="4451720"/>
            <a:ext cx="10193173" cy="1295581"/>
          </a:xfrm>
          <a:prstGeom prst="rect">
            <a:avLst/>
          </a:prstGeom>
        </p:spPr>
      </p:pic>
      <p:sp>
        <p:nvSpPr>
          <p:cNvPr id="2" name="TextBox 1">
            <a:extLst>
              <a:ext uri="{FF2B5EF4-FFF2-40B4-BE49-F238E27FC236}">
                <a16:creationId xmlns:a16="http://schemas.microsoft.com/office/drawing/2014/main" id="{5C798B9B-85D5-675F-9532-0CF9F3BE7C20}"/>
              </a:ext>
            </a:extLst>
          </p:cNvPr>
          <p:cNvSpPr txBox="1"/>
          <p:nvPr/>
        </p:nvSpPr>
        <p:spPr>
          <a:xfrm>
            <a:off x="1217525" y="1027830"/>
            <a:ext cx="9756949" cy="830997"/>
          </a:xfrm>
          <a:prstGeom prst="rect">
            <a:avLst/>
          </a:prstGeom>
          <a:noFill/>
        </p:spPr>
        <p:txBody>
          <a:bodyPr wrap="square" rtlCol="0">
            <a:spAutoFit/>
          </a:bodyPr>
          <a:lstStyle/>
          <a:p>
            <a:pPr algn="r" rtl="1"/>
            <a:r>
              <a:rPr lang="fa-IR" sz="2400" b="1" dirty="0">
                <a:solidFill>
                  <a:schemeClr val="tx2">
                    <a:lumMod val="90000"/>
                    <a:lumOff val="10000"/>
                  </a:schemeClr>
                </a:solidFill>
              </a:rPr>
              <a:t>برای موارد </a:t>
            </a:r>
            <a:r>
              <a:rPr lang="fa-IR" sz="2400" b="1" dirty="0" err="1">
                <a:solidFill>
                  <a:schemeClr val="tx2">
                    <a:lumMod val="90000"/>
                    <a:lumOff val="10000"/>
                  </a:schemeClr>
                </a:solidFill>
              </a:rPr>
              <a:t>هموگلوبینوپاتی</a:t>
            </a:r>
            <a:r>
              <a:rPr lang="fa-IR" sz="2400" b="1" dirty="0">
                <a:solidFill>
                  <a:schemeClr val="tx2">
                    <a:lumMod val="90000"/>
                    <a:lumOff val="10000"/>
                  </a:schemeClr>
                </a:solidFill>
              </a:rPr>
              <a:t>(قاعدتا با هدف کاهش ارجاع به </a:t>
            </a:r>
            <a:r>
              <a:rPr lang="fa-IR" sz="2400" b="1" dirty="0" err="1">
                <a:solidFill>
                  <a:schemeClr val="tx2">
                    <a:lumMod val="90000"/>
                    <a:lumOff val="10000"/>
                  </a:schemeClr>
                </a:solidFill>
              </a:rPr>
              <a:t>ازمایشگاه</a:t>
            </a:r>
            <a:r>
              <a:rPr lang="fa-IR" sz="2400" b="1" dirty="0">
                <a:solidFill>
                  <a:schemeClr val="tx2">
                    <a:lumMod val="90000"/>
                    <a:lumOff val="10000"/>
                  </a:schemeClr>
                </a:solidFill>
              </a:rPr>
              <a:t> ژنتیک) فقط با تایید </a:t>
            </a:r>
            <a:r>
              <a:rPr lang="fa-IR" sz="2400" b="1" dirty="0" err="1">
                <a:solidFill>
                  <a:schemeClr val="tx2">
                    <a:lumMod val="90000"/>
                    <a:lumOff val="10000"/>
                  </a:schemeClr>
                </a:solidFill>
              </a:rPr>
              <a:t>هماتولوژیست</a:t>
            </a:r>
            <a:r>
              <a:rPr lang="fa-IR" sz="2400" b="1" dirty="0">
                <a:solidFill>
                  <a:schemeClr val="tx2">
                    <a:lumMod val="90000"/>
                    <a:lumOff val="10000"/>
                  </a:schemeClr>
                </a:solidFill>
              </a:rPr>
              <a:t> در خواست تشخیص ژنتیک شود</a:t>
            </a:r>
            <a:endParaRPr lang="en-US" sz="2400" b="1" dirty="0">
              <a:solidFill>
                <a:schemeClr val="tx2">
                  <a:lumMod val="90000"/>
                  <a:lumOff val="10000"/>
                </a:schemeClr>
              </a:solidFill>
            </a:endParaRPr>
          </a:p>
        </p:txBody>
      </p:sp>
      <p:sp>
        <p:nvSpPr>
          <p:cNvPr id="4" name="TextBox 3">
            <a:extLst>
              <a:ext uri="{FF2B5EF4-FFF2-40B4-BE49-F238E27FC236}">
                <a16:creationId xmlns:a16="http://schemas.microsoft.com/office/drawing/2014/main" id="{EF6078D2-0984-B28F-CC2D-2576A38E8359}"/>
              </a:ext>
            </a:extLst>
          </p:cNvPr>
          <p:cNvSpPr txBox="1"/>
          <p:nvPr/>
        </p:nvSpPr>
        <p:spPr>
          <a:xfrm>
            <a:off x="5952871" y="119889"/>
            <a:ext cx="5343129" cy="707886"/>
          </a:xfrm>
          <a:prstGeom prst="rect">
            <a:avLst/>
          </a:prstGeom>
          <a:noFill/>
        </p:spPr>
        <p:txBody>
          <a:bodyPr wrap="none" rtlCol="0">
            <a:spAutoFit/>
          </a:bodyPr>
          <a:lstStyle/>
          <a:p>
            <a:pPr algn="r" rtl="1"/>
            <a:r>
              <a:rPr lang="fa-IR" sz="4000" dirty="0">
                <a:solidFill>
                  <a:schemeClr val="tx2">
                    <a:lumMod val="90000"/>
                    <a:lumOff val="10000"/>
                  </a:schemeClr>
                </a:solidFill>
              </a:rPr>
              <a:t>ویرایش پنجم :</a:t>
            </a:r>
            <a:r>
              <a:rPr lang="fa-IR" sz="3600" dirty="0" err="1">
                <a:solidFill>
                  <a:schemeClr val="tx2">
                    <a:lumMod val="90000"/>
                    <a:lumOff val="10000"/>
                  </a:schemeClr>
                </a:solidFill>
              </a:rPr>
              <a:t>هموگلوبینوپاتی</a:t>
            </a:r>
            <a:r>
              <a:rPr lang="fa-IR" sz="3600" dirty="0">
                <a:solidFill>
                  <a:schemeClr val="tx2">
                    <a:lumMod val="90000"/>
                    <a:lumOff val="10000"/>
                  </a:schemeClr>
                </a:solidFill>
              </a:rPr>
              <a:t> ها</a:t>
            </a:r>
            <a:r>
              <a:rPr lang="fa-IR" sz="4000" dirty="0">
                <a:solidFill>
                  <a:schemeClr val="tx2">
                    <a:lumMod val="90000"/>
                    <a:lumOff val="10000"/>
                  </a:schemeClr>
                </a:solidFill>
              </a:rPr>
              <a:t>:</a:t>
            </a:r>
          </a:p>
        </p:txBody>
      </p:sp>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11649D8B-4E8C-B390-DE50-836F3ED0F82D}"/>
                  </a:ext>
                </a:extLst>
              </p14:cNvPr>
              <p14:cNvContentPartPr/>
              <p14:nvPr/>
            </p14:nvContentPartPr>
            <p14:xfrm>
              <a:off x="5079960" y="4978440"/>
              <a:ext cx="165600" cy="25560"/>
            </p14:xfrm>
          </p:contentPart>
        </mc:Choice>
        <mc:Fallback xmlns="">
          <p:pic>
            <p:nvPicPr>
              <p:cNvPr id="6" name="Ink 5">
                <a:extLst>
                  <a:ext uri="{FF2B5EF4-FFF2-40B4-BE49-F238E27FC236}">
                    <a16:creationId xmlns:a16="http://schemas.microsoft.com/office/drawing/2014/main" id="{11649D8B-4E8C-B390-DE50-836F3ED0F82D}"/>
                  </a:ext>
                </a:extLst>
              </p:cNvPr>
              <p:cNvPicPr/>
              <p:nvPr/>
            </p:nvPicPr>
            <p:blipFill>
              <a:blip r:embed="rId5"/>
              <a:stretch>
                <a:fillRect/>
              </a:stretch>
            </p:blipFill>
            <p:spPr>
              <a:xfrm>
                <a:off x="5064120" y="4915080"/>
                <a:ext cx="1969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23CD538F-9B33-6333-0828-46D85858385F}"/>
                  </a:ext>
                </a:extLst>
              </p14:cNvPr>
              <p14:cNvContentPartPr/>
              <p14:nvPr/>
            </p14:nvContentPartPr>
            <p14:xfrm>
              <a:off x="5162400" y="4927680"/>
              <a:ext cx="451440" cy="51120"/>
            </p14:xfrm>
          </p:contentPart>
        </mc:Choice>
        <mc:Fallback xmlns="">
          <p:pic>
            <p:nvPicPr>
              <p:cNvPr id="7" name="Ink 6">
                <a:extLst>
                  <a:ext uri="{FF2B5EF4-FFF2-40B4-BE49-F238E27FC236}">
                    <a16:creationId xmlns:a16="http://schemas.microsoft.com/office/drawing/2014/main" id="{23CD538F-9B33-6333-0828-46D85858385F}"/>
                  </a:ext>
                </a:extLst>
              </p:cNvPr>
              <p:cNvPicPr/>
              <p:nvPr/>
            </p:nvPicPr>
            <p:blipFill>
              <a:blip r:embed="rId7"/>
              <a:stretch>
                <a:fillRect/>
              </a:stretch>
            </p:blipFill>
            <p:spPr>
              <a:xfrm>
                <a:off x="5146560" y="4864320"/>
                <a:ext cx="48276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Ink 7">
                <a:extLst>
                  <a:ext uri="{FF2B5EF4-FFF2-40B4-BE49-F238E27FC236}">
                    <a16:creationId xmlns:a16="http://schemas.microsoft.com/office/drawing/2014/main" id="{2CFCD824-0133-84F5-617C-0E59415561C0}"/>
                  </a:ext>
                </a:extLst>
              </p14:cNvPr>
              <p14:cNvContentPartPr/>
              <p14:nvPr/>
            </p14:nvContentPartPr>
            <p14:xfrm>
              <a:off x="5099040" y="4889520"/>
              <a:ext cx="844920" cy="44640"/>
            </p14:xfrm>
          </p:contentPart>
        </mc:Choice>
        <mc:Fallback xmlns="">
          <p:pic>
            <p:nvPicPr>
              <p:cNvPr id="8" name="Ink 7">
                <a:extLst>
                  <a:ext uri="{FF2B5EF4-FFF2-40B4-BE49-F238E27FC236}">
                    <a16:creationId xmlns:a16="http://schemas.microsoft.com/office/drawing/2014/main" id="{2CFCD824-0133-84F5-617C-0E59415561C0}"/>
                  </a:ext>
                </a:extLst>
              </p:cNvPr>
              <p:cNvPicPr/>
              <p:nvPr/>
            </p:nvPicPr>
            <p:blipFill>
              <a:blip r:embed="rId9"/>
              <a:stretch>
                <a:fillRect/>
              </a:stretch>
            </p:blipFill>
            <p:spPr>
              <a:xfrm>
                <a:off x="5083200" y="4826160"/>
                <a:ext cx="87624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Ink 8">
                <a:extLst>
                  <a:ext uri="{FF2B5EF4-FFF2-40B4-BE49-F238E27FC236}">
                    <a16:creationId xmlns:a16="http://schemas.microsoft.com/office/drawing/2014/main" id="{6A6AB9FA-FA13-BAE9-812C-E436FFB8790C}"/>
                  </a:ext>
                </a:extLst>
              </p14:cNvPr>
              <p14:cNvContentPartPr/>
              <p14:nvPr/>
            </p14:nvContentPartPr>
            <p14:xfrm>
              <a:off x="5200560" y="4965840"/>
              <a:ext cx="711720" cy="25560"/>
            </p14:xfrm>
          </p:contentPart>
        </mc:Choice>
        <mc:Fallback xmlns="">
          <p:pic>
            <p:nvPicPr>
              <p:cNvPr id="9" name="Ink 8">
                <a:extLst>
                  <a:ext uri="{FF2B5EF4-FFF2-40B4-BE49-F238E27FC236}">
                    <a16:creationId xmlns:a16="http://schemas.microsoft.com/office/drawing/2014/main" id="{6A6AB9FA-FA13-BAE9-812C-E436FFB8790C}"/>
                  </a:ext>
                </a:extLst>
              </p:cNvPr>
              <p:cNvPicPr/>
              <p:nvPr/>
            </p:nvPicPr>
            <p:blipFill>
              <a:blip r:embed="rId11"/>
              <a:stretch>
                <a:fillRect/>
              </a:stretch>
            </p:blipFill>
            <p:spPr>
              <a:xfrm>
                <a:off x="5184720" y="4902480"/>
                <a:ext cx="7430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Ink 9">
                <a:extLst>
                  <a:ext uri="{FF2B5EF4-FFF2-40B4-BE49-F238E27FC236}">
                    <a16:creationId xmlns:a16="http://schemas.microsoft.com/office/drawing/2014/main" id="{D5121A7C-02CF-E702-3B06-E2C53868DE42}"/>
                  </a:ext>
                </a:extLst>
              </p14:cNvPr>
              <p14:cNvContentPartPr/>
              <p14:nvPr/>
            </p14:nvContentPartPr>
            <p14:xfrm>
              <a:off x="5213520" y="4838760"/>
              <a:ext cx="756000" cy="159120"/>
            </p14:xfrm>
          </p:contentPart>
        </mc:Choice>
        <mc:Fallback xmlns="">
          <p:pic>
            <p:nvPicPr>
              <p:cNvPr id="10" name="Ink 9">
                <a:extLst>
                  <a:ext uri="{FF2B5EF4-FFF2-40B4-BE49-F238E27FC236}">
                    <a16:creationId xmlns:a16="http://schemas.microsoft.com/office/drawing/2014/main" id="{D5121A7C-02CF-E702-3B06-E2C53868DE42}"/>
                  </a:ext>
                </a:extLst>
              </p:cNvPr>
              <p:cNvPicPr/>
              <p:nvPr/>
            </p:nvPicPr>
            <p:blipFill>
              <a:blip r:embed="rId13"/>
              <a:stretch>
                <a:fillRect/>
              </a:stretch>
            </p:blipFill>
            <p:spPr>
              <a:xfrm>
                <a:off x="5197680" y="4775400"/>
                <a:ext cx="787320" cy="2858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1" name="Ink 10">
                <a:extLst>
                  <a:ext uri="{FF2B5EF4-FFF2-40B4-BE49-F238E27FC236}">
                    <a16:creationId xmlns:a16="http://schemas.microsoft.com/office/drawing/2014/main" id="{73B03BC2-7937-96C7-A7AB-BC50FD9FB5A2}"/>
                  </a:ext>
                </a:extLst>
              </p14:cNvPr>
              <p14:cNvContentPartPr/>
              <p14:nvPr/>
            </p14:nvContentPartPr>
            <p14:xfrm>
              <a:off x="5187960" y="4991040"/>
              <a:ext cx="724320" cy="38520"/>
            </p14:xfrm>
          </p:contentPart>
        </mc:Choice>
        <mc:Fallback xmlns="">
          <p:pic>
            <p:nvPicPr>
              <p:cNvPr id="11" name="Ink 10">
                <a:extLst>
                  <a:ext uri="{FF2B5EF4-FFF2-40B4-BE49-F238E27FC236}">
                    <a16:creationId xmlns:a16="http://schemas.microsoft.com/office/drawing/2014/main" id="{73B03BC2-7937-96C7-A7AB-BC50FD9FB5A2}"/>
                  </a:ext>
                </a:extLst>
              </p:cNvPr>
              <p:cNvPicPr/>
              <p:nvPr/>
            </p:nvPicPr>
            <p:blipFill>
              <a:blip r:embed="rId15"/>
              <a:stretch>
                <a:fillRect/>
              </a:stretch>
            </p:blipFill>
            <p:spPr>
              <a:xfrm>
                <a:off x="5172120" y="4927680"/>
                <a:ext cx="75564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2" name="Ink 11">
                <a:extLst>
                  <a:ext uri="{FF2B5EF4-FFF2-40B4-BE49-F238E27FC236}">
                    <a16:creationId xmlns:a16="http://schemas.microsoft.com/office/drawing/2014/main" id="{A97C4C5A-DD0D-D612-4620-B877884E867F}"/>
                  </a:ext>
                </a:extLst>
              </p14:cNvPr>
              <p14:cNvContentPartPr/>
              <p14:nvPr/>
            </p14:nvContentPartPr>
            <p14:xfrm>
              <a:off x="3352680" y="4914720"/>
              <a:ext cx="330840" cy="45000"/>
            </p14:xfrm>
          </p:contentPart>
        </mc:Choice>
        <mc:Fallback xmlns="">
          <p:pic>
            <p:nvPicPr>
              <p:cNvPr id="12" name="Ink 11">
                <a:extLst>
                  <a:ext uri="{FF2B5EF4-FFF2-40B4-BE49-F238E27FC236}">
                    <a16:creationId xmlns:a16="http://schemas.microsoft.com/office/drawing/2014/main" id="{A97C4C5A-DD0D-D612-4620-B877884E867F}"/>
                  </a:ext>
                </a:extLst>
              </p:cNvPr>
              <p:cNvPicPr/>
              <p:nvPr/>
            </p:nvPicPr>
            <p:blipFill>
              <a:blip r:embed="rId17"/>
              <a:stretch>
                <a:fillRect/>
              </a:stretch>
            </p:blipFill>
            <p:spPr>
              <a:xfrm>
                <a:off x="3336840" y="4851360"/>
                <a:ext cx="36216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3" name="Ink 12">
                <a:extLst>
                  <a:ext uri="{FF2B5EF4-FFF2-40B4-BE49-F238E27FC236}">
                    <a16:creationId xmlns:a16="http://schemas.microsoft.com/office/drawing/2014/main" id="{54D602A7-7B42-0E17-3E3D-F24D283207AE}"/>
                  </a:ext>
                </a:extLst>
              </p14:cNvPr>
              <p14:cNvContentPartPr/>
              <p14:nvPr/>
            </p14:nvContentPartPr>
            <p14:xfrm>
              <a:off x="3346560" y="4851360"/>
              <a:ext cx="387720" cy="127440"/>
            </p14:xfrm>
          </p:contentPart>
        </mc:Choice>
        <mc:Fallback xmlns="">
          <p:pic>
            <p:nvPicPr>
              <p:cNvPr id="13" name="Ink 12">
                <a:extLst>
                  <a:ext uri="{FF2B5EF4-FFF2-40B4-BE49-F238E27FC236}">
                    <a16:creationId xmlns:a16="http://schemas.microsoft.com/office/drawing/2014/main" id="{54D602A7-7B42-0E17-3E3D-F24D283207AE}"/>
                  </a:ext>
                </a:extLst>
              </p:cNvPr>
              <p:cNvPicPr/>
              <p:nvPr/>
            </p:nvPicPr>
            <p:blipFill>
              <a:blip r:embed="rId19"/>
              <a:stretch>
                <a:fillRect/>
              </a:stretch>
            </p:blipFill>
            <p:spPr>
              <a:xfrm>
                <a:off x="3330720" y="4788000"/>
                <a:ext cx="419040" cy="2541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 name="Ink 13">
                <a:extLst>
                  <a:ext uri="{FF2B5EF4-FFF2-40B4-BE49-F238E27FC236}">
                    <a16:creationId xmlns:a16="http://schemas.microsoft.com/office/drawing/2014/main" id="{7AEDDE48-A8EC-9AE3-F861-33E9B686AA8B}"/>
                  </a:ext>
                </a:extLst>
              </p14:cNvPr>
              <p14:cNvContentPartPr/>
              <p14:nvPr/>
            </p14:nvContentPartPr>
            <p14:xfrm>
              <a:off x="3340080" y="4889520"/>
              <a:ext cx="133560" cy="12960"/>
            </p14:xfrm>
          </p:contentPart>
        </mc:Choice>
        <mc:Fallback xmlns="">
          <p:pic>
            <p:nvPicPr>
              <p:cNvPr id="14" name="Ink 13">
                <a:extLst>
                  <a:ext uri="{FF2B5EF4-FFF2-40B4-BE49-F238E27FC236}">
                    <a16:creationId xmlns:a16="http://schemas.microsoft.com/office/drawing/2014/main" id="{7AEDDE48-A8EC-9AE3-F861-33E9B686AA8B}"/>
                  </a:ext>
                </a:extLst>
              </p:cNvPr>
              <p:cNvPicPr/>
              <p:nvPr/>
            </p:nvPicPr>
            <p:blipFill>
              <a:blip r:embed="rId21"/>
              <a:stretch>
                <a:fillRect/>
              </a:stretch>
            </p:blipFill>
            <p:spPr>
              <a:xfrm>
                <a:off x="3324240" y="4826160"/>
                <a:ext cx="164880" cy="139680"/>
              </a:xfrm>
              <a:prstGeom prst="rect">
                <a:avLst/>
              </a:prstGeom>
            </p:spPr>
          </p:pic>
        </mc:Fallback>
      </mc:AlternateContent>
    </p:spTree>
    <p:extLst>
      <p:ext uri="{BB962C8B-B14F-4D97-AF65-F5344CB8AC3E}">
        <p14:creationId xmlns:p14="http://schemas.microsoft.com/office/powerpoint/2010/main" val="2917464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D18A4-BEC0-463C-CC7C-2C82F4C69978}"/>
              </a:ext>
            </a:extLst>
          </p:cNvPr>
          <p:cNvSpPr>
            <a:spLocks noGrp="1"/>
          </p:cNvSpPr>
          <p:nvPr>
            <p:ph type="title"/>
          </p:nvPr>
        </p:nvSpPr>
        <p:spPr>
          <a:xfrm>
            <a:off x="838200" y="-81649"/>
            <a:ext cx="10515600" cy="1325563"/>
          </a:xfrm>
        </p:spPr>
        <p:txBody>
          <a:bodyPr/>
          <a:lstStyle/>
          <a:p>
            <a:pPr algn="r">
              <a:defRPr/>
            </a:pPr>
            <a:r>
              <a:rPr lang="fa-IR" dirty="0">
                <a:solidFill>
                  <a:schemeClr val="tx2">
                    <a:lumMod val="90000"/>
                    <a:lumOff val="10000"/>
                  </a:schemeClr>
                </a:solidFill>
              </a:rPr>
              <a:t>جدول زیر تغییری ندارد ولی در متن آورده نشده است</a:t>
            </a:r>
            <a:endParaRPr lang="en-US" dirty="0">
              <a:solidFill>
                <a:schemeClr val="tx2">
                  <a:lumMod val="90000"/>
                  <a:lumOff val="10000"/>
                </a:schemeClr>
              </a:solidFill>
            </a:endParaRPr>
          </a:p>
        </p:txBody>
      </p:sp>
      <p:sp>
        <p:nvSpPr>
          <p:cNvPr id="3" name="Content Placeholder 2">
            <a:extLst>
              <a:ext uri="{FF2B5EF4-FFF2-40B4-BE49-F238E27FC236}">
                <a16:creationId xmlns:a16="http://schemas.microsoft.com/office/drawing/2014/main" id="{0124CE2E-7FD7-BE6A-DBA0-663672C374E2}"/>
              </a:ext>
            </a:extLst>
          </p:cNvPr>
          <p:cNvSpPr>
            <a:spLocks noGrp="1"/>
          </p:cNvSpPr>
          <p:nvPr>
            <p:ph idx="1"/>
          </p:nvPr>
        </p:nvSpPr>
        <p:spPr/>
        <p:txBody>
          <a:bodyPr/>
          <a:lstStyle/>
          <a:p>
            <a:pPr>
              <a:defRPr/>
            </a:pPr>
            <a:endParaRPr lang="en-US" dirty="0"/>
          </a:p>
        </p:txBody>
      </p:sp>
      <p:pic>
        <p:nvPicPr>
          <p:cNvPr id="87044" name="Picture 3">
            <a:extLst>
              <a:ext uri="{FF2B5EF4-FFF2-40B4-BE49-F238E27FC236}">
                <a16:creationId xmlns:a16="http://schemas.microsoft.com/office/drawing/2014/main" id="{CDE46DEF-0D84-2086-5E34-A0A3DD256DC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766" t="23204" r="31575" b="17986"/>
          <a:stretch>
            <a:fillRect/>
          </a:stretch>
        </p:blipFill>
        <p:spPr bwMode="auto">
          <a:xfrm>
            <a:off x="462655" y="857867"/>
            <a:ext cx="9555983" cy="60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63F3F26-0783-5181-FDDA-F2679A3668AB}"/>
              </a:ext>
            </a:extLst>
          </p:cNvPr>
          <p:cNvPicPr>
            <a:picLocks noChangeAspect="1"/>
          </p:cNvPicPr>
          <p:nvPr/>
        </p:nvPicPr>
        <p:blipFill>
          <a:blip r:embed="rId2"/>
          <a:stretch>
            <a:fillRect/>
          </a:stretch>
        </p:blipFill>
        <p:spPr>
          <a:xfrm>
            <a:off x="656842" y="3192815"/>
            <a:ext cx="11370730" cy="2490019"/>
          </a:xfrm>
          <a:prstGeom prst="rect">
            <a:avLst/>
          </a:prstGeom>
        </p:spPr>
      </p:pic>
      <p:sp>
        <p:nvSpPr>
          <p:cNvPr id="4" name="TextBox 3">
            <a:extLst>
              <a:ext uri="{FF2B5EF4-FFF2-40B4-BE49-F238E27FC236}">
                <a16:creationId xmlns:a16="http://schemas.microsoft.com/office/drawing/2014/main" id="{B5CDDB4D-A409-B37A-2E54-3B6F5F1E3CD4}"/>
              </a:ext>
            </a:extLst>
          </p:cNvPr>
          <p:cNvSpPr txBox="1"/>
          <p:nvPr/>
        </p:nvSpPr>
        <p:spPr>
          <a:xfrm>
            <a:off x="1613189" y="1219847"/>
            <a:ext cx="9458037" cy="1200329"/>
          </a:xfrm>
          <a:prstGeom prst="rect">
            <a:avLst/>
          </a:prstGeom>
          <a:noFill/>
        </p:spPr>
        <p:txBody>
          <a:bodyPr wrap="none" rtlCol="0">
            <a:spAutoFit/>
          </a:bodyPr>
          <a:lstStyle/>
          <a:p>
            <a:pPr algn="r" rtl="1"/>
            <a:r>
              <a:rPr lang="fa-IR" sz="2400" b="1" dirty="0">
                <a:solidFill>
                  <a:schemeClr val="tx2">
                    <a:lumMod val="90000"/>
                    <a:lumOff val="10000"/>
                  </a:schemeClr>
                </a:solidFill>
              </a:rPr>
              <a:t>نکته مثبت : تعیین تکلیف </a:t>
            </a:r>
            <a:r>
              <a:rPr lang="fa-IR" sz="2400" b="1" dirty="0" err="1">
                <a:solidFill>
                  <a:schemeClr val="tx2">
                    <a:lumMod val="90000"/>
                    <a:lumOff val="10000"/>
                  </a:schemeClr>
                </a:solidFill>
              </a:rPr>
              <a:t>الفا</a:t>
            </a:r>
            <a:r>
              <a:rPr lang="fa-IR" sz="2400" b="1" dirty="0">
                <a:solidFill>
                  <a:schemeClr val="tx2">
                    <a:lumMod val="90000"/>
                    <a:lumOff val="10000"/>
                  </a:schemeClr>
                </a:solidFill>
              </a:rPr>
              <a:t> تالاسمی</a:t>
            </a:r>
          </a:p>
          <a:p>
            <a:pPr algn="r" rtl="1"/>
            <a:r>
              <a:rPr lang="fa-IR" sz="2400" b="1" dirty="0">
                <a:solidFill>
                  <a:schemeClr val="tx2">
                    <a:lumMod val="90000"/>
                    <a:lumOff val="10000"/>
                  </a:schemeClr>
                </a:solidFill>
              </a:rPr>
              <a:t>در این برنامه پیشگیری از بیماری </a:t>
            </a:r>
            <a:r>
              <a:rPr lang="en-US" sz="2400" b="1" dirty="0">
                <a:solidFill>
                  <a:schemeClr val="tx2">
                    <a:lumMod val="90000"/>
                    <a:lumOff val="10000"/>
                  </a:schemeClr>
                </a:solidFill>
              </a:rPr>
              <a:t>H  </a:t>
            </a:r>
            <a:r>
              <a:rPr lang="fa-IR" sz="2400" b="1" dirty="0">
                <a:solidFill>
                  <a:schemeClr val="tx2">
                    <a:lumMod val="90000"/>
                    <a:lumOff val="10000"/>
                  </a:schemeClr>
                </a:solidFill>
              </a:rPr>
              <a:t>  اصلا مطرح نیست</a:t>
            </a:r>
          </a:p>
          <a:p>
            <a:pPr algn="r" rtl="1"/>
            <a:r>
              <a:rPr lang="fa-IR" sz="2400" b="1" u="sng" dirty="0">
                <a:solidFill>
                  <a:schemeClr val="tx2">
                    <a:lumMod val="90000"/>
                    <a:lumOff val="10000"/>
                  </a:schemeClr>
                </a:solidFill>
              </a:rPr>
              <a:t>فقط توصیه </a:t>
            </a:r>
            <a:r>
              <a:rPr lang="fa-IR" sz="2400" b="1" dirty="0">
                <a:solidFill>
                  <a:schemeClr val="tx2">
                    <a:lumMod val="90000"/>
                    <a:lumOff val="10000"/>
                  </a:schemeClr>
                </a:solidFill>
              </a:rPr>
              <a:t>برای پیشگیری از </a:t>
            </a:r>
            <a:r>
              <a:rPr lang="fa-IR" sz="2400" b="1" dirty="0" err="1">
                <a:solidFill>
                  <a:schemeClr val="tx2">
                    <a:lumMod val="90000"/>
                    <a:lumOff val="10000"/>
                  </a:schemeClr>
                </a:solidFill>
              </a:rPr>
              <a:t>هیدروپس</a:t>
            </a:r>
            <a:r>
              <a:rPr lang="fa-IR" sz="2400" b="1" dirty="0">
                <a:solidFill>
                  <a:schemeClr val="tx2">
                    <a:lumMod val="90000"/>
                    <a:lumOff val="10000"/>
                  </a:schemeClr>
                </a:solidFill>
              </a:rPr>
              <a:t> ذکر شده(احتمالا به واحد مراقبت هم معرفی میشوند)</a:t>
            </a:r>
            <a:endParaRPr lang="en-US" sz="2400" b="1" dirty="0">
              <a:solidFill>
                <a:schemeClr val="tx2">
                  <a:lumMod val="90000"/>
                  <a:lumOff val="10000"/>
                </a:schemeClr>
              </a:solidFill>
            </a:endParaRPr>
          </a:p>
        </p:txBody>
      </p:sp>
      <p:sp>
        <p:nvSpPr>
          <p:cNvPr id="2" name="TextBox 1">
            <a:extLst>
              <a:ext uri="{FF2B5EF4-FFF2-40B4-BE49-F238E27FC236}">
                <a16:creationId xmlns:a16="http://schemas.microsoft.com/office/drawing/2014/main" id="{9E669CE9-56CD-4383-7260-AD9048242ED4}"/>
              </a:ext>
            </a:extLst>
          </p:cNvPr>
          <p:cNvSpPr txBox="1"/>
          <p:nvPr/>
        </p:nvSpPr>
        <p:spPr>
          <a:xfrm>
            <a:off x="6550790" y="119889"/>
            <a:ext cx="4745210" cy="707886"/>
          </a:xfrm>
          <a:prstGeom prst="rect">
            <a:avLst/>
          </a:prstGeom>
          <a:noFill/>
        </p:spPr>
        <p:txBody>
          <a:bodyPr wrap="none" rtlCol="0">
            <a:spAutoFit/>
          </a:bodyPr>
          <a:lstStyle/>
          <a:p>
            <a:pPr algn="r" rtl="1"/>
            <a:r>
              <a:rPr lang="fa-IR" sz="4000" dirty="0">
                <a:solidFill>
                  <a:schemeClr val="tx2">
                    <a:lumMod val="90000"/>
                    <a:lumOff val="10000"/>
                  </a:schemeClr>
                </a:solidFill>
              </a:rPr>
              <a:t>ویرایش پنجم: آلفا تالاسمی :</a:t>
            </a:r>
          </a:p>
        </p:txBody>
      </p:sp>
    </p:spTree>
    <p:extLst>
      <p:ext uri="{BB962C8B-B14F-4D97-AF65-F5344CB8AC3E}">
        <p14:creationId xmlns:p14="http://schemas.microsoft.com/office/powerpoint/2010/main" val="28912011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3094EAD-A63C-50CF-5542-FEE8DF960478}"/>
              </a:ext>
            </a:extLst>
          </p:cNvPr>
          <p:cNvPicPr>
            <a:picLocks noChangeAspect="1"/>
          </p:cNvPicPr>
          <p:nvPr/>
        </p:nvPicPr>
        <p:blipFill>
          <a:blip r:embed="rId2"/>
          <a:stretch>
            <a:fillRect/>
          </a:stretch>
        </p:blipFill>
        <p:spPr>
          <a:xfrm>
            <a:off x="237743" y="0"/>
            <a:ext cx="9397147" cy="6858000"/>
          </a:xfrm>
          <a:prstGeom prst="rect">
            <a:avLst/>
          </a:prstGeom>
        </p:spPr>
      </p:pic>
      <p:sp>
        <p:nvSpPr>
          <p:cNvPr id="2" name="TextBox 1">
            <a:extLst>
              <a:ext uri="{FF2B5EF4-FFF2-40B4-BE49-F238E27FC236}">
                <a16:creationId xmlns:a16="http://schemas.microsoft.com/office/drawing/2014/main" id="{E1CFC978-0BB0-B4FE-29B9-1BB4298FB9D4}"/>
              </a:ext>
            </a:extLst>
          </p:cNvPr>
          <p:cNvSpPr txBox="1"/>
          <p:nvPr/>
        </p:nvSpPr>
        <p:spPr>
          <a:xfrm>
            <a:off x="9634890" y="159218"/>
            <a:ext cx="2557110" cy="707886"/>
          </a:xfrm>
          <a:prstGeom prst="rect">
            <a:avLst/>
          </a:prstGeom>
          <a:noFill/>
        </p:spPr>
        <p:txBody>
          <a:bodyPr wrap="none" rtlCol="0">
            <a:spAutoFit/>
          </a:bodyPr>
          <a:lstStyle/>
          <a:p>
            <a:pPr algn="r" rtl="1"/>
            <a:r>
              <a:rPr lang="fa-IR" sz="4000" dirty="0">
                <a:solidFill>
                  <a:schemeClr val="tx2">
                    <a:lumMod val="90000"/>
                    <a:lumOff val="10000"/>
                  </a:schemeClr>
                </a:solidFill>
              </a:rPr>
              <a:t>ویرایش پنجم :</a:t>
            </a:r>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8CA89614-F48A-2F75-11BD-268F41B2C499}"/>
                  </a:ext>
                </a:extLst>
              </p14:cNvPr>
              <p14:cNvContentPartPr/>
              <p14:nvPr/>
            </p14:nvContentPartPr>
            <p14:xfrm>
              <a:off x="2946240" y="6654960"/>
              <a:ext cx="2280240" cy="101880"/>
            </p14:xfrm>
          </p:contentPart>
        </mc:Choice>
        <mc:Fallback xmlns="">
          <p:pic>
            <p:nvPicPr>
              <p:cNvPr id="4" name="Ink 3">
                <a:extLst>
                  <a:ext uri="{FF2B5EF4-FFF2-40B4-BE49-F238E27FC236}">
                    <a16:creationId xmlns:a16="http://schemas.microsoft.com/office/drawing/2014/main" id="{8CA89614-F48A-2F75-11BD-268F41B2C499}"/>
                  </a:ext>
                </a:extLst>
              </p:cNvPr>
              <p:cNvPicPr/>
              <p:nvPr/>
            </p:nvPicPr>
            <p:blipFill>
              <a:blip r:embed="rId4"/>
              <a:stretch>
                <a:fillRect/>
              </a:stretch>
            </p:blipFill>
            <p:spPr>
              <a:xfrm>
                <a:off x="2930400" y="6591600"/>
                <a:ext cx="231156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1951A773-1261-2143-A610-43718451B119}"/>
                  </a:ext>
                </a:extLst>
              </p14:cNvPr>
              <p14:cNvContentPartPr/>
              <p14:nvPr/>
            </p14:nvContentPartPr>
            <p14:xfrm>
              <a:off x="3009960" y="6597720"/>
              <a:ext cx="2051280" cy="76320"/>
            </p14:xfrm>
          </p:contentPart>
        </mc:Choice>
        <mc:Fallback xmlns="">
          <p:pic>
            <p:nvPicPr>
              <p:cNvPr id="5" name="Ink 4">
                <a:extLst>
                  <a:ext uri="{FF2B5EF4-FFF2-40B4-BE49-F238E27FC236}">
                    <a16:creationId xmlns:a16="http://schemas.microsoft.com/office/drawing/2014/main" id="{1951A773-1261-2143-A610-43718451B119}"/>
                  </a:ext>
                </a:extLst>
              </p:cNvPr>
              <p:cNvPicPr/>
              <p:nvPr/>
            </p:nvPicPr>
            <p:blipFill>
              <a:blip r:embed="rId6"/>
              <a:stretch>
                <a:fillRect/>
              </a:stretch>
            </p:blipFill>
            <p:spPr>
              <a:xfrm>
                <a:off x="2994120" y="6534360"/>
                <a:ext cx="208260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5C95D633-81D3-FDFC-C03D-69E8A528B23A}"/>
                  </a:ext>
                </a:extLst>
              </p14:cNvPr>
              <p14:cNvContentPartPr/>
              <p14:nvPr/>
            </p14:nvContentPartPr>
            <p14:xfrm>
              <a:off x="4146480" y="6597720"/>
              <a:ext cx="883080" cy="25560"/>
            </p14:xfrm>
          </p:contentPart>
        </mc:Choice>
        <mc:Fallback xmlns="">
          <p:pic>
            <p:nvPicPr>
              <p:cNvPr id="6" name="Ink 5">
                <a:extLst>
                  <a:ext uri="{FF2B5EF4-FFF2-40B4-BE49-F238E27FC236}">
                    <a16:creationId xmlns:a16="http://schemas.microsoft.com/office/drawing/2014/main" id="{5C95D633-81D3-FDFC-C03D-69E8A528B23A}"/>
                  </a:ext>
                </a:extLst>
              </p:cNvPr>
              <p:cNvPicPr/>
              <p:nvPr/>
            </p:nvPicPr>
            <p:blipFill>
              <a:blip r:embed="rId8"/>
              <a:stretch>
                <a:fillRect/>
              </a:stretch>
            </p:blipFill>
            <p:spPr>
              <a:xfrm>
                <a:off x="4130640" y="6534360"/>
                <a:ext cx="9144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Ink 6">
                <a:extLst>
                  <a:ext uri="{FF2B5EF4-FFF2-40B4-BE49-F238E27FC236}">
                    <a16:creationId xmlns:a16="http://schemas.microsoft.com/office/drawing/2014/main" id="{9E12FB28-394E-39BA-646A-629B907C7F75}"/>
                  </a:ext>
                </a:extLst>
              </p14:cNvPr>
              <p14:cNvContentPartPr/>
              <p14:nvPr/>
            </p14:nvContentPartPr>
            <p14:xfrm>
              <a:off x="2247840" y="6470640"/>
              <a:ext cx="978480" cy="57600"/>
            </p14:xfrm>
          </p:contentPart>
        </mc:Choice>
        <mc:Fallback xmlns="">
          <p:pic>
            <p:nvPicPr>
              <p:cNvPr id="7" name="Ink 6">
                <a:extLst>
                  <a:ext uri="{FF2B5EF4-FFF2-40B4-BE49-F238E27FC236}">
                    <a16:creationId xmlns:a16="http://schemas.microsoft.com/office/drawing/2014/main" id="{9E12FB28-394E-39BA-646A-629B907C7F75}"/>
                  </a:ext>
                </a:extLst>
              </p:cNvPr>
              <p:cNvPicPr/>
              <p:nvPr/>
            </p:nvPicPr>
            <p:blipFill>
              <a:blip r:embed="rId10"/>
              <a:stretch>
                <a:fillRect/>
              </a:stretch>
            </p:blipFill>
            <p:spPr>
              <a:xfrm>
                <a:off x="2232000" y="6407280"/>
                <a:ext cx="100980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Ink 7">
                <a:extLst>
                  <a:ext uri="{FF2B5EF4-FFF2-40B4-BE49-F238E27FC236}">
                    <a16:creationId xmlns:a16="http://schemas.microsoft.com/office/drawing/2014/main" id="{71CC415C-8F93-8184-D9B8-88A4AD75D9E8}"/>
                  </a:ext>
                </a:extLst>
              </p14:cNvPr>
              <p14:cNvContentPartPr/>
              <p14:nvPr/>
            </p14:nvContentPartPr>
            <p14:xfrm>
              <a:off x="2254320" y="6388200"/>
              <a:ext cx="1016280" cy="44640"/>
            </p14:xfrm>
          </p:contentPart>
        </mc:Choice>
        <mc:Fallback xmlns="">
          <p:pic>
            <p:nvPicPr>
              <p:cNvPr id="8" name="Ink 7">
                <a:extLst>
                  <a:ext uri="{FF2B5EF4-FFF2-40B4-BE49-F238E27FC236}">
                    <a16:creationId xmlns:a16="http://schemas.microsoft.com/office/drawing/2014/main" id="{71CC415C-8F93-8184-D9B8-88A4AD75D9E8}"/>
                  </a:ext>
                </a:extLst>
              </p:cNvPr>
              <p:cNvPicPr/>
              <p:nvPr/>
            </p:nvPicPr>
            <p:blipFill>
              <a:blip r:embed="rId12"/>
              <a:stretch>
                <a:fillRect/>
              </a:stretch>
            </p:blipFill>
            <p:spPr>
              <a:xfrm>
                <a:off x="2238480" y="6324840"/>
                <a:ext cx="10476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Ink 8">
                <a:extLst>
                  <a:ext uri="{FF2B5EF4-FFF2-40B4-BE49-F238E27FC236}">
                    <a16:creationId xmlns:a16="http://schemas.microsoft.com/office/drawing/2014/main" id="{78718A96-D729-5964-EE1F-626A5D99249E}"/>
                  </a:ext>
                </a:extLst>
              </p14:cNvPr>
              <p14:cNvContentPartPr/>
              <p14:nvPr/>
            </p14:nvContentPartPr>
            <p14:xfrm>
              <a:off x="1225440" y="6458040"/>
              <a:ext cx="1016640" cy="63720"/>
            </p14:xfrm>
          </p:contentPart>
        </mc:Choice>
        <mc:Fallback xmlns="">
          <p:pic>
            <p:nvPicPr>
              <p:cNvPr id="9" name="Ink 8">
                <a:extLst>
                  <a:ext uri="{FF2B5EF4-FFF2-40B4-BE49-F238E27FC236}">
                    <a16:creationId xmlns:a16="http://schemas.microsoft.com/office/drawing/2014/main" id="{78718A96-D729-5964-EE1F-626A5D99249E}"/>
                  </a:ext>
                </a:extLst>
              </p:cNvPr>
              <p:cNvPicPr/>
              <p:nvPr/>
            </p:nvPicPr>
            <p:blipFill>
              <a:blip r:embed="rId14"/>
              <a:stretch>
                <a:fillRect/>
              </a:stretch>
            </p:blipFill>
            <p:spPr>
              <a:xfrm>
                <a:off x="1209600" y="6394680"/>
                <a:ext cx="10479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Ink 9">
                <a:extLst>
                  <a:ext uri="{FF2B5EF4-FFF2-40B4-BE49-F238E27FC236}">
                    <a16:creationId xmlns:a16="http://schemas.microsoft.com/office/drawing/2014/main" id="{C6B5469C-454B-42D7-3E8C-87CC2E1906B3}"/>
                  </a:ext>
                </a:extLst>
              </p14:cNvPr>
              <p14:cNvContentPartPr/>
              <p14:nvPr/>
            </p14:nvContentPartPr>
            <p14:xfrm>
              <a:off x="1276200" y="6381720"/>
              <a:ext cx="1022760" cy="63720"/>
            </p14:xfrm>
          </p:contentPart>
        </mc:Choice>
        <mc:Fallback xmlns="">
          <p:pic>
            <p:nvPicPr>
              <p:cNvPr id="10" name="Ink 9">
                <a:extLst>
                  <a:ext uri="{FF2B5EF4-FFF2-40B4-BE49-F238E27FC236}">
                    <a16:creationId xmlns:a16="http://schemas.microsoft.com/office/drawing/2014/main" id="{C6B5469C-454B-42D7-3E8C-87CC2E1906B3}"/>
                  </a:ext>
                </a:extLst>
              </p:cNvPr>
              <p:cNvPicPr/>
              <p:nvPr/>
            </p:nvPicPr>
            <p:blipFill>
              <a:blip r:embed="rId16"/>
              <a:stretch>
                <a:fillRect/>
              </a:stretch>
            </p:blipFill>
            <p:spPr>
              <a:xfrm>
                <a:off x="1260360" y="6318360"/>
                <a:ext cx="1054080" cy="190440"/>
              </a:xfrm>
              <a:prstGeom prst="rect">
                <a:avLst/>
              </a:prstGeom>
            </p:spPr>
          </p:pic>
        </mc:Fallback>
      </mc:AlternateContent>
      <p:sp>
        <p:nvSpPr>
          <p:cNvPr id="11" name="TextBox 10">
            <a:extLst>
              <a:ext uri="{FF2B5EF4-FFF2-40B4-BE49-F238E27FC236}">
                <a16:creationId xmlns:a16="http://schemas.microsoft.com/office/drawing/2014/main" id="{D0D2FBD2-865E-5B84-84BA-C6EAAD9455F4}"/>
              </a:ext>
            </a:extLst>
          </p:cNvPr>
          <p:cNvSpPr txBox="1"/>
          <p:nvPr/>
        </p:nvSpPr>
        <p:spPr>
          <a:xfrm>
            <a:off x="7988440" y="1026322"/>
            <a:ext cx="3908108" cy="2554545"/>
          </a:xfrm>
          <a:prstGeom prst="rect">
            <a:avLst/>
          </a:prstGeom>
          <a:noFill/>
        </p:spPr>
        <p:txBody>
          <a:bodyPr wrap="square" rtlCol="0">
            <a:spAutoFit/>
          </a:bodyPr>
          <a:lstStyle/>
          <a:p>
            <a:pPr algn="r" rtl="1"/>
            <a:r>
              <a:rPr lang="fa-IR" sz="2000" dirty="0" err="1"/>
              <a:t>نکات:هر</a:t>
            </a:r>
            <a:r>
              <a:rPr lang="fa-IR" sz="2000" dirty="0"/>
              <a:t> چند در این جدول </a:t>
            </a:r>
            <a:r>
              <a:rPr lang="fa-IR" sz="2000" dirty="0" err="1"/>
              <a:t>مرجله</a:t>
            </a:r>
            <a:r>
              <a:rPr lang="fa-IR" sz="2000" dirty="0"/>
              <a:t> سوم و چهارم ادغام شده ولی : </a:t>
            </a:r>
          </a:p>
          <a:p>
            <a:pPr algn="r" rtl="1"/>
            <a:r>
              <a:rPr lang="fa-IR" sz="2000" dirty="0"/>
              <a:t> </a:t>
            </a:r>
            <a:r>
              <a:rPr lang="fa-IR" sz="2000" dirty="0">
                <a:highlight>
                  <a:srgbClr val="FFFF00"/>
                </a:highlight>
              </a:rPr>
              <a:t>فقر اهن را باید در جدول زیر لحاظ و اصلاح کرد</a:t>
            </a:r>
          </a:p>
          <a:p>
            <a:pPr algn="r" rtl="1"/>
            <a:r>
              <a:rPr lang="fa-IR" sz="2000" dirty="0">
                <a:highlight>
                  <a:srgbClr val="FFFF00"/>
                </a:highlight>
              </a:rPr>
              <a:t>جدول کم خطر ویرایش چهارم باید در این </a:t>
            </a:r>
            <a:r>
              <a:rPr lang="fa-IR" sz="2000" dirty="0" err="1">
                <a:highlight>
                  <a:srgbClr val="FFFF00"/>
                </a:highlight>
              </a:rPr>
              <a:t>الگاریتم</a:t>
            </a:r>
            <a:r>
              <a:rPr lang="fa-IR" sz="2000" dirty="0">
                <a:highlight>
                  <a:srgbClr val="FFFF00"/>
                </a:highlight>
              </a:rPr>
              <a:t> لحاظ شود</a:t>
            </a:r>
          </a:p>
          <a:p>
            <a:pPr algn="r" rtl="1"/>
            <a:r>
              <a:rPr lang="fa-IR" sz="2000" dirty="0" err="1">
                <a:highlight>
                  <a:srgbClr val="FFFF00"/>
                </a:highlight>
              </a:rPr>
              <a:t>هموگلوبینوپاتی</a:t>
            </a:r>
            <a:r>
              <a:rPr lang="fa-IR" sz="2000" dirty="0">
                <a:highlight>
                  <a:srgbClr val="FFFF00"/>
                </a:highlight>
              </a:rPr>
              <a:t> ها باید خارج از این </a:t>
            </a:r>
            <a:r>
              <a:rPr lang="fa-IR" sz="2000" dirty="0" err="1">
                <a:highlight>
                  <a:srgbClr val="FFFF00"/>
                </a:highlight>
              </a:rPr>
              <a:t>الگاریتم</a:t>
            </a:r>
            <a:r>
              <a:rPr lang="fa-IR" sz="2000" dirty="0">
                <a:highlight>
                  <a:srgbClr val="FFFF00"/>
                </a:highlight>
              </a:rPr>
              <a:t> بررسی شود</a:t>
            </a:r>
            <a:endParaRPr lang="en-US" sz="2000" dirty="0">
              <a:highlight>
                <a:srgbClr val="FFFF00"/>
              </a:highlight>
            </a:endParaRPr>
          </a:p>
        </p:txBody>
      </p:sp>
    </p:spTree>
    <p:extLst>
      <p:ext uri="{BB962C8B-B14F-4D97-AF65-F5344CB8AC3E}">
        <p14:creationId xmlns:p14="http://schemas.microsoft.com/office/powerpoint/2010/main" val="391474142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60FFDB-87C6-B63A-471C-BCD29A4B6091}"/>
              </a:ext>
            </a:extLst>
          </p:cNvPr>
          <p:cNvPicPr>
            <a:picLocks noChangeAspect="1"/>
          </p:cNvPicPr>
          <p:nvPr/>
        </p:nvPicPr>
        <p:blipFill>
          <a:blip r:embed="rId2"/>
          <a:stretch>
            <a:fillRect/>
          </a:stretch>
        </p:blipFill>
        <p:spPr>
          <a:xfrm>
            <a:off x="216899" y="970246"/>
            <a:ext cx="11364911" cy="5468113"/>
          </a:xfrm>
          <a:prstGeom prst="rect">
            <a:avLst/>
          </a:prstGeom>
        </p:spPr>
      </p:pic>
      <p:sp>
        <p:nvSpPr>
          <p:cNvPr id="2" name="TextBox 1">
            <a:extLst>
              <a:ext uri="{FF2B5EF4-FFF2-40B4-BE49-F238E27FC236}">
                <a16:creationId xmlns:a16="http://schemas.microsoft.com/office/drawing/2014/main" id="{0856EF1C-7B40-2ED4-74DD-B39EB7365330}"/>
              </a:ext>
            </a:extLst>
          </p:cNvPr>
          <p:cNvSpPr txBox="1"/>
          <p:nvPr/>
        </p:nvSpPr>
        <p:spPr>
          <a:xfrm>
            <a:off x="5281212" y="119889"/>
            <a:ext cx="6014788" cy="707886"/>
          </a:xfrm>
          <a:prstGeom prst="rect">
            <a:avLst/>
          </a:prstGeom>
          <a:noFill/>
        </p:spPr>
        <p:txBody>
          <a:bodyPr wrap="none" rtlCol="0">
            <a:spAutoFit/>
          </a:bodyPr>
          <a:lstStyle/>
          <a:p>
            <a:pPr algn="r" rtl="1"/>
            <a:r>
              <a:rPr lang="fa-IR" sz="4000" dirty="0">
                <a:solidFill>
                  <a:schemeClr val="tx2">
                    <a:lumMod val="90000"/>
                    <a:lumOff val="10000"/>
                  </a:schemeClr>
                </a:solidFill>
              </a:rPr>
              <a:t>ویرایش پنجم مشابه ویرایش چهارم:</a:t>
            </a:r>
          </a:p>
        </p:txBody>
      </p:sp>
    </p:spTree>
    <p:extLst>
      <p:ext uri="{BB962C8B-B14F-4D97-AF65-F5344CB8AC3E}">
        <p14:creationId xmlns:p14="http://schemas.microsoft.com/office/powerpoint/2010/main" val="1310228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E3900-9347-C933-A31A-8B8AFA0BDA81}"/>
              </a:ext>
            </a:extLst>
          </p:cNvPr>
          <p:cNvSpPr>
            <a:spLocks noGrp="1"/>
          </p:cNvSpPr>
          <p:nvPr>
            <p:ph type="ctrTitle"/>
          </p:nvPr>
        </p:nvSpPr>
        <p:spPr/>
        <p:txBody>
          <a:bodyPr/>
          <a:lstStyle/>
          <a:p>
            <a:r>
              <a:rPr lang="fa-IR" dirty="0"/>
              <a:t>چند مثال</a:t>
            </a:r>
            <a:endParaRPr lang="en-US" dirty="0"/>
          </a:p>
        </p:txBody>
      </p:sp>
      <p:sp>
        <p:nvSpPr>
          <p:cNvPr id="3" name="Subtitle 2">
            <a:extLst>
              <a:ext uri="{FF2B5EF4-FFF2-40B4-BE49-F238E27FC236}">
                <a16:creationId xmlns:a16="http://schemas.microsoft.com/office/drawing/2014/main" id="{7AC4BC2E-9EC2-1FD2-F762-EB4B8AC0A98F}"/>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0486133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9BED447F-3164-ED24-01B7-8E298DB4B9E7}"/>
              </a:ext>
            </a:extLst>
          </p:cNvPr>
          <p:cNvGraphicFramePr>
            <a:graphicFrameLocks noGrp="1"/>
          </p:cNvGraphicFramePr>
          <p:nvPr>
            <p:extLst>
              <p:ext uri="{D42A27DB-BD31-4B8C-83A1-F6EECF244321}">
                <p14:modId xmlns:p14="http://schemas.microsoft.com/office/powerpoint/2010/main" val="2635490674"/>
              </p:ext>
            </p:extLst>
          </p:nvPr>
        </p:nvGraphicFramePr>
        <p:xfrm>
          <a:off x="462116" y="2074607"/>
          <a:ext cx="11061288" cy="1907457"/>
        </p:xfrm>
        <a:graphic>
          <a:graphicData uri="http://schemas.openxmlformats.org/drawingml/2006/table">
            <a:tbl>
              <a:tblPr firstRow="1" bandRow="1">
                <a:tableStyleId>{5940675A-B579-460E-94D1-54222C63F5DA}</a:tableStyleId>
              </a:tblPr>
              <a:tblGrid>
                <a:gridCol w="1580184">
                  <a:extLst>
                    <a:ext uri="{9D8B030D-6E8A-4147-A177-3AD203B41FA5}">
                      <a16:colId xmlns:a16="http://schemas.microsoft.com/office/drawing/2014/main" val="1127596568"/>
                    </a:ext>
                  </a:extLst>
                </a:gridCol>
                <a:gridCol w="1580184">
                  <a:extLst>
                    <a:ext uri="{9D8B030D-6E8A-4147-A177-3AD203B41FA5}">
                      <a16:colId xmlns:a16="http://schemas.microsoft.com/office/drawing/2014/main" val="1665005687"/>
                    </a:ext>
                  </a:extLst>
                </a:gridCol>
                <a:gridCol w="1580184">
                  <a:extLst>
                    <a:ext uri="{9D8B030D-6E8A-4147-A177-3AD203B41FA5}">
                      <a16:colId xmlns:a16="http://schemas.microsoft.com/office/drawing/2014/main" val="3768460769"/>
                    </a:ext>
                  </a:extLst>
                </a:gridCol>
                <a:gridCol w="1580184">
                  <a:extLst>
                    <a:ext uri="{9D8B030D-6E8A-4147-A177-3AD203B41FA5}">
                      <a16:colId xmlns:a16="http://schemas.microsoft.com/office/drawing/2014/main" val="3490240702"/>
                    </a:ext>
                  </a:extLst>
                </a:gridCol>
                <a:gridCol w="1580184">
                  <a:extLst>
                    <a:ext uri="{9D8B030D-6E8A-4147-A177-3AD203B41FA5}">
                      <a16:colId xmlns:a16="http://schemas.microsoft.com/office/drawing/2014/main" val="2079626430"/>
                    </a:ext>
                  </a:extLst>
                </a:gridCol>
                <a:gridCol w="1580184">
                  <a:extLst>
                    <a:ext uri="{9D8B030D-6E8A-4147-A177-3AD203B41FA5}">
                      <a16:colId xmlns:a16="http://schemas.microsoft.com/office/drawing/2014/main" val="625342123"/>
                    </a:ext>
                  </a:extLst>
                </a:gridCol>
                <a:gridCol w="1580184">
                  <a:extLst>
                    <a:ext uri="{9D8B030D-6E8A-4147-A177-3AD203B41FA5}">
                      <a16:colId xmlns:a16="http://schemas.microsoft.com/office/drawing/2014/main" val="229227464"/>
                    </a:ext>
                  </a:extLst>
                </a:gridCol>
              </a:tblGrid>
              <a:tr h="635819">
                <a:tc>
                  <a:txBody>
                    <a:bodyPr/>
                    <a:lstStyle/>
                    <a:p>
                      <a:pPr algn="ctr"/>
                      <a:r>
                        <a:rPr lang="en-US" sz="2400" dirty="0" err="1"/>
                        <a:t>Feritin</a:t>
                      </a:r>
                      <a:endParaRPr lang="en-US" sz="2400" dirty="0"/>
                    </a:p>
                  </a:txBody>
                  <a:tcPr/>
                </a:tc>
                <a:tc>
                  <a:txBody>
                    <a:bodyPr/>
                    <a:lstStyle/>
                    <a:p>
                      <a:pPr algn="ctr"/>
                      <a:r>
                        <a:rPr lang="en-US" sz="2400" dirty="0"/>
                        <a:t>Other Hb</a:t>
                      </a:r>
                    </a:p>
                  </a:txBody>
                  <a:tcPr/>
                </a:tc>
                <a:tc>
                  <a:txBody>
                    <a:bodyPr/>
                    <a:lstStyle/>
                    <a:p>
                      <a:pPr algn="ctr"/>
                      <a:r>
                        <a:rPr lang="en-US" sz="2400" dirty="0"/>
                        <a:t>Hb F</a:t>
                      </a:r>
                    </a:p>
                  </a:txBody>
                  <a:tcPr/>
                </a:tc>
                <a:tc>
                  <a:txBody>
                    <a:bodyPr/>
                    <a:lstStyle/>
                    <a:p>
                      <a:pPr algn="ctr"/>
                      <a:r>
                        <a:rPr lang="en-US" sz="2400" dirty="0"/>
                        <a:t>Hb A2</a:t>
                      </a:r>
                    </a:p>
                  </a:txBody>
                  <a:tcPr/>
                </a:tc>
                <a:tc>
                  <a:txBody>
                    <a:bodyPr/>
                    <a:lstStyle/>
                    <a:p>
                      <a:pPr algn="ctr"/>
                      <a:r>
                        <a:rPr lang="en-US" sz="2400" dirty="0"/>
                        <a:t>MCH</a:t>
                      </a:r>
                    </a:p>
                  </a:txBody>
                  <a:tcPr/>
                </a:tc>
                <a:tc>
                  <a:txBody>
                    <a:bodyPr/>
                    <a:lstStyle/>
                    <a:p>
                      <a:pPr algn="ctr"/>
                      <a:r>
                        <a:rPr lang="en-US" sz="2400" dirty="0"/>
                        <a:t>MCV</a:t>
                      </a:r>
                    </a:p>
                  </a:txBody>
                  <a:tcPr/>
                </a:tc>
                <a:tc>
                  <a:txBody>
                    <a:bodyPr/>
                    <a:lstStyle/>
                    <a:p>
                      <a:pPr algn="ctr"/>
                      <a:r>
                        <a:rPr lang="fa-IR" sz="2400" dirty="0"/>
                        <a:t>کم خطر</a:t>
                      </a:r>
                      <a:endParaRPr lang="en-US" sz="2400" dirty="0"/>
                    </a:p>
                  </a:txBody>
                  <a:tcPr>
                    <a:solidFill>
                      <a:srgbClr val="92D050"/>
                    </a:solidFill>
                  </a:tcPr>
                </a:tc>
                <a:extLst>
                  <a:ext uri="{0D108BD9-81ED-4DB2-BD59-A6C34878D82A}">
                    <a16:rowId xmlns:a16="http://schemas.microsoft.com/office/drawing/2014/main" val="432917670"/>
                  </a:ext>
                </a:extLst>
              </a:tr>
              <a:tr h="635819">
                <a:tc>
                  <a:txBody>
                    <a:bodyPr/>
                    <a:lstStyle/>
                    <a:p>
                      <a:pPr algn="ctr"/>
                      <a:r>
                        <a:rPr lang="en-US" sz="2400" dirty="0"/>
                        <a:t>40</a:t>
                      </a:r>
                    </a:p>
                  </a:txBody>
                  <a:tcPr>
                    <a:solidFill>
                      <a:srgbClr val="FFFF00"/>
                    </a:solidFill>
                  </a:tcPr>
                </a:tc>
                <a:tc>
                  <a:txBody>
                    <a:bodyPr/>
                    <a:lstStyle/>
                    <a:p>
                      <a:pPr algn="ctr"/>
                      <a:r>
                        <a:rPr lang="en-US" sz="2400" dirty="0"/>
                        <a:t>-</a:t>
                      </a:r>
                    </a:p>
                  </a:txBody>
                  <a:tcPr>
                    <a:solidFill>
                      <a:srgbClr val="FFFF00"/>
                    </a:solidFill>
                  </a:tcPr>
                </a:tc>
                <a:tc>
                  <a:txBody>
                    <a:bodyPr/>
                    <a:lstStyle/>
                    <a:p>
                      <a:pPr algn="ctr"/>
                      <a:r>
                        <a:rPr lang="en-US" sz="2400" dirty="0"/>
                        <a:t>2</a:t>
                      </a:r>
                    </a:p>
                  </a:txBody>
                  <a:tcPr>
                    <a:solidFill>
                      <a:srgbClr val="FFFF00"/>
                    </a:solidFill>
                  </a:tcPr>
                </a:tc>
                <a:tc>
                  <a:txBody>
                    <a:bodyPr/>
                    <a:lstStyle/>
                    <a:p>
                      <a:pPr algn="ctr"/>
                      <a:r>
                        <a:rPr lang="en-US" sz="2400" dirty="0"/>
                        <a:t>5</a:t>
                      </a:r>
                    </a:p>
                  </a:txBody>
                  <a:tcPr>
                    <a:solidFill>
                      <a:srgbClr val="FFC000"/>
                    </a:solidFill>
                  </a:tcPr>
                </a:tc>
                <a:tc>
                  <a:txBody>
                    <a:bodyPr/>
                    <a:lstStyle/>
                    <a:p>
                      <a:pPr algn="ctr"/>
                      <a:r>
                        <a:rPr lang="en-US" sz="2400" dirty="0"/>
                        <a:t>24</a:t>
                      </a:r>
                    </a:p>
                  </a:txBody>
                  <a:tcPr>
                    <a:solidFill>
                      <a:srgbClr val="FFFF00"/>
                    </a:solidFill>
                  </a:tcPr>
                </a:tc>
                <a:tc>
                  <a:txBody>
                    <a:bodyPr/>
                    <a:lstStyle/>
                    <a:p>
                      <a:pPr algn="ctr"/>
                      <a:r>
                        <a:rPr lang="en-US" sz="2400" dirty="0"/>
                        <a:t>70</a:t>
                      </a:r>
                    </a:p>
                  </a:txBody>
                  <a:tcPr>
                    <a:solidFill>
                      <a:srgbClr val="FFFF00"/>
                    </a:solidFill>
                  </a:tcPr>
                </a:tc>
                <a:tc>
                  <a:txBody>
                    <a:bodyPr/>
                    <a:lstStyle/>
                    <a:p>
                      <a:pPr algn="ctr"/>
                      <a:r>
                        <a:rPr lang="fa-IR" sz="2400" dirty="0" err="1"/>
                        <a:t>اقا</a:t>
                      </a:r>
                      <a:endParaRPr lang="en-US" sz="2400" dirty="0"/>
                    </a:p>
                  </a:txBody>
                  <a:tcPr>
                    <a:solidFill>
                      <a:srgbClr val="FFFF00"/>
                    </a:solidFill>
                  </a:tcPr>
                </a:tc>
                <a:extLst>
                  <a:ext uri="{0D108BD9-81ED-4DB2-BD59-A6C34878D82A}">
                    <a16:rowId xmlns:a16="http://schemas.microsoft.com/office/drawing/2014/main" val="3402552661"/>
                  </a:ext>
                </a:extLst>
              </a:tr>
              <a:tr h="635819">
                <a:tc>
                  <a:txBody>
                    <a:bodyPr/>
                    <a:lstStyle/>
                    <a:p>
                      <a:pPr algn="ctr"/>
                      <a:r>
                        <a:rPr lang="en-US" sz="2400" dirty="0"/>
                        <a:t>32</a:t>
                      </a:r>
                    </a:p>
                  </a:txBody>
                  <a:tcPr>
                    <a:solidFill>
                      <a:srgbClr val="92D050"/>
                    </a:solidFill>
                  </a:tcPr>
                </a:tc>
                <a:tc>
                  <a:txBody>
                    <a:bodyPr/>
                    <a:lstStyle/>
                    <a:p>
                      <a:pPr algn="ctr"/>
                      <a:r>
                        <a:rPr lang="en-US" sz="2400" dirty="0"/>
                        <a:t>-</a:t>
                      </a:r>
                    </a:p>
                  </a:txBody>
                  <a:tcPr>
                    <a:solidFill>
                      <a:srgbClr val="92D050"/>
                    </a:solidFill>
                  </a:tcPr>
                </a:tc>
                <a:tc>
                  <a:txBody>
                    <a:bodyPr/>
                    <a:lstStyle/>
                    <a:p>
                      <a:pPr algn="ctr"/>
                      <a:r>
                        <a:rPr lang="en-US" sz="2400" dirty="0"/>
                        <a:t>2</a:t>
                      </a:r>
                    </a:p>
                  </a:txBody>
                  <a:tcPr>
                    <a:solidFill>
                      <a:srgbClr val="92D050"/>
                    </a:solidFill>
                  </a:tcPr>
                </a:tc>
                <a:tc>
                  <a:txBody>
                    <a:bodyPr/>
                    <a:lstStyle/>
                    <a:p>
                      <a:pPr algn="ctr"/>
                      <a:r>
                        <a:rPr lang="en-US" sz="2400" dirty="0"/>
                        <a:t>2.5</a:t>
                      </a:r>
                    </a:p>
                  </a:txBody>
                  <a:tcPr>
                    <a:solidFill>
                      <a:srgbClr val="92D050"/>
                    </a:solidFill>
                  </a:tcPr>
                </a:tc>
                <a:tc>
                  <a:txBody>
                    <a:bodyPr/>
                    <a:lstStyle/>
                    <a:p>
                      <a:pPr algn="ctr"/>
                      <a:r>
                        <a:rPr lang="en-US" sz="2400" dirty="0"/>
                        <a:t>27</a:t>
                      </a:r>
                    </a:p>
                  </a:txBody>
                  <a:tcPr>
                    <a:solidFill>
                      <a:srgbClr val="92D050"/>
                    </a:solidFill>
                  </a:tcPr>
                </a:tc>
                <a:tc>
                  <a:txBody>
                    <a:bodyPr/>
                    <a:lstStyle/>
                    <a:p>
                      <a:pPr algn="ctr"/>
                      <a:r>
                        <a:rPr lang="en-US" sz="2400" dirty="0"/>
                        <a:t>78</a:t>
                      </a:r>
                    </a:p>
                  </a:txBody>
                  <a:tcPr>
                    <a:solidFill>
                      <a:srgbClr val="92D050"/>
                    </a:solidFill>
                  </a:tcPr>
                </a:tc>
                <a:tc>
                  <a:txBody>
                    <a:bodyPr/>
                    <a:lstStyle/>
                    <a:p>
                      <a:pPr algn="ctr"/>
                      <a:r>
                        <a:rPr lang="fa-IR" sz="2400" dirty="0"/>
                        <a:t>خانم</a:t>
                      </a:r>
                      <a:endParaRPr lang="en-US" sz="2400" dirty="0"/>
                    </a:p>
                  </a:txBody>
                  <a:tcPr>
                    <a:solidFill>
                      <a:srgbClr val="92D050"/>
                    </a:solidFill>
                  </a:tcPr>
                </a:tc>
                <a:extLst>
                  <a:ext uri="{0D108BD9-81ED-4DB2-BD59-A6C34878D82A}">
                    <a16:rowId xmlns:a16="http://schemas.microsoft.com/office/drawing/2014/main" val="1456981308"/>
                  </a:ext>
                </a:extLst>
              </a:tr>
            </a:tbl>
          </a:graphicData>
        </a:graphic>
      </p:graphicFrame>
    </p:spTree>
    <p:extLst>
      <p:ext uri="{BB962C8B-B14F-4D97-AF65-F5344CB8AC3E}">
        <p14:creationId xmlns:p14="http://schemas.microsoft.com/office/powerpoint/2010/main" val="32357540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936B587F-04BD-C6E2-59F3-0439A9E1C922}"/>
              </a:ext>
            </a:extLst>
          </p:cNvPr>
          <p:cNvGraphicFramePr>
            <a:graphicFrameLocks noGrp="1"/>
          </p:cNvGraphicFramePr>
          <p:nvPr>
            <p:extLst>
              <p:ext uri="{D42A27DB-BD31-4B8C-83A1-F6EECF244321}">
                <p14:modId xmlns:p14="http://schemas.microsoft.com/office/powerpoint/2010/main" val="3874372657"/>
              </p:ext>
            </p:extLst>
          </p:nvPr>
        </p:nvGraphicFramePr>
        <p:xfrm>
          <a:off x="634180" y="3918154"/>
          <a:ext cx="10923640" cy="1802080"/>
        </p:xfrm>
        <a:graphic>
          <a:graphicData uri="http://schemas.openxmlformats.org/drawingml/2006/table">
            <a:tbl>
              <a:tblPr firstRow="1" bandRow="1">
                <a:tableStyleId>{5940675A-B579-460E-94D1-54222C63F5DA}</a:tableStyleId>
              </a:tblPr>
              <a:tblGrid>
                <a:gridCol w="1560520">
                  <a:extLst>
                    <a:ext uri="{9D8B030D-6E8A-4147-A177-3AD203B41FA5}">
                      <a16:colId xmlns:a16="http://schemas.microsoft.com/office/drawing/2014/main" val="1127596568"/>
                    </a:ext>
                  </a:extLst>
                </a:gridCol>
                <a:gridCol w="1560520">
                  <a:extLst>
                    <a:ext uri="{9D8B030D-6E8A-4147-A177-3AD203B41FA5}">
                      <a16:colId xmlns:a16="http://schemas.microsoft.com/office/drawing/2014/main" val="1665005687"/>
                    </a:ext>
                  </a:extLst>
                </a:gridCol>
                <a:gridCol w="1560520">
                  <a:extLst>
                    <a:ext uri="{9D8B030D-6E8A-4147-A177-3AD203B41FA5}">
                      <a16:colId xmlns:a16="http://schemas.microsoft.com/office/drawing/2014/main" val="3768460769"/>
                    </a:ext>
                  </a:extLst>
                </a:gridCol>
                <a:gridCol w="1560520">
                  <a:extLst>
                    <a:ext uri="{9D8B030D-6E8A-4147-A177-3AD203B41FA5}">
                      <a16:colId xmlns:a16="http://schemas.microsoft.com/office/drawing/2014/main" val="3490240702"/>
                    </a:ext>
                  </a:extLst>
                </a:gridCol>
                <a:gridCol w="1560520">
                  <a:extLst>
                    <a:ext uri="{9D8B030D-6E8A-4147-A177-3AD203B41FA5}">
                      <a16:colId xmlns:a16="http://schemas.microsoft.com/office/drawing/2014/main" val="2079626430"/>
                    </a:ext>
                  </a:extLst>
                </a:gridCol>
                <a:gridCol w="1560520">
                  <a:extLst>
                    <a:ext uri="{9D8B030D-6E8A-4147-A177-3AD203B41FA5}">
                      <a16:colId xmlns:a16="http://schemas.microsoft.com/office/drawing/2014/main" val="625342123"/>
                    </a:ext>
                  </a:extLst>
                </a:gridCol>
                <a:gridCol w="1560520">
                  <a:extLst>
                    <a:ext uri="{9D8B030D-6E8A-4147-A177-3AD203B41FA5}">
                      <a16:colId xmlns:a16="http://schemas.microsoft.com/office/drawing/2014/main" val="229227464"/>
                    </a:ext>
                  </a:extLst>
                </a:gridCol>
              </a:tblGrid>
              <a:tr h="791498">
                <a:tc>
                  <a:txBody>
                    <a:bodyPr/>
                    <a:lstStyle/>
                    <a:p>
                      <a:pPr algn="ctr"/>
                      <a:r>
                        <a:rPr lang="en-US" sz="2400" dirty="0" err="1"/>
                        <a:t>Feritin</a:t>
                      </a:r>
                      <a:endParaRPr lang="en-US" sz="2400" dirty="0"/>
                    </a:p>
                  </a:txBody>
                  <a:tcPr/>
                </a:tc>
                <a:tc>
                  <a:txBody>
                    <a:bodyPr/>
                    <a:lstStyle/>
                    <a:p>
                      <a:pPr algn="ctr"/>
                      <a:r>
                        <a:rPr lang="en-US" sz="2400" dirty="0"/>
                        <a:t>Other Hb</a:t>
                      </a:r>
                    </a:p>
                  </a:txBody>
                  <a:tcPr/>
                </a:tc>
                <a:tc>
                  <a:txBody>
                    <a:bodyPr/>
                    <a:lstStyle/>
                    <a:p>
                      <a:pPr algn="ctr"/>
                      <a:r>
                        <a:rPr lang="en-US" sz="2400" dirty="0"/>
                        <a:t>Hb F</a:t>
                      </a:r>
                    </a:p>
                  </a:txBody>
                  <a:tcPr/>
                </a:tc>
                <a:tc>
                  <a:txBody>
                    <a:bodyPr/>
                    <a:lstStyle/>
                    <a:p>
                      <a:pPr algn="ctr"/>
                      <a:r>
                        <a:rPr lang="en-US" sz="2400" dirty="0"/>
                        <a:t>Hb A2</a:t>
                      </a:r>
                    </a:p>
                  </a:txBody>
                  <a:tcPr/>
                </a:tc>
                <a:tc>
                  <a:txBody>
                    <a:bodyPr/>
                    <a:lstStyle/>
                    <a:p>
                      <a:pPr algn="ctr"/>
                      <a:r>
                        <a:rPr lang="en-US" sz="2400" dirty="0"/>
                        <a:t>MCH</a:t>
                      </a:r>
                    </a:p>
                  </a:txBody>
                  <a:tcPr/>
                </a:tc>
                <a:tc>
                  <a:txBody>
                    <a:bodyPr/>
                    <a:lstStyle/>
                    <a:p>
                      <a:pPr algn="ctr"/>
                      <a:r>
                        <a:rPr lang="en-US" sz="2400" dirty="0"/>
                        <a:t>MCV</a:t>
                      </a:r>
                    </a:p>
                  </a:txBody>
                  <a:tcPr/>
                </a:tc>
                <a:tc>
                  <a:txBody>
                    <a:bodyPr/>
                    <a:lstStyle/>
                    <a:p>
                      <a:pPr algn="ctr"/>
                      <a:r>
                        <a:rPr lang="fa-IR" sz="2000" dirty="0"/>
                        <a:t>کم خطر</a:t>
                      </a:r>
                    </a:p>
                    <a:p>
                      <a:pPr algn="ctr"/>
                      <a:r>
                        <a:rPr lang="fa-IR" sz="2000" dirty="0"/>
                        <a:t>درمان فقر اهن</a:t>
                      </a:r>
                      <a:endParaRPr lang="en-US" sz="2000" dirty="0"/>
                    </a:p>
                  </a:txBody>
                  <a:tcPr>
                    <a:solidFill>
                      <a:srgbClr val="92D050"/>
                    </a:solidFill>
                  </a:tcPr>
                </a:tc>
                <a:extLst>
                  <a:ext uri="{0D108BD9-81ED-4DB2-BD59-A6C34878D82A}">
                    <a16:rowId xmlns:a16="http://schemas.microsoft.com/office/drawing/2014/main" val="432917670"/>
                  </a:ext>
                </a:extLst>
              </a:tr>
              <a:tr h="505291">
                <a:tc>
                  <a:txBody>
                    <a:bodyPr/>
                    <a:lstStyle/>
                    <a:p>
                      <a:pPr algn="ctr"/>
                      <a:r>
                        <a:rPr lang="en-US" sz="2400" dirty="0"/>
                        <a:t>40</a:t>
                      </a:r>
                    </a:p>
                  </a:txBody>
                  <a:tcPr>
                    <a:solidFill>
                      <a:srgbClr val="92D050"/>
                    </a:solidFill>
                  </a:tcPr>
                </a:tc>
                <a:tc>
                  <a:txBody>
                    <a:bodyPr/>
                    <a:lstStyle/>
                    <a:p>
                      <a:pPr algn="ctr"/>
                      <a:r>
                        <a:rPr lang="en-US" sz="2400" dirty="0"/>
                        <a:t>-</a:t>
                      </a:r>
                    </a:p>
                  </a:txBody>
                  <a:tcPr>
                    <a:solidFill>
                      <a:srgbClr val="92D050"/>
                    </a:solidFill>
                  </a:tcPr>
                </a:tc>
                <a:tc>
                  <a:txBody>
                    <a:bodyPr/>
                    <a:lstStyle/>
                    <a:p>
                      <a:pPr algn="ctr"/>
                      <a:r>
                        <a:rPr lang="en-US" sz="2400" dirty="0"/>
                        <a:t>1</a:t>
                      </a:r>
                    </a:p>
                  </a:txBody>
                  <a:tcPr>
                    <a:solidFill>
                      <a:srgbClr val="92D050"/>
                    </a:solidFill>
                  </a:tcPr>
                </a:tc>
                <a:tc>
                  <a:txBody>
                    <a:bodyPr/>
                    <a:lstStyle/>
                    <a:p>
                      <a:pPr algn="ctr"/>
                      <a:r>
                        <a:rPr lang="en-US" sz="2400" dirty="0"/>
                        <a:t>2.5</a:t>
                      </a:r>
                    </a:p>
                  </a:txBody>
                  <a:tcPr>
                    <a:solidFill>
                      <a:srgbClr val="92D050"/>
                    </a:solidFill>
                  </a:tcPr>
                </a:tc>
                <a:tc>
                  <a:txBody>
                    <a:bodyPr/>
                    <a:lstStyle/>
                    <a:p>
                      <a:pPr algn="ctr"/>
                      <a:r>
                        <a:rPr lang="en-US" sz="2400" dirty="0"/>
                        <a:t>24</a:t>
                      </a:r>
                    </a:p>
                  </a:txBody>
                  <a:tcPr>
                    <a:solidFill>
                      <a:srgbClr val="92D050"/>
                    </a:solidFill>
                  </a:tcPr>
                </a:tc>
                <a:tc>
                  <a:txBody>
                    <a:bodyPr/>
                    <a:lstStyle/>
                    <a:p>
                      <a:pPr algn="ctr"/>
                      <a:r>
                        <a:rPr lang="en-US" sz="2400" dirty="0"/>
                        <a:t>70</a:t>
                      </a:r>
                    </a:p>
                  </a:txBody>
                  <a:tcPr>
                    <a:solidFill>
                      <a:srgbClr val="92D050"/>
                    </a:solidFill>
                  </a:tcPr>
                </a:tc>
                <a:tc>
                  <a:txBody>
                    <a:bodyPr/>
                    <a:lstStyle/>
                    <a:p>
                      <a:pPr algn="ctr"/>
                      <a:r>
                        <a:rPr lang="fa-IR" sz="2400" dirty="0" err="1"/>
                        <a:t>اقا</a:t>
                      </a:r>
                      <a:endParaRPr lang="en-US" sz="2400" dirty="0"/>
                    </a:p>
                  </a:txBody>
                  <a:tcPr>
                    <a:solidFill>
                      <a:srgbClr val="92D050"/>
                    </a:solidFill>
                  </a:tcPr>
                </a:tc>
                <a:extLst>
                  <a:ext uri="{0D108BD9-81ED-4DB2-BD59-A6C34878D82A}">
                    <a16:rowId xmlns:a16="http://schemas.microsoft.com/office/drawing/2014/main" val="3402552661"/>
                  </a:ext>
                </a:extLst>
              </a:tr>
              <a:tr h="505291">
                <a:tc>
                  <a:txBody>
                    <a:bodyPr/>
                    <a:lstStyle/>
                    <a:p>
                      <a:pPr algn="ctr"/>
                      <a:r>
                        <a:rPr lang="en-US" sz="2400" dirty="0"/>
                        <a:t>20</a:t>
                      </a:r>
                    </a:p>
                  </a:txBody>
                  <a:tcPr>
                    <a:solidFill>
                      <a:srgbClr val="FFC000"/>
                    </a:solidFill>
                  </a:tcPr>
                </a:tc>
                <a:tc>
                  <a:txBody>
                    <a:bodyPr/>
                    <a:lstStyle/>
                    <a:p>
                      <a:pPr algn="ctr"/>
                      <a:r>
                        <a:rPr lang="en-US" sz="2400" dirty="0"/>
                        <a:t>-</a:t>
                      </a:r>
                    </a:p>
                  </a:txBody>
                  <a:tcPr>
                    <a:solidFill>
                      <a:schemeClr val="accent3">
                        <a:lumMod val="40000"/>
                        <a:lumOff val="60000"/>
                      </a:schemeClr>
                    </a:solidFill>
                  </a:tcPr>
                </a:tc>
                <a:tc>
                  <a:txBody>
                    <a:bodyPr/>
                    <a:lstStyle/>
                    <a:p>
                      <a:pPr algn="ctr"/>
                      <a:r>
                        <a:rPr lang="en-US" sz="2400" dirty="0"/>
                        <a:t>1</a:t>
                      </a:r>
                    </a:p>
                  </a:txBody>
                  <a:tcPr>
                    <a:solidFill>
                      <a:schemeClr val="accent3">
                        <a:lumMod val="40000"/>
                        <a:lumOff val="60000"/>
                      </a:schemeClr>
                    </a:solidFill>
                  </a:tcPr>
                </a:tc>
                <a:tc>
                  <a:txBody>
                    <a:bodyPr/>
                    <a:lstStyle/>
                    <a:p>
                      <a:pPr algn="ctr"/>
                      <a:r>
                        <a:rPr lang="en-US" sz="2400" dirty="0"/>
                        <a:t>2.5</a:t>
                      </a:r>
                    </a:p>
                  </a:txBody>
                  <a:tcPr>
                    <a:solidFill>
                      <a:schemeClr val="accent3">
                        <a:lumMod val="40000"/>
                        <a:lumOff val="60000"/>
                      </a:schemeClr>
                    </a:solidFill>
                  </a:tcPr>
                </a:tc>
                <a:tc>
                  <a:txBody>
                    <a:bodyPr/>
                    <a:lstStyle/>
                    <a:p>
                      <a:pPr algn="ctr"/>
                      <a:r>
                        <a:rPr lang="en-US" sz="2400" dirty="0"/>
                        <a:t>24</a:t>
                      </a:r>
                    </a:p>
                  </a:txBody>
                  <a:tcPr>
                    <a:solidFill>
                      <a:schemeClr val="accent3">
                        <a:lumMod val="40000"/>
                        <a:lumOff val="60000"/>
                      </a:schemeClr>
                    </a:solidFill>
                  </a:tcPr>
                </a:tc>
                <a:tc>
                  <a:txBody>
                    <a:bodyPr/>
                    <a:lstStyle/>
                    <a:p>
                      <a:pPr algn="ctr"/>
                      <a:r>
                        <a:rPr lang="en-US" sz="2400" dirty="0"/>
                        <a:t>70</a:t>
                      </a:r>
                    </a:p>
                  </a:txBody>
                  <a:tcPr>
                    <a:solidFill>
                      <a:schemeClr val="accent3">
                        <a:lumMod val="40000"/>
                        <a:lumOff val="60000"/>
                      </a:schemeClr>
                    </a:solidFill>
                  </a:tcPr>
                </a:tc>
                <a:tc>
                  <a:txBody>
                    <a:bodyPr/>
                    <a:lstStyle/>
                    <a:p>
                      <a:pPr algn="ctr"/>
                      <a:r>
                        <a:rPr lang="fa-IR" sz="2400" dirty="0"/>
                        <a:t>خانم</a:t>
                      </a:r>
                      <a:endParaRPr lang="en-US" sz="2400" dirty="0"/>
                    </a:p>
                  </a:txBody>
                  <a:tcPr>
                    <a:solidFill>
                      <a:schemeClr val="accent3">
                        <a:lumMod val="40000"/>
                        <a:lumOff val="60000"/>
                      </a:schemeClr>
                    </a:solidFill>
                  </a:tcPr>
                </a:tc>
                <a:extLst>
                  <a:ext uri="{0D108BD9-81ED-4DB2-BD59-A6C34878D82A}">
                    <a16:rowId xmlns:a16="http://schemas.microsoft.com/office/drawing/2014/main" val="1456981308"/>
                  </a:ext>
                </a:extLst>
              </a:tr>
            </a:tbl>
          </a:graphicData>
        </a:graphic>
      </p:graphicFrame>
      <p:graphicFrame>
        <p:nvGraphicFramePr>
          <p:cNvPr id="4" name="Table 3">
            <a:extLst>
              <a:ext uri="{FF2B5EF4-FFF2-40B4-BE49-F238E27FC236}">
                <a16:creationId xmlns:a16="http://schemas.microsoft.com/office/drawing/2014/main" id="{17ACCCD7-8587-8394-D8F1-308E1FF5F483}"/>
              </a:ext>
            </a:extLst>
          </p:cNvPr>
          <p:cNvGraphicFramePr>
            <a:graphicFrameLocks noGrp="1"/>
          </p:cNvGraphicFramePr>
          <p:nvPr>
            <p:extLst>
              <p:ext uri="{D42A27DB-BD31-4B8C-83A1-F6EECF244321}">
                <p14:modId xmlns:p14="http://schemas.microsoft.com/office/powerpoint/2010/main" val="2935281031"/>
              </p:ext>
            </p:extLst>
          </p:nvPr>
        </p:nvGraphicFramePr>
        <p:xfrm>
          <a:off x="609600" y="1047135"/>
          <a:ext cx="10805655" cy="2059859"/>
        </p:xfrm>
        <a:graphic>
          <a:graphicData uri="http://schemas.openxmlformats.org/drawingml/2006/table">
            <a:tbl>
              <a:tblPr firstRow="1" bandRow="1">
                <a:tableStyleId>{5940675A-B579-460E-94D1-54222C63F5DA}</a:tableStyleId>
              </a:tblPr>
              <a:tblGrid>
                <a:gridCol w="1543665">
                  <a:extLst>
                    <a:ext uri="{9D8B030D-6E8A-4147-A177-3AD203B41FA5}">
                      <a16:colId xmlns:a16="http://schemas.microsoft.com/office/drawing/2014/main" val="1127596568"/>
                    </a:ext>
                  </a:extLst>
                </a:gridCol>
                <a:gridCol w="1543665">
                  <a:extLst>
                    <a:ext uri="{9D8B030D-6E8A-4147-A177-3AD203B41FA5}">
                      <a16:colId xmlns:a16="http://schemas.microsoft.com/office/drawing/2014/main" val="1665005687"/>
                    </a:ext>
                  </a:extLst>
                </a:gridCol>
                <a:gridCol w="1543665">
                  <a:extLst>
                    <a:ext uri="{9D8B030D-6E8A-4147-A177-3AD203B41FA5}">
                      <a16:colId xmlns:a16="http://schemas.microsoft.com/office/drawing/2014/main" val="3768460769"/>
                    </a:ext>
                  </a:extLst>
                </a:gridCol>
                <a:gridCol w="1543665">
                  <a:extLst>
                    <a:ext uri="{9D8B030D-6E8A-4147-A177-3AD203B41FA5}">
                      <a16:colId xmlns:a16="http://schemas.microsoft.com/office/drawing/2014/main" val="3490240702"/>
                    </a:ext>
                  </a:extLst>
                </a:gridCol>
                <a:gridCol w="1543665">
                  <a:extLst>
                    <a:ext uri="{9D8B030D-6E8A-4147-A177-3AD203B41FA5}">
                      <a16:colId xmlns:a16="http://schemas.microsoft.com/office/drawing/2014/main" val="2079626430"/>
                    </a:ext>
                  </a:extLst>
                </a:gridCol>
                <a:gridCol w="1543665">
                  <a:extLst>
                    <a:ext uri="{9D8B030D-6E8A-4147-A177-3AD203B41FA5}">
                      <a16:colId xmlns:a16="http://schemas.microsoft.com/office/drawing/2014/main" val="625342123"/>
                    </a:ext>
                  </a:extLst>
                </a:gridCol>
                <a:gridCol w="1543665">
                  <a:extLst>
                    <a:ext uri="{9D8B030D-6E8A-4147-A177-3AD203B41FA5}">
                      <a16:colId xmlns:a16="http://schemas.microsoft.com/office/drawing/2014/main" val="229227464"/>
                    </a:ext>
                  </a:extLst>
                </a:gridCol>
              </a:tblGrid>
              <a:tr h="775709">
                <a:tc>
                  <a:txBody>
                    <a:bodyPr/>
                    <a:lstStyle/>
                    <a:p>
                      <a:pPr algn="ctr"/>
                      <a:r>
                        <a:rPr lang="en-US" sz="2400" dirty="0" err="1"/>
                        <a:t>Feritin</a:t>
                      </a:r>
                      <a:endParaRPr lang="en-US" sz="2400" dirty="0"/>
                    </a:p>
                  </a:txBody>
                  <a:tcPr/>
                </a:tc>
                <a:tc>
                  <a:txBody>
                    <a:bodyPr/>
                    <a:lstStyle/>
                    <a:p>
                      <a:pPr algn="ctr"/>
                      <a:r>
                        <a:rPr lang="en-US" sz="2400" dirty="0"/>
                        <a:t>Other Hb</a:t>
                      </a:r>
                    </a:p>
                  </a:txBody>
                  <a:tcPr/>
                </a:tc>
                <a:tc>
                  <a:txBody>
                    <a:bodyPr/>
                    <a:lstStyle/>
                    <a:p>
                      <a:pPr algn="ctr"/>
                      <a:r>
                        <a:rPr lang="en-US" sz="2400" dirty="0"/>
                        <a:t>Hb F</a:t>
                      </a:r>
                    </a:p>
                  </a:txBody>
                  <a:tcPr/>
                </a:tc>
                <a:tc>
                  <a:txBody>
                    <a:bodyPr/>
                    <a:lstStyle/>
                    <a:p>
                      <a:pPr algn="ctr"/>
                      <a:r>
                        <a:rPr lang="en-US" sz="2400" dirty="0"/>
                        <a:t>Hb A2</a:t>
                      </a:r>
                    </a:p>
                  </a:txBody>
                  <a:tcPr/>
                </a:tc>
                <a:tc>
                  <a:txBody>
                    <a:bodyPr/>
                    <a:lstStyle/>
                    <a:p>
                      <a:pPr algn="ctr"/>
                      <a:r>
                        <a:rPr lang="en-US" sz="2400" dirty="0"/>
                        <a:t>MCH</a:t>
                      </a:r>
                    </a:p>
                  </a:txBody>
                  <a:tcPr/>
                </a:tc>
                <a:tc>
                  <a:txBody>
                    <a:bodyPr/>
                    <a:lstStyle/>
                    <a:p>
                      <a:pPr algn="ctr"/>
                      <a:r>
                        <a:rPr lang="en-US" sz="2400" dirty="0"/>
                        <a:t>MCV</a:t>
                      </a:r>
                    </a:p>
                  </a:txBody>
                  <a:tcPr/>
                </a:tc>
                <a:tc>
                  <a:txBody>
                    <a:bodyPr/>
                    <a:lstStyle/>
                    <a:p>
                      <a:pPr algn="ctr"/>
                      <a:r>
                        <a:rPr lang="fa-IR" sz="2400" dirty="0"/>
                        <a:t>کم خطر</a:t>
                      </a:r>
                      <a:endParaRPr lang="en-US" sz="2400" dirty="0"/>
                    </a:p>
                  </a:txBody>
                  <a:tcPr>
                    <a:solidFill>
                      <a:srgbClr val="92D050"/>
                    </a:solidFill>
                  </a:tcPr>
                </a:tc>
                <a:extLst>
                  <a:ext uri="{0D108BD9-81ED-4DB2-BD59-A6C34878D82A}">
                    <a16:rowId xmlns:a16="http://schemas.microsoft.com/office/drawing/2014/main" val="432917670"/>
                  </a:ext>
                </a:extLst>
              </a:tr>
              <a:tr h="642075">
                <a:tc>
                  <a:txBody>
                    <a:bodyPr/>
                    <a:lstStyle/>
                    <a:p>
                      <a:pPr algn="ctr"/>
                      <a:r>
                        <a:rPr lang="en-US" sz="2400" dirty="0"/>
                        <a:t>40</a:t>
                      </a:r>
                    </a:p>
                  </a:txBody>
                  <a:tcPr>
                    <a:solidFill>
                      <a:srgbClr val="92D050"/>
                    </a:solidFill>
                  </a:tcPr>
                </a:tc>
                <a:tc>
                  <a:txBody>
                    <a:bodyPr/>
                    <a:lstStyle/>
                    <a:p>
                      <a:pPr algn="ctr"/>
                      <a:r>
                        <a:rPr lang="en-US" sz="2400" dirty="0"/>
                        <a:t>-</a:t>
                      </a:r>
                    </a:p>
                  </a:txBody>
                  <a:tcPr>
                    <a:solidFill>
                      <a:srgbClr val="92D050"/>
                    </a:solidFill>
                  </a:tcPr>
                </a:tc>
                <a:tc>
                  <a:txBody>
                    <a:bodyPr/>
                    <a:lstStyle/>
                    <a:p>
                      <a:pPr algn="ctr"/>
                      <a:r>
                        <a:rPr lang="en-US" sz="2400" dirty="0"/>
                        <a:t>1</a:t>
                      </a:r>
                    </a:p>
                  </a:txBody>
                  <a:tcPr>
                    <a:solidFill>
                      <a:srgbClr val="92D050"/>
                    </a:solidFill>
                  </a:tcPr>
                </a:tc>
                <a:tc>
                  <a:txBody>
                    <a:bodyPr/>
                    <a:lstStyle/>
                    <a:p>
                      <a:pPr algn="ctr"/>
                      <a:r>
                        <a:rPr lang="en-US" sz="2400" dirty="0"/>
                        <a:t>2.5</a:t>
                      </a:r>
                    </a:p>
                  </a:txBody>
                  <a:tcPr>
                    <a:solidFill>
                      <a:srgbClr val="92D050"/>
                    </a:solidFill>
                  </a:tcPr>
                </a:tc>
                <a:tc>
                  <a:txBody>
                    <a:bodyPr/>
                    <a:lstStyle/>
                    <a:p>
                      <a:pPr algn="ctr"/>
                      <a:r>
                        <a:rPr lang="en-US" sz="2400" dirty="0"/>
                        <a:t>24</a:t>
                      </a:r>
                    </a:p>
                  </a:txBody>
                  <a:tcPr>
                    <a:solidFill>
                      <a:srgbClr val="92D050"/>
                    </a:solidFill>
                  </a:tcPr>
                </a:tc>
                <a:tc>
                  <a:txBody>
                    <a:bodyPr/>
                    <a:lstStyle/>
                    <a:p>
                      <a:pPr algn="ctr"/>
                      <a:r>
                        <a:rPr lang="en-US" sz="2400" dirty="0"/>
                        <a:t>70</a:t>
                      </a:r>
                    </a:p>
                  </a:txBody>
                  <a:tcPr>
                    <a:solidFill>
                      <a:srgbClr val="92D050"/>
                    </a:solidFill>
                  </a:tcPr>
                </a:tc>
                <a:tc>
                  <a:txBody>
                    <a:bodyPr/>
                    <a:lstStyle/>
                    <a:p>
                      <a:pPr algn="ctr"/>
                      <a:r>
                        <a:rPr lang="fa-IR" sz="2400" dirty="0" err="1"/>
                        <a:t>اقا</a:t>
                      </a:r>
                      <a:endParaRPr lang="en-US" sz="2400" dirty="0"/>
                    </a:p>
                  </a:txBody>
                  <a:tcPr>
                    <a:solidFill>
                      <a:srgbClr val="92D050"/>
                    </a:solidFill>
                  </a:tcPr>
                </a:tc>
                <a:extLst>
                  <a:ext uri="{0D108BD9-81ED-4DB2-BD59-A6C34878D82A}">
                    <a16:rowId xmlns:a16="http://schemas.microsoft.com/office/drawing/2014/main" val="3402552661"/>
                  </a:ext>
                </a:extLst>
              </a:tr>
              <a:tr h="642075">
                <a:tc>
                  <a:txBody>
                    <a:bodyPr/>
                    <a:lstStyle/>
                    <a:p>
                      <a:pPr algn="ctr"/>
                      <a:r>
                        <a:rPr lang="en-US" sz="2400" dirty="0"/>
                        <a:t>35</a:t>
                      </a:r>
                    </a:p>
                  </a:txBody>
                  <a:tcPr>
                    <a:solidFill>
                      <a:schemeClr val="accent3">
                        <a:lumMod val="40000"/>
                        <a:lumOff val="60000"/>
                      </a:schemeClr>
                    </a:solidFill>
                  </a:tcPr>
                </a:tc>
                <a:tc>
                  <a:txBody>
                    <a:bodyPr/>
                    <a:lstStyle/>
                    <a:p>
                      <a:pPr algn="ctr"/>
                      <a:r>
                        <a:rPr lang="en-US" sz="2400" dirty="0"/>
                        <a:t>-</a:t>
                      </a:r>
                    </a:p>
                  </a:txBody>
                  <a:tcPr>
                    <a:solidFill>
                      <a:schemeClr val="accent3">
                        <a:lumMod val="40000"/>
                        <a:lumOff val="60000"/>
                      </a:schemeClr>
                    </a:solidFill>
                  </a:tcPr>
                </a:tc>
                <a:tc>
                  <a:txBody>
                    <a:bodyPr/>
                    <a:lstStyle/>
                    <a:p>
                      <a:pPr algn="ctr"/>
                      <a:r>
                        <a:rPr lang="en-US" sz="2400" dirty="0"/>
                        <a:t>1</a:t>
                      </a:r>
                    </a:p>
                  </a:txBody>
                  <a:tcPr>
                    <a:solidFill>
                      <a:schemeClr val="accent3">
                        <a:lumMod val="40000"/>
                        <a:lumOff val="60000"/>
                      </a:schemeClr>
                    </a:solidFill>
                  </a:tcPr>
                </a:tc>
                <a:tc>
                  <a:txBody>
                    <a:bodyPr/>
                    <a:lstStyle/>
                    <a:p>
                      <a:pPr algn="ctr"/>
                      <a:r>
                        <a:rPr lang="en-US" sz="2400" dirty="0"/>
                        <a:t>2.5</a:t>
                      </a:r>
                    </a:p>
                  </a:txBody>
                  <a:tcPr>
                    <a:solidFill>
                      <a:schemeClr val="accent3">
                        <a:lumMod val="40000"/>
                        <a:lumOff val="60000"/>
                      </a:schemeClr>
                    </a:solidFill>
                  </a:tcPr>
                </a:tc>
                <a:tc>
                  <a:txBody>
                    <a:bodyPr/>
                    <a:lstStyle/>
                    <a:p>
                      <a:pPr algn="ctr"/>
                      <a:r>
                        <a:rPr lang="en-US" sz="2400" dirty="0"/>
                        <a:t>24</a:t>
                      </a:r>
                    </a:p>
                  </a:txBody>
                  <a:tcPr>
                    <a:solidFill>
                      <a:schemeClr val="accent3">
                        <a:lumMod val="40000"/>
                        <a:lumOff val="60000"/>
                      </a:schemeClr>
                    </a:solidFill>
                  </a:tcPr>
                </a:tc>
                <a:tc>
                  <a:txBody>
                    <a:bodyPr/>
                    <a:lstStyle/>
                    <a:p>
                      <a:pPr algn="ctr"/>
                      <a:r>
                        <a:rPr lang="en-US" sz="2400" dirty="0"/>
                        <a:t>70</a:t>
                      </a:r>
                    </a:p>
                  </a:txBody>
                  <a:tcPr>
                    <a:solidFill>
                      <a:schemeClr val="accent3">
                        <a:lumMod val="40000"/>
                        <a:lumOff val="60000"/>
                      </a:schemeClr>
                    </a:solidFill>
                  </a:tcPr>
                </a:tc>
                <a:tc>
                  <a:txBody>
                    <a:bodyPr/>
                    <a:lstStyle/>
                    <a:p>
                      <a:pPr algn="ctr"/>
                      <a:r>
                        <a:rPr lang="fa-IR" sz="2400" dirty="0"/>
                        <a:t>خانم</a:t>
                      </a:r>
                      <a:endParaRPr lang="en-US" sz="2400" dirty="0"/>
                    </a:p>
                  </a:txBody>
                  <a:tcPr>
                    <a:solidFill>
                      <a:schemeClr val="accent3">
                        <a:lumMod val="40000"/>
                        <a:lumOff val="60000"/>
                      </a:schemeClr>
                    </a:solidFill>
                  </a:tcPr>
                </a:tc>
                <a:extLst>
                  <a:ext uri="{0D108BD9-81ED-4DB2-BD59-A6C34878D82A}">
                    <a16:rowId xmlns:a16="http://schemas.microsoft.com/office/drawing/2014/main" val="1456981308"/>
                  </a:ext>
                </a:extLst>
              </a:tr>
            </a:tbl>
          </a:graphicData>
        </a:graphic>
      </p:graphicFrame>
    </p:spTree>
    <p:extLst>
      <p:ext uri="{BB962C8B-B14F-4D97-AF65-F5344CB8AC3E}">
        <p14:creationId xmlns:p14="http://schemas.microsoft.com/office/powerpoint/2010/main" val="2305345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0CEFE322-E0FC-CF5E-C33D-197FBB51092B}"/>
              </a:ext>
            </a:extLst>
          </p:cNvPr>
          <p:cNvPicPr>
            <a:picLocks noGrp="1" noChangeAspect="1"/>
          </p:cNvPicPr>
          <p:nvPr>
            <p:ph/>
          </p:nvPr>
        </p:nvPicPr>
        <p:blipFill>
          <a:blip r:embed="rId2"/>
          <a:stretch>
            <a:fillRect/>
          </a:stretch>
        </p:blipFill>
        <p:spPr>
          <a:xfrm>
            <a:off x="826526" y="502444"/>
            <a:ext cx="10381631" cy="5853112"/>
          </a:xfrm>
          <a:prstGeom prst="rect">
            <a:avLst/>
          </a:prstGeom>
        </p:spPr>
      </p:pic>
    </p:spTree>
    <p:extLst>
      <p:ext uri="{BB962C8B-B14F-4D97-AF65-F5344CB8AC3E}">
        <p14:creationId xmlns:p14="http://schemas.microsoft.com/office/powerpoint/2010/main" val="67616614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12C23-CE5D-E125-21DC-B9631EE6F3AB}"/>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7CD6CD9-303A-E1E2-2058-7AD8B386D04C}"/>
              </a:ext>
            </a:extLst>
          </p:cNvPr>
          <p:cNvGraphicFramePr>
            <a:graphicFrameLocks noGrp="1"/>
          </p:cNvGraphicFramePr>
          <p:nvPr>
            <p:extLst>
              <p:ext uri="{D42A27DB-BD31-4B8C-83A1-F6EECF244321}">
                <p14:modId xmlns:p14="http://schemas.microsoft.com/office/powerpoint/2010/main" val="4073020224"/>
              </p:ext>
            </p:extLst>
          </p:nvPr>
        </p:nvGraphicFramePr>
        <p:xfrm>
          <a:off x="530942" y="1327355"/>
          <a:ext cx="11120284" cy="1455831"/>
        </p:xfrm>
        <a:graphic>
          <a:graphicData uri="http://schemas.openxmlformats.org/drawingml/2006/table">
            <a:tbl>
              <a:tblPr firstRow="1" bandRow="1">
                <a:tableStyleId>{5940675A-B579-460E-94D1-54222C63F5DA}</a:tableStyleId>
              </a:tblPr>
              <a:tblGrid>
                <a:gridCol w="1588612">
                  <a:extLst>
                    <a:ext uri="{9D8B030D-6E8A-4147-A177-3AD203B41FA5}">
                      <a16:colId xmlns:a16="http://schemas.microsoft.com/office/drawing/2014/main" val="1127596568"/>
                    </a:ext>
                  </a:extLst>
                </a:gridCol>
                <a:gridCol w="1588612">
                  <a:extLst>
                    <a:ext uri="{9D8B030D-6E8A-4147-A177-3AD203B41FA5}">
                      <a16:colId xmlns:a16="http://schemas.microsoft.com/office/drawing/2014/main" val="1665005687"/>
                    </a:ext>
                  </a:extLst>
                </a:gridCol>
                <a:gridCol w="1588612">
                  <a:extLst>
                    <a:ext uri="{9D8B030D-6E8A-4147-A177-3AD203B41FA5}">
                      <a16:colId xmlns:a16="http://schemas.microsoft.com/office/drawing/2014/main" val="3768460769"/>
                    </a:ext>
                  </a:extLst>
                </a:gridCol>
                <a:gridCol w="1588612">
                  <a:extLst>
                    <a:ext uri="{9D8B030D-6E8A-4147-A177-3AD203B41FA5}">
                      <a16:colId xmlns:a16="http://schemas.microsoft.com/office/drawing/2014/main" val="3490240702"/>
                    </a:ext>
                  </a:extLst>
                </a:gridCol>
                <a:gridCol w="1588612">
                  <a:extLst>
                    <a:ext uri="{9D8B030D-6E8A-4147-A177-3AD203B41FA5}">
                      <a16:colId xmlns:a16="http://schemas.microsoft.com/office/drawing/2014/main" val="2079626430"/>
                    </a:ext>
                  </a:extLst>
                </a:gridCol>
                <a:gridCol w="1588612">
                  <a:extLst>
                    <a:ext uri="{9D8B030D-6E8A-4147-A177-3AD203B41FA5}">
                      <a16:colId xmlns:a16="http://schemas.microsoft.com/office/drawing/2014/main" val="625342123"/>
                    </a:ext>
                  </a:extLst>
                </a:gridCol>
                <a:gridCol w="1588612">
                  <a:extLst>
                    <a:ext uri="{9D8B030D-6E8A-4147-A177-3AD203B41FA5}">
                      <a16:colId xmlns:a16="http://schemas.microsoft.com/office/drawing/2014/main" val="229227464"/>
                    </a:ext>
                  </a:extLst>
                </a:gridCol>
              </a:tblGrid>
              <a:tr h="485277">
                <a:tc>
                  <a:txBody>
                    <a:bodyPr/>
                    <a:lstStyle/>
                    <a:p>
                      <a:pPr algn="ctr"/>
                      <a:r>
                        <a:rPr lang="en-US" sz="2400" dirty="0" err="1"/>
                        <a:t>Feritin</a:t>
                      </a:r>
                      <a:endParaRPr lang="en-US" sz="2400" dirty="0"/>
                    </a:p>
                  </a:txBody>
                  <a:tcPr/>
                </a:tc>
                <a:tc>
                  <a:txBody>
                    <a:bodyPr/>
                    <a:lstStyle/>
                    <a:p>
                      <a:pPr algn="ctr"/>
                      <a:r>
                        <a:rPr lang="en-US" sz="2400" dirty="0"/>
                        <a:t>Other Hb</a:t>
                      </a:r>
                    </a:p>
                  </a:txBody>
                  <a:tcPr/>
                </a:tc>
                <a:tc>
                  <a:txBody>
                    <a:bodyPr/>
                    <a:lstStyle/>
                    <a:p>
                      <a:pPr algn="ctr"/>
                      <a:r>
                        <a:rPr lang="en-US" sz="2400" dirty="0"/>
                        <a:t>Hb F</a:t>
                      </a:r>
                    </a:p>
                  </a:txBody>
                  <a:tcPr/>
                </a:tc>
                <a:tc>
                  <a:txBody>
                    <a:bodyPr/>
                    <a:lstStyle/>
                    <a:p>
                      <a:pPr algn="ctr"/>
                      <a:r>
                        <a:rPr lang="en-US" sz="2400" dirty="0"/>
                        <a:t>Hb A2</a:t>
                      </a:r>
                    </a:p>
                  </a:txBody>
                  <a:tcPr/>
                </a:tc>
                <a:tc>
                  <a:txBody>
                    <a:bodyPr/>
                    <a:lstStyle/>
                    <a:p>
                      <a:pPr algn="ctr"/>
                      <a:r>
                        <a:rPr lang="en-US" sz="2400" dirty="0"/>
                        <a:t>MCH</a:t>
                      </a:r>
                    </a:p>
                  </a:txBody>
                  <a:tcPr/>
                </a:tc>
                <a:tc>
                  <a:txBody>
                    <a:bodyPr/>
                    <a:lstStyle/>
                    <a:p>
                      <a:pPr algn="ctr"/>
                      <a:r>
                        <a:rPr lang="en-US" sz="2400" dirty="0"/>
                        <a:t>MCV</a:t>
                      </a:r>
                    </a:p>
                  </a:txBody>
                  <a:tcPr/>
                </a:tc>
                <a:tc>
                  <a:txBody>
                    <a:bodyPr/>
                    <a:lstStyle/>
                    <a:p>
                      <a:pPr algn="ctr"/>
                      <a:r>
                        <a:rPr lang="fa-IR" sz="2400" dirty="0"/>
                        <a:t>پرخطر</a:t>
                      </a:r>
                      <a:endParaRPr lang="en-US" sz="2400" dirty="0"/>
                    </a:p>
                  </a:txBody>
                  <a:tcPr>
                    <a:solidFill>
                      <a:srgbClr val="FF0000"/>
                    </a:solidFill>
                  </a:tcPr>
                </a:tc>
                <a:extLst>
                  <a:ext uri="{0D108BD9-81ED-4DB2-BD59-A6C34878D82A}">
                    <a16:rowId xmlns:a16="http://schemas.microsoft.com/office/drawing/2014/main" val="432917670"/>
                  </a:ext>
                </a:extLst>
              </a:tr>
              <a:tr h="485277">
                <a:tc>
                  <a:txBody>
                    <a:bodyPr/>
                    <a:lstStyle/>
                    <a:p>
                      <a:pPr algn="ctr"/>
                      <a:r>
                        <a:rPr lang="en-US" sz="2400" dirty="0"/>
                        <a:t>35</a:t>
                      </a:r>
                    </a:p>
                  </a:txBody>
                  <a:tcPr>
                    <a:solidFill>
                      <a:srgbClr val="FFFF00"/>
                    </a:solidFill>
                  </a:tcPr>
                </a:tc>
                <a:tc>
                  <a:txBody>
                    <a:bodyPr/>
                    <a:lstStyle/>
                    <a:p>
                      <a:pPr algn="ctr"/>
                      <a:r>
                        <a:rPr lang="en-US" sz="2400" dirty="0"/>
                        <a:t>-</a:t>
                      </a:r>
                    </a:p>
                  </a:txBody>
                  <a:tcPr>
                    <a:solidFill>
                      <a:srgbClr val="FFFF00"/>
                    </a:solidFill>
                  </a:tcPr>
                </a:tc>
                <a:tc>
                  <a:txBody>
                    <a:bodyPr/>
                    <a:lstStyle/>
                    <a:p>
                      <a:pPr algn="ctr"/>
                      <a:r>
                        <a:rPr lang="en-US" sz="2400" dirty="0"/>
                        <a:t>2</a:t>
                      </a:r>
                    </a:p>
                  </a:txBody>
                  <a:tcPr>
                    <a:solidFill>
                      <a:srgbClr val="FFFF00"/>
                    </a:solidFill>
                  </a:tcPr>
                </a:tc>
                <a:tc>
                  <a:txBody>
                    <a:bodyPr/>
                    <a:lstStyle/>
                    <a:p>
                      <a:pPr algn="ctr"/>
                      <a:r>
                        <a:rPr lang="en-US" sz="2400" dirty="0"/>
                        <a:t>3.</a:t>
                      </a:r>
                      <a:r>
                        <a:rPr lang="fa-IR" sz="2400" dirty="0"/>
                        <a:t>3</a:t>
                      </a:r>
                      <a:endParaRPr lang="en-US" sz="2400" dirty="0"/>
                    </a:p>
                  </a:txBody>
                  <a:tcPr>
                    <a:solidFill>
                      <a:srgbClr val="FFC000"/>
                    </a:solidFill>
                  </a:tcPr>
                </a:tc>
                <a:tc>
                  <a:txBody>
                    <a:bodyPr/>
                    <a:lstStyle/>
                    <a:p>
                      <a:pPr algn="ctr"/>
                      <a:r>
                        <a:rPr lang="en-US" sz="2400" dirty="0"/>
                        <a:t>22</a:t>
                      </a:r>
                    </a:p>
                  </a:txBody>
                  <a:tcPr>
                    <a:solidFill>
                      <a:srgbClr val="FFFF00"/>
                    </a:solidFill>
                  </a:tcPr>
                </a:tc>
                <a:tc>
                  <a:txBody>
                    <a:bodyPr/>
                    <a:lstStyle/>
                    <a:p>
                      <a:pPr algn="ctr"/>
                      <a:r>
                        <a:rPr lang="en-US" sz="2400" dirty="0"/>
                        <a:t>70</a:t>
                      </a:r>
                    </a:p>
                  </a:txBody>
                  <a:tcPr>
                    <a:solidFill>
                      <a:srgbClr val="FFFF00"/>
                    </a:solidFill>
                  </a:tcPr>
                </a:tc>
                <a:tc>
                  <a:txBody>
                    <a:bodyPr/>
                    <a:lstStyle/>
                    <a:p>
                      <a:pPr algn="ctr"/>
                      <a:r>
                        <a:rPr lang="fa-IR" sz="2400" dirty="0" err="1"/>
                        <a:t>اقا</a:t>
                      </a:r>
                      <a:endParaRPr lang="en-US" sz="2400" dirty="0"/>
                    </a:p>
                  </a:txBody>
                  <a:tcPr>
                    <a:solidFill>
                      <a:srgbClr val="FFFF00"/>
                    </a:solidFill>
                  </a:tcPr>
                </a:tc>
                <a:extLst>
                  <a:ext uri="{0D108BD9-81ED-4DB2-BD59-A6C34878D82A}">
                    <a16:rowId xmlns:a16="http://schemas.microsoft.com/office/drawing/2014/main" val="3402552661"/>
                  </a:ext>
                </a:extLst>
              </a:tr>
              <a:tr h="485277">
                <a:tc>
                  <a:txBody>
                    <a:bodyPr/>
                    <a:lstStyle/>
                    <a:p>
                      <a:pPr algn="ctr"/>
                      <a:r>
                        <a:rPr lang="en-US" sz="2400" dirty="0"/>
                        <a:t>52</a:t>
                      </a:r>
                    </a:p>
                  </a:txBody>
                  <a:tcPr>
                    <a:solidFill>
                      <a:srgbClr val="92D050"/>
                    </a:solidFill>
                  </a:tcPr>
                </a:tc>
                <a:tc>
                  <a:txBody>
                    <a:bodyPr/>
                    <a:lstStyle/>
                    <a:p>
                      <a:pPr algn="ctr"/>
                      <a:r>
                        <a:rPr lang="en-US" sz="2400" dirty="0"/>
                        <a:t>-</a:t>
                      </a:r>
                    </a:p>
                  </a:txBody>
                  <a:tcPr>
                    <a:solidFill>
                      <a:srgbClr val="92D050"/>
                    </a:solidFill>
                  </a:tcPr>
                </a:tc>
                <a:tc>
                  <a:txBody>
                    <a:bodyPr/>
                    <a:lstStyle/>
                    <a:p>
                      <a:pPr algn="ctr"/>
                      <a:r>
                        <a:rPr lang="en-US" sz="2400" dirty="0"/>
                        <a:t>1</a:t>
                      </a:r>
                    </a:p>
                  </a:txBody>
                  <a:tcPr>
                    <a:solidFill>
                      <a:srgbClr val="92D050"/>
                    </a:solidFill>
                  </a:tcPr>
                </a:tc>
                <a:tc>
                  <a:txBody>
                    <a:bodyPr/>
                    <a:lstStyle/>
                    <a:p>
                      <a:pPr algn="ctr"/>
                      <a:r>
                        <a:rPr lang="en-US" sz="2400" dirty="0"/>
                        <a:t>2.5</a:t>
                      </a:r>
                    </a:p>
                  </a:txBody>
                  <a:tcPr>
                    <a:solidFill>
                      <a:srgbClr val="92D050"/>
                    </a:solidFill>
                  </a:tcPr>
                </a:tc>
                <a:tc>
                  <a:txBody>
                    <a:bodyPr/>
                    <a:lstStyle/>
                    <a:p>
                      <a:pPr algn="ctr"/>
                      <a:r>
                        <a:rPr lang="en-US" sz="2400" dirty="0"/>
                        <a:t>20</a:t>
                      </a:r>
                    </a:p>
                  </a:txBody>
                  <a:tcPr>
                    <a:solidFill>
                      <a:srgbClr val="92D050"/>
                    </a:solidFill>
                  </a:tcPr>
                </a:tc>
                <a:tc>
                  <a:txBody>
                    <a:bodyPr/>
                    <a:lstStyle/>
                    <a:p>
                      <a:pPr algn="ctr"/>
                      <a:r>
                        <a:rPr lang="en-US" sz="2400" dirty="0"/>
                        <a:t>70</a:t>
                      </a:r>
                    </a:p>
                  </a:txBody>
                  <a:tcPr>
                    <a:solidFill>
                      <a:srgbClr val="92D050"/>
                    </a:solidFill>
                  </a:tcPr>
                </a:tc>
                <a:tc>
                  <a:txBody>
                    <a:bodyPr/>
                    <a:lstStyle/>
                    <a:p>
                      <a:pPr algn="ctr"/>
                      <a:r>
                        <a:rPr lang="fa-IR" sz="2400" dirty="0"/>
                        <a:t>خانم</a:t>
                      </a:r>
                      <a:endParaRPr lang="en-US" sz="2400" dirty="0"/>
                    </a:p>
                  </a:txBody>
                  <a:tcPr>
                    <a:solidFill>
                      <a:srgbClr val="92D050"/>
                    </a:solidFill>
                  </a:tcPr>
                </a:tc>
                <a:extLst>
                  <a:ext uri="{0D108BD9-81ED-4DB2-BD59-A6C34878D82A}">
                    <a16:rowId xmlns:a16="http://schemas.microsoft.com/office/drawing/2014/main" val="1456981308"/>
                  </a:ext>
                </a:extLst>
              </a:tr>
            </a:tbl>
          </a:graphicData>
        </a:graphic>
      </p:graphicFrame>
      <p:graphicFrame>
        <p:nvGraphicFramePr>
          <p:cNvPr id="3" name="Table 2">
            <a:extLst>
              <a:ext uri="{FF2B5EF4-FFF2-40B4-BE49-F238E27FC236}">
                <a16:creationId xmlns:a16="http://schemas.microsoft.com/office/drawing/2014/main" id="{48C2EA24-3BF4-0747-13E6-CC596702C4DC}"/>
              </a:ext>
            </a:extLst>
          </p:cNvPr>
          <p:cNvGraphicFramePr>
            <a:graphicFrameLocks noGrp="1"/>
          </p:cNvGraphicFramePr>
          <p:nvPr>
            <p:extLst>
              <p:ext uri="{D42A27DB-BD31-4B8C-83A1-F6EECF244321}">
                <p14:modId xmlns:p14="http://schemas.microsoft.com/office/powerpoint/2010/main" val="1526357428"/>
              </p:ext>
            </p:extLst>
          </p:nvPr>
        </p:nvGraphicFramePr>
        <p:xfrm>
          <a:off x="530941" y="3733800"/>
          <a:ext cx="11120284" cy="1371600"/>
        </p:xfrm>
        <a:graphic>
          <a:graphicData uri="http://schemas.openxmlformats.org/drawingml/2006/table">
            <a:tbl>
              <a:tblPr firstRow="1" bandRow="1">
                <a:tableStyleId>{5940675A-B579-460E-94D1-54222C63F5DA}</a:tableStyleId>
              </a:tblPr>
              <a:tblGrid>
                <a:gridCol w="1588612">
                  <a:extLst>
                    <a:ext uri="{9D8B030D-6E8A-4147-A177-3AD203B41FA5}">
                      <a16:colId xmlns:a16="http://schemas.microsoft.com/office/drawing/2014/main" val="1127596568"/>
                    </a:ext>
                  </a:extLst>
                </a:gridCol>
                <a:gridCol w="1588612">
                  <a:extLst>
                    <a:ext uri="{9D8B030D-6E8A-4147-A177-3AD203B41FA5}">
                      <a16:colId xmlns:a16="http://schemas.microsoft.com/office/drawing/2014/main" val="1665005687"/>
                    </a:ext>
                  </a:extLst>
                </a:gridCol>
                <a:gridCol w="1588612">
                  <a:extLst>
                    <a:ext uri="{9D8B030D-6E8A-4147-A177-3AD203B41FA5}">
                      <a16:colId xmlns:a16="http://schemas.microsoft.com/office/drawing/2014/main" val="3768460769"/>
                    </a:ext>
                  </a:extLst>
                </a:gridCol>
                <a:gridCol w="1588612">
                  <a:extLst>
                    <a:ext uri="{9D8B030D-6E8A-4147-A177-3AD203B41FA5}">
                      <a16:colId xmlns:a16="http://schemas.microsoft.com/office/drawing/2014/main" val="3490240702"/>
                    </a:ext>
                  </a:extLst>
                </a:gridCol>
                <a:gridCol w="1588612">
                  <a:extLst>
                    <a:ext uri="{9D8B030D-6E8A-4147-A177-3AD203B41FA5}">
                      <a16:colId xmlns:a16="http://schemas.microsoft.com/office/drawing/2014/main" val="2079626430"/>
                    </a:ext>
                  </a:extLst>
                </a:gridCol>
                <a:gridCol w="1588612">
                  <a:extLst>
                    <a:ext uri="{9D8B030D-6E8A-4147-A177-3AD203B41FA5}">
                      <a16:colId xmlns:a16="http://schemas.microsoft.com/office/drawing/2014/main" val="625342123"/>
                    </a:ext>
                  </a:extLst>
                </a:gridCol>
                <a:gridCol w="1588612">
                  <a:extLst>
                    <a:ext uri="{9D8B030D-6E8A-4147-A177-3AD203B41FA5}">
                      <a16:colId xmlns:a16="http://schemas.microsoft.com/office/drawing/2014/main" val="229227464"/>
                    </a:ext>
                  </a:extLst>
                </a:gridCol>
              </a:tblGrid>
              <a:tr h="370840">
                <a:tc>
                  <a:txBody>
                    <a:bodyPr/>
                    <a:lstStyle/>
                    <a:p>
                      <a:pPr algn="ctr"/>
                      <a:r>
                        <a:rPr lang="en-US" sz="2400" dirty="0" err="1"/>
                        <a:t>Feritin</a:t>
                      </a:r>
                      <a:endParaRPr lang="en-US" sz="2400" dirty="0"/>
                    </a:p>
                  </a:txBody>
                  <a:tcPr/>
                </a:tc>
                <a:tc>
                  <a:txBody>
                    <a:bodyPr/>
                    <a:lstStyle/>
                    <a:p>
                      <a:pPr algn="ctr"/>
                      <a:r>
                        <a:rPr lang="en-US" sz="2400" dirty="0"/>
                        <a:t>Other Hb</a:t>
                      </a:r>
                    </a:p>
                  </a:txBody>
                  <a:tcPr/>
                </a:tc>
                <a:tc>
                  <a:txBody>
                    <a:bodyPr/>
                    <a:lstStyle/>
                    <a:p>
                      <a:pPr algn="ctr"/>
                      <a:r>
                        <a:rPr lang="en-US" sz="2400" dirty="0"/>
                        <a:t>Hb F</a:t>
                      </a:r>
                    </a:p>
                  </a:txBody>
                  <a:tcPr/>
                </a:tc>
                <a:tc>
                  <a:txBody>
                    <a:bodyPr/>
                    <a:lstStyle/>
                    <a:p>
                      <a:pPr algn="ctr"/>
                      <a:r>
                        <a:rPr lang="en-US" sz="2400" dirty="0"/>
                        <a:t>Hb A2</a:t>
                      </a:r>
                    </a:p>
                  </a:txBody>
                  <a:tcPr/>
                </a:tc>
                <a:tc>
                  <a:txBody>
                    <a:bodyPr/>
                    <a:lstStyle/>
                    <a:p>
                      <a:pPr algn="ctr"/>
                      <a:r>
                        <a:rPr lang="en-US" sz="2400" dirty="0"/>
                        <a:t>MCH</a:t>
                      </a:r>
                    </a:p>
                  </a:txBody>
                  <a:tcPr/>
                </a:tc>
                <a:tc>
                  <a:txBody>
                    <a:bodyPr/>
                    <a:lstStyle/>
                    <a:p>
                      <a:pPr algn="ctr"/>
                      <a:r>
                        <a:rPr lang="en-US" sz="2400" dirty="0"/>
                        <a:t>MCV</a:t>
                      </a:r>
                    </a:p>
                  </a:txBody>
                  <a:tcPr/>
                </a:tc>
                <a:tc>
                  <a:txBody>
                    <a:bodyPr/>
                    <a:lstStyle/>
                    <a:p>
                      <a:pPr algn="ctr"/>
                      <a:r>
                        <a:rPr lang="fa-IR" sz="2400" dirty="0"/>
                        <a:t>کم خطر</a:t>
                      </a:r>
                      <a:endParaRPr lang="en-US" sz="2400" dirty="0"/>
                    </a:p>
                  </a:txBody>
                  <a:tcPr>
                    <a:solidFill>
                      <a:srgbClr val="92D050"/>
                    </a:solidFill>
                  </a:tcPr>
                </a:tc>
                <a:extLst>
                  <a:ext uri="{0D108BD9-81ED-4DB2-BD59-A6C34878D82A}">
                    <a16:rowId xmlns:a16="http://schemas.microsoft.com/office/drawing/2014/main" val="432917670"/>
                  </a:ext>
                </a:extLst>
              </a:tr>
              <a:tr h="370840">
                <a:tc>
                  <a:txBody>
                    <a:bodyPr/>
                    <a:lstStyle/>
                    <a:p>
                      <a:pPr algn="ctr"/>
                      <a:r>
                        <a:rPr lang="en-US" sz="2400" dirty="0"/>
                        <a:t>40</a:t>
                      </a:r>
                    </a:p>
                  </a:txBody>
                  <a:tcPr>
                    <a:solidFill>
                      <a:srgbClr val="FFFF00"/>
                    </a:solidFill>
                  </a:tcPr>
                </a:tc>
                <a:tc>
                  <a:txBody>
                    <a:bodyPr/>
                    <a:lstStyle/>
                    <a:p>
                      <a:pPr algn="ctr"/>
                      <a:r>
                        <a:rPr lang="en-US" sz="2400" dirty="0"/>
                        <a:t>-</a:t>
                      </a:r>
                    </a:p>
                  </a:txBody>
                  <a:tcPr>
                    <a:solidFill>
                      <a:srgbClr val="FFFF00"/>
                    </a:solidFill>
                  </a:tcPr>
                </a:tc>
                <a:tc>
                  <a:txBody>
                    <a:bodyPr/>
                    <a:lstStyle/>
                    <a:p>
                      <a:pPr algn="ctr"/>
                      <a:r>
                        <a:rPr lang="en-US" sz="2400" dirty="0"/>
                        <a:t>2</a:t>
                      </a:r>
                    </a:p>
                  </a:txBody>
                  <a:tcPr>
                    <a:solidFill>
                      <a:srgbClr val="FFFF00"/>
                    </a:solidFill>
                  </a:tcPr>
                </a:tc>
                <a:tc>
                  <a:txBody>
                    <a:bodyPr/>
                    <a:lstStyle/>
                    <a:p>
                      <a:pPr algn="ctr"/>
                      <a:r>
                        <a:rPr lang="en-US" sz="2400" dirty="0"/>
                        <a:t>5</a:t>
                      </a:r>
                    </a:p>
                  </a:txBody>
                  <a:tcPr>
                    <a:solidFill>
                      <a:srgbClr val="FFC000"/>
                    </a:solidFill>
                  </a:tcPr>
                </a:tc>
                <a:tc>
                  <a:txBody>
                    <a:bodyPr/>
                    <a:lstStyle/>
                    <a:p>
                      <a:pPr algn="ctr"/>
                      <a:r>
                        <a:rPr lang="fa-IR" sz="2400" dirty="0"/>
                        <a:t>22</a:t>
                      </a:r>
                      <a:endParaRPr lang="en-US" sz="2400" dirty="0"/>
                    </a:p>
                  </a:txBody>
                  <a:tcPr>
                    <a:solidFill>
                      <a:srgbClr val="FFFF00"/>
                    </a:solidFill>
                  </a:tcPr>
                </a:tc>
                <a:tc>
                  <a:txBody>
                    <a:bodyPr/>
                    <a:lstStyle/>
                    <a:p>
                      <a:pPr algn="ctr"/>
                      <a:r>
                        <a:rPr lang="en-US" sz="2400" dirty="0"/>
                        <a:t>70</a:t>
                      </a:r>
                    </a:p>
                  </a:txBody>
                  <a:tcPr>
                    <a:solidFill>
                      <a:srgbClr val="FFFF00"/>
                    </a:solidFill>
                  </a:tcPr>
                </a:tc>
                <a:tc>
                  <a:txBody>
                    <a:bodyPr/>
                    <a:lstStyle/>
                    <a:p>
                      <a:pPr algn="ctr"/>
                      <a:r>
                        <a:rPr lang="fa-IR" sz="2400" dirty="0" err="1"/>
                        <a:t>اقا</a:t>
                      </a:r>
                      <a:endParaRPr lang="en-US" sz="2400" dirty="0"/>
                    </a:p>
                  </a:txBody>
                  <a:tcPr>
                    <a:solidFill>
                      <a:srgbClr val="FFFF00"/>
                    </a:solidFill>
                  </a:tcPr>
                </a:tc>
                <a:extLst>
                  <a:ext uri="{0D108BD9-81ED-4DB2-BD59-A6C34878D82A}">
                    <a16:rowId xmlns:a16="http://schemas.microsoft.com/office/drawing/2014/main" val="3402552661"/>
                  </a:ext>
                </a:extLst>
              </a:tr>
              <a:tr h="370840">
                <a:tc>
                  <a:txBody>
                    <a:bodyPr/>
                    <a:lstStyle/>
                    <a:p>
                      <a:pPr algn="ctr"/>
                      <a:r>
                        <a:rPr lang="en-US" sz="2400" dirty="0"/>
                        <a:t>32</a:t>
                      </a:r>
                    </a:p>
                  </a:txBody>
                  <a:tcPr>
                    <a:solidFill>
                      <a:srgbClr val="92D050"/>
                    </a:solidFill>
                  </a:tcPr>
                </a:tc>
                <a:tc>
                  <a:txBody>
                    <a:bodyPr/>
                    <a:lstStyle/>
                    <a:p>
                      <a:pPr algn="ctr"/>
                      <a:r>
                        <a:rPr lang="en-US" sz="2400" dirty="0"/>
                        <a:t>-</a:t>
                      </a:r>
                    </a:p>
                  </a:txBody>
                  <a:tcPr>
                    <a:solidFill>
                      <a:srgbClr val="92D050"/>
                    </a:solidFill>
                  </a:tcPr>
                </a:tc>
                <a:tc>
                  <a:txBody>
                    <a:bodyPr/>
                    <a:lstStyle/>
                    <a:p>
                      <a:pPr algn="ctr"/>
                      <a:r>
                        <a:rPr lang="en-US" sz="2400" dirty="0"/>
                        <a:t>2</a:t>
                      </a:r>
                    </a:p>
                  </a:txBody>
                  <a:tcPr>
                    <a:solidFill>
                      <a:srgbClr val="92D050"/>
                    </a:solidFill>
                  </a:tcPr>
                </a:tc>
                <a:tc>
                  <a:txBody>
                    <a:bodyPr/>
                    <a:lstStyle/>
                    <a:p>
                      <a:pPr algn="ctr"/>
                      <a:r>
                        <a:rPr lang="en-US" sz="2400" dirty="0"/>
                        <a:t>2.5</a:t>
                      </a:r>
                    </a:p>
                  </a:txBody>
                  <a:tcPr>
                    <a:solidFill>
                      <a:srgbClr val="92D050"/>
                    </a:solidFill>
                  </a:tcPr>
                </a:tc>
                <a:tc>
                  <a:txBody>
                    <a:bodyPr/>
                    <a:lstStyle/>
                    <a:p>
                      <a:pPr algn="ctr"/>
                      <a:r>
                        <a:rPr lang="en-US" sz="2400" dirty="0"/>
                        <a:t>27</a:t>
                      </a:r>
                    </a:p>
                  </a:txBody>
                  <a:tcPr>
                    <a:solidFill>
                      <a:srgbClr val="92D050"/>
                    </a:solidFill>
                  </a:tcPr>
                </a:tc>
                <a:tc>
                  <a:txBody>
                    <a:bodyPr/>
                    <a:lstStyle/>
                    <a:p>
                      <a:pPr algn="ctr"/>
                      <a:r>
                        <a:rPr lang="en-US" sz="2400" dirty="0"/>
                        <a:t>78</a:t>
                      </a:r>
                    </a:p>
                  </a:txBody>
                  <a:tcPr>
                    <a:solidFill>
                      <a:srgbClr val="92D050"/>
                    </a:solidFill>
                  </a:tcPr>
                </a:tc>
                <a:tc>
                  <a:txBody>
                    <a:bodyPr/>
                    <a:lstStyle/>
                    <a:p>
                      <a:pPr algn="ctr"/>
                      <a:r>
                        <a:rPr lang="fa-IR" sz="2400" dirty="0"/>
                        <a:t>خانم</a:t>
                      </a:r>
                      <a:endParaRPr lang="en-US" sz="2400" dirty="0"/>
                    </a:p>
                  </a:txBody>
                  <a:tcPr>
                    <a:solidFill>
                      <a:srgbClr val="92D050"/>
                    </a:solidFill>
                  </a:tcPr>
                </a:tc>
                <a:extLst>
                  <a:ext uri="{0D108BD9-81ED-4DB2-BD59-A6C34878D82A}">
                    <a16:rowId xmlns:a16="http://schemas.microsoft.com/office/drawing/2014/main" val="1456981308"/>
                  </a:ext>
                </a:extLst>
              </a:tr>
            </a:tbl>
          </a:graphicData>
        </a:graphic>
      </p:graphicFrame>
    </p:spTree>
    <p:extLst>
      <p:ext uri="{BB962C8B-B14F-4D97-AF65-F5344CB8AC3E}">
        <p14:creationId xmlns:p14="http://schemas.microsoft.com/office/powerpoint/2010/main" val="31083011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B87952-3D5A-34DD-D3FD-795EDB0AE22B}"/>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816BDD57-85B0-2D8B-97B3-C63609A27CC0}"/>
              </a:ext>
            </a:extLst>
          </p:cNvPr>
          <p:cNvGraphicFramePr>
            <a:graphicFrameLocks noGrp="1"/>
          </p:cNvGraphicFramePr>
          <p:nvPr>
            <p:extLst>
              <p:ext uri="{D42A27DB-BD31-4B8C-83A1-F6EECF244321}">
                <p14:modId xmlns:p14="http://schemas.microsoft.com/office/powerpoint/2010/main" val="901716584"/>
              </p:ext>
            </p:extLst>
          </p:nvPr>
        </p:nvGraphicFramePr>
        <p:xfrm>
          <a:off x="422788" y="1670665"/>
          <a:ext cx="11336591" cy="2103120"/>
        </p:xfrm>
        <a:graphic>
          <a:graphicData uri="http://schemas.openxmlformats.org/drawingml/2006/table">
            <a:tbl>
              <a:tblPr firstRow="1" bandRow="1">
                <a:tableStyleId>{5940675A-B579-460E-94D1-54222C63F5DA}</a:tableStyleId>
              </a:tblPr>
              <a:tblGrid>
                <a:gridCol w="1619513">
                  <a:extLst>
                    <a:ext uri="{9D8B030D-6E8A-4147-A177-3AD203B41FA5}">
                      <a16:colId xmlns:a16="http://schemas.microsoft.com/office/drawing/2014/main" val="1127596568"/>
                    </a:ext>
                  </a:extLst>
                </a:gridCol>
                <a:gridCol w="1619513">
                  <a:extLst>
                    <a:ext uri="{9D8B030D-6E8A-4147-A177-3AD203B41FA5}">
                      <a16:colId xmlns:a16="http://schemas.microsoft.com/office/drawing/2014/main" val="1665005687"/>
                    </a:ext>
                  </a:extLst>
                </a:gridCol>
                <a:gridCol w="1619513">
                  <a:extLst>
                    <a:ext uri="{9D8B030D-6E8A-4147-A177-3AD203B41FA5}">
                      <a16:colId xmlns:a16="http://schemas.microsoft.com/office/drawing/2014/main" val="3768460769"/>
                    </a:ext>
                  </a:extLst>
                </a:gridCol>
                <a:gridCol w="1619513">
                  <a:extLst>
                    <a:ext uri="{9D8B030D-6E8A-4147-A177-3AD203B41FA5}">
                      <a16:colId xmlns:a16="http://schemas.microsoft.com/office/drawing/2014/main" val="3490240702"/>
                    </a:ext>
                  </a:extLst>
                </a:gridCol>
                <a:gridCol w="1619513">
                  <a:extLst>
                    <a:ext uri="{9D8B030D-6E8A-4147-A177-3AD203B41FA5}">
                      <a16:colId xmlns:a16="http://schemas.microsoft.com/office/drawing/2014/main" val="2079626430"/>
                    </a:ext>
                  </a:extLst>
                </a:gridCol>
                <a:gridCol w="1619513">
                  <a:extLst>
                    <a:ext uri="{9D8B030D-6E8A-4147-A177-3AD203B41FA5}">
                      <a16:colId xmlns:a16="http://schemas.microsoft.com/office/drawing/2014/main" val="625342123"/>
                    </a:ext>
                  </a:extLst>
                </a:gridCol>
                <a:gridCol w="1619513">
                  <a:extLst>
                    <a:ext uri="{9D8B030D-6E8A-4147-A177-3AD203B41FA5}">
                      <a16:colId xmlns:a16="http://schemas.microsoft.com/office/drawing/2014/main" val="229227464"/>
                    </a:ext>
                  </a:extLst>
                </a:gridCol>
              </a:tblGrid>
              <a:tr h="527992">
                <a:tc>
                  <a:txBody>
                    <a:bodyPr/>
                    <a:lstStyle/>
                    <a:p>
                      <a:pPr algn="ctr"/>
                      <a:r>
                        <a:rPr lang="en-US" sz="2400" dirty="0" err="1"/>
                        <a:t>Feritin</a:t>
                      </a:r>
                      <a:endParaRPr lang="en-US" sz="2400" dirty="0"/>
                    </a:p>
                  </a:txBody>
                  <a:tcPr/>
                </a:tc>
                <a:tc>
                  <a:txBody>
                    <a:bodyPr/>
                    <a:lstStyle/>
                    <a:p>
                      <a:pPr algn="ctr"/>
                      <a:r>
                        <a:rPr lang="en-US" sz="2400" dirty="0"/>
                        <a:t>Other Hb</a:t>
                      </a:r>
                    </a:p>
                  </a:txBody>
                  <a:tcPr/>
                </a:tc>
                <a:tc>
                  <a:txBody>
                    <a:bodyPr/>
                    <a:lstStyle/>
                    <a:p>
                      <a:pPr algn="ctr"/>
                      <a:r>
                        <a:rPr lang="en-US" sz="2400" dirty="0"/>
                        <a:t>Hb F</a:t>
                      </a:r>
                    </a:p>
                  </a:txBody>
                  <a:tcPr/>
                </a:tc>
                <a:tc>
                  <a:txBody>
                    <a:bodyPr/>
                    <a:lstStyle/>
                    <a:p>
                      <a:pPr algn="ctr"/>
                      <a:r>
                        <a:rPr lang="en-US" sz="2400" dirty="0"/>
                        <a:t>Hb A2</a:t>
                      </a:r>
                    </a:p>
                  </a:txBody>
                  <a:tcPr/>
                </a:tc>
                <a:tc>
                  <a:txBody>
                    <a:bodyPr/>
                    <a:lstStyle/>
                    <a:p>
                      <a:pPr algn="ctr"/>
                      <a:r>
                        <a:rPr lang="en-US" sz="2400" dirty="0"/>
                        <a:t>MCH</a:t>
                      </a:r>
                    </a:p>
                  </a:txBody>
                  <a:tcPr/>
                </a:tc>
                <a:tc>
                  <a:txBody>
                    <a:bodyPr/>
                    <a:lstStyle/>
                    <a:p>
                      <a:pPr algn="ctr"/>
                      <a:r>
                        <a:rPr lang="en-US" sz="2400" dirty="0"/>
                        <a:t>MCV</a:t>
                      </a:r>
                    </a:p>
                  </a:txBody>
                  <a:tcPr/>
                </a:tc>
                <a:tc>
                  <a:txBody>
                    <a:bodyPr/>
                    <a:lstStyle/>
                    <a:p>
                      <a:pPr algn="ctr"/>
                      <a:r>
                        <a:rPr lang="fa-IR" sz="2400" dirty="0"/>
                        <a:t>ارجاع به </a:t>
                      </a:r>
                      <a:r>
                        <a:rPr lang="fa-IR" sz="2400" dirty="0" err="1"/>
                        <a:t>هماتولوزیست</a:t>
                      </a:r>
                      <a:endParaRPr lang="en-US" sz="2400" dirty="0"/>
                    </a:p>
                  </a:txBody>
                  <a:tcPr>
                    <a:solidFill>
                      <a:srgbClr val="FF0000"/>
                    </a:solidFill>
                  </a:tcPr>
                </a:tc>
                <a:extLst>
                  <a:ext uri="{0D108BD9-81ED-4DB2-BD59-A6C34878D82A}">
                    <a16:rowId xmlns:a16="http://schemas.microsoft.com/office/drawing/2014/main" val="432917670"/>
                  </a:ext>
                </a:extLst>
              </a:tr>
              <a:tr h="370840">
                <a:tc>
                  <a:txBody>
                    <a:bodyPr/>
                    <a:lstStyle/>
                    <a:p>
                      <a:pPr algn="ctr"/>
                      <a:r>
                        <a:rPr lang="en-US" sz="2400" dirty="0"/>
                        <a:t>35</a:t>
                      </a:r>
                    </a:p>
                  </a:txBody>
                  <a:tcPr>
                    <a:solidFill>
                      <a:srgbClr val="FFFF00"/>
                    </a:solidFill>
                  </a:tcPr>
                </a:tc>
                <a:tc>
                  <a:txBody>
                    <a:bodyPr/>
                    <a:lstStyle/>
                    <a:p>
                      <a:pPr algn="ctr"/>
                      <a:r>
                        <a:rPr lang="en-US" sz="2400"/>
                        <a:t>Hb S/D</a:t>
                      </a:r>
                      <a:r>
                        <a:rPr lang="en-US" sz="2400" dirty="0"/>
                        <a:t>= 35%</a:t>
                      </a:r>
                    </a:p>
                  </a:txBody>
                  <a:tcPr>
                    <a:solidFill>
                      <a:srgbClr val="FFFF00"/>
                    </a:solidFill>
                  </a:tcPr>
                </a:tc>
                <a:tc>
                  <a:txBody>
                    <a:bodyPr/>
                    <a:lstStyle/>
                    <a:p>
                      <a:pPr algn="ctr"/>
                      <a:r>
                        <a:rPr lang="en-US" sz="2400" dirty="0"/>
                        <a:t>2</a:t>
                      </a:r>
                    </a:p>
                  </a:txBody>
                  <a:tcPr>
                    <a:solidFill>
                      <a:srgbClr val="FFFF00"/>
                    </a:solidFill>
                  </a:tcPr>
                </a:tc>
                <a:tc>
                  <a:txBody>
                    <a:bodyPr/>
                    <a:lstStyle/>
                    <a:p>
                      <a:pPr algn="ctr"/>
                      <a:r>
                        <a:rPr lang="en-US" sz="2400" dirty="0"/>
                        <a:t>2.5</a:t>
                      </a:r>
                    </a:p>
                  </a:txBody>
                  <a:tcPr>
                    <a:solidFill>
                      <a:srgbClr val="FFFF00"/>
                    </a:solidFill>
                  </a:tcPr>
                </a:tc>
                <a:tc>
                  <a:txBody>
                    <a:bodyPr/>
                    <a:lstStyle/>
                    <a:p>
                      <a:pPr algn="ctr"/>
                      <a:r>
                        <a:rPr lang="en-US" sz="2400" dirty="0"/>
                        <a:t>26</a:t>
                      </a:r>
                    </a:p>
                  </a:txBody>
                  <a:tcPr>
                    <a:solidFill>
                      <a:srgbClr val="FFFF00"/>
                    </a:solidFill>
                  </a:tcPr>
                </a:tc>
                <a:tc>
                  <a:txBody>
                    <a:bodyPr/>
                    <a:lstStyle/>
                    <a:p>
                      <a:pPr algn="ctr"/>
                      <a:r>
                        <a:rPr lang="en-US" sz="2400" dirty="0"/>
                        <a:t>79</a:t>
                      </a:r>
                    </a:p>
                  </a:txBody>
                  <a:tcPr>
                    <a:solidFill>
                      <a:srgbClr val="FFFF00"/>
                    </a:solidFill>
                  </a:tcPr>
                </a:tc>
                <a:tc>
                  <a:txBody>
                    <a:bodyPr/>
                    <a:lstStyle/>
                    <a:p>
                      <a:pPr algn="ctr"/>
                      <a:r>
                        <a:rPr lang="fa-IR" sz="2400" dirty="0" err="1"/>
                        <a:t>اقا</a:t>
                      </a:r>
                      <a:endParaRPr lang="en-US" sz="2400" dirty="0"/>
                    </a:p>
                  </a:txBody>
                  <a:tcPr>
                    <a:solidFill>
                      <a:srgbClr val="FFFF00"/>
                    </a:solidFill>
                  </a:tcPr>
                </a:tc>
                <a:extLst>
                  <a:ext uri="{0D108BD9-81ED-4DB2-BD59-A6C34878D82A}">
                    <a16:rowId xmlns:a16="http://schemas.microsoft.com/office/drawing/2014/main" val="3402552661"/>
                  </a:ext>
                </a:extLst>
              </a:tr>
              <a:tr h="370840">
                <a:tc>
                  <a:txBody>
                    <a:bodyPr/>
                    <a:lstStyle/>
                    <a:p>
                      <a:pPr algn="ctr"/>
                      <a:r>
                        <a:rPr lang="en-US" sz="2400" dirty="0"/>
                        <a:t>52</a:t>
                      </a:r>
                    </a:p>
                  </a:txBody>
                  <a:tcPr>
                    <a:solidFill>
                      <a:srgbClr val="92D050"/>
                    </a:solidFill>
                  </a:tcPr>
                </a:tc>
                <a:tc>
                  <a:txBody>
                    <a:bodyPr/>
                    <a:lstStyle/>
                    <a:p>
                      <a:pPr algn="ctr"/>
                      <a:r>
                        <a:rPr lang="en-US" sz="2400" dirty="0"/>
                        <a:t>-</a:t>
                      </a:r>
                    </a:p>
                  </a:txBody>
                  <a:tcPr>
                    <a:solidFill>
                      <a:srgbClr val="92D050"/>
                    </a:solidFill>
                  </a:tcPr>
                </a:tc>
                <a:tc>
                  <a:txBody>
                    <a:bodyPr/>
                    <a:lstStyle/>
                    <a:p>
                      <a:pPr algn="ctr"/>
                      <a:r>
                        <a:rPr lang="en-US" sz="2400" dirty="0"/>
                        <a:t>1</a:t>
                      </a:r>
                    </a:p>
                  </a:txBody>
                  <a:tcPr>
                    <a:solidFill>
                      <a:srgbClr val="92D050"/>
                    </a:solidFill>
                  </a:tcPr>
                </a:tc>
                <a:tc>
                  <a:txBody>
                    <a:bodyPr/>
                    <a:lstStyle/>
                    <a:p>
                      <a:pPr algn="ctr"/>
                      <a:r>
                        <a:rPr lang="en-US" sz="2400" dirty="0"/>
                        <a:t>2.5</a:t>
                      </a:r>
                    </a:p>
                  </a:txBody>
                  <a:tcPr>
                    <a:solidFill>
                      <a:srgbClr val="92D050"/>
                    </a:solidFill>
                  </a:tcPr>
                </a:tc>
                <a:tc>
                  <a:txBody>
                    <a:bodyPr/>
                    <a:lstStyle/>
                    <a:p>
                      <a:pPr algn="ctr"/>
                      <a:r>
                        <a:rPr lang="fa-IR" sz="2400" dirty="0"/>
                        <a:t>25</a:t>
                      </a:r>
                      <a:endParaRPr lang="en-US" sz="2400" dirty="0"/>
                    </a:p>
                  </a:txBody>
                  <a:tcPr>
                    <a:solidFill>
                      <a:srgbClr val="92D050"/>
                    </a:solidFill>
                  </a:tcPr>
                </a:tc>
                <a:tc>
                  <a:txBody>
                    <a:bodyPr/>
                    <a:lstStyle/>
                    <a:p>
                      <a:pPr algn="ctr"/>
                      <a:r>
                        <a:rPr lang="fa-IR" sz="2400" dirty="0"/>
                        <a:t>77</a:t>
                      </a:r>
                      <a:endParaRPr lang="en-US" sz="2400" dirty="0"/>
                    </a:p>
                  </a:txBody>
                  <a:tcPr>
                    <a:solidFill>
                      <a:srgbClr val="92D050"/>
                    </a:solidFill>
                  </a:tcPr>
                </a:tc>
                <a:tc>
                  <a:txBody>
                    <a:bodyPr/>
                    <a:lstStyle/>
                    <a:p>
                      <a:pPr algn="ctr"/>
                      <a:r>
                        <a:rPr lang="fa-IR" sz="2400" dirty="0"/>
                        <a:t>خانم</a:t>
                      </a:r>
                      <a:endParaRPr lang="en-US" sz="2400" dirty="0"/>
                    </a:p>
                  </a:txBody>
                  <a:tcPr>
                    <a:solidFill>
                      <a:srgbClr val="92D050"/>
                    </a:solidFill>
                  </a:tcPr>
                </a:tc>
                <a:extLst>
                  <a:ext uri="{0D108BD9-81ED-4DB2-BD59-A6C34878D82A}">
                    <a16:rowId xmlns:a16="http://schemas.microsoft.com/office/drawing/2014/main" val="1456981308"/>
                  </a:ext>
                </a:extLst>
              </a:tr>
            </a:tbl>
          </a:graphicData>
        </a:graphic>
      </p:graphicFrame>
    </p:spTree>
    <p:extLst>
      <p:ext uri="{BB962C8B-B14F-4D97-AF65-F5344CB8AC3E}">
        <p14:creationId xmlns:p14="http://schemas.microsoft.com/office/powerpoint/2010/main" val="7958810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1A642F17-F096-4779-A201-37AA62347D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60350"/>
            <a:ext cx="9144000" cy="633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4E8CCE18-5D79-7461-6071-119AE876A54E}"/>
              </a:ext>
            </a:extLst>
          </p:cNvPr>
          <p:cNvSpPr txBox="1"/>
          <p:nvPr/>
        </p:nvSpPr>
        <p:spPr>
          <a:xfrm>
            <a:off x="294815" y="260350"/>
            <a:ext cx="2045753" cy="707886"/>
          </a:xfrm>
          <a:prstGeom prst="rect">
            <a:avLst/>
          </a:prstGeom>
          <a:noFill/>
        </p:spPr>
        <p:txBody>
          <a:bodyPr wrap="none" rtlCol="0">
            <a:spAutoFit/>
          </a:bodyPr>
          <a:lstStyle/>
          <a:p>
            <a:r>
              <a:rPr lang="fa-IR" sz="4000" b="1" dirty="0"/>
              <a:t>بتا تالاسمی</a:t>
            </a:r>
            <a:endParaRPr lang="en-US" sz="40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map3">
            <a:extLst>
              <a:ext uri="{FF2B5EF4-FFF2-40B4-BE49-F238E27FC236}">
                <a16:creationId xmlns:a16="http://schemas.microsoft.com/office/drawing/2014/main" id="{7B251570-0969-A33C-2EA0-DDE24DEF28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9428</TotalTime>
  <Words>2179</Words>
  <Application>Microsoft Office PowerPoint</Application>
  <PresentationFormat>Widescreen</PresentationFormat>
  <Paragraphs>286</Paragraphs>
  <Slides>71</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71</vt:i4>
      </vt:variant>
    </vt:vector>
  </HeadingPairs>
  <TitlesOfParts>
    <vt:vector size="75" baseType="lpstr">
      <vt:lpstr>Aptos</vt:lpstr>
      <vt:lpstr>Aptos Display</vt:lpstr>
      <vt:lpstr>Arial</vt:lpstr>
      <vt:lpstr>Office Theme</vt:lpstr>
      <vt:lpstr>بررسی ویرایش پنجم  برنامه پیشگیری از  بروز بتا تالاسمی ماژور</vt:lpstr>
      <vt:lpstr>هدف از برگزاری این جلسه ارزیابی  ویرایش پنجم برنامه نیست.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نگاهی گذرا  به ویرایش چهارم برنامه پیشگیری از بتا تالاسمی ماژور</vt:lpstr>
      <vt:lpstr>PowerPoint Presentation</vt:lpstr>
      <vt:lpstr>PowerPoint Presentation</vt:lpstr>
      <vt:lpstr>PowerPoint Presentation</vt:lpstr>
      <vt:lpstr>PowerPoint Presentation</vt:lpstr>
      <vt:lpstr>فرم گواهی انجام مشاوره برای زوج کم خطر</vt:lpstr>
      <vt:lpstr>ویرایش  چهارم برنامه:  زوج پر خطر و یا ناقل</vt:lpstr>
      <vt:lpstr>فرم گواهی انجام مشاوره زوج پرخطر و یا ناقل</vt:lpstr>
      <vt:lpstr>ویرایش پنجم برنامه پیشگیری از  بتا تالاسمی ماژور</vt:lpstr>
      <vt:lpstr>PowerPoint Presentation</vt:lpstr>
      <vt:lpstr>PowerPoint Presentation</vt:lpstr>
      <vt:lpstr>PowerPoint Presentation</vt:lpstr>
      <vt:lpstr>PowerPoint Presentation</vt:lpstr>
      <vt:lpstr>مرحله اول  و دوم:  آزمایشات زوج</vt:lpstr>
      <vt:lpstr>PowerPoint Presentation</vt:lpstr>
      <vt:lpstr>PowerPoint Presentation</vt:lpstr>
      <vt:lpstr>مرحله سوم آزمایشات تکمیلی و طبقه بندی</vt:lpstr>
      <vt:lpstr>PowerPoint Presentation</vt:lpstr>
      <vt:lpstr>PowerPoint Presentation</vt:lpstr>
      <vt:lpstr> طبقه بندی وضعیت زوج:</vt:lpstr>
      <vt:lpstr>PowerPoint Presentation</vt:lpstr>
      <vt:lpstr>زوج کم خطر: ولی تعریف تغییر یافته است و طیف ان وسیع تر شده است</vt:lpstr>
      <vt:lpstr>زوج کم خطر: پذیرش ریسک در مقابل کاهش هزینه ها</vt:lpstr>
      <vt:lpstr>قسمتی از مرحله سوم: آهن درمانی</vt:lpstr>
      <vt:lpstr>آهن درمانی در ویرایش چهارم:</vt:lpstr>
      <vt:lpstr>آهن درمانی در ویرایش چهارم:</vt:lpstr>
      <vt:lpstr>PowerPoint Presentation</vt:lpstr>
      <vt:lpstr>PowerPoint Presentation</vt:lpstr>
      <vt:lpstr>PowerPoint Presentation</vt:lpstr>
      <vt:lpstr>PowerPoint Presentation</vt:lpstr>
      <vt:lpstr>جمع بندی آهن درمانی:</vt:lpstr>
      <vt:lpstr> اقدامات بعد از طبقه بندی</vt:lpstr>
      <vt:lpstr>اقدامات بعد از طبقه بندی (به دلیل محدودیت اهن درمانی فقط در موارد خاص طبقه بندی عملا در مرحله سوم ادغام شده):</vt:lpstr>
      <vt:lpstr>PowerPoint Presentation</vt:lpstr>
      <vt:lpstr>ایا انجام ژنتیک قبل از صدور گواهی ازدواج و یا اخذ تعهد   ضروری هست؟  </vt:lpstr>
      <vt:lpstr> انجام ژنتیک ( PND 1) برای تالاسمی بتا ؟ آلفا؟ و یا هر دو؟</vt:lpstr>
      <vt:lpstr> طبقه بندی نهایی</vt:lpstr>
      <vt:lpstr>ه) زوج مشکوک کم خطر:  پذیرش ریسک در مقابل کاهش هزینه ها</vt:lpstr>
      <vt:lpstr>زوج کم خطر: ارجاع به هماتولوژیست(از جهت احتیاط)</vt:lpstr>
      <vt:lpstr>خلاصه اقدامات لازم پس از طبقه بندی نهایی:</vt:lpstr>
      <vt:lpstr>ویرایش پنجم</vt:lpstr>
      <vt:lpstr>PowerPoint Presentation</vt:lpstr>
      <vt:lpstr>PowerPoint Presentation</vt:lpstr>
      <vt:lpstr>PowerPoint Presentation</vt:lpstr>
      <vt:lpstr>چند نکته در پایان</vt:lpstr>
      <vt:lpstr>PowerPoint Presentation</vt:lpstr>
      <vt:lpstr>PowerPoint Presentation</vt:lpstr>
      <vt:lpstr>جدول زیر تغییری ندارد ولی در متن آورده نشده است</vt:lpstr>
      <vt:lpstr>PowerPoint Presentation</vt:lpstr>
      <vt:lpstr>PowerPoint Presentation</vt:lpstr>
      <vt:lpstr>PowerPoint Presentation</vt:lpstr>
      <vt:lpstr>چند مثال</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Alireza Moafi</dc:creator>
  <cp:lastModifiedBy>Alireza Moafi</cp:lastModifiedBy>
  <cp:revision>8</cp:revision>
  <dcterms:created xsi:type="dcterms:W3CDTF">2026-02-05T06:55:00Z</dcterms:created>
  <dcterms:modified xsi:type="dcterms:W3CDTF">2026-07-11T20:44:12Z</dcterms:modified>
</cp:coreProperties>
</file>