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9" r:id="rId2"/>
    <p:sldMasterId id="2147483717" r:id="rId3"/>
  </p:sldMasterIdLst>
  <p:notesMasterIdLst>
    <p:notesMasterId r:id="rId42"/>
  </p:notesMasterIdLst>
  <p:sldIdLst>
    <p:sldId id="381" r:id="rId4"/>
    <p:sldId id="4964" r:id="rId5"/>
    <p:sldId id="5039" r:id="rId6"/>
    <p:sldId id="5040" r:id="rId7"/>
    <p:sldId id="5041" r:id="rId8"/>
    <p:sldId id="5043" r:id="rId9"/>
    <p:sldId id="4987" r:id="rId10"/>
    <p:sldId id="4988" r:id="rId11"/>
    <p:sldId id="4989" r:id="rId12"/>
    <p:sldId id="4990" r:id="rId13"/>
    <p:sldId id="4992" r:id="rId14"/>
    <p:sldId id="4993" r:id="rId15"/>
    <p:sldId id="4994" r:id="rId16"/>
    <p:sldId id="4996" r:id="rId17"/>
    <p:sldId id="4997" r:id="rId18"/>
    <p:sldId id="5007" r:id="rId19"/>
    <p:sldId id="5044" r:id="rId20"/>
    <p:sldId id="5021" r:id="rId21"/>
    <p:sldId id="5045" r:id="rId22"/>
    <p:sldId id="5029" r:id="rId23"/>
    <p:sldId id="5030" r:id="rId24"/>
    <p:sldId id="5042" r:id="rId25"/>
    <p:sldId id="5031" r:id="rId26"/>
    <p:sldId id="5032" r:id="rId27"/>
    <p:sldId id="5033" r:id="rId28"/>
    <p:sldId id="5026" r:id="rId29"/>
    <p:sldId id="5025" r:id="rId30"/>
    <p:sldId id="5027" r:id="rId31"/>
    <p:sldId id="5028" r:id="rId32"/>
    <p:sldId id="5000" r:id="rId33"/>
    <p:sldId id="5001" r:id="rId34"/>
    <p:sldId id="5009" r:id="rId35"/>
    <p:sldId id="5002" r:id="rId36"/>
    <p:sldId id="5022" r:id="rId37"/>
    <p:sldId id="5034" r:id="rId38"/>
    <p:sldId id="5035" r:id="rId39"/>
    <p:sldId id="5036" r:id="rId40"/>
    <p:sldId id="5037" r:id="rId41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3FB"/>
    <a:srgbClr val="91C6F7"/>
    <a:srgbClr val="FFCC66"/>
    <a:srgbClr val="FBCD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74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8"/>
    </p:cViewPr>
  </p:sorter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782067775242288E-2"/>
          <c:y val="7.1218902901396972E-2"/>
          <c:w val="0.67801177773079035"/>
          <c:h val="0.743500108141161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کولونوسکوپی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سال 1396 تا پایان 1404</c:v>
                </c:pt>
                <c:pt idx="1">
                  <c:v>1400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  <c:pt idx="5">
                  <c:v>1404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18512</c:v>
                </c:pt>
                <c:pt idx="1">
                  <c:v>977</c:v>
                </c:pt>
                <c:pt idx="2">
                  <c:v>2434</c:v>
                </c:pt>
                <c:pt idx="3">
                  <c:v>3667</c:v>
                </c:pt>
                <c:pt idx="4">
                  <c:v>3355</c:v>
                </c:pt>
                <c:pt idx="5">
                  <c:v>2889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0F-4527-97BF-6055F1A3AD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تعداد پولیپ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92D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سال 1396 تا پایان 1404</c:v>
                </c:pt>
                <c:pt idx="1">
                  <c:v>1400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  <c:pt idx="5">
                  <c:v>1404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6622</c:v>
                </c:pt>
                <c:pt idx="1">
                  <c:v>227</c:v>
                </c:pt>
                <c:pt idx="2">
                  <c:v>732</c:v>
                </c:pt>
                <c:pt idx="3">
                  <c:v>1212</c:v>
                </c:pt>
                <c:pt idx="4">
                  <c:v>1145</c:v>
                </c:pt>
                <c:pt idx="5">
                  <c:v>1022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0F-4527-97BF-6055F1A3AD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تعداد سرطان کولورکتال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4">
                        <a:lumMod val="60000"/>
                        <a:lumOff val="4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سال 1396 تا پایان 1404</c:v>
                </c:pt>
                <c:pt idx="1">
                  <c:v>1400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  <c:pt idx="5">
                  <c:v>1404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414</c:v>
                </c:pt>
                <c:pt idx="1">
                  <c:v>27</c:v>
                </c:pt>
                <c:pt idx="2">
                  <c:v>46</c:v>
                </c:pt>
                <c:pt idx="3">
                  <c:v>85</c:v>
                </c:pt>
                <c:pt idx="4">
                  <c:v>65</c:v>
                </c:pt>
                <c:pt idx="5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0F-4527-97BF-6055F1A3AD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6964607"/>
        <c:axId val="976962943"/>
      </c:barChart>
      <c:catAx>
        <c:axId val="9769646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976962943"/>
        <c:crosses val="autoZero"/>
        <c:auto val="1"/>
        <c:lblAlgn val="ctr"/>
        <c:lblOffset val="100"/>
        <c:noMultiLvlLbl val="0"/>
      </c:catAx>
      <c:valAx>
        <c:axId val="9769629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69646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cs typeface="+mj-cs"/>
              </a:rPr>
              <a:t>نمودار مقایسه درصد غربالگری سرطان کولورکتال از سال 1396 تا پایان 1404به تفکیک شهرستان ها</a:t>
            </a:r>
            <a:endParaRPr lang="en-US" sz="2000" dirty="0">
              <a:cs typeface="+mj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4396158164365432E-2"/>
          <c:y val="0.18628357753694166"/>
          <c:w val="0.94609487110853352"/>
          <c:h val="0.645668213946064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1404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بویین</c:v>
                </c:pt>
                <c:pt idx="1">
                  <c:v>فریدونشهر</c:v>
                </c:pt>
                <c:pt idx="2">
                  <c:v>خونسار</c:v>
                </c:pt>
                <c:pt idx="3">
                  <c:v>فریدن</c:v>
                </c:pt>
                <c:pt idx="4">
                  <c:v>سمیرم</c:v>
                </c:pt>
                <c:pt idx="5">
                  <c:v>چادگان</c:v>
                </c:pt>
                <c:pt idx="6">
                  <c:v>گلپایگان</c:v>
                </c:pt>
                <c:pt idx="7">
                  <c:v>خور</c:v>
                </c:pt>
                <c:pt idx="8">
                  <c:v>جرقویه</c:v>
                </c:pt>
                <c:pt idx="9">
                  <c:v>اردستان</c:v>
                </c:pt>
                <c:pt idx="10">
                  <c:v>دهاقان</c:v>
                </c:pt>
                <c:pt idx="11">
                  <c:v>هرند</c:v>
                </c:pt>
                <c:pt idx="12">
                  <c:v>تیران</c:v>
                </c:pt>
                <c:pt idx="13">
                  <c:v>ورزنه</c:v>
                </c:pt>
                <c:pt idx="14">
                  <c:v>فلاورجان</c:v>
                </c:pt>
                <c:pt idx="15">
                  <c:v>کوهپایه</c:v>
                </c:pt>
                <c:pt idx="16">
                  <c:v>نطنز</c:v>
                </c:pt>
                <c:pt idx="17">
                  <c:v>مبارکه</c:v>
                </c:pt>
                <c:pt idx="18">
                  <c:v>نایین</c:v>
                </c:pt>
                <c:pt idx="19">
                  <c:v>شهرضا</c:v>
                </c:pt>
                <c:pt idx="20">
                  <c:v>برخوار</c:v>
                </c:pt>
                <c:pt idx="21">
                  <c:v>نجف اباد</c:v>
                </c:pt>
                <c:pt idx="22">
                  <c:v>لنجان</c:v>
                </c:pt>
                <c:pt idx="23">
                  <c:v>خمینی شهر</c:v>
                </c:pt>
                <c:pt idx="24">
                  <c:v>شاهین شهر</c:v>
                </c:pt>
                <c:pt idx="25">
                  <c:v>دانشگاه</c:v>
                </c:pt>
                <c:pt idx="26">
                  <c:v>اصفهان یک</c:v>
                </c:pt>
                <c:pt idx="27">
                  <c:v>اصفهان دو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85</c:v>
                </c:pt>
                <c:pt idx="1">
                  <c:v>84</c:v>
                </c:pt>
                <c:pt idx="2">
                  <c:v>81.64</c:v>
                </c:pt>
                <c:pt idx="3">
                  <c:v>79.459999999999994</c:v>
                </c:pt>
                <c:pt idx="4">
                  <c:v>79.27</c:v>
                </c:pt>
                <c:pt idx="5">
                  <c:v>79</c:v>
                </c:pt>
                <c:pt idx="6">
                  <c:v>77.760000000000005</c:v>
                </c:pt>
                <c:pt idx="7">
                  <c:v>73.680000000000007</c:v>
                </c:pt>
                <c:pt idx="8">
                  <c:v>73</c:v>
                </c:pt>
                <c:pt idx="9">
                  <c:v>72.8</c:v>
                </c:pt>
                <c:pt idx="10">
                  <c:v>72.680000000000007</c:v>
                </c:pt>
                <c:pt idx="11">
                  <c:v>71</c:v>
                </c:pt>
                <c:pt idx="12">
                  <c:v>70.790000000000006</c:v>
                </c:pt>
                <c:pt idx="13">
                  <c:v>70.48</c:v>
                </c:pt>
                <c:pt idx="14">
                  <c:v>70</c:v>
                </c:pt>
                <c:pt idx="15">
                  <c:v>68.53</c:v>
                </c:pt>
                <c:pt idx="16">
                  <c:v>67.819999999999993</c:v>
                </c:pt>
                <c:pt idx="17">
                  <c:v>66.430000000000007</c:v>
                </c:pt>
                <c:pt idx="18">
                  <c:v>63.74</c:v>
                </c:pt>
                <c:pt idx="19">
                  <c:v>61</c:v>
                </c:pt>
                <c:pt idx="20">
                  <c:v>60</c:v>
                </c:pt>
                <c:pt idx="21">
                  <c:v>56.43</c:v>
                </c:pt>
                <c:pt idx="22">
                  <c:v>56.19</c:v>
                </c:pt>
                <c:pt idx="23">
                  <c:v>53.67</c:v>
                </c:pt>
                <c:pt idx="24">
                  <c:v>49.54</c:v>
                </c:pt>
                <c:pt idx="25">
                  <c:v>46.86</c:v>
                </c:pt>
                <c:pt idx="26">
                  <c:v>36.200000000000003</c:v>
                </c:pt>
                <c:pt idx="27">
                  <c:v>33.450000000000003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DB-49E9-9107-472C080207B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68485296"/>
        <c:axId val="1368482800"/>
      </c:barChart>
      <c:catAx>
        <c:axId val="136848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j-cs"/>
              </a:defRPr>
            </a:pPr>
            <a:endParaRPr lang="en-US"/>
          </a:p>
        </c:txPr>
        <c:crossAx val="1368482800"/>
        <c:crosses val="autoZero"/>
        <c:auto val="0"/>
        <c:lblAlgn val="ctr"/>
        <c:lblOffset val="100"/>
        <c:noMultiLvlLbl val="0"/>
      </c:catAx>
      <c:valAx>
        <c:axId val="1368482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848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800" dirty="0">
                <a:cs typeface="+mj-cs"/>
              </a:rPr>
              <a:t>نمودار درصد غربالگری سرطان کولورکتال سال 1404 به تفکیک شهرستان ها</a:t>
            </a:r>
            <a:endParaRPr lang="en-US" sz="2800" dirty="0">
              <a:cs typeface="+mj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9533169766822619E-2"/>
          <c:y val="0.12327680725783748"/>
          <c:w val="0.95080499448438516"/>
          <c:h val="0.702537532557188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1404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کوهپایه</c:v>
                </c:pt>
                <c:pt idx="1">
                  <c:v>فریدونشهر</c:v>
                </c:pt>
                <c:pt idx="2">
                  <c:v>دهاقان</c:v>
                </c:pt>
                <c:pt idx="3">
                  <c:v>سمیرم</c:v>
                </c:pt>
                <c:pt idx="4">
                  <c:v>خوانسار</c:v>
                </c:pt>
                <c:pt idx="5">
                  <c:v>تیران</c:v>
                </c:pt>
                <c:pt idx="6">
                  <c:v>گلپایگان</c:v>
                </c:pt>
                <c:pt idx="7">
                  <c:v>اردستان</c:v>
                </c:pt>
                <c:pt idx="8">
                  <c:v>مبارکه</c:v>
                </c:pt>
                <c:pt idx="9">
                  <c:v>فریدن</c:v>
                </c:pt>
                <c:pt idx="10">
                  <c:v>نایین</c:v>
                </c:pt>
                <c:pt idx="11">
                  <c:v>بویین</c:v>
                </c:pt>
                <c:pt idx="12">
                  <c:v>خور</c:v>
                </c:pt>
                <c:pt idx="13">
                  <c:v>چادگان</c:v>
                </c:pt>
                <c:pt idx="14">
                  <c:v>ورزنه</c:v>
                </c:pt>
                <c:pt idx="15">
                  <c:v>نطنز</c:v>
                </c:pt>
                <c:pt idx="16">
                  <c:v>برخوار</c:v>
                </c:pt>
                <c:pt idx="17">
                  <c:v>شهرضا</c:v>
                </c:pt>
                <c:pt idx="18">
                  <c:v>جرقویه</c:v>
                </c:pt>
                <c:pt idx="19">
                  <c:v>هرند</c:v>
                </c:pt>
                <c:pt idx="20">
                  <c:v>لنجان</c:v>
                </c:pt>
                <c:pt idx="21">
                  <c:v>فلاورجان</c:v>
                </c:pt>
                <c:pt idx="22">
                  <c:v>نجف اباد</c:v>
                </c:pt>
                <c:pt idx="23">
                  <c:v>شاهین شهر</c:v>
                </c:pt>
                <c:pt idx="24">
                  <c:v>دانشگاه</c:v>
                </c:pt>
                <c:pt idx="25">
                  <c:v>خمینی شهر</c:v>
                </c:pt>
                <c:pt idx="26">
                  <c:v>اصفهان یک</c:v>
                </c:pt>
                <c:pt idx="27">
                  <c:v>اصفهان دو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30.87</c:v>
                </c:pt>
                <c:pt idx="1">
                  <c:v>28.12</c:v>
                </c:pt>
                <c:pt idx="2">
                  <c:v>26.4</c:v>
                </c:pt>
                <c:pt idx="3">
                  <c:v>25.89</c:v>
                </c:pt>
                <c:pt idx="4">
                  <c:v>25.82</c:v>
                </c:pt>
                <c:pt idx="5">
                  <c:v>25.53</c:v>
                </c:pt>
                <c:pt idx="6">
                  <c:v>25.01</c:v>
                </c:pt>
                <c:pt idx="7">
                  <c:v>24.75</c:v>
                </c:pt>
                <c:pt idx="8">
                  <c:v>24.63</c:v>
                </c:pt>
                <c:pt idx="9">
                  <c:v>24.01</c:v>
                </c:pt>
                <c:pt idx="10">
                  <c:v>23.92</c:v>
                </c:pt>
                <c:pt idx="11">
                  <c:v>23.35</c:v>
                </c:pt>
                <c:pt idx="12">
                  <c:v>21.35</c:v>
                </c:pt>
                <c:pt idx="13">
                  <c:v>21.18</c:v>
                </c:pt>
                <c:pt idx="14">
                  <c:v>21.13</c:v>
                </c:pt>
                <c:pt idx="15">
                  <c:v>19.88</c:v>
                </c:pt>
                <c:pt idx="16">
                  <c:v>18.25</c:v>
                </c:pt>
                <c:pt idx="17">
                  <c:v>16.059999999999999</c:v>
                </c:pt>
                <c:pt idx="18">
                  <c:v>15.81</c:v>
                </c:pt>
                <c:pt idx="19">
                  <c:v>15.76</c:v>
                </c:pt>
                <c:pt idx="20">
                  <c:v>15.4</c:v>
                </c:pt>
                <c:pt idx="21">
                  <c:v>15.28</c:v>
                </c:pt>
                <c:pt idx="22">
                  <c:v>15.22</c:v>
                </c:pt>
                <c:pt idx="23">
                  <c:v>14.77</c:v>
                </c:pt>
                <c:pt idx="24">
                  <c:v>13.7</c:v>
                </c:pt>
                <c:pt idx="25">
                  <c:v>13.21</c:v>
                </c:pt>
                <c:pt idx="26">
                  <c:v>9.7799999999999994</c:v>
                </c:pt>
                <c:pt idx="27">
                  <c:v>8.4499999999999993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DB-49E9-9107-472C080207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8485296"/>
        <c:axId val="1368482800"/>
      </c:barChart>
      <c:catAx>
        <c:axId val="136848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j-cs"/>
              </a:defRPr>
            </a:pPr>
            <a:endParaRPr lang="en-US"/>
          </a:p>
        </c:txPr>
        <c:crossAx val="1368482800"/>
        <c:crosses val="autoZero"/>
        <c:auto val="0"/>
        <c:lblAlgn val="ctr"/>
        <c:lblOffset val="100"/>
        <c:noMultiLvlLbl val="0"/>
      </c:catAx>
      <c:valAx>
        <c:axId val="1368482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848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481211254527524E-2"/>
          <c:y val="2.4136949538486562E-2"/>
          <c:w val="0.95018978328391968"/>
          <c:h val="0.830783881592322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آذر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4.16348034560936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DC2-4BEE-883F-A85C83D455BC}"/>
                </c:ext>
              </c:extLst>
            </c:dLbl>
            <c:dLbl>
              <c:idx val="6"/>
              <c:layout>
                <c:manualLayout>
                  <c:x val="1.2077294685990338E-3"/>
                  <c:y val="-3.96419271919623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DC2-4BEE-883F-A85C83D455BC}"/>
                </c:ext>
              </c:extLst>
            </c:dLbl>
            <c:dLbl>
              <c:idx val="14"/>
              <c:layout>
                <c:manualLayout>
                  <c:x val="-1.0869565217391316E-2"/>
                  <c:y val="-4.36300249464123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DC2-4BEE-883F-A85C83D455BC}"/>
                </c:ext>
              </c:extLst>
            </c:dLbl>
            <c:dLbl>
              <c:idx val="20"/>
              <c:layout>
                <c:manualLayout>
                  <c:x val="-1.1830204727737411E-3"/>
                  <c:y val="-4.581114769189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DC2-4BEE-883F-A85C83D455BC}"/>
                </c:ext>
              </c:extLst>
            </c:dLbl>
            <c:dLbl>
              <c:idx val="24"/>
              <c:layout>
                <c:manualLayout>
                  <c:x val="-6.0112728164160387E-3"/>
                  <c:y val="-9.05311243462442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EDC2-4BEE-883F-A85C83D455BC}"/>
                </c:ext>
              </c:extLst>
            </c:dLbl>
            <c:dLbl>
              <c:idx val="27"/>
              <c:layout>
                <c:manualLayout>
                  <c:x val="-2.3908222316350522E-3"/>
                  <c:y val="-9.05311243462442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EDC2-4BEE-883F-A85C83D455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j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خوانسار</c:v>
                </c:pt>
                <c:pt idx="1">
                  <c:v>چادگان</c:v>
                </c:pt>
                <c:pt idx="2">
                  <c:v>بویین</c:v>
                </c:pt>
                <c:pt idx="3">
                  <c:v>اردستان</c:v>
                </c:pt>
                <c:pt idx="4">
                  <c:v>نایین</c:v>
                </c:pt>
                <c:pt idx="5">
                  <c:v>شهرضا</c:v>
                </c:pt>
                <c:pt idx="6">
                  <c:v>دهاقان</c:v>
                </c:pt>
                <c:pt idx="7">
                  <c:v>برخوار</c:v>
                </c:pt>
                <c:pt idx="8">
                  <c:v>فلاورجان</c:v>
                </c:pt>
                <c:pt idx="9">
                  <c:v>مبارکه</c:v>
                </c:pt>
                <c:pt idx="10">
                  <c:v>اصفهان دو</c:v>
                </c:pt>
                <c:pt idx="11">
                  <c:v>دانشگاه</c:v>
                </c:pt>
                <c:pt idx="12">
                  <c:v>اصفهان یک</c:v>
                </c:pt>
                <c:pt idx="13">
                  <c:v>لنجان</c:v>
                </c:pt>
                <c:pt idx="14">
                  <c:v>خور</c:v>
                </c:pt>
                <c:pt idx="15">
                  <c:v>تیران</c:v>
                </c:pt>
                <c:pt idx="16">
                  <c:v>هرند</c:v>
                </c:pt>
                <c:pt idx="17">
                  <c:v>نطنز</c:v>
                </c:pt>
                <c:pt idx="18">
                  <c:v>کوهپایه</c:v>
                </c:pt>
                <c:pt idx="19">
                  <c:v>سمیرم</c:v>
                </c:pt>
                <c:pt idx="20">
                  <c:v>جرقویه</c:v>
                </c:pt>
                <c:pt idx="21">
                  <c:v>فریدن</c:v>
                </c:pt>
                <c:pt idx="22">
                  <c:v>خمینی شهر</c:v>
                </c:pt>
                <c:pt idx="23">
                  <c:v>فریدونشهر</c:v>
                </c:pt>
                <c:pt idx="24">
                  <c:v>نجف اباد</c:v>
                </c:pt>
                <c:pt idx="25">
                  <c:v>ورزنه</c:v>
                </c:pt>
                <c:pt idx="26">
                  <c:v>شاهین شهر</c:v>
                </c:pt>
                <c:pt idx="27">
                  <c:v>گلپایگان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73.3</c:v>
                </c:pt>
                <c:pt idx="1">
                  <c:v>54.8</c:v>
                </c:pt>
                <c:pt idx="2">
                  <c:v>44.6</c:v>
                </c:pt>
                <c:pt idx="3">
                  <c:v>44</c:v>
                </c:pt>
                <c:pt idx="4">
                  <c:v>37.200000000000003</c:v>
                </c:pt>
                <c:pt idx="5">
                  <c:v>27.3</c:v>
                </c:pt>
                <c:pt idx="6">
                  <c:v>27</c:v>
                </c:pt>
                <c:pt idx="7">
                  <c:v>26.4</c:v>
                </c:pt>
                <c:pt idx="8">
                  <c:v>26.3</c:v>
                </c:pt>
                <c:pt idx="9">
                  <c:v>26.2</c:v>
                </c:pt>
                <c:pt idx="10">
                  <c:v>25</c:v>
                </c:pt>
                <c:pt idx="11">
                  <c:v>24.7</c:v>
                </c:pt>
                <c:pt idx="12">
                  <c:v>23.4</c:v>
                </c:pt>
                <c:pt idx="13">
                  <c:v>23.2</c:v>
                </c:pt>
                <c:pt idx="14">
                  <c:v>20</c:v>
                </c:pt>
                <c:pt idx="15">
                  <c:v>18.399999999999999</c:v>
                </c:pt>
                <c:pt idx="16">
                  <c:v>18.3</c:v>
                </c:pt>
                <c:pt idx="17">
                  <c:v>18</c:v>
                </c:pt>
                <c:pt idx="18">
                  <c:v>16.2</c:v>
                </c:pt>
                <c:pt idx="19">
                  <c:v>15.5</c:v>
                </c:pt>
                <c:pt idx="20">
                  <c:v>15.3</c:v>
                </c:pt>
                <c:pt idx="21">
                  <c:v>15</c:v>
                </c:pt>
                <c:pt idx="22">
                  <c:v>14.7</c:v>
                </c:pt>
                <c:pt idx="23">
                  <c:v>14.2</c:v>
                </c:pt>
                <c:pt idx="24">
                  <c:v>12.3</c:v>
                </c:pt>
                <c:pt idx="25">
                  <c:v>11.3</c:v>
                </c:pt>
                <c:pt idx="26">
                  <c:v>10.7</c:v>
                </c:pt>
                <c:pt idx="27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DB-49E9-9107-472C080207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8485296"/>
        <c:axId val="1368482800"/>
      </c:barChart>
      <c:catAx>
        <c:axId val="136848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j-cs"/>
              </a:defRPr>
            </a:pPr>
            <a:endParaRPr lang="en-US"/>
          </a:p>
        </c:txPr>
        <c:crossAx val="1368482800"/>
        <c:crosses val="autoZero"/>
        <c:auto val="0"/>
        <c:lblAlgn val="ctr"/>
        <c:lblOffset val="100"/>
        <c:noMultiLvlLbl val="0"/>
      </c:catAx>
      <c:valAx>
        <c:axId val="1368482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j-cs"/>
              </a:defRPr>
            </a:pPr>
            <a:endParaRPr lang="en-US"/>
          </a:p>
        </c:txPr>
        <c:crossAx val="136848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rgbClr val="FFFF00"/>
          </a:solidFill>
          <a:cs typeface="+mj-cs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277-4016-A217-648477D7921A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277-4016-A217-648477D7921A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277-4016-A217-648477D7921A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277-4016-A217-648477D7921A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277-4016-A217-648477D7921A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277-4016-A217-648477D792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1396 تا پایان 1404</c:v>
                </c:pt>
                <c:pt idx="1">
                  <c:v>1400</c:v>
                </c:pt>
                <c:pt idx="2">
                  <c:v>1404</c:v>
                </c:pt>
                <c:pt idx="3">
                  <c:v>1402</c:v>
                </c:pt>
                <c:pt idx="4">
                  <c:v>1403</c:v>
                </c:pt>
                <c:pt idx="5">
                  <c:v>1404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739</c:v>
                </c:pt>
                <c:pt idx="1">
                  <c:v>107</c:v>
                </c:pt>
                <c:pt idx="2">
                  <c:v>132</c:v>
                </c:pt>
                <c:pt idx="3">
                  <c:v>183</c:v>
                </c:pt>
                <c:pt idx="4">
                  <c:v>172</c:v>
                </c:pt>
                <c:pt idx="5">
                  <c:v>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77-4016-A217-648477D792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1425487"/>
        <c:axId val="1011422991"/>
      </c:barChart>
      <c:catAx>
        <c:axId val="1011425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011422991"/>
        <c:crosses val="autoZero"/>
        <c:auto val="1"/>
        <c:lblAlgn val="ctr"/>
        <c:lblOffset val="100"/>
        <c:noMultiLvlLbl val="0"/>
      </c:catAx>
      <c:valAx>
        <c:axId val="10114229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14254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dirty="0">
                <a:cs typeface="+mj-cs"/>
              </a:rPr>
              <a:t>نمودار مقایسه درصد غربالگری سرطان برست از سال 1396 تا پایان 1404 به تفکیک شهرستان ها</a:t>
            </a:r>
            <a:endParaRPr lang="en-US" sz="2400" dirty="0">
              <a:cs typeface="+mj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016655839135874E-2"/>
          <c:y val="0.12015935454948545"/>
          <c:w val="0.95907881822845797"/>
          <c:h val="0.64255441136878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1404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8.4541062801932361E-3"/>
                  <c:y val="-6.54450374196172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C2-4BEE-883F-A85C83D455BC}"/>
                </c:ext>
              </c:extLst>
            </c:dLbl>
            <c:dLbl>
              <c:idx val="2"/>
              <c:layout>
                <c:manualLayout>
                  <c:x val="-2.6891734142297477E-3"/>
                  <c:y val="-4.4193853417474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DC2-4BEE-883F-A85C83D455BC}"/>
                </c:ext>
              </c:extLst>
            </c:dLbl>
            <c:dLbl>
              <c:idx val="3"/>
              <c:layout>
                <c:manualLayout>
                  <c:x val="-2.462953462262193E-4"/>
                  <c:y val="-4.3629243665392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C2-4BEE-883F-A85C83D455BC}"/>
                </c:ext>
              </c:extLst>
            </c:dLbl>
            <c:dLbl>
              <c:idx val="4"/>
              <c:layout>
                <c:manualLayout>
                  <c:x val="-1.3285024154589372E-2"/>
                  <c:y val="-2.18150124732057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DC2-4BEE-883F-A85C83D455BC}"/>
                </c:ext>
              </c:extLst>
            </c:dLbl>
            <c:dLbl>
              <c:idx val="5"/>
              <c:layout>
                <c:manualLayout>
                  <c:x val="-8.454106280193215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DC2-4BEE-883F-A85C83D455BC}"/>
                </c:ext>
              </c:extLst>
            </c:dLbl>
            <c:dLbl>
              <c:idx val="6"/>
              <c:layout>
                <c:manualLayout>
                  <c:x val="-1.20772946859903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DC2-4BEE-883F-A85C83D455BC}"/>
                </c:ext>
              </c:extLst>
            </c:dLbl>
            <c:dLbl>
              <c:idx val="7"/>
              <c:layout>
                <c:manualLayout>
                  <c:x val="-1.4492753623188406E-2"/>
                  <c:y val="-3.999372752325740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DC2-4BEE-883F-A85C83D455BC}"/>
                </c:ext>
              </c:extLst>
            </c:dLbl>
            <c:dLbl>
              <c:idx val="8"/>
              <c:layout>
                <c:manualLayout>
                  <c:x val="3.4562014920192099E-4"/>
                  <c:y val="-1.043083858579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DC2-4BEE-883F-A85C83D455BC}"/>
                </c:ext>
              </c:extLst>
            </c:dLbl>
            <c:dLbl>
              <c:idx val="9"/>
              <c:layout>
                <c:manualLayout>
                  <c:x val="-2.3506697920611E-3"/>
                  <c:y val="-4.36298050984704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DC2-4BEE-883F-A85C83D455BC}"/>
                </c:ext>
              </c:extLst>
            </c:dLbl>
            <c:dLbl>
              <c:idx val="10"/>
              <c:layout>
                <c:manualLayout>
                  <c:x val="-2.6617556304045996E-3"/>
                  <c:y val="-6.48809512707875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DC2-4BEE-883F-A85C83D455BC}"/>
                </c:ext>
              </c:extLst>
            </c:dLbl>
            <c:dLbl>
              <c:idx val="11"/>
              <c:layout>
                <c:manualLayout>
                  <c:x val="-7.4673069499332067E-3"/>
                  <c:y val="1.94379612976415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DC2-4BEE-883F-A85C83D455BC}"/>
                </c:ext>
              </c:extLst>
            </c:dLbl>
            <c:dLbl>
              <c:idx val="12"/>
              <c:layout>
                <c:manualLayout>
                  <c:x val="-2.7371313005146469E-4"/>
                  <c:y val="-1.2919898831427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DC2-4BEE-883F-A85C83D455BC}"/>
                </c:ext>
              </c:extLst>
            </c:dLbl>
            <c:dLbl>
              <c:idx val="13"/>
              <c:layout>
                <c:manualLayout>
                  <c:x val="-1.4813968013206013E-3"/>
                  <c:y val="-1.5073215303331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DC2-4BEE-883F-A85C83D455BC}"/>
                </c:ext>
              </c:extLst>
            </c:dLbl>
            <c:dLbl>
              <c:idx val="14"/>
              <c:layout>
                <c:manualLayout>
                  <c:x val="-5.0772159145830017E-3"/>
                  <c:y val="2.18146218326961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DC2-4BEE-883F-A85C83D455BC}"/>
                </c:ext>
              </c:extLst>
            </c:dLbl>
            <c:dLbl>
              <c:idx val="16"/>
              <c:layout>
                <c:manualLayout>
                  <c:x val="-2.7439160402400126E-3"/>
                  <c:y val="-2.12517076053950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71-4E08-A4FA-43C08A33C3DB}"/>
                </c:ext>
              </c:extLst>
            </c:dLbl>
            <c:dLbl>
              <c:idx val="18"/>
              <c:layout>
                <c:manualLayout>
                  <c:x val="-1.207729468599042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DC2-4BEE-883F-A85C83D455BC}"/>
                </c:ext>
              </c:extLst>
            </c:dLbl>
            <c:dLbl>
              <c:idx val="19"/>
              <c:layout>
                <c:manualLayout>
                  <c:x val="-6.2302499014819483E-3"/>
                  <c:y val="-6.51624083844380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EDC2-4BEE-883F-A85C83D455BC}"/>
                </c:ext>
              </c:extLst>
            </c:dLbl>
            <c:dLbl>
              <c:idx val="20"/>
              <c:layout>
                <c:manualLayout>
                  <c:x val="-2.9220917515009573E-3"/>
                  <c:y val="-4.36298050984704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DC2-4BEE-883F-A85C83D455BC}"/>
                </c:ext>
              </c:extLst>
            </c:dLbl>
            <c:dLbl>
              <c:idx val="21"/>
              <c:layout>
                <c:manualLayout>
                  <c:x val="-1.0869565217391304E-2"/>
                  <c:y val="2.18150124732049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DC2-4BEE-883F-A85C83D455BC}"/>
                </c:ext>
              </c:extLst>
            </c:dLbl>
            <c:dLbl>
              <c:idx val="22"/>
              <c:layout>
                <c:manualLayout>
                  <c:x val="-4.1298337769995292E-3"/>
                  <c:y val="-2.7213145816698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EDC2-4BEE-883F-A85C83D455BC}"/>
                </c:ext>
              </c:extLst>
            </c:dLbl>
            <c:dLbl>
              <c:idx val="23"/>
              <c:layout>
                <c:manualLayout>
                  <c:x val="-1.0869565217391304E-2"/>
                  <c:y val="-2.18150124732057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EDC2-4BEE-883F-A85C83D455BC}"/>
                </c:ext>
              </c:extLst>
            </c:dLbl>
            <c:dLbl>
              <c:idx val="24"/>
              <c:layout>
                <c:manualLayout>
                  <c:x val="-1.5644668888962719E-3"/>
                  <c:y val="2.02265404381896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71-4E08-A4FA-43C08A33C3DB}"/>
                </c:ext>
              </c:extLst>
            </c:dLbl>
            <c:dLbl>
              <c:idx val="26"/>
              <c:layout>
                <c:manualLayout>
                  <c:x val="-1.1115913095848855E-2"/>
                  <c:y val="-2.09702504917449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EDC2-4BEE-883F-A85C83D455BC}"/>
                </c:ext>
              </c:extLst>
            </c:dLbl>
            <c:dLbl>
              <c:idx val="27"/>
              <c:layout>
                <c:manualLayout>
                  <c:x val="-8.6457101856602207E-3"/>
                  <c:y val="-2.2379231584778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71-4E08-A4FA-43C08A33C3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فریدن</c:v>
                </c:pt>
                <c:pt idx="1">
                  <c:v>فریدونشهر</c:v>
                </c:pt>
                <c:pt idx="2">
                  <c:v>چادگان</c:v>
                </c:pt>
                <c:pt idx="3">
                  <c:v>خور</c:v>
                </c:pt>
                <c:pt idx="4">
                  <c:v>سمیرم</c:v>
                </c:pt>
                <c:pt idx="5">
                  <c:v>نطنز</c:v>
                </c:pt>
                <c:pt idx="6">
                  <c:v>خوانسار</c:v>
                </c:pt>
                <c:pt idx="7">
                  <c:v>اردستان</c:v>
                </c:pt>
                <c:pt idx="8">
                  <c:v>بویین</c:v>
                </c:pt>
                <c:pt idx="9">
                  <c:v>تیران</c:v>
                </c:pt>
                <c:pt idx="10">
                  <c:v>دهاقان</c:v>
                </c:pt>
                <c:pt idx="11">
                  <c:v>مبارکه</c:v>
                </c:pt>
                <c:pt idx="12">
                  <c:v>کوهپایه</c:v>
                </c:pt>
                <c:pt idx="13">
                  <c:v>گلپایگان</c:v>
                </c:pt>
                <c:pt idx="14">
                  <c:v>فلاورجان</c:v>
                </c:pt>
                <c:pt idx="15">
                  <c:v>نایین</c:v>
                </c:pt>
                <c:pt idx="16">
                  <c:v>شهرضا</c:v>
                </c:pt>
                <c:pt idx="17">
                  <c:v>جرقویه</c:v>
                </c:pt>
                <c:pt idx="18">
                  <c:v>ورزنه</c:v>
                </c:pt>
                <c:pt idx="19">
                  <c:v>برخوار</c:v>
                </c:pt>
                <c:pt idx="20">
                  <c:v>لنجان</c:v>
                </c:pt>
                <c:pt idx="21">
                  <c:v>هرند</c:v>
                </c:pt>
                <c:pt idx="22">
                  <c:v>خمینی شهر</c:v>
                </c:pt>
                <c:pt idx="23">
                  <c:v>نجف اباد</c:v>
                </c:pt>
                <c:pt idx="24">
                  <c:v>شاهین شهر</c:v>
                </c:pt>
                <c:pt idx="25">
                  <c:v>دانشگاه</c:v>
                </c:pt>
                <c:pt idx="26">
                  <c:v>اصفهان یک</c:v>
                </c:pt>
                <c:pt idx="27">
                  <c:v>اصفهان دو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97.57</c:v>
                </c:pt>
                <c:pt idx="1">
                  <c:v>92.58</c:v>
                </c:pt>
                <c:pt idx="2">
                  <c:v>92.47</c:v>
                </c:pt>
                <c:pt idx="3">
                  <c:v>90.64</c:v>
                </c:pt>
                <c:pt idx="4">
                  <c:v>90.2</c:v>
                </c:pt>
                <c:pt idx="5">
                  <c:v>90</c:v>
                </c:pt>
                <c:pt idx="6">
                  <c:v>90</c:v>
                </c:pt>
                <c:pt idx="7">
                  <c:v>88.97</c:v>
                </c:pt>
                <c:pt idx="8">
                  <c:v>88.1</c:v>
                </c:pt>
                <c:pt idx="9">
                  <c:v>87.18</c:v>
                </c:pt>
                <c:pt idx="10">
                  <c:v>86.7</c:v>
                </c:pt>
                <c:pt idx="11">
                  <c:v>83.5</c:v>
                </c:pt>
                <c:pt idx="12">
                  <c:v>83.34</c:v>
                </c:pt>
                <c:pt idx="13">
                  <c:v>82.93</c:v>
                </c:pt>
                <c:pt idx="14">
                  <c:v>82.4</c:v>
                </c:pt>
                <c:pt idx="15">
                  <c:v>82.4</c:v>
                </c:pt>
                <c:pt idx="16">
                  <c:v>82</c:v>
                </c:pt>
                <c:pt idx="17">
                  <c:v>81.66</c:v>
                </c:pt>
                <c:pt idx="18">
                  <c:v>81.38</c:v>
                </c:pt>
                <c:pt idx="19">
                  <c:v>81.34</c:v>
                </c:pt>
                <c:pt idx="20">
                  <c:v>81</c:v>
                </c:pt>
                <c:pt idx="21">
                  <c:v>80.3</c:v>
                </c:pt>
                <c:pt idx="22">
                  <c:v>77</c:v>
                </c:pt>
                <c:pt idx="23">
                  <c:v>74.45</c:v>
                </c:pt>
                <c:pt idx="24">
                  <c:v>69.400000000000006</c:v>
                </c:pt>
                <c:pt idx="25">
                  <c:v>64</c:v>
                </c:pt>
                <c:pt idx="26">
                  <c:v>55.16</c:v>
                </c:pt>
                <c:pt idx="27">
                  <c:v>50.4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DB-49E9-9107-472C080207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8485296"/>
        <c:axId val="1368482800"/>
      </c:barChart>
      <c:catAx>
        <c:axId val="136848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j-cs"/>
              </a:defRPr>
            </a:pPr>
            <a:endParaRPr lang="en-US"/>
          </a:p>
        </c:txPr>
        <c:crossAx val="1368482800"/>
        <c:crosses val="autoZero"/>
        <c:auto val="0"/>
        <c:lblAlgn val="ctr"/>
        <c:lblOffset val="100"/>
        <c:noMultiLvlLbl val="0"/>
      </c:catAx>
      <c:valAx>
        <c:axId val="1368482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848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800" dirty="0">
                <a:cs typeface="+mj-cs"/>
              </a:rPr>
              <a:t>نمودار مقایسه درصد غربالگری سرطان برست در سال 1404 به تفکیک شهرستان ها</a:t>
            </a:r>
            <a:endParaRPr lang="en-US" sz="2800" dirty="0">
              <a:cs typeface="+mj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9853637256846859E-2"/>
          <c:y val="0.12599071632361397"/>
          <c:w val="0.95589237917488112"/>
          <c:h val="0.645598704367956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1404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4541062801932361E-3"/>
                  <c:y val="-6.54450374196172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D0-467E-81AA-5679FB3B4F8E}"/>
                </c:ext>
              </c:extLst>
            </c:dLbl>
            <c:dLbl>
              <c:idx val="1"/>
              <c:layout>
                <c:manualLayout>
                  <c:x val="-2.6891734142297477E-3"/>
                  <c:y val="-4.4193853417474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C2-4BEE-883F-A85C83D455BC}"/>
                </c:ext>
              </c:extLst>
            </c:dLbl>
            <c:dLbl>
              <c:idx val="3"/>
              <c:layout>
                <c:manualLayout>
                  <c:x val="-2.462953462262193E-4"/>
                  <c:y val="-4.3629243665392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C2-4BEE-883F-A85C83D455BC}"/>
                </c:ext>
              </c:extLst>
            </c:dLbl>
            <c:dLbl>
              <c:idx val="5"/>
              <c:layout>
                <c:manualLayout>
                  <c:x val="-2.6617556304045563E-3"/>
                  <c:y val="-2.181462183269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DC2-4BEE-883F-A85C83D455BC}"/>
                </c:ext>
              </c:extLst>
            </c:dLbl>
            <c:dLbl>
              <c:idx val="6"/>
              <c:layout>
                <c:manualLayout>
                  <c:x val="-8.454106280193215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DC2-4BEE-883F-A85C83D455BC}"/>
                </c:ext>
              </c:extLst>
            </c:dLbl>
            <c:dLbl>
              <c:idx val="9"/>
              <c:layout>
                <c:manualLayout>
                  <c:x val="-3.8695322433137786E-3"/>
                  <c:y val="-3.947701260976524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DC2-4BEE-883F-A85C83D455BC}"/>
                </c:ext>
              </c:extLst>
            </c:dLbl>
            <c:dLbl>
              <c:idx val="10"/>
              <c:layout>
                <c:manualLayout>
                  <c:x val="-1.0869565217391304E-2"/>
                  <c:y val="-4.3630024946411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DC2-4BEE-883F-A85C83D455BC}"/>
                </c:ext>
              </c:extLst>
            </c:dLbl>
            <c:dLbl>
              <c:idx val="11"/>
              <c:layout>
                <c:manualLayout>
                  <c:x val="-2.6617556304045996E-3"/>
                  <c:y val="-6.48809512707875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DC2-4BEE-883F-A85C83D455BC}"/>
                </c:ext>
              </c:extLst>
            </c:dLbl>
            <c:dLbl>
              <c:idx val="12"/>
              <c:layout>
                <c:manualLayout>
                  <c:x val="7.6983560482701699E-4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DC2-4BEE-883F-A85C83D455BC}"/>
                </c:ext>
              </c:extLst>
            </c:dLbl>
            <c:dLbl>
              <c:idx val="13"/>
              <c:layout>
                <c:manualLayout>
                  <c:x val="-2.7371313005146469E-4"/>
                  <c:y val="-1.2919898831427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DC2-4BEE-883F-A85C83D455BC}"/>
                </c:ext>
              </c:extLst>
            </c:dLbl>
            <c:dLbl>
              <c:idx val="15"/>
              <c:layout>
                <c:manualLayout>
                  <c:x val="-1.4813968013206013E-3"/>
                  <c:y val="-1.5073215303331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DC2-4BEE-883F-A85C83D455BC}"/>
                </c:ext>
              </c:extLst>
            </c:dLbl>
            <c:dLbl>
              <c:idx val="20"/>
              <c:layout>
                <c:manualLayout>
                  <c:x val="-1.4540719591355062E-3"/>
                  <c:y val="-7.89540252195304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889-4D02-994B-F0AE0B393ACE}"/>
                </c:ext>
              </c:extLst>
            </c:dLbl>
            <c:dLbl>
              <c:idx val="21"/>
              <c:layout>
                <c:manualLayout>
                  <c:x val="3.3291326792267003E-3"/>
                  <c:y val="-6.51621019775729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DC2-4BEE-883F-A85C83D455BC}"/>
                </c:ext>
              </c:extLst>
            </c:dLbl>
            <c:dLbl>
              <c:idx val="23"/>
              <c:layout>
                <c:manualLayout>
                  <c:x val="-6.2575747436671297E-3"/>
                  <c:y val="-2.20960789463466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EDC2-4BEE-883F-A85C83D455BC}"/>
                </c:ext>
              </c:extLst>
            </c:dLbl>
            <c:dLbl>
              <c:idx val="24"/>
              <c:layout>
                <c:manualLayout>
                  <c:x val="-1.0869565217391304E-2"/>
                  <c:y val="2.18150124732049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EDC2-4BEE-883F-A85C83D455BC}"/>
                </c:ext>
              </c:extLst>
            </c:dLbl>
            <c:dLbl>
              <c:idx val="25"/>
              <c:layout>
                <c:manualLayout>
                  <c:x val="-7.46535135657617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EDC2-4BEE-883F-A85C83D455BC}"/>
                </c:ext>
              </c:extLst>
            </c:dLbl>
            <c:dLbl>
              <c:idx val="26"/>
              <c:layout>
                <c:manualLayout>
                  <c:x val="-2.3723603873522731E-3"/>
                  <c:y val="-2.18153223044766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EDC2-4BEE-883F-A85C83D455BC}"/>
                </c:ext>
              </c:extLst>
            </c:dLbl>
            <c:dLbl>
              <c:idx val="27"/>
              <c:layout>
                <c:manualLayout>
                  <c:x val="-2.6634901380528748E-3"/>
                  <c:y val="-3.83519647379352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E66-4A95-B85B-1C685C215D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اردستان</c:v>
                </c:pt>
                <c:pt idx="1">
                  <c:v>فریدونشهر</c:v>
                </c:pt>
                <c:pt idx="2">
                  <c:v>نایین</c:v>
                </c:pt>
                <c:pt idx="3">
                  <c:v>چادگان</c:v>
                </c:pt>
                <c:pt idx="4">
                  <c:v>فریدن</c:v>
                </c:pt>
                <c:pt idx="5">
                  <c:v>خوانسار</c:v>
                </c:pt>
                <c:pt idx="6">
                  <c:v>دهاقان</c:v>
                </c:pt>
                <c:pt idx="7">
                  <c:v>سمیرم</c:v>
                </c:pt>
                <c:pt idx="8">
                  <c:v>برخوار</c:v>
                </c:pt>
                <c:pt idx="9">
                  <c:v>تیران</c:v>
                </c:pt>
                <c:pt idx="10">
                  <c:v>نطنز</c:v>
                </c:pt>
                <c:pt idx="11">
                  <c:v>فلاورجان</c:v>
                </c:pt>
                <c:pt idx="12">
                  <c:v>بویین</c:v>
                </c:pt>
                <c:pt idx="13">
                  <c:v>گلپایگان</c:v>
                </c:pt>
                <c:pt idx="14">
                  <c:v>خمینی شهر</c:v>
                </c:pt>
                <c:pt idx="15">
                  <c:v>شهرضا</c:v>
                </c:pt>
                <c:pt idx="16">
                  <c:v>لنجان</c:v>
                </c:pt>
                <c:pt idx="17">
                  <c:v>مبارکه</c:v>
                </c:pt>
                <c:pt idx="18">
                  <c:v>خور</c:v>
                </c:pt>
                <c:pt idx="19">
                  <c:v>هرند</c:v>
                </c:pt>
                <c:pt idx="20">
                  <c:v>جرقویه</c:v>
                </c:pt>
                <c:pt idx="21">
                  <c:v>نجف اباد</c:v>
                </c:pt>
                <c:pt idx="22">
                  <c:v>کوهپایه</c:v>
                </c:pt>
                <c:pt idx="23">
                  <c:v>ورزنه</c:v>
                </c:pt>
                <c:pt idx="24">
                  <c:v>شاهین شهر</c:v>
                </c:pt>
                <c:pt idx="25">
                  <c:v>دانشگاه</c:v>
                </c:pt>
                <c:pt idx="26">
                  <c:v>اصفهان یک</c:v>
                </c:pt>
                <c:pt idx="27">
                  <c:v>اصفهان دو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52</c:v>
                </c:pt>
                <c:pt idx="1">
                  <c:v>51</c:v>
                </c:pt>
                <c:pt idx="2">
                  <c:v>46.3</c:v>
                </c:pt>
                <c:pt idx="3">
                  <c:v>45.5</c:v>
                </c:pt>
                <c:pt idx="4">
                  <c:v>45</c:v>
                </c:pt>
                <c:pt idx="5">
                  <c:v>44</c:v>
                </c:pt>
                <c:pt idx="6">
                  <c:v>43.8</c:v>
                </c:pt>
                <c:pt idx="7">
                  <c:v>41.2</c:v>
                </c:pt>
                <c:pt idx="8">
                  <c:v>40</c:v>
                </c:pt>
                <c:pt idx="9">
                  <c:v>39.799999999999997</c:v>
                </c:pt>
                <c:pt idx="10">
                  <c:v>38.700000000000003</c:v>
                </c:pt>
                <c:pt idx="11">
                  <c:v>38</c:v>
                </c:pt>
                <c:pt idx="12">
                  <c:v>36</c:v>
                </c:pt>
                <c:pt idx="13">
                  <c:v>36</c:v>
                </c:pt>
                <c:pt idx="14">
                  <c:v>35.6</c:v>
                </c:pt>
                <c:pt idx="15">
                  <c:v>35.299999999999997</c:v>
                </c:pt>
                <c:pt idx="16">
                  <c:v>35</c:v>
                </c:pt>
                <c:pt idx="17">
                  <c:v>35</c:v>
                </c:pt>
                <c:pt idx="18">
                  <c:v>34.6</c:v>
                </c:pt>
                <c:pt idx="19">
                  <c:v>34.4</c:v>
                </c:pt>
                <c:pt idx="20">
                  <c:v>31.5</c:v>
                </c:pt>
                <c:pt idx="21">
                  <c:v>31.3</c:v>
                </c:pt>
                <c:pt idx="22">
                  <c:v>31.2</c:v>
                </c:pt>
                <c:pt idx="23">
                  <c:v>29</c:v>
                </c:pt>
                <c:pt idx="24">
                  <c:v>28.7</c:v>
                </c:pt>
                <c:pt idx="25">
                  <c:v>28</c:v>
                </c:pt>
                <c:pt idx="26">
                  <c:v>20.41</c:v>
                </c:pt>
                <c:pt idx="27">
                  <c:v>17.02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DB-49E9-9107-472C080207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6"/>
        <c:overlap val="-27"/>
        <c:axId val="1368485296"/>
        <c:axId val="1368482800"/>
      </c:barChart>
      <c:catAx>
        <c:axId val="136848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j-cs"/>
              </a:defRPr>
            </a:pPr>
            <a:endParaRPr lang="en-US"/>
          </a:p>
        </c:txPr>
        <c:crossAx val="1368482800"/>
        <c:crosses val="autoZero"/>
        <c:auto val="0"/>
        <c:lblAlgn val="ctr"/>
        <c:lblOffset val="100"/>
        <c:noMultiLvlLbl val="0"/>
      </c:catAx>
      <c:valAx>
        <c:axId val="1368482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848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dirty="0">
                <a:cs typeface="+mj-cs"/>
              </a:rPr>
              <a:t>نمودار مقایسه درصد غربالگری سرطان سرویکس از سال 1396 تا پایان 1404 به تفکیک شهرستان ها</a:t>
            </a:r>
            <a:endParaRPr lang="en-US" sz="2400" dirty="0">
              <a:cs typeface="+mj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4396158164365432E-2"/>
          <c:y val="0.22358838517479862"/>
          <c:w val="0.95907881822845797"/>
          <c:h val="0.620178439292408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1404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8.4541062801932361E-3"/>
                  <c:y val="-6.54450374196172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C2-4BEE-883F-A85C83D455BC}"/>
                </c:ext>
              </c:extLst>
            </c:dLbl>
            <c:dLbl>
              <c:idx val="2"/>
              <c:layout>
                <c:manualLayout>
                  <c:x val="-2.6891734142297477E-3"/>
                  <c:y val="-4.4193853417474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DC2-4BEE-883F-A85C83D455BC}"/>
                </c:ext>
              </c:extLst>
            </c:dLbl>
            <c:dLbl>
              <c:idx val="3"/>
              <c:layout>
                <c:manualLayout>
                  <c:x val="-2.462953462262193E-4"/>
                  <c:y val="-4.3629243665392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C2-4BEE-883F-A85C83D455BC}"/>
                </c:ext>
              </c:extLst>
            </c:dLbl>
            <c:dLbl>
              <c:idx val="4"/>
              <c:layout>
                <c:manualLayout>
                  <c:x val="-7.4247575593135249E-3"/>
                  <c:y val="-4.20409439328265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DC2-4BEE-883F-A85C83D455BC}"/>
                </c:ext>
              </c:extLst>
            </c:dLbl>
            <c:dLbl>
              <c:idx val="5"/>
              <c:layout>
                <c:manualLayout>
                  <c:x val="-8.454106280193215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DC2-4BEE-883F-A85C83D455BC}"/>
                </c:ext>
              </c:extLst>
            </c:dLbl>
            <c:dLbl>
              <c:idx val="6"/>
              <c:layout>
                <c:manualLayout>
                  <c:x val="-1.20772946859903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DC2-4BEE-883F-A85C83D455BC}"/>
                </c:ext>
              </c:extLst>
            </c:dLbl>
            <c:dLbl>
              <c:idx val="7"/>
              <c:layout>
                <c:manualLayout>
                  <c:x val="-8.204406938584154E-3"/>
                  <c:y val="-4.04530808763793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DC2-4BEE-883F-A85C83D455BC}"/>
                </c:ext>
              </c:extLst>
            </c:dLbl>
            <c:dLbl>
              <c:idx val="8"/>
              <c:layout>
                <c:manualLayout>
                  <c:x val="-1.600090073129044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DC2-4BEE-883F-A85C83D455BC}"/>
                </c:ext>
              </c:extLst>
            </c:dLbl>
            <c:dLbl>
              <c:idx val="9"/>
              <c:layout>
                <c:manualLayout>
                  <c:x val="9.8880610886816281E-4"/>
                  <c:y val="-4.3629243665392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DC2-4BEE-883F-A85C83D455BC}"/>
                </c:ext>
              </c:extLst>
            </c:dLbl>
            <c:dLbl>
              <c:idx val="10"/>
              <c:layout>
                <c:manualLayout>
                  <c:x val="8.5098803577827108E-4"/>
                  <c:y val="-4.36303996302528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DC2-4BEE-883F-A85C83D455BC}"/>
                </c:ext>
              </c:extLst>
            </c:dLbl>
            <c:dLbl>
              <c:idx val="11"/>
              <c:layout>
                <c:manualLayout>
                  <c:x val="-2.6617556304045996E-3"/>
                  <c:y val="-6.48809512707875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DC2-4BEE-883F-A85C83D455BC}"/>
                </c:ext>
              </c:extLst>
            </c:dLbl>
            <c:dLbl>
              <c:idx val="12"/>
              <c:layout>
                <c:manualLayout>
                  <c:x val="2.9810883344223321E-3"/>
                  <c:y val="2.0226540438189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DC2-4BEE-883F-A85C83D455BC}"/>
                </c:ext>
              </c:extLst>
            </c:dLbl>
            <c:dLbl>
              <c:idx val="13"/>
              <c:layout>
                <c:manualLayout>
                  <c:x val="-2.7371313005146469E-4"/>
                  <c:y val="-1.2919898831427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DC2-4BEE-883F-A85C83D455BC}"/>
                </c:ext>
              </c:extLst>
            </c:dLbl>
            <c:dLbl>
              <c:idx val="14"/>
              <c:layout>
                <c:manualLayout>
                  <c:x val="-1.4813968013206013E-3"/>
                  <c:y val="-1.5073215303331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DC2-4BEE-883F-A85C83D455BC}"/>
                </c:ext>
              </c:extLst>
            </c:dLbl>
            <c:dLbl>
              <c:idx val="15"/>
              <c:layout>
                <c:manualLayout>
                  <c:x val="-5.0772159145830017E-3"/>
                  <c:y val="2.18146218326961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DC2-4BEE-883F-A85C83D455BC}"/>
                </c:ext>
              </c:extLst>
            </c:dLbl>
            <c:dLbl>
              <c:idx val="16"/>
              <c:layout>
                <c:manualLayout>
                  <c:x val="-2.7439160402400126E-3"/>
                  <c:y val="-2.12517076053950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EDC2-4BEE-883F-A85C83D455BC}"/>
                </c:ext>
              </c:extLst>
            </c:dLbl>
            <c:dLbl>
              <c:idx val="17"/>
              <c:layout>
                <c:manualLayout>
                  <c:x val="-1.207729468599042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EDC2-4BEE-883F-A85C83D455BC}"/>
                </c:ext>
              </c:extLst>
            </c:dLbl>
            <c:dLbl>
              <c:idx val="18"/>
              <c:layout>
                <c:manualLayout>
                  <c:x val="-6.2302499014819483E-3"/>
                  <c:y val="-6.51624083844380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DC2-4BEE-883F-A85C83D455BC}"/>
                </c:ext>
              </c:extLst>
            </c:dLbl>
            <c:dLbl>
              <c:idx val="20"/>
              <c:layout>
                <c:manualLayout>
                  <c:x val="-4.6374741132042041E-4"/>
                  <c:y val="-2.34038591920627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DC2-4BEE-883F-A85C83D455BC}"/>
                </c:ext>
              </c:extLst>
            </c:dLbl>
            <c:dLbl>
              <c:idx val="21"/>
              <c:layout>
                <c:manualLayout>
                  <c:x val="-3.2107009830530835E-4"/>
                  <c:y val="2.18144034946365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DC2-4BEE-883F-A85C83D455BC}"/>
                </c:ext>
              </c:extLst>
            </c:dLbl>
            <c:dLbl>
              <c:idx val="22"/>
              <c:layout>
                <c:manualLayout>
                  <c:x val="-1.1115913095848855E-2"/>
                  <c:y val="-2.09702504917449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EDC2-4BEE-883F-A85C83D455BC}"/>
                </c:ext>
              </c:extLst>
            </c:dLbl>
            <c:dLbl>
              <c:idx val="23"/>
              <c:layout>
                <c:manualLayout>
                  <c:x val="-8.6457101856602207E-3"/>
                  <c:y val="-2.2379231584778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EDC2-4BEE-883F-A85C83D455BC}"/>
                </c:ext>
              </c:extLst>
            </c:dLbl>
            <c:dLbl>
              <c:idx val="24"/>
              <c:layout>
                <c:manualLayout>
                  <c:x val="-1.3285024154589372E-2"/>
                  <c:y val="-2.18150124732065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EDC2-4BEE-883F-A85C83D455BC}"/>
                </c:ext>
              </c:extLst>
            </c:dLbl>
            <c:dLbl>
              <c:idx val="25"/>
              <c:layout>
                <c:manualLayout>
                  <c:x val="-2.8044490219313301E-3"/>
                  <c:y val="-4.33485021769016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EDC2-4BEE-883F-A85C83D455BC}"/>
                </c:ext>
              </c:extLst>
            </c:dLbl>
            <c:dLbl>
              <c:idx val="26"/>
              <c:layout>
                <c:manualLayout>
                  <c:x val="-9.7713263887341598E-3"/>
                  <c:y val="-4.33477865517413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EDC2-4BEE-883F-A85C83D455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فریدن</c:v>
                </c:pt>
                <c:pt idx="1">
                  <c:v>سمیرم</c:v>
                </c:pt>
                <c:pt idx="2">
                  <c:v>خوانسار</c:v>
                </c:pt>
                <c:pt idx="3">
                  <c:v>چادگان</c:v>
                </c:pt>
                <c:pt idx="4">
                  <c:v>بویین</c:v>
                </c:pt>
                <c:pt idx="5">
                  <c:v>فریدونشهر</c:v>
                </c:pt>
                <c:pt idx="6">
                  <c:v>نطنز</c:v>
                </c:pt>
                <c:pt idx="7">
                  <c:v>خور</c:v>
                </c:pt>
                <c:pt idx="8">
                  <c:v>دهاقان</c:v>
                </c:pt>
                <c:pt idx="9">
                  <c:v>اردستان</c:v>
                </c:pt>
                <c:pt idx="10">
                  <c:v>تیران</c:v>
                </c:pt>
                <c:pt idx="11">
                  <c:v>مبارکه</c:v>
                </c:pt>
                <c:pt idx="12">
                  <c:v>لنجان</c:v>
                </c:pt>
                <c:pt idx="13">
                  <c:v>فلاورجان</c:v>
                </c:pt>
                <c:pt idx="14">
                  <c:v>گلپایگان</c:v>
                </c:pt>
                <c:pt idx="15">
                  <c:v>نایین</c:v>
                </c:pt>
                <c:pt idx="16">
                  <c:v>شهرضا</c:v>
                </c:pt>
                <c:pt idx="17">
                  <c:v>کوهپایه</c:v>
                </c:pt>
                <c:pt idx="18">
                  <c:v>جرقویه</c:v>
                </c:pt>
                <c:pt idx="19">
                  <c:v>برخوار</c:v>
                </c:pt>
                <c:pt idx="20">
                  <c:v>هرند</c:v>
                </c:pt>
                <c:pt idx="21">
                  <c:v>خمینی شهر</c:v>
                </c:pt>
                <c:pt idx="22">
                  <c:v>ورزنه</c:v>
                </c:pt>
                <c:pt idx="23">
                  <c:v>نجف آباد</c:v>
                </c:pt>
                <c:pt idx="24">
                  <c:v>شاهین شهر</c:v>
                </c:pt>
                <c:pt idx="25">
                  <c:v>دانشگاه</c:v>
                </c:pt>
                <c:pt idx="26">
                  <c:v>اصفهان یک</c:v>
                </c:pt>
                <c:pt idx="27">
                  <c:v>اصفهان دو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105.75</c:v>
                </c:pt>
                <c:pt idx="1">
                  <c:v>103</c:v>
                </c:pt>
                <c:pt idx="2">
                  <c:v>99.46</c:v>
                </c:pt>
                <c:pt idx="3">
                  <c:v>98.33</c:v>
                </c:pt>
                <c:pt idx="4">
                  <c:v>96.74</c:v>
                </c:pt>
                <c:pt idx="5">
                  <c:v>97.15</c:v>
                </c:pt>
                <c:pt idx="6">
                  <c:v>94.42</c:v>
                </c:pt>
                <c:pt idx="7">
                  <c:v>94</c:v>
                </c:pt>
                <c:pt idx="8">
                  <c:v>92.8</c:v>
                </c:pt>
                <c:pt idx="9">
                  <c:v>92</c:v>
                </c:pt>
                <c:pt idx="10">
                  <c:v>91</c:v>
                </c:pt>
                <c:pt idx="11">
                  <c:v>90.6</c:v>
                </c:pt>
                <c:pt idx="12">
                  <c:v>90.45</c:v>
                </c:pt>
                <c:pt idx="13">
                  <c:v>89.69</c:v>
                </c:pt>
                <c:pt idx="14">
                  <c:v>89.58</c:v>
                </c:pt>
                <c:pt idx="15">
                  <c:v>87.66</c:v>
                </c:pt>
                <c:pt idx="16">
                  <c:v>87.57</c:v>
                </c:pt>
                <c:pt idx="17">
                  <c:v>87.12</c:v>
                </c:pt>
                <c:pt idx="18">
                  <c:v>86.49</c:v>
                </c:pt>
                <c:pt idx="19">
                  <c:v>85.53</c:v>
                </c:pt>
                <c:pt idx="20">
                  <c:v>83</c:v>
                </c:pt>
                <c:pt idx="21">
                  <c:v>82.73</c:v>
                </c:pt>
                <c:pt idx="22">
                  <c:v>82.3</c:v>
                </c:pt>
                <c:pt idx="23">
                  <c:v>81.260000000000005</c:v>
                </c:pt>
                <c:pt idx="24">
                  <c:v>81</c:v>
                </c:pt>
                <c:pt idx="25">
                  <c:v>73.53</c:v>
                </c:pt>
                <c:pt idx="26">
                  <c:v>64</c:v>
                </c:pt>
                <c:pt idx="27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DB-49E9-9107-472C080207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8485296"/>
        <c:axId val="1368482800"/>
      </c:barChart>
      <c:catAx>
        <c:axId val="136848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j-cs"/>
              </a:defRPr>
            </a:pPr>
            <a:endParaRPr lang="en-US"/>
          </a:p>
        </c:txPr>
        <c:crossAx val="1368482800"/>
        <c:crosses val="autoZero"/>
        <c:auto val="0"/>
        <c:lblAlgn val="ctr"/>
        <c:lblOffset val="100"/>
        <c:noMultiLvlLbl val="0"/>
      </c:catAx>
      <c:valAx>
        <c:axId val="1368482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848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800" dirty="0">
                <a:cs typeface="+mj-cs"/>
              </a:rPr>
              <a:t>نمودار مقایسه درصد غربالگری سرطان سرویکس در سال 1404</a:t>
            </a:r>
            <a:r>
              <a:rPr lang="en-US" sz="2800" dirty="0">
                <a:cs typeface="+mj-cs"/>
              </a:rPr>
              <a:t> </a:t>
            </a:r>
            <a:r>
              <a:rPr lang="fa-IR" sz="2800" dirty="0">
                <a:cs typeface="+mj-cs"/>
              </a:rPr>
              <a:t> به تفکیک شهرستان ها</a:t>
            </a:r>
            <a:endParaRPr lang="en-US" sz="2800" dirty="0">
              <a:cs typeface="+mj-cs"/>
            </a:endParaRPr>
          </a:p>
        </c:rich>
      </c:tx>
      <c:layout>
        <c:manualLayout>
          <c:xMode val="edge"/>
          <c:yMode val="edge"/>
          <c:x val="0.14053450274450749"/>
          <c:y val="8.6175008188592653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156579315807362E-2"/>
          <c:y val="0.1190009387568922"/>
          <c:w val="0.9543573829121218"/>
          <c:h val="0.672304738703523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1404</c:v>
                </c:pt>
              </c:strCache>
            </c:strRef>
          </c:tx>
          <c:spPr>
            <a:solidFill>
              <a:schemeClr val="tx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4541062801932361E-3"/>
                  <c:y val="-6.54450374196172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26-4A13-94FC-0C3CB712176E}"/>
                </c:ext>
              </c:extLst>
            </c:dLbl>
            <c:dLbl>
              <c:idx val="1"/>
              <c:layout>
                <c:manualLayout>
                  <c:x val="-2.6891734142297477E-3"/>
                  <c:y val="-4.4193853417474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C2-4BEE-883F-A85C83D455BC}"/>
                </c:ext>
              </c:extLst>
            </c:dLbl>
            <c:dLbl>
              <c:idx val="2"/>
              <c:layout>
                <c:manualLayout>
                  <c:x val="-2.462953462262193E-4"/>
                  <c:y val="-4.3629243665392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DC2-4BEE-883F-A85C83D455BC}"/>
                </c:ext>
              </c:extLst>
            </c:dLbl>
            <c:dLbl>
              <c:idx val="3"/>
              <c:layout>
                <c:manualLayout>
                  <c:x val="3.2400385150156514E-3"/>
                  <c:y val="2.12517076053946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C2-4BEE-883F-A85C83D455BC}"/>
                </c:ext>
              </c:extLst>
            </c:dLbl>
            <c:dLbl>
              <c:idx val="4"/>
              <c:layout>
                <c:manualLayout>
                  <c:x val="3.349523767036224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DC2-4BEE-883F-A85C83D455BC}"/>
                </c:ext>
              </c:extLst>
            </c:dLbl>
            <c:dLbl>
              <c:idx val="5"/>
              <c:layout>
                <c:manualLayout>
                  <c:x val="-2.6344307882194612E-3"/>
                  <c:y val="-6.45994941571368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DC2-4BEE-883F-A85C83D455BC}"/>
                </c:ext>
              </c:extLst>
            </c:dLbl>
            <c:dLbl>
              <c:idx val="6"/>
              <c:layout>
                <c:manualLayout>
                  <c:x val="-4.4953580006144649E-4"/>
                  <c:y val="-3.84277599717393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DC2-4BEE-883F-A85C83D455BC}"/>
                </c:ext>
              </c:extLst>
            </c:dLbl>
            <c:dLbl>
              <c:idx val="7"/>
              <c:layout>
                <c:manualLayout>
                  <c:x val="9.8880610886816281E-4"/>
                  <c:y val="-4.3629243665392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DC2-4BEE-883F-A85C83D455BC}"/>
                </c:ext>
              </c:extLst>
            </c:dLbl>
            <c:dLbl>
              <c:idx val="8"/>
              <c:layout>
                <c:manualLayout>
                  <c:x val="-1.0869565217391304E-2"/>
                  <c:y val="-4.3630024946411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DC2-4BEE-883F-A85C83D455BC}"/>
                </c:ext>
              </c:extLst>
            </c:dLbl>
            <c:dLbl>
              <c:idx val="9"/>
              <c:layout>
                <c:manualLayout>
                  <c:x val="-2.6617556304045996E-3"/>
                  <c:y val="-6.48809512707875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DC2-4BEE-883F-A85C83D455BC}"/>
                </c:ext>
              </c:extLst>
            </c:dLbl>
            <c:dLbl>
              <c:idx val="10"/>
              <c:layout>
                <c:manualLayout>
                  <c:x val="7.6983560482697373E-4"/>
                  <c:y val="2.15331647190456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DC2-4BEE-883F-A85C83D455BC}"/>
                </c:ext>
              </c:extLst>
            </c:dLbl>
            <c:dLbl>
              <c:idx val="12"/>
              <c:layout>
                <c:manualLayout>
                  <c:x val="-2.7371313005146469E-4"/>
                  <c:y val="-1.2919898831427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DC2-4BEE-883F-A85C83D455BC}"/>
                </c:ext>
              </c:extLst>
            </c:dLbl>
            <c:dLbl>
              <c:idx val="13"/>
              <c:layout>
                <c:manualLayout>
                  <c:x val="-1.4813968013206013E-3"/>
                  <c:y val="-1.5073215303331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DC2-4BEE-883F-A85C83D455BC}"/>
                </c:ext>
              </c:extLst>
            </c:dLbl>
            <c:dLbl>
              <c:idx val="14"/>
              <c:layout>
                <c:manualLayout>
                  <c:x val="-5.0772159145830017E-3"/>
                  <c:y val="2.18146218326961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DC2-4BEE-883F-A85C83D455BC}"/>
                </c:ext>
              </c:extLst>
            </c:dLbl>
            <c:dLbl>
              <c:idx val="15"/>
              <c:layout>
                <c:manualLayout>
                  <c:x val="-2.7439160402400126E-3"/>
                  <c:y val="-2.12517076053950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DC2-4BEE-883F-A85C83D455BC}"/>
                </c:ext>
              </c:extLst>
            </c:dLbl>
            <c:dLbl>
              <c:idx val="17"/>
              <c:layout>
                <c:manualLayout>
                  <c:x val="-4.5156019969086227E-3"/>
                  <c:y val="3.84277599717382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EDC2-4BEE-883F-A85C83D455BC}"/>
                </c:ext>
              </c:extLst>
            </c:dLbl>
            <c:dLbl>
              <c:idx val="18"/>
              <c:layout>
                <c:manualLayout>
                  <c:x val="-6.2302499014819483E-3"/>
                  <c:y val="-6.51624083844380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DC2-4BEE-883F-A85C83D455BC}"/>
                </c:ext>
              </c:extLst>
            </c:dLbl>
            <c:dLbl>
              <c:idx val="19"/>
              <c:layout>
                <c:manualLayout>
                  <c:x val="-6.257574743667043E-3"/>
                  <c:y val="-4.3629243665392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EDC2-4BEE-883F-A85C83D455BC}"/>
                </c:ext>
              </c:extLst>
            </c:dLbl>
            <c:dLbl>
              <c:idx val="20"/>
              <c:layout>
                <c:manualLayout>
                  <c:x val="-1.147358260554182E-3"/>
                  <c:y val="-1.6613198120065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DC2-4BEE-883F-A85C83D455BC}"/>
                </c:ext>
              </c:extLst>
            </c:dLbl>
            <c:dLbl>
              <c:idx val="21"/>
              <c:layout>
                <c:manualLayout>
                  <c:x val="1.9775192760961538E-3"/>
                  <c:y val="6.45994941571368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DC2-4BEE-883F-A85C83D455BC}"/>
                </c:ext>
              </c:extLst>
            </c:dLbl>
            <c:dLbl>
              <c:idx val="22"/>
              <c:layout>
                <c:manualLayout>
                  <c:x val="-2.4629534622619767E-4"/>
                  <c:y val="-4.33477865517417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EDC2-4BEE-883F-A85C83D455BC}"/>
                </c:ext>
              </c:extLst>
            </c:dLbl>
            <c:dLbl>
              <c:idx val="23"/>
              <c:layout>
                <c:manualLayout>
                  <c:x val="-4.721435316336166E-3"/>
                  <c:y val="1.5073215303331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EDC2-4BEE-883F-A85C83D455BC}"/>
                </c:ext>
              </c:extLst>
            </c:dLbl>
            <c:dLbl>
              <c:idx val="24"/>
              <c:layout>
                <c:manualLayout>
                  <c:x val="-2.6617556304045563E-3"/>
                  <c:y val="2.15331647190456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EDC2-4BEE-883F-A85C83D455BC}"/>
                </c:ext>
              </c:extLst>
            </c:dLbl>
            <c:dLbl>
              <c:idx val="25"/>
              <c:layout>
                <c:manualLayout>
                  <c:x val="-1.6730424631766954E-3"/>
                  <c:y val="5.6291422730103486E-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EDC2-4BEE-883F-A85C83D455BC}"/>
                </c:ext>
              </c:extLst>
            </c:dLbl>
            <c:dLbl>
              <c:idx val="26"/>
              <c:layout>
                <c:manualLayout>
                  <c:x val="-8.6457101856602207E-3"/>
                  <c:y val="-2.2379231584778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EDC2-4BEE-883F-A85C83D455BC}"/>
                </c:ext>
              </c:extLst>
            </c:dLbl>
            <c:dLbl>
              <c:idx val="27"/>
              <c:layout>
                <c:manualLayout>
                  <c:x val="-7.3831909467407227E-3"/>
                  <c:y val="-2.18146218326961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EDC2-4BEE-883F-A85C83D455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اردستان</c:v>
                </c:pt>
                <c:pt idx="1">
                  <c:v>فریدن</c:v>
                </c:pt>
                <c:pt idx="2">
                  <c:v>چادگان</c:v>
                </c:pt>
                <c:pt idx="3">
                  <c:v>خوانسار</c:v>
                </c:pt>
                <c:pt idx="4">
                  <c:v>سمیرم</c:v>
                </c:pt>
                <c:pt idx="5">
                  <c:v>فریدونشهر</c:v>
                </c:pt>
                <c:pt idx="6">
                  <c:v>دهاقان</c:v>
                </c:pt>
                <c:pt idx="7">
                  <c:v>نایین</c:v>
                </c:pt>
                <c:pt idx="8">
                  <c:v>بویین</c:v>
                </c:pt>
                <c:pt idx="9">
                  <c:v>فلاورجان</c:v>
                </c:pt>
                <c:pt idx="10">
                  <c:v>برخوار</c:v>
                </c:pt>
                <c:pt idx="11">
                  <c:v>لنجان</c:v>
                </c:pt>
                <c:pt idx="12">
                  <c:v>گلپایگان</c:v>
                </c:pt>
                <c:pt idx="13">
                  <c:v>تیران</c:v>
                </c:pt>
                <c:pt idx="14">
                  <c:v>شهرضا</c:v>
                </c:pt>
                <c:pt idx="15">
                  <c:v>نطنز</c:v>
                </c:pt>
                <c:pt idx="16">
                  <c:v>خمینی شهر</c:v>
                </c:pt>
                <c:pt idx="17">
                  <c:v>مبارکه</c:v>
                </c:pt>
                <c:pt idx="18">
                  <c:v>شاهین شهر</c:v>
                </c:pt>
                <c:pt idx="19">
                  <c:v>خور</c:v>
                </c:pt>
                <c:pt idx="20">
                  <c:v>کوهپایه</c:v>
                </c:pt>
                <c:pt idx="21">
                  <c:v>هرند</c:v>
                </c:pt>
                <c:pt idx="22">
                  <c:v>جرقویه</c:v>
                </c:pt>
                <c:pt idx="23">
                  <c:v>نجف اباد</c:v>
                </c:pt>
                <c:pt idx="24">
                  <c:v>دانشگاه</c:v>
                </c:pt>
                <c:pt idx="25">
                  <c:v>ورزنه</c:v>
                </c:pt>
                <c:pt idx="26">
                  <c:v>اصفهان یک</c:v>
                </c:pt>
                <c:pt idx="27">
                  <c:v>اصفهان دو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46.68</c:v>
                </c:pt>
                <c:pt idx="1">
                  <c:v>50</c:v>
                </c:pt>
                <c:pt idx="2">
                  <c:v>48.61</c:v>
                </c:pt>
                <c:pt idx="3">
                  <c:v>47</c:v>
                </c:pt>
                <c:pt idx="4">
                  <c:v>45</c:v>
                </c:pt>
                <c:pt idx="5">
                  <c:v>45</c:v>
                </c:pt>
                <c:pt idx="6">
                  <c:v>43</c:v>
                </c:pt>
                <c:pt idx="7">
                  <c:v>42.95</c:v>
                </c:pt>
                <c:pt idx="8">
                  <c:v>37.19</c:v>
                </c:pt>
                <c:pt idx="9">
                  <c:v>37</c:v>
                </c:pt>
                <c:pt idx="10">
                  <c:v>36.6</c:v>
                </c:pt>
                <c:pt idx="11">
                  <c:v>36.520000000000003</c:v>
                </c:pt>
                <c:pt idx="12">
                  <c:v>36</c:v>
                </c:pt>
                <c:pt idx="13">
                  <c:v>36</c:v>
                </c:pt>
                <c:pt idx="14">
                  <c:v>35.520000000000003</c:v>
                </c:pt>
                <c:pt idx="15">
                  <c:v>35.44</c:v>
                </c:pt>
                <c:pt idx="16">
                  <c:v>33.54</c:v>
                </c:pt>
                <c:pt idx="17">
                  <c:v>32.58</c:v>
                </c:pt>
                <c:pt idx="18">
                  <c:v>32</c:v>
                </c:pt>
                <c:pt idx="19">
                  <c:v>32</c:v>
                </c:pt>
                <c:pt idx="20">
                  <c:v>31.74</c:v>
                </c:pt>
                <c:pt idx="21">
                  <c:v>31</c:v>
                </c:pt>
                <c:pt idx="22">
                  <c:v>30</c:v>
                </c:pt>
                <c:pt idx="23">
                  <c:v>29</c:v>
                </c:pt>
                <c:pt idx="24">
                  <c:v>27.83</c:v>
                </c:pt>
                <c:pt idx="25">
                  <c:v>24.43</c:v>
                </c:pt>
                <c:pt idx="26">
                  <c:v>20.239999999999998</c:v>
                </c:pt>
                <c:pt idx="27">
                  <c:v>18.260000000000002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DB-49E9-9107-472C080207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4"/>
        <c:overlap val="-27"/>
        <c:axId val="1368485296"/>
        <c:axId val="1368482800"/>
      </c:barChart>
      <c:catAx>
        <c:axId val="136848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defRPr>
            </a:pPr>
            <a:endParaRPr lang="en-US"/>
          </a:p>
        </c:txPr>
        <c:crossAx val="1368482800"/>
        <c:crosses val="autoZero"/>
        <c:auto val="0"/>
        <c:lblAlgn val="ctr"/>
        <c:lblOffset val="100"/>
        <c:noMultiLvlLbl val="0"/>
      </c:catAx>
      <c:valAx>
        <c:axId val="1368482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848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F5E7203D-A5E2-422F-82C2-2AB638B69EC2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023735AB-67B2-4B66-8C0E-3A763F541C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338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3735AB-67B2-4B66-8C0E-3A763F541CDC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1582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096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1922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4858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-817033" y="333376"/>
            <a:ext cx="10972800" cy="10080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5109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3717" y="274639"/>
            <a:ext cx="2794000" cy="28670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180917" cy="28670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2527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14917" y="2133601"/>
            <a:ext cx="10972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fa-IR" noProof="0"/>
          </a:p>
        </p:txBody>
      </p:sp>
    </p:spTree>
    <p:extLst>
      <p:ext uri="{BB962C8B-B14F-4D97-AF65-F5344CB8AC3E}">
        <p14:creationId xmlns:p14="http://schemas.microsoft.com/office/powerpoint/2010/main" val="2430260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1178117" cy="2867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5737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2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10668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7896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14917" y="2133600"/>
            <a:ext cx="5384800" cy="4270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814917" y="2713039"/>
            <a:ext cx="5384800" cy="428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6402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3568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402917" y="2133600"/>
            <a:ext cx="5384800" cy="4270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402917" y="2713039"/>
            <a:ext cx="5384800" cy="428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3014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99214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08351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402917" y="2133600"/>
            <a:ext cx="5384800" cy="4270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402917" y="2713039"/>
            <a:ext cx="5384800" cy="428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7938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-817033" y="333376"/>
            <a:ext cx="10972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16632682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-817033" y="333376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770967" y="333376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759036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B16B8E96-015A-4312-8A7C-AC6DA5F1C1BB}" type="slidenum">
              <a:rPr lang="en-US" smtClean="0"/>
              <a:t>‹#›</a:t>
            </a:fld>
            <a:endParaRPr lang="en-US"/>
          </a:p>
        </p:txBody>
      </p:sp>
      <p:sp>
        <p:nvSpPr>
          <p:cNvPr id="4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17050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73BF5-1776-4DD8-BD51-F80B0A832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56579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2750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" y="0"/>
            <a:ext cx="121883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942FC-83ED-43D7-A5F1-E0D21B1EF01C}" type="datetime1">
              <a:rPr lang="en-US" smtClean="0"/>
              <a:t>6/23/2026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 b="1">
                <a:cs typeface="B Tir" panose="00000400000000000000" pitchFamily="2" charset="-78"/>
              </a:defRPr>
            </a:lvl1pPr>
          </a:lstStyle>
          <a:p>
            <a:pPr>
              <a:defRPr/>
            </a:pPr>
            <a:fld id="{DC73A2A0-7092-424E-BA2A-01D1401A28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4248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639556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425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A40DC-D220-4FC1-B924-9EE1D0430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13337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A40DC-D220-4FC1-B924-9EE1D0430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23864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9247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02381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917" y="2133601"/>
            <a:ext cx="5384800" cy="10080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29277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02141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931866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5068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79422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12112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-817033" y="333376"/>
            <a:ext cx="10972800" cy="10080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2534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6173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3717" y="274639"/>
            <a:ext cx="2794000" cy="28670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180917" cy="28670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56238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14917" y="2133601"/>
            <a:ext cx="10972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fa-IR" noProof="0"/>
          </a:p>
        </p:txBody>
      </p:sp>
    </p:spTree>
    <p:extLst>
      <p:ext uri="{BB962C8B-B14F-4D97-AF65-F5344CB8AC3E}">
        <p14:creationId xmlns:p14="http://schemas.microsoft.com/office/powerpoint/2010/main" val="22877580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1178117" cy="2867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912137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2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11505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65624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14917" y="2133600"/>
            <a:ext cx="5384800" cy="4270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814917" y="2713039"/>
            <a:ext cx="5384800" cy="428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6402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80145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402917" y="2133600"/>
            <a:ext cx="5384800" cy="4270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402917" y="2713039"/>
            <a:ext cx="5384800" cy="428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28245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9022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402917" y="2133600"/>
            <a:ext cx="5384800" cy="4270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402917" y="2713039"/>
            <a:ext cx="5384800" cy="428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97281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-817033" y="333376"/>
            <a:ext cx="10972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279165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54480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-817033" y="333376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770967" y="333376"/>
            <a:ext cx="5384800" cy="1008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3487463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6B8E96-015A-4312-8A7C-AC6DA5F1C1BB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214987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AC9853-5299-407D-983B-0A2F8581E3B0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6B8E96-015A-4312-8A7C-AC6DA5F1C1BB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3531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73BF5-1776-4DD8-BD51-F80B0A832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70283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" y="0"/>
            <a:ext cx="121883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C942FC-83ED-43D7-A5F1-E0D21B1EF01C}" type="datetime1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 b="1">
                <a:cs typeface="B Tir" panose="00000400000000000000" pitchFamily="2" charset="-7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73A2A0-7092-424E-BA2A-01D1401A286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B Tir" panose="00000400000000000000" pitchFamily="2" charset="-78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B Ti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70954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5658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921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6277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699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77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4917" y="2133601"/>
            <a:ext cx="5384800" cy="10080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917" y="2133601"/>
            <a:ext cx="5384800" cy="10080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804343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228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7507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089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413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381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734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1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8714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6089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2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31" Type="http://schemas.microsoft.com/office/2007/relationships/hdphoto" Target="../media/hdphoto1.wdp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slideLayout" Target="../slideLayouts/slideLayout54.xml"/><Relationship Id="rId30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Rectangle 17">
            <a:extLst>
              <a:ext uri="{FF2B5EF4-FFF2-40B4-BE49-F238E27FC236}">
                <a16:creationId xmlns:a16="http://schemas.microsoft.com/office/drawing/2014/main" id="{11531F31-23DA-4FFB-88CE-2C1A7E47995C}"/>
              </a:ext>
            </a:extLst>
          </p:cNvPr>
          <p:cNvSpPr>
            <a:spLocks noChangeArrowheads="1"/>
          </p:cNvSpPr>
          <p:nvPr/>
        </p:nvSpPr>
        <p:spPr bwMode="white">
          <a:xfrm flipH="1">
            <a:off x="12170960" y="0"/>
            <a:ext cx="45719" cy="6813376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a-IR" sz="2400" u="none" dirty="0"/>
          </a:p>
        </p:txBody>
      </p:sp>
      <p:sp>
        <p:nvSpPr>
          <p:cNvPr id="1042" name="Oval 18">
            <a:extLst>
              <a:ext uri="{FF2B5EF4-FFF2-40B4-BE49-F238E27FC236}">
                <a16:creationId xmlns:a16="http://schemas.microsoft.com/office/drawing/2014/main" id="{2468883E-BD94-44E9-B1F6-022CE998B9CC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7213600" cy="687070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571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a-IR" sz="2400" u="none"/>
          </a:p>
        </p:txBody>
      </p:sp>
      <p:sp>
        <p:nvSpPr>
          <p:cNvPr id="1039" name="Line 15">
            <a:extLst>
              <a:ext uri="{FF2B5EF4-FFF2-40B4-BE49-F238E27FC236}">
                <a16:creationId xmlns:a16="http://schemas.microsoft.com/office/drawing/2014/main" id="{3A62C1A0-A77E-4859-9DBA-7A59CCB6274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908720"/>
            <a:ext cx="12192000" cy="0"/>
          </a:xfrm>
          <a:prstGeom prst="line">
            <a:avLst/>
          </a:prstGeom>
          <a:noFill/>
          <a:ln w="19050" cmpd="thinThick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fa-IR" sz="2400" dirty="0"/>
          </a:p>
        </p:txBody>
      </p:sp>
      <p:sp>
        <p:nvSpPr>
          <p:cNvPr id="1044" name="Line 20">
            <a:extLst>
              <a:ext uri="{FF2B5EF4-FFF2-40B4-BE49-F238E27FC236}">
                <a16:creationId xmlns:a16="http://schemas.microsoft.com/office/drawing/2014/main" id="{5E21C474-0B7E-4F18-9EBE-FA2DB573097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-24680" y="6488935"/>
            <a:ext cx="12216680" cy="36409"/>
          </a:xfrm>
          <a:prstGeom prst="line">
            <a:avLst/>
          </a:prstGeom>
          <a:noFill/>
          <a:ln w="19050" cmpd="thickThin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fa-IR" sz="2400"/>
          </a:p>
        </p:txBody>
      </p:sp>
      <p:pic>
        <p:nvPicPr>
          <p:cNvPr id="1032" name="Picture 25" descr="ARMNEW1">
            <a:extLst>
              <a:ext uri="{FF2B5EF4-FFF2-40B4-BE49-F238E27FC236}">
                <a16:creationId xmlns:a16="http://schemas.microsoft.com/office/drawing/2014/main" id="{F1C5A217-7087-4BEA-BA0F-55807F591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4592" y="-56021"/>
            <a:ext cx="690821" cy="89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6" descr="arm">
            <a:extLst>
              <a:ext uri="{FF2B5EF4-FFF2-40B4-BE49-F238E27FC236}">
                <a16:creationId xmlns:a16="http://schemas.microsoft.com/office/drawing/2014/main" id="{C080FD39-C35F-4FF8-8934-C772BA8F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colorTemperature colorTemp="94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089854"/>
            <a:ext cx="6632936" cy="463366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Rectangle 22">
            <a:extLst>
              <a:ext uri="{FF2B5EF4-FFF2-40B4-BE49-F238E27FC236}">
                <a16:creationId xmlns:a16="http://schemas.microsoft.com/office/drawing/2014/main" id="{4B83D602-16AA-43DC-984A-600BC90E456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10788870" y="6453336"/>
            <a:ext cx="1211786" cy="30694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1pPr>
            <a:lvl2pPr marL="742950" indent="-285750"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2pPr>
            <a:lvl3pPr marL="1143000" indent="-228600"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3pPr>
            <a:lvl4pPr marL="1600200" indent="-228600"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4pPr>
            <a:lvl5pPr marL="2057400" indent="-228600"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9pPr>
          </a:lstStyle>
          <a:p>
            <a:pPr algn="ctr" rtl="1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sz="1800" b="1" u="none" dirty="0">
                <a:solidFill>
                  <a:srgbClr val="003BB2"/>
                </a:solidFill>
                <a:cs typeface="Arial" panose="020B0604020202020204" pitchFamily="34" charset="0"/>
              </a:rPr>
              <a:t>mui.ac.ir</a:t>
            </a:r>
          </a:p>
        </p:txBody>
      </p:sp>
    </p:spTree>
    <p:extLst>
      <p:ext uri="{BB962C8B-B14F-4D97-AF65-F5344CB8AC3E}">
        <p14:creationId xmlns:p14="http://schemas.microsoft.com/office/powerpoint/2010/main" val="345218477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6" r:id="rId25"/>
    <p:sldLayoutId id="2147483687" r:id="rId26"/>
    <p:sldLayoutId id="2147483688" r:id="rId2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  <p:txStyles>
    <p:titleStyle>
      <a:lvl1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>
          <a:solidFill>
            <a:schemeClr val="tx2"/>
          </a:solidFill>
          <a:latin typeface="+mn-lt"/>
          <a:cs typeface="B Mitra" pitchFamily="2" charset="-78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2"/>
          </a:solidFill>
          <a:latin typeface="+mn-lt"/>
          <a:cs typeface="B Mitra" pitchFamily="2" charset="-78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  <a:cs typeface="B Mitra" pitchFamily="2" charset="-78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Rectangle 17">
            <a:extLst>
              <a:ext uri="{FF2B5EF4-FFF2-40B4-BE49-F238E27FC236}">
                <a16:creationId xmlns:a16="http://schemas.microsoft.com/office/drawing/2014/main" id="{11531F31-23DA-4FFB-88CE-2C1A7E47995C}"/>
              </a:ext>
            </a:extLst>
          </p:cNvPr>
          <p:cNvSpPr>
            <a:spLocks noChangeArrowheads="1"/>
          </p:cNvSpPr>
          <p:nvPr/>
        </p:nvSpPr>
        <p:spPr bwMode="white">
          <a:xfrm flipH="1">
            <a:off x="12170960" y="0"/>
            <a:ext cx="45719" cy="6813376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42" name="Oval 18">
            <a:extLst>
              <a:ext uri="{FF2B5EF4-FFF2-40B4-BE49-F238E27FC236}">
                <a16:creationId xmlns:a16="http://schemas.microsoft.com/office/drawing/2014/main" id="{2468883E-BD94-44E9-B1F6-022CE998B9CC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7213600" cy="687070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571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39" name="Line 15">
            <a:extLst>
              <a:ext uri="{FF2B5EF4-FFF2-40B4-BE49-F238E27FC236}">
                <a16:creationId xmlns:a16="http://schemas.microsoft.com/office/drawing/2014/main" id="{3A62C1A0-A77E-4859-9DBA-7A59CCB6274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908720"/>
            <a:ext cx="12192000" cy="0"/>
          </a:xfrm>
          <a:prstGeom prst="line">
            <a:avLst/>
          </a:prstGeom>
          <a:noFill/>
          <a:ln w="19050" cmpd="thinThick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44" name="Line 20">
            <a:extLst>
              <a:ext uri="{FF2B5EF4-FFF2-40B4-BE49-F238E27FC236}">
                <a16:creationId xmlns:a16="http://schemas.microsoft.com/office/drawing/2014/main" id="{5E21C474-0B7E-4F18-9EBE-FA2DB573097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-24680" y="6488935"/>
            <a:ext cx="12216680" cy="36409"/>
          </a:xfrm>
          <a:prstGeom prst="line">
            <a:avLst/>
          </a:prstGeom>
          <a:noFill/>
          <a:ln w="19050" cmpd="thickThin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032" name="Picture 25" descr="ARMNEW1">
            <a:extLst>
              <a:ext uri="{FF2B5EF4-FFF2-40B4-BE49-F238E27FC236}">
                <a16:creationId xmlns:a16="http://schemas.microsoft.com/office/drawing/2014/main" id="{F1C5A217-7087-4BEA-BA0F-55807F591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4592" y="-56021"/>
            <a:ext cx="690821" cy="89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6" descr="arm">
            <a:extLst>
              <a:ext uri="{FF2B5EF4-FFF2-40B4-BE49-F238E27FC236}">
                <a16:creationId xmlns:a16="http://schemas.microsoft.com/office/drawing/2014/main" id="{C080FD39-C35F-4FF8-8934-C772BA8F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colorTemperature colorTemp="94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089854"/>
            <a:ext cx="6632936" cy="463366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Rectangle 22">
            <a:extLst>
              <a:ext uri="{FF2B5EF4-FFF2-40B4-BE49-F238E27FC236}">
                <a16:creationId xmlns:a16="http://schemas.microsoft.com/office/drawing/2014/main" id="{4B83D602-16AA-43DC-984A-600BC90E456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10788870" y="6453336"/>
            <a:ext cx="1211786" cy="30694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1pPr>
            <a:lvl2pPr marL="742950" indent="-285750"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2pPr>
            <a:lvl3pPr marL="1143000" indent="-228600"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3pPr>
            <a:lvl4pPr marL="1600200" indent="-228600"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4pPr>
            <a:lvl5pPr marL="2057400" indent="-228600"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9100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3BB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mui.ac.ir</a:t>
            </a:r>
          </a:p>
        </p:txBody>
      </p:sp>
    </p:spTree>
    <p:extLst>
      <p:ext uri="{BB962C8B-B14F-4D97-AF65-F5344CB8AC3E}">
        <p14:creationId xmlns:p14="http://schemas.microsoft.com/office/powerpoint/2010/main" val="378091819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12" r:id="rId23"/>
    <p:sldLayoutId id="2147483713" r:id="rId24"/>
    <p:sldLayoutId id="2147483714" r:id="rId25"/>
    <p:sldLayoutId id="2147483715" r:id="rId26"/>
    <p:sldLayoutId id="2147483716" r:id="rId2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  <p:txStyles>
    <p:titleStyle>
      <a:lvl1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cs typeface="B Titr" pitchFamily="2" charset="-78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>
          <a:solidFill>
            <a:schemeClr val="tx2"/>
          </a:solidFill>
          <a:latin typeface="+mn-lt"/>
          <a:cs typeface="B Mitra" pitchFamily="2" charset="-78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2"/>
          </a:solidFill>
          <a:latin typeface="+mn-lt"/>
          <a:cs typeface="B Mitra" pitchFamily="2" charset="-78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  <a:cs typeface="B Mitra" pitchFamily="2" charset="-78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2"/>
          </a:solidFill>
          <a:latin typeface="+mn-lt"/>
          <a:cs typeface="B Mitra" pitchFamily="2" charset="-78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BF8E3515-5EFD-454A-A0A4-018358B4B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0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588;&#1575;&#1582;&#1589;%20&#1607;&#1575;&#1740;%20&#1593;&#1605;&#1604;&#1705;&#1585;&#1583;&#1740;%20&#1594;&#1740;&#1585;&#1608;&#1575;&#1711;&#1740;&#1585;.xlsx" TargetMode="External"/><Relationship Id="rId2" Type="http://schemas.openxmlformats.org/officeDocument/2006/relationships/hyperlink" Target="&#1593;&#1605;&#1604;&#1740;&#1575;&#1578;&#1740;%20&#1575;&#1587;&#1578;&#1575;&#1606;%20&#1580;&#1605;&#1593;%20&#1576;&#1606;&#1583;&#1740;.xlsx" TargetMode="External"/><Relationship Id="rId1" Type="http://schemas.openxmlformats.org/officeDocument/2006/relationships/slideLayout" Target="../slideLayouts/slideLayout52.xml"/><Relationship Id="rId4" Type="http://schemas.openxmlformats.org/officeDocument/2006/relationships/hyperlink" Target="&#1588;&#1575;&#1582;&#1589;%20&#1607;&#1575;&#1740;%20&#1587;&#1585;&#1591;&#1575;&#1606;%20.xlsx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670;&#1705;%20&#1604;&#1740;&#1587;&#1578;%20&#1606;&#1592;&#1575;&#1585;&#1578;%20&#1587;&#1578;&#1575;&#1583;%20&#1588;&#1607;&#1585;&#1587;&#1578;&#1575;&#1606;-%20&#1587;&#1585;&#1591;&#1575;&#1606;.docx" TargetMode="External"/><Relationship Id="rId2" Type="http://schemas.openxmlformats.org/officeDocument/2006/relationships/hyperlink" Target="&#1593;&#1606;&#1608;&#1575;&#1606;%20&#1608;%20&#1705;&#1583;%20&#1582;&#1583;&#1605;&#1575;&#1578;%20&#1608;&#1586;&#1606;%20&#1583;&#1607;&#1740;%20(1).xlsx" TargetMode="Externa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587;&#1575;&#1605;&#1575;&#1606;&#1607;%20&#1607;&#1575;/&#1587;&#1575;&#1605;&#1575;&#1606;&#1607;%20&#1587;&#1740;&#1576;/Screenshot%20(55).png" TargetMode="External"/><Relationship Id="rId2" Type="http://schemas.openxmlformats.org/officeDocument/2006/relationships/hyperlink" Target="&#1587;&#1575;&#1605;&#1575;&#1606;&#1607;%20&#1607;&#1575;/&#1587;&#1575;&#1605;&#1575;&#1606;&#1607;%20&#1587;&#1740;&#1576;/Screenshot%20(54).png" TargetMode="External"/><Relationship Id="rId1" Type="http://schemas.openxmlformats.org/officeDocument/2006/relationships/slideLayout" Target="../slideLayouts/slideLayout33.xml"/><Relationship Id="rId5" Type="http://schemas.openxmlformats.org/officeDocument/2006/relationships/hyperlink" Target="&#1587;&#1575;&#1605;&#1575;&#1606;&#1607;%20&#1607;&#1575;/&#1587;&#1575;&#1605;&#1575;&#1606;&#1607;%20&#1587;&#1740;&#1576;/Screenshot%20(57).png" TargetMode="External"/><Relationship Id="rId4" Type="http://schemas.openxmlformats.org/officeDocument/2006/relationships/hyperlink" Target="&#1587;&#1575;&#1605;&#1575;&#1606;&#1607;%20&#1607;&#1575;/&#1587;&#1575;&#1605;&#1575;&#1606;&#1607;%20&#1587;&#1740;&#1576;/Screenshot%20(56).pn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&#1587;&#1575;&#1605;&#1575;&#1606;&#1607;%20&#1607;&#1575;/&#1587;&#1575;&#1605;&#1575;&#1606;&#1607;%20&#1587;&#1740;&#1576;/Screenshot%20(76).png" TargetMode="External"/><Relationship Id="rId3" Type="http://schemas.openxmlformats.org/officeDocument/2006/relationships/hyperlink" Target="&#1587;&#1575;&#1605;&#1575;&#1606;&#1607;%20&#1607;&#1575;/&#1587;&#1575;&#1605;&#1575;&#1606;&#1607;%20&#1587;&#1740;&#1576;/Screenshot%20(59).png" TargetMode="External"/><Relationship Id="rId7" Type="http://schemas.openxmlformats.org/officeDocument/2006/relationships/hyperlink" Target="&#1587;&#1575;&#1605;&#1575;&#1606;&#1607;%20&#1607;&#1575;/&#1587;&#1575;&#1605;&#1575;&#1606;&#1607;%20&#1587;&#1740;&#1576;/Screenshot%20(74).png" TargetMode="External"/><Relationship Id="rId2" Type="http://schemas.openxmlformats.org/officeDocument/2006/relationships/hyperlink" Target="&#1587;&#1575;&#1605;&#1575;&#1606;&#1607;%20&#1607;&#1575;/&#1587;&#1575;&#1605;&#1575;&#1606;&#1607;%20&#1587;&#1740;&#1576;/Screenshot%20(58).png" TargetMode="External"/><Relationship Id="rId1" Type="http://schemas.openxmlformats.org/officeDocument/2006/relationships/slideLayout" Target="../slideLayouts/slideLayout33.xml"/><Relationship Id="rId6" Type="http://schemas.openxmlformats.org/officeDocument/2006/relationships/hyperlink" Target="&#1587;&#1575;&#1605;&#1575;&#1606;&#1607;%20&#1607;&#1575;/&#1587;&#1575;&#1605;&#1575;&#1606;&#1607;%20&#1587;&#1740;&#1576;/Screenshot%20(75).png" TargetMode="External"/><Relationship Id="rId5" Type="http://schemas.openxmlformats.org/officeDocument/2006/relationships/hyperlink" Target="&#1587;&#1575;&#1605;&#1575;&#1606;&#1607;%20&#1607;&#1575;/&#1587;&#1575;&#1605;&#1575;&#1606;&#1607;%20&#1587;&#1740;&#1576;/Screenshot%20(73).png" TargetMode="External"/><Relationship Id="rId4" Type="http://schemas.openxmlformats.org/officeDocument/2006/relationships/hyperlink" Target="&#1587;&#1575;&#1605;&#1575;&#1606;&#1607;%20&#1607;&#1575;/&#1587;&#1575;&#1605;&#1575;&#1606;&#1607;%20&#1587;&#1740;&#1576;/Screenshot%20(72).pn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&#1587;&#1575;&#1605;&#1575;&#1606;&#1607;%20&#1607;&#1575;/&#1583;&#1575;&#1588;&#1576;&#1608;&#1585;&#1583;/Screenshot%20(70).png" TargetMode="External"/><Relationship Id="rId3" Type="http://schemas.openxmlformats.org/officeDocument/2006/relationships/hyperlink" Target="&#1587;&#1575;&#1605;&#1575;&#1606;&#1607;%20&#1607;&#1575;/&#1583;&#1575;&#1588;&#1576;&#1608;&#1585;&#1583;/Screenshot%20(65).png" TargetMode="External"/><Relationship Id="rId7" Type="http://schemas.openxmlformats.org/officeDocument/2006/relationships/hyperlink" Target="&#1587;&#1575;&#1605;&#1575;&#1606;&#1607;%20&#1607;&#1575;/&#1583;&#1575;&#1588;&#1576;&#1608;&#1585;&#1583;/Screenshot%20(69).png" TargetMode="External"/><Relationship Id="rId2" Type="http://schemas.openxmlformats.org/officeDocument/2006/relationships/hyperlink" Target="&#1587;&#1575;&#1605;&#1575;&#1606;&#1607;%20&#1607;&#1575;/&#1583;&#1575;&#1588;&#1576;&#1608;&#1585;&#1583;/Screenshot%20(64).png" TargetMode="External"/><Relationship Id="rId1" Type="http://schemas.openxmlformats.org/officeDocument/2006/relationships/slideLayout" Target="../slideLayouts/slideLayout33.xml"/><Relationship Id="rId6" Type="http://schemas.openxmlformats.org/officeDocument/2006/relationships/hyperlink" Target="&#1587;&#1575;&#1605;&#1575;&#1606;&#1607;%20&#1607;&#1575;/&#1583;&#1575;&#1588;&#1576;&#1608;&#1585;&#1583;/Screenshot%20(68).png" TargetMode="External"/><Relationship Id="rId5" Type="http://schemas.openxmlformats.org/officeDocument/2006/relationships/hyperlink" Target="&#1587;&#1575;&#1605;&#1575;&#1606;&#1607;%20&#1607;&#1575;/&#1583;&#1575;&#1588;&#1576;&#1608;&#1585;&#1583;/Screenshot%20(67).png" TargetMode="External"/><Relationship Id="rId4" Type="http://schemas.openxmlformats.org/officeDocument/2006/relationships/hyperlink" Target="&#1587;&#1575;&#1605;&#1575;&#1606;&#1607;%20&#1607;&#1575;/&#1583;&#1575;&#1588;&#1576;&#1608;&#1585;&#1583;/Screenshot%20(66).png" TargetMode="External"/><Relationship Id="rId9" Type="http://schemas.openxmlformats.org/officeDocument/2006/relationships/hyperlink" Target="&#1587;&#1575;&#1605;&#1575;&#1606;&#1607;%20&#1607;&#1575;/&#1583;&#1575;&#1588;&#1576;&#1608;&#1585;&#1583;/Screenshot%20(71).pn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1587;&#1575;&#1605;&#1575;&#1606;&#1607;%20&#1607;&#1575;/&#1662;&#1585;&#1578;&#1575;&#1604;/Screenshot%20(62).png" TargetMode="External"/><Relationship Id="rId2" Type="http://schemas.openxmlformats.org/officeDocument/2006/relationships/hyperlink" Target="&#1587;&#1575;&#1605;&#1575;&#1606;&#1607;%20&#1607;&#1575;/&#1662;&#1585;&#1578;&#1575;&#1604;/Screenshot%20(60).png" TargetMode="External"/><Relationship Id="rId1" Type="http://schemas.openxmlformats.org/officeDocument/2006/relationships/slideLayout" Target="../slideLayouts/slideLayout5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355E55C-F79D-00DA-651C-8982BAADF4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205" name="Group 4">
            <a:extLst>
              <a:ext uri="{FF2B5EF4-FFF2-40B4-BE49-F238E27FC236}">
                <a16:creationId xmlns:a16="http://schemas.microsoft.com/office/drawing/2014/main" id="{1925A4EA-4CF9-FA57-B664-B7B1DEEF08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4092" y="1062269"/>
            <a:ext cx="12190577" cy="6864350"/>
            <a:chOff x="0" y="4"/>
            <a:chExt cx="7672" cy="4320"/>
          </a:xfrm>
          <a:solidFill>
            <a:srgbClr val="137F7A">
              <a:alpha val="8000"/>
            </a:srgbClr>
          </a:solidFill>
        </p:grpSpPr>
        <p:sp>
          <p:nvSpPr>
            <p:cNvPr id="401" name="Freeform 200">
              <a:extLst>
                <a:ext uri="{FF2B5EF4-FFF2-40B4-BE49-F238E27FC236}">
                  <a16:creationId xmlns:a16="http://schemas.microsoft.com/office/drawing/2014/main" id="{496FAC89-A568-130B-B8A0-060F29B7A5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4"/>
              <a:ext cx="7672" cy="4320"/>
            </a:xfrm>
            <a:custGeom>
              <a:avLst/>
              <a:gdLst>
                <a:gd name="T0" fmla="*/ 88 w 7672"/>
                <a:gd name="T1" fmla="*/ 2764 h 4320"/>
                <a:gd name="T2" fmla="*/ 1795 w 7672"/>
                <a:gd name="T3" fmla="*/ 4151 h 4320"/>
                <a:gd name="T4" fmla="*/ 5332 w 7672"/>
                <a:gd name="T5" fmla="*/ 4300 h 4320"/>
                <a:gd name="T6" fmla="*/ 7342 w 7672"/>
                <a:gd name="T7" fmla="*/ 3471 h 4320"/>
                <a:gd name="T8" fmla="*/ 7672 w 7672"/>
                <a:gd name="T9" fmla="*/ 583 h 4320"/>
                <a:gd name="T10" fmla="*/ 5980 w 7672"/>
                <a:gd name="T11" fmla="*/ 199 h 4320"/>
                <a:gd name="T12" fmla="*/ 4043 w 7672"/>
                <a:gd name="T13" fmla="*/ 199 h 4320"/>
                <a:gd name="T14" fmla="*/ 2037 w 7672"/>
                <a:gd name="T15" fmla="*/ 27 h 4320"/>
                <a:gd name="T16" fmla="*/ 433 w 7672"/>
                <a:gd name="T17" fmla="*/ 664 h 4320"/>
                <a:gd name="T18" fmla="*/ 2509 w 7672"/>
                <a:gd name="T19" fmla="*/ 683 h 4320"/>
                <a:gd name="T20" fmla="*/ 5133 w 7672"/>
                <a:gd name="T21" fmla="*/ 925 h 4320"/>
                <a:gd name="T22" fmla="*/ 6890 w 7672"/>
                <a:gd name="T23" fmla="*/ 948 h 4320"/>
                <a:gd name="T24" fmla="*/ 6617 w 7672"/>
                <a:gd name="T25" fmla="*/ 3836 h 4320"/>
                <a:gd name="T26" fmla="*/ 3901 w 7672"/>
                <a:gd name="T27" fmla="*/ 3494 h 4320"/>
                <a:gd name="T28" fmla="*/ 1964 w 7672"/>
                <a:gd name="T29" fmla="*/ 3836 h 4320"/>
                <a:gd name="T30" fmla="*/ 533 w 7672"/>
                <a:gd name="T31" fmla="*/ 2281 h 4320"/>
                <a:gd name="T32" fmla="*/ 2681 w 7672"/>
                <a:gd name="T33" fmla="*/ 1290 h 4320"/>
                <a:gd name="T34" fmla="*/ 4619 w 7672"/>
                <a:gd name="T35" fmla="*/ 948 h 4320"/>
                <a:gd name="T36" fmla="*/ 6866 w 7672"/>
                <a:gd name="T37" fmla="*/ 1413 h 4320"/>
                <a:gd name="T38" fmla="*/ 5263 w 7672"/>
                <a:gd name="T39" fmla="*/ 3129 h 4320"/>
                <a:gd name="T40" fmla="*/ 3399 w 7672"/>
                <a:gd name="T41" fmla="*/ 3302 h 4320"/>
                <a:gd name="T42" fmla="*/ 806 w 7672"/>
                <a:gd name="T43" fmla="*/ 3371 h 4320"/>
                <a:gd name="T44" fmla="*/ 2409 w 7672"/>
                <a:gd name="T45" fmla="*/ 1655 h 4320"/>
                <a:gd name="T46" fmla="*/ 4277 w 7672"/>
                <a:gd name="T47" fmla="*/ 1482 h 4320"/>
                <a:gd name="T48" fmla="*/ 6594 w 7672"/>
                <a:gd name="T49" fmla="*/ 1774 h 4320"/>
                <a:gd name="T50" fmla="*/ 4446 w 7672"/>
                <a:gd name="T51" fmla="*/ 2764 h 4320"/>
                <a:gd name="T52" fmla="*/ 2509 w 7672"/>
                <a:gd name="T53" fmla="*/ 3110 h 4320"/>
                <a:gd name="T54" fmla="*/ 1603 w 7672"/>
                <a:gd name="T55" fmla="*/ 1674 h 4320"/>
                <a:gd name="T56" fmla="*/ 4316 w 7672"/>
                <a:gd name="T57" fmla="*/ 2016 h 4320"/>
                <a:gd name="T58" fmla="*/ 5907 w 7672"/>
                <a:gd name="T59" fmla="*/ 2212 h 4320"/>
                <a:gd name="T60" fmla="*/ 4074 w 7672"/>
                <a:gd name="T61" fmla="*/ 2645 h 4320"/>
                <a:gd name="T62" fmla="*/ 1450 w 7672"/>
                <a:gd name="T63" fmla="*/ 2404 h 4320"/>
                <a:gd name="T64" fmla="*/ 3188 w 7672"/>
                <a:gd name="T65" fmla="*/ 2212 h 4320"/>
                <a:gd name="T66" fmla="*/ 5777 w 7672"/>
                <a:gd name="T67" fmla="*/ 2139 h 4320"/>
                <a:gd name="T68" fmla="*/ 2689 w 7672"/>
                <a:gd name="T69" fmla="*/ 2039 h 4320"/>
                <a:gd name="T70" fmla="*/ 3894 w 7672"/>
                <a:gd name="T71" fmla="*/ 2745 h 4320"/>
                <a:gd name="T72" fmla="*/ 5140 w 7672"/>
                <a:gd name="T73" fmla="*/ 1674 h 4320"/>
                <a:gd name="T74" fmla="*/ 1331 w 7672"/>
                <a:gd name="T75" fmla="*/ 1674 h 4320"/>
                <a:gd name="T76" fmla="*/ 4166 w 7672"/>
                <a:gd name="T77" fmla="*/ 3110 h 4320"/>
                <a:gd name="T78" fmla="*/ 5957 w 7672"/>
                <a:gd name="T79" fmla="*/ 1313 h 4320"/>
                <a:gd name="T80" fmla="*/ 2144 w 7672"/>
                <a:gd name="T81" fmla="*/ 1313 h 4320"/>
                <a:gd name="T82" fmla="*/ 2259 w 7672"/>
                <a:gd name="T83" fmla="*/ 3471 h 4320"/>
                <a:gd name="T84" fmla="*/ 6072 w 7672"/>
                <a:gd name="T85" fmla="*/ 3471 h 4320"/>
                <a:gd name="T86" fmla="*/ 5140 w 7672"/>
                <a:gd name="T87" fmla="*/ 948 h 4320"/>
                <a:gd name="T88" fmla="*/ 1331 w 7672"/>
                <a:gd name="T89" fmla="*/ 948 h 4320"/>
                <a:gd name="T90" fmla="*/ 1987 w 7672"/>
                <a:gd name="T91" fmla="*/ 3836 h 4320"/>
                <a:gd name="T92" fmla="*/ 5800 w 7672"/>
                <a:gd name="T93" fmla="*/ 3836 h 4320"/>
                <a:gd name="T94" fmla="*/ 6502 w 7672"/>
                <a:gd name="T95" fmla="*/ 583 h 4320"/>
                <a:gd name="T96" fmla="*/ 2689 w 7672"/>
                <a:gd name="T97" fmla="*/ 583 h 4320"/>
                <a:gd name="T98" fmla="*/ 81 w 7672"/>
                <a:gd name="T99" fmla="*/ 1927 h 4320"/>
                <a:gd name="T100" fmla="*/ 242 w 7672"/>
                <a:gd name="T101" fmla="*/ 3471 h 4320"/>
                <a:gd name="T102" fmla="*/ 706 w 7672"/>
                <a:gd name="T103" fmla="*/ 4028 h 4320"/>
                <a:gd name="T104" fmla="*/ 2236 w 7672"/>
                <a:gd name="T105" fmla="*/ 4201 h 4320"/>
                <a:gd name="T106" fmla="*/ 3621 w 7672"/>
                <a:gd name="T107" fmla="*/ 3859 h 4320"/>
                <a:gd name="T108" fmla="*/ 5140 w 7672"/>
                <a:gd name="T109" fmla="*/ 4108 h 4320"/>
                <a:gd name="T110" fmla="*/ 6774 w 7672"/>
                <a:gd name="T111" fmla="*/ 4201 h 4320"/>
                <a:gd name="T112" fmla="*/ 7239 w 7672"/>
                <a:gd name="T113" fmla="*/ 3210 h 4320"/>
                <a:gd name="T114" fmla="*/ 7239 w 7672"/>
                <a:gd name="T115" fmla="*/ 1847 h 4320"/>
                <a:gd name="T116" fmla="*/ 7239 w 7672"/>
                <a:gd name="T117" fmla="*/ 391 h 4320"/>
                <a:gd name="T118" fmla="*/ 5950 w 7672"/>
                <a:gd name="T119" fmla="*/ 560 h 4320"/>
                <a:gd name="T120" fmla="*/ 4166 w 7672"/>
                <a:gd name="T121" fmla="*/ 219 h 4320"/>
                <a:gd name="T122" fmla="*/ 2961 w 7672"/>
                <a:gd name="T123" fmla="*/ 472 h 4320"/>
                <a:gd name="T124" fmla="*/ 1523 w 7672"/>
                <a:gd name="T125" fmla="*/ 633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72" h="4320">
                  <a:moveTo>
                    <a:pt x="330" y="100"/>
                  </a:moveTo>
                  <a:lnTo>
                    <a:pt x="330" y="199"/>
                  </a:lnTo>
                  <a:lnTo>
                    <a:pt x="242" y="199"/>
                  </a:lnTo>
                  <a:lnTo>
                    <a:pt x="242" y="199"/>
                  </a:lnTo>
                  <a:lnTo>
                    <a:pt x="230" y="199"/>
                  </a:lnTo>
                  <a:lnTo>
                    <a:pt x="161" y="269"/>
                  </a:lnTo>
                  <a:lnTo>
                    <a:pt x="88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0" y="199"/>
                  </a:lnTo>
                  <a:lnTo>
                    <a:pt x="0" y="219"/>
                  </a:lnTo>
                  <a:lnTo>
                    <a:pt x="58" y="219"/>
                  </a:lnTo>
                  <a:lnTo>
                    <a:pt x="58" y="318"/>
                  </a:lnTo>
                  <a:lnTo>
                    <a:pt x="130" y="391"/>
                  </a:lnTo>
                  <a:lnTo>
                    <a:pt x="58" y="461"/>
                  </a:lnTo>
                  <a:lnTo>
                    <a:pt x="58" y="560"/>
                  </a:lnTo>
                  <a:lnTo>
                    <a:pt x="0" y="560"/>
                  </a:lnTo>
                  <a:lnTo>
                    <a:pt x="0" y="583"/>
                  </a:lnTo>
                  <a:lnTo>
                    <a:pt x="88" y="583"/>
                  </a:lnTo>
                  <a:lnTo>
                    <a:pt x="161" y="514"/>
                  </a:lnTo>
                  <a:lnTo>
                    <a:pt x="230" y="583"/>
                  </a:lnTo>
                  <a:lnTo>
                    <a:pt x="330" y="583"/>
                  </a:lnTo>
                  <a:lnTo>
                    <a:pt x="330" y="683"/>
                  </a:lnTo>
                  <a:lnTo>
                    <a:pt x="403" y="756"/>
                  </a:lnTo>
                  <a:lnTo>
                    <a:pt x="330" y="825"/>
                  </a:lnTo>
                  <a:lnTo>
                    <a:pt x="330" y="925"/>
                  </a:lnTo>
                  <a:lnTo>
                    <a:pt x="242" y="925"/>
                  </a:lnTo>
                  <a:lnTo>
                    <a:pt x="242" y="925"/>
                  </a:lnTo>
                  <a:lnTo>
                    <a:pt x="230" y="925"/>
                  </a:lnTo>
                  <a:lnTo>
                    <a:pt x="161" y="998"/>
                  </a:lnTo>
                  <a:lnTo>
                    <a:pt x="88" y="925"/>
                  </a:lnTo>
                  <a:lnTo>
                    <a:pt x="81" y="925"/>
                  </a:lnTo>
                  <a:lnTo>
                    <a:pt x="81" y="925"/>
                  </a:lnTo>
                  <a:lnTo>
                    <a:pt x="0" y="925"/>
                  </a:lnTo>
                  <a:lnTo>
                    <a:pt x="0" y="948"/>
                  </a:lnTo>
                  <a:lnTo>
                    <a:pt x="58" y="948"/>
                  </a:lnTo>
                  <a:lnTo>
                    <a:pt x="58" y="1048"/>
                  </a:lnTo>
                  <a:lnTo>
                    <a:pt x="130" y="1117"/>
                  </a:lnTo>
                  <a:lnTo>
                    <a:pt x="58" y="1190"/>
                  </a:lnTo>
                  <a:lnTo>
                    <a:pt x="58" y="1290"/>
                  </a:lnTo>
                  <a:lnTo>
                    <a:pt x="0" y="1290"/>
                  </a:lnTo>
                  <a:lnTo>
                    <a:pt x="0" y="1313"/>
                  </a:lnTo>
                  <a:lnTo>
                    <a:pt x="88" y="1313"/>
                  </a:lnTo>
                  <a:lnTo>
                    <a:pt x="161" y="1240"/>
                  </a:lnTo>
                  <a:lnTo>
                    <a:pt x="230" y="1313"/>
                  </a:lnTo>
                  <a:lnTo>
                    <a:pt x="330" y="1313"/>
                  </a:lnTo>
                  <a:lnTo>
                    <a:pt x="330" y="1413"/>
                  </a:lnTo>
                  <a:lnTo>
                    <a:pt x="403" y="1482"/>
                  </a:lnTo>
                  <a:lnTo>
                    <a:pt x="330" y="1555"/>
                  </a:lnTo>
                  <a:lnTo>
                    <a:pt x="330" y="1655"/>
                  </a:lnTo>
                  <a:lnTo>
                    <a:pt x="242" y="1655"/>
                  </a:lnTo>
                  <a:lnTo>
                    <a:pt x="242" y="1655"/>
                  </a:lnTo>
                  <a:lnTo>
                    <a:pt x="230" y="1655"/>
                  </a:lnTo>
                  <a:lnTo>
                    <a:pt x="161" y="1724"/>
                  </a:lnTo>
                  <a:lnTo>
                    <a:pt x="88" y="1655"/>
                  </a:lnTo>
                  <a:lnTo>
                    <a:pt x="81" y="1655"/>
                  </a:lnTo>
                  <a:lnTo>
                    <a:pt x="81" y="1655"/>
                  </a:lnTo>
                  <a:lnTo>
                    <a:pt x="0" y="1655"/>
                  </a:lnTo>
                  <a:lnTo>
                    <a:pt x="0" y="1674"/>
                  </a:lnTo>
                  <a:lnTo>
                    <a:pt x="58" y="1674"/>
                  </a:lnTo>
                  <a:lnTo>
                    <a:pt x="58" y="1774"/>
                  </a:lnTo>
                  <a:lnTo>
                    <a:pt x="130" y="1847"/>
                  </a:lnTo>
                  <a:lnTo>
                    <a:pt x="58" y="1916"/>
                  </a:lnTo>
                  <a:lnTo>
                    <a:pt x="58" y="2016"/>
                  </a:lnTo>
                  <a:lnTo>
                    <a:pt x="0" y="2016"/>
                  </a:lnTo>
                  <a:lnTo>
                    <a:pt x="0" y="2039"/>
                  </a:lnTo>
                  <a:lnTo>
                    <a:pt x="88" y="2039"/>
                  </a:lnTo>
                  <a:lnTo>
                    <a:pt x="161" y="1970"/>
                  </a:lnTo>
                  <a:lnTo>
                    <a:pt x="230" y="2039"/>
                  </a:lnTo>
                  <a:lnTo>
                    <a:pt x="330" y="2039"/>
                  </a:lnTo>
                  <a:lnTo>
                    <a:pt x="330" y="2139"/>
                  </a:lnTo>
                  <a:lnTo>
                    <a:pt x="403" y="2212"/>
                  </a:lnTo>
                  <a:lnTo>
                    <a:pt x="330" y="2281"/>
                  </a:lnTo>
                  <a:lnTo>
                    <a:pt x="330" y="2380"/>
                  </a:lnTo>
                  <a:lnTo>
                    <a:pt x="242" y="2380"/>
                  </a:lnTo>
                  <a:lnTo>
                    <a:pt x="242" y="2380"/>
                  </a:lnTo>
                  <a:lnTo>
                    <a:pt x="230" y="2380"/>
                  </a:lnTo>
                  <a:lnTo>
                    <a:pt x="161" y="2453"/>
                  </a:lnTo>
                  <a:lnTo>
                    <a:pt x="88" y="2380"/>
                  </a:lnTo>
                  <a:lnTo>
                    <a:pt x="81" y="2380"/>
                  </a:lnTo>
                  <a:lnTo>
                    <a:pt x="81" y="2380"/>
                  </a:lnTo>
                  <a:lnTo>
                    <a:pt x="0" y="2380"/>
                  </a:lnTo>
                  <a:lnTo>
                    <a:pt x="0" y="2404"/>
                  </a:lnTo>
                  <a:lnTo>
                    <a:pt x="58" y="2404"/>
                  </a:lnTo>
                  <a:lnTo>
                    <a:pt x="58" y="2503"/>
                  </a:lnTo>
                  <a:lnTo>
                    <a:pt x="130" y="2572"/>
                  </a:lnTo>
                  <a:lnTo>
                    <a:pt x="58" y="2645"/>
                  </a:lnTo>
                  <a:lnTo>
                    <a:pt x="58" y="2745"/>
                  </a:lnTo>
                  <a:lnTo>
                    <a:pt x="0" y="2745"/>
                  </a:lnTo>
                  <a:lnTo>
                    <a:pt x="0" y="2764"/>
                  </a:lnTo>
                  <a:lnTo>
                    <a:pt x="88" y="2764"/>
                  </a:lnTo>
                  <a:lnTo>
                    <a:pt x="161" y="2695"/>
                  </a:lnTo>
                  <a:lnTo>
                    <a:pt x="230" y="2764"/>
                  </a:lnTo>
                  <a:lnTo>
                    <a:pt x="330" y="2764"/>
                  </a:lnTo>
                  <a:lnTo>
                    <a:pt x="330" y="2868"/>
                  </a:lnTo>
                  <a:lnTo>
                    <a:pt x="403" y="2937"/>
                  </a:lnTo>
                  <a:lnTo>
                    <a:pt x="330" y="3006"/>
                  </a:lnTo>
                  <a:lnTo>
                    <a:pt x="330" y="3110"/>
                  </a:lnTo>
                  <a:lnTo>
                    <a:pt x="242" y="3110"/>
                  </a:lnTo>
                  <a:lnTo>
                    <a:pt x="242" y="3110"/>
                  </a:lnTo>
                  <a:lnTo>
                    <a:pt x="230" y="3110"/>
                  </a:lnTo>
                  <a:lnTo>
                    <a:pt x="161" y="3179"/>
                  </a:lnTo>
                  <a:lnTo>
                    <a:pt x="88" y="3110"/>
                  </a:lnTo>
                  <a:lnTo>
                    <a:pt x="81" y="3110"/>
                  </a:lnTo>
                  <a:lnTo>
                    <a:pt x="81" y="3110"/>
                  </a:lnTo>
                  <a:lnTo>
                    <a:pt x="0" y="3110"/>
                  </a:lnTo>
                  <a:lnTo>
                    <a:pt x="0" y="3129"/>
                  </a:lnTo>
                  <a:lnTo>
                    <a:pt x="58" y="3129"/>
                  </a:lnTo>
                  <a:lnTo>
                    <a:pt x="58" y="3229"/>
                  </a:lnTo>
                  <a:lnTo>
                    <a:pt x="130" y="3302"/>
                  </a:lnTo>
                  <a:lnTo>
                    <a:pt x="58" y="3371"/>
                  </a:lnTo>
                  <a:lnTo>
                    <a:pt x="58" y="3471"/>
                  </a:lnTo>
                  <a:lnTo>
                    <a:pt x="0" y="3471"/>
                  </a:lnTo>
                  <a:lnTo>
                    <a:pt x="0" y="3494"/>
                  </a:lnTo>
                  <a:lnTo>
                    <a:pt x="88" y="3494"/>
                  </a:lnTo>
                  <a:lnTo>
                    <a:pt x="161" y="3425"/>
                  </a:lnTo>
                  <a:lnTo>
                    <a:pt x="230" y="3494"/>
                  </a:lnTo>
                  <a:lnTo>
                    <a:pt x="330" y="3494"/>
                  </a:lnTo>
                  <a:lnTo>
                    <a:pt x="330" y="3594"/>
                  </a:lnTo>
                  <a:lnTo>
                    <a:pt x="403" y="3663"/>
                  </a:lnTo>
                  <a:lnTo>
                    <a:pt x="330" y="3736"/>
                  </a:lnTo>
                  <a:lnTo>
                    <a:pt x="330" y="3836"/>
                  </a:lnTo>
                  <a:lnTo>
                    <a:pt x="242" y="3836"/>
                  </a:lnTo>
                  <a:lnTo>
                    <a:pt x="242" y="3836"/>
                  </a:lnTo>
                  <a:lnTo>
                    <a:pt x="230" y="3836"/>
                  </a:lnTo>
                  <a:lnTo>
                    <a:pt x="161" y="3905"/>
                  </a:lnTo>
                  <a:lnTo>
                    <a:pt x="88" y="3836"/>
                  </a:lnTo>
                  <a:lnTo>
                    <a:pt x="81" y="3836"/>
                  </a:lnTo>
                  <a:lnTo>
                    <a:pt x="81" y="3836"/>
                  </a:lnTo>
                  <a:lnTo>
                    <a:pt x="0" y="3836"/>
                  </a:lnTo>
                  <a:lnTo>
                    <a:pt x="0" y="3859"/>
                  </a:lnTo>
                  <a:lnTo>
                    <a:pt x="58" y="3859"/>
                  </a:lnTo>
                  <a:lnTo>
                    <a:pt x="58" y="3959"/>
                  </a:lnTo>
                  <a:lnTo>
                    <a:pt x="130" y="4028"/>
                  </a:lnTo>
                  <a:lnTo>
                    <a:pt x="58" y="4101"/>
                  </a:lnTo>
                  <a:lnTo>
                    <a:pt x="58" y="4201"/>
                  </a:lnTo>
                  <a:lnTo>
                    <a:pt x="0" y="4201"/>
                  </a:lnTo>
                  <a:lnTo>
                    <a:pt x="0" y="4220"/>
                  </a:lnTo>
                  <a:lnTo>
                    <a:pt x="88" y="4220"/>
                  </a:lnTo>
                  <a:lnTo>
                    <a:pt x="161" y="4151"/>
                  </a:lnTo>
                  <a:lnTo>
                    <a:pt x="230" y="4220"/>
                  </a:lnTo>
                  <a:lnTo>
                    <a:pt x="330" y="4220"/>
                  </a:lnTo>
                  <a:lnTo>
                    <a:pt x="330" y="4320"/>
                  </a:lnTo>
                  <a:lnTo>
                    <a:pt x="361" y="4320"/>
                  </a:lnTo>
                  <a:lnTo>
                    <a:pt x="353" y="4312"/>
                  </a:lnTo>
                  <a:lnTo>
                    <a:pt x="353" y="4220"/>
                  </a:lnTo>
                  <a:lnTo>
                    <a:pt x="433" y="4300"/>
                  </a:lnTo>
                  <a:lnTo>
                    <a:pt x="514" y="4220"/>
                  </a:lnTo>
                  <a:lnTo>
                    <a:pt x="514" y="4312"/>
                  </a:lnTo>
                  <a:lnTo>
                    <a:pt x="503" y="4320"/>
                  </a:lnTo>
                  <a:lnTo>
                    <a:pt x="533" y="4320"/>
                  </a:lnTo>
                  <a:lnTo>
                    <a:pt x="533" y="4220"/>
                  </a:lnTo>
                  <a:lnTo>
                    <a:pt x="633" y="4220"/>
                  </a:lnTo>
                  <a:lnTo>
                    <a:pt x="706" y="4151"/>
                  </a:lnTo>
                  <a:lnTo>
                    <a:pt x="775" y="4220"/>
                  </a:lnTo>
                  <a:lnTo>
                    <a:pt x="875" y="4220"/>
                  </a:lnTo>
                  <a:lnTo>
                    <a:pt x="875" y="4320"/>
                  </a:lnTo>
                  <a:lnTo>
                    <a:pt x="905" y="4320"/>
                  </a:lnTo>
                  <a:lnTo>
                    <a:pt x="898" y="4312"/>
                  </a:lnTo>
                  <a:lnTo>
                    <a:pt x="898" y="4220"/>
                  </a:lnTo>
                  <a:lnTo>
                    <a:pt x="978" y="4300"/>
                  </a:lnTo>
                  <a:lnTo>
                    <a:pt x="1059" y="4220"/>
                  </a:lnTo>
                  <a:lnTo>
                    <a:pt x="1059" y="4312"/>
                  </a:lnTo>
                  <a:lnTo>
                    <a:pt x="1047" y="4320"/>
                  </a:lnTo>
                  <a:lnTo>
                    <a:pt x="1078" y="4320"/>
                  </a:lnTo>
                  <a:lnTo>
                    <a:pt x="1078" y="4220"/>
                  </a:lnTo>
                  <a:lnTo>
                    <a:pt x="1178" y="4220"/>
                  </a:lnTo>
                  <a:lnTo>
                    <a:pt x="1251" y="4151"/>
                  </a:lnTo>
                  <a:lnTo>
                    <a:pt x="1320" y="4220"/>
                  </a:lnTo>
                  <a:lnTo>
                    <a:pt x="1419" y="4220"/>
                  </a:lnTo>
                  <a:lnTo>
                    <a:pt x="1419" y="4320"/>
                  </a:lnTo>
                  <a:lnTo>
                    <a:pt x="1450" y="4320"/>
                  </a:lnTo>
                  <a:lnTo>
                    <a:pt x="1442" y="4312"/>
                  </a:lnTo>
                  <a:lnTo>
                    <a:pt x="1442" y="4220"/>
                  </a:lnTo>
                  <a:lnTo>
                    <a:pt x="1523" y="4300"/>
                  </a:lnTo>
                  <a:lnTo>
                    <a:pt x="1603" y="4220"/>
                  </a:lnTo>
                  <a:lnTo>
                    <a:pt x="1603" y="4312"/>
                  </a:lnTo>
                  <a:lnTo>
                    <a:pt x="1592" y="4320"/>
                  </a:lnTo>
                  <a:lnTo>
                    <a:pt x="1623" y="4320"/>
                  </a:lnTo>
                  <a:lnTo>
                    <a:pt x="1623" y="4220"/>
                  </a:lnTo>
                  <a:lnTo>
                    <a:pt x="1722" y="4220"/>
                  </a:lnTo>
                  <a:lnTo>
                    <a:pt x="1795" y="4151"/>
                  </a:lnTo>
                  <a:lnTo>
                    <a:pt x="1864" y="4220"/>
                  </a:lnTo>
                  <a:lnTo>
                    <a:pt x="1964" y="4220"/>
                  </a:lnTo>
                  <a:lnTo>
                    <a:pt x="1964" y="4320"/>
                  </a:lnTo>
                  <a:lnTo>
                    <a:pt x="1995" y="4320"/>
                  </a:lnTo>
                  <a:lnTo>
                    <a:pt x="1987" y="4312"/>
                  </a:lnTo>
                  <a:lnTo>
                    <a:pt x="1987" y="4220"/>
                  </a:lnTo>
                  <a:lnTo>
                    <a:pt x="2068" y="4300"/>
                  </a:lnTo>
                  <a:lnTo>
                    <a:pt x="2144" y="4220"/>
                  </a:lnTo>
                  <a:lnTo>
                    <a:pt x="2144" y="4312"/>
                  </a:lnTo>
                  <a:lnTo>
                    <a:pt x="2137" y="4320"/>
                  </a:lnTo>
                  <a:lnTo>
                    <a:pt x="2167" y="4320"/>
                  </a:lnTo>
                  <a:lnTo>
                    <a:pt x="2167" y="4220"/>
                  </a:lnTo>
                  <a:lnTo>
                    <a:pt x="2267" y="4220"/>
                  </a:lnTo>
                  <a:lnTo>
                    <a:pt x="2340" y="4151"/>
                  </a:lnTo>
                  <a:lnTo>
                    <a:pt x="2409" y="4220"/>
                  </a:lnTo>
                  <a:lnTo>
                    <a:pt x="2509" y="4220"/>
                  </a:lnTo>
                  <a:lnTo>
                    <a:pt x="2509" y="4320"/>
                  </a:lnTo>
                  <a:lnTo>
                    <a:pt x="2539" y="4320"/>
                  </a:lnTo>
                  <a:lnTo>
                    <a:pt x="2532" y="4312"/>
                  </a:lnTo>
                  <a:lnTo>
                    <a:pt x="2532" y="4220"/>
                  </a:lnTo>
                  <a:lnTo>
                    <a:pt x="2612" y="4300"/>
                  </a:lnTo>
                  <a:lnTo>
                    <a:pt x="2689" y="4220"/>
                  </a:lnTo>
                  <a:lnTo>
                    <a:pt x="2689" y="4312"/>
                  </a:lnTo>
                  <a:lnTo>
                    <a:pt x="2681" y="4320"/>
                  </a:lnTo>
                  <a:lnTo>
                    <a:pt x="2712" y="4320"/>
                  </a:lnTo>
                  <a:lnTo>
                    <a:pt x="2712" y="4220"/>
                  </a:lnTo>
                  <a:lnTo>
                    <a:pt x="2812" y="4220"/>
                  </a:lnTo>
                  <a:lnTo>
                    <a:pt x="2885" y="4151"/>
                  </a:lnTo>
                  <a:lnTo>
                    <a:pt x="2954" y="4220"/>
                  </a:lnTo>
                  <a:lnTo>
                    <a:pt x="3053" y="4220"/>
                  </a:lnTo>
                  <a:lnTo>
                    <a:pt x="3053" y="4320"/>
                  </a:lnTo>
                  <a:lnTo>
                    <a:pt x="3084" y="4320"/>
                  </a:lnTo>
                  <a:lnTo>
                    <a:pt x="3076" y="4312"/>
                  </a:lnTo>
                  <a:lnTo>
                    <a:pt x="3076" y="4220"/>
                  </a:lnTo>
                  <a:lnTo>
                    <a:pt x="3157" y="4300"/>
                  </a:lnTo>
                  <a:lnTo>
                    <a:pt x="3234" y="4220"/>
                  </a:lnTo>
                  <a:lnTo>
                    <a:pt x="3234" y="4312"/>
                  </a:lnTo>
                  <a:lnTo>
                    <a:pt x="3226" y="4320"/>
                  </a:lnTo>
                  <a:lnTo>
                    <a:pt x="3257" y="4320"/>
                  </a:lnTo>
                  <a:lnTo>
                    <a:pt x="3257" y="4220"/>
                  </a:lnTo>
                  <a:lnTo>
                    <a:pt x="3357" y="4220"/>
                  </a:lnTo>
                  <a:lnTo>
                    <a:pt x="3429" y="4151"/>
                  </a:lnTo>
                  <a:lnTo>
                    <a:pt x="3498" y="4220"/>
                  </a:lnTo>
                  <a:lnTo>
                    <a:pt x="3598" y="4220"/>
                  </a:lnTo>
                  <a:lnTo>
                    <a:pt x="3598" y="4320"/>
                  </a:lnTo>
                  <a:lnTo>
                    <a:pt x="3629" y="4320"/>
                  </a:lnTo>
                  <a:lnTo>
                    <a:pt x="3621" y="4312"/>
                  </a:lnTo>
                  <a:lnTo>
                    <a:pt x="3621" y="4220"/>
                  </a:lnTo>
                  <a:lnTo>
                    <a:pt x="3702" y="4300"/>
                  </a:lnTo>
                  <a:lnTo>
                    <a:pt x="3778" y="4220"/>
                  </a:lnTo>
                  <a:lnTo>
                    <a:pt x="3778" y="4312"/>
                  </a:lnTo>
                  <a:lnTo>
                    <a:pt x="3771" y="4320"/>
                  </a:lnTo>
                  <a:lnTo>
                    <a:pt x="3801" y="4320"/>
                  </a:lnTo>
                  <a:lnTo>
                    <a:pt x="3801" y="4220"/>
                  </a:lnTo>
                  <a:lnTo>
                    <a:pt x="3901" y="4220"/>
                  </a:lnTo>
                  <a:lnTo>
                    <a:pt x="3974" y="4151"/>
                  </a:lnTo>
                  <a:lnTo>
                    <a:pt x="4043" y="4220"/>
                  </a:lnTo>
                  <a:lnTo>
                    <a:pt x="4143" y="4220"/>
                  </a:lnTo>
                  <a:lnTo>
                    <a:pt x="4143" y="4320"/>
                  </a:lnTo>
                  <a:lnTo>
                    <a:pt x="4174" y="4320"/>
                  </a:lnTo>
                  <a:lnTo>
                    <a:pt x="4166" y="4312"/>
                  </a:lnTo>
                  <a:lnTo>
                    <a:pt x="4166" y="4220"/>
                  </a:lnTo>
                  <a:lnTo>
                    <a:pt x="4246" y="4300"/>
                  </a:lnTo>
                  <a:lnTo>
                    <a:pt x="4323" y="4220"/>
                  </a:lnTo>
                  <a:lnTo>
                    <a:pt x="4323" y="4312"/>
                  </a:lnTo>
                  <a:lnTo>
                    <a:pt x="4316" y="4320"/>
                  </a:lnTo>
                  <a:lnTo>
                    <a:pt x="4346" y="4320"/>
                  </a:lnTo>
                  <a:lnTo>
                    <a:pt x="4346" y="4220"/>
                  </a:lnTo>
                  <a:lnTo>
                    <a:pt x="4446" y="4220"/>
                  </a:lnTo>
                  <a:lnTo>
                    <a:pt x="4519" y="4151"/>
                  </a:lnTo>
                  <a:lnTo>
                    <a:pt x="4588" y="4220"/>
                  </a:lnTo>
                  <a:lnTo>
                    <a:pt x="4688" y="4220"/>
                  </a:lnTo>
                  <a:lnTo>
                    <a:pt x="4688" y="4320"/>
                  </a:lnTo>
                  <a:lnTo>
                    <a:pt x="4718" y="4320"/>
                  </a:lnTo>
                  <a:lnTo>
                    <a:pt x="4711" y="4312"/>
                  </a:lnTo>
                  <a:lnTo>
                    <a:pt x="4711" y="4220"/>
                  </a:lnTo>
                  <a:lnTo>
                    <a:pt x="4787" y="4300"/>
                  </a:lnTo>
                  <a:lnTo>
                    <a:pt x="4868" y="4220"/>
                  </a:lnTo>
                  <a:lnTo>
                    <a:pt x="4868" y="4312"/>
                  </a:lnTo>
                  <a:lnTo>
                    <a:pt x="4860" y="4320"/>
                  </a:lnTo>
                  <a:lnTo>
                    <a:pt x="4891" y="4320"/>
                  </a:lnTo>
                  <a:lnTo>
                    <a:pt x="4891" y="4220"/>
                  </a:lnTo>
                  <a:lnTo>
                    <a:pt x="4991" y="4220"/>
                  </a:lnTo>
                  <a:lnTo>
                    <a:pt x="5060" y="4151"/>
                  </a:lnTo>
                  <a:lnTo>
                    <a:pt x="5133" y="4220"/>
                  </a:lnTo>
                  <a:lnTo>
                    <a:pt x="5232" y="4220"/>
                  </a:lnTo>
                  <a:lnTo>
                    <a:pt x="5232" y="4320"/>
                  </a:lnTo>
                  <a:lnTo>
                    <a:pt x="5263" y="4320"/>
                  </a:lnTo>
                  <a:lnTo>
                    <a:pt x="5255" y="4312"/>
                  </a:lnTo>
                  <a:lnTo>
                    <a:pt x="5255" y="4220"/>
                  </a:lnTo>
                  <a:lnTo>
                    <a:pt x="5332" y="4300"/>
                  </a:lnTo>
                  <a:lnTo>
                    <a:pt x="5413" y="4220"/>
                  </a:lnTo>
                  <a:lnTo>
                    <a:pt x="5413" y="4312"/>
                  </a:lnTo>
                  <a:lnTo>
                    <a:pt x="5405" y="4320"/>
                  </a:lnTo>
                  <a:lnTo>
                    <a:pt x="5436" y="4320"/>
                  </a:lnTo>
                  <a:lnTo>
                    <a:pt x="5436" y="4220"/>
                  </a:lnTo>
                  <a:lnTo>
                    <a:pt x="5535" y="4220"/>
                  </a:lnTo>
                  <a:lnTo>
                    <a:pt x="5604" y="4151"/>
                  </a:lnTo>
                  <a:lnTo>
                    <a:pt x="5677" y="4220"/>
                  </a:lnTo>
                  <a:lnTo>
                    <a:pt x="5777" y="4220"/>
                  </a:lnTo>
                  <a:lnTo>
                    <a:pt x="5777" y="4320"/>
                  </a:lnTo>
                  <a:lnTo>
                    <a:pt x="5808" y="4320"/>
                  </a:lnTo>
                  <a:lnTo>
                    <a:pt x="5800" y="4312"/>
                  </a:lnTo>
                  <a:lnTo>
                    <a:pt x="5800" y="4220"/>
                  </a:lnTo>
                  <a:lnTo>
                    <a:pt x="5877" y="4300"/>
                  </a:lnTo>
                  <a:lnTo>
                    <a:pt x="5957" y="4220"/>
                  </a:lnTo>
                  <a:lnTo>
                    <a:pt x="5957" y="4312"/>
                  </a:lnTo>
                  <a:lnTo>
                    <a:pt x="5950" y="4320"/>
                  </a:lnTo>
                  <a:lnTo>
                    <a:pt x="5980" y="4320"/>
                  </a:lnTo>
                  <a:lnTo>
                    <a:pt x="5980" y="4220"/>
                  </a:lnTo>
                  <a:lnTo>
                    <a:pt x="6080" y="4220"/>
                  </a:lnTo>
                  <a:lnTo>
                    <a:pt x="6149" y="4151"/>
                  </a:lnTo>
                  <a:lnTo>
                    <a:pt x="6222" y="4220"/>
                  </a:lnTo>
                  <a:lnTo>
                    <a:pt x="6322" y="4220"/>
                  </a:lnTo>
                  <a:lnTo>
                    <a:pt x="6322" y="4320"/>
                  </a:lnTo>
                  <a:lnTo>
                    <a:pt x="6352" y="4320"/>
                  </a:lnTo>
                  <a:lnTo>
                    <a:pt x="6345" y="4312"/>
                  </a:lnTo>
                  <a:lnTo>
                    <a:pt x="6345" y="4220"/>
                  </a:lnTo>
                  <a:lnTo>
                    <a:pt x="6422" y="4300"/>
                  </a:lnTo>
                  <a:lnTo>
                    <a:pt x="6502" y="4220"/>
                  </a:lnTo>
                  <a:lnTo>
                    <a:pt x="6502" y="4312"/>
                  </a:lnTo>
                  <a:lnTo>
                    <a:pt x="6494" y="4320"/>
                  </a:lnTo>
                  <a:lnTo>
                    <a:pt x="6525" y="4320"/>
                  </a:lnTo>
                  <a:lnTo>
                    <a:pt x="6525" y="4220"/>
                  </a:lnTo>
                  <a:lnTo>
                    <a:pt x="6625" y="4220"/>
                  </a:lnTo>
                  <a:lnTo>
                    <a:pt x="6694" y="4151"/>
                  </a:lnTo>
                  <a:lnTo>
                    <a:pt x="6767" y="4220"/>
                  </a:lnTo>
                  <a:lnTo>
                    <a:pt x="6866" y="4220"/>
                  </a:lnTo>
                  <a:lnTo>
                    <a:pt x="6866" y="4320"/>
                  </a:lnTo>
                  <a:lnTo>
                    <a:pt x="6897" y="4320"/>
                  </a:lnTo>
                  <a:lnTo>
                    <a:pt x="6890" y="4312"/>
                  </a:lnTo>
                  <a:lnTo>
                    <a:pt x="6890" y="4220"/>
                  </a:lnTo>
                  <a:lnTo>
                    <a:pt x="6966" y="4300"/>
                  </a:lnTo>
                  <a:lnTo>
                    <a:pt x="7047" y="4220"/>
                  </a:lnTo>
                  <a:lnTo>
                    <a:pt x="7047" y="4312"/>
                  </a:lnTo>
                  <a:lnTo>
                    <a:pt x="7039" y="4320"/>
                  </a:lnTo>
                  <a:lnTo>
                    <a:pt x="7070" y="4320"/>
                  </a:lnTo>
                  <a:lnTo>
                    <a:pt x="7070" y="4220"/>
                  </a:lnTo>
                  <a:lnTo>
                    <a:pt x="7170" y="4220"/>
                  </a:lnTo>
                  <a:lnTo>
                    <a:pt x="7239" y="4151"/>
                  </a:lnTo>
                  <a:lnTo>
                    <a:pt x="7311" y="4220"/>
                  </a:lnTo>
                  <a:lnTo>
                    <a:pt x="7411" y="4220"/>
                  </a:lnTo>
                  <a:lnTo>
                    <a:pt x="7411" y="4320"/>
                  </a:lnTo>
                  <a:lnTo>
                    <a:pt x="7442" y="4320"/>
                  </a:lnTo>
                  <a:lnTo>
                    <a:pt x="7434" y="4312"/>
                  </a:lnTo>
                  <a:lnTo>
                    <a:pt x="7434" y="4220"/>
                  </a:lnTo>
                  <a:lnTo>
                    <a:pt x="7511" y="4300"/>
                  </a:lnTo>
                  <a:lnTo>
                    <a:pt x="7591" y="4220"/>
                  </a:lnTo>
                  <a:lnTo>
                    <a:pt x="7591" y="4312"/>
                  </a:lnTo>
                  <a:lnTo>
                    <a:pt x="7584" y="4320"/>
                  </a:lnTo>
                  <a:lnTo>
                    <a:pt x="7615" y="4320"/>
                  </a:lnTo>
                  <a:lnTo>
                    <a:pt x="7615" y="4220"/>
                  </a:lnTo>
                  <a:lnTo>
                    <a:pt x="7672" y="4220"/>
                  </a:lnTo>
                  <a:lnTo>
                    <a:pt x="7672" y="4201"/>
                  </a:lnTo>
                  <a:lnTo>
                    <a:pt x="7584" y="4201"/>
                  </a:lnTo>
                  <a:lnTo>
                    <a:pt x="7511" y="4270"/>
                  </a:lnTo>
                  <a:lnTo>
                    <a:pt x="7442" y="4201"/>
                  </a:lnTo>
                  <a:lnTo>
                    <a:pt x="7342" y="4201"/>
                  </a:lnTo>
                  <a:lnTo>
                    <a:pt x="7342" y="4101"/>
                  </a:lnTo>
                  <a:lnTo>
                    <a:pt x="7269" y="4028"/>
                  </a:lnTo>
                  <a:lnTo>
                    <a:pt x="7342" y="3959"/>
                  </a:lnTo>
                  <a:lnTo>
                    <a:pt x="7342" y="3859"/>
                  </a:lnTo>
                  <a:lnTo>
                    <a:pt x="7434" y="3859"/>
                  </a:lnTo>
                  <a:lnTo>
                    <a:pt x="7434" y="3859"/>
                  </a:lnTo>
                  <a:lnTo>
                    <a:pt x="7442" y="3859"/>
                  </a:lnTo>
                  <a:lnTo>
                    <a:pt x="7511" y="3786"/>
                  </a:lnTo>
                  <a:lnTo>
                    <a:pt x="7584" y="3859"/>
                  </a:lnTo>
                  <a:lnTo>
                    <a:pt x="7591" y="3859"/>
                  </a:lnTo>
                  <a:lnTo>
                    <a:pt x="7591" y="3859"/>
                  </a:lnTo>
                  <a:lnTo>
                    <a:pt x="7672" y="3859"/>
                  </a:lnTo>
                  <a:lnTo>
                    <a:pt x="7672" y="3836"/>
                  </a:lnTo>
                  <a:lnTo>
                    <a:pt x="7615" y="3836"/>
                  </a:lnTo>
                  <a:lnTo>
                    <a:pt x="7615" y="3736"/>
                  </a:lnTo>
                  <a:lnTo>
                    <a:pt x="7542" y="3663"/>
                  </a:lnTo>
                  <a:lnTo>
                    <a:pt x="7615" y="3594"/>
                  </a:lnTo>
                  <a:lnTo>
                    <a:pt x="7615" y="3494"/>
                  </a:lnTo>
                  <a:lnTo>
                    <a:pt x="7672" y="3494"/>
                  </a:lnTo>
                  <a:lnTo>
                    <a:pt x="7672" y="3471"/>
                  </a:lnTo>
                  <a:lnTo>
                    <a:pt x="7584" y="3471"/>
                  </a:lnTo>
                  <a:lnTo>
                    <a:pt x="7511" y="3544"/>
                  </a:lnTo>
                  <a:lnTo>
                    <a:pt x="7442" y="3471"/>
                  </a:lnTo>
                  <a:lnTo>
                    <a:pt x="7342" y="3471"/>
                  </a:lnTo>
                  <a:lnTo>
                    <a:pt x="7342" y="3371"/>
                  </a:lnTo>
                  <a:lnTo>
                    <a:pt x="7269" y="3302"/>
                  </a:lnTo>
                  <a:lnTo>
                    <a:pt x="7342" y="3229"/>
                  </a:lnTo>
                  <a:lnTo>
                    <a:pt x="7342" y="3129"/>
                  </a:lnTo>
                  <a:lnTo>
                    <a:pt x="7434" y="3129"/>
                  </a:lnTo>
                  <a:lnTo>
                    <a:pt x="7434" y="3129"/>
                  </a:lnTo>
                  <a:lnTo>
                    <a:pt x="7442" y="3129"/>
                  </a:lnTo>
                  <a:lnTo>
                    <a:pt x="7511" y="3060"/>
                  </a:lnTo>
                  <a:lnTo>
                    <a:pt x="7584" y="3129"/>
                  </a:lnTo>
                  <a:lnTo>
                    <a:pt x="7591" y="3129"/>
                  </a:lnTo>
                  <a:lnTo>
                    <a:pt x="7591" y="3129"/>
                  </a:lnTo>
                  <a:lnTo>
                    <a:pt x="7672" y="3129"/>
                  </a:lnTo>
                  <a:lnTo>
                    <a:pt x="7672" y="3110"/>
                  </a:lnTo>
                  <a:lnTo>
                    <a:pt x="7615" y="3110"/>
                  </a:lnTo>
                  <a:lnTo>
                    <a:pt x="7615" y="3006"/>
                  </a:lnTo>
                  <a:lnTo>
                    <a:pt x="7542" y="2937"/>
                  </a:lnTo>
                  <a:lnTo>
                    <a:pt x="7615" y="2868"/>
                  </a:lnTo>
                  <a:lnTo>
                    <a:pt x="7615" y="2764"/>
                  </a:lnTo>
                  <a:lnTo>
                    <a:pt x="7672" y="2764"/>
                  </a:lnTo>
                  <a:lnTo>
                    <a:pt x="7672" y="2745"/>
                  </a:lnTo>
                  <a:lnTo>
                    <a:pt x="7584" y="2745"/>
                  </a:lnTo>
                  <a:lnTo>
                    <a:pt x="7511" y="2814"/>
                  </a:lnTo>
                  <a:lnTo>
                    <a:pt x="7442" y="2745"/>
                  </a:lnTo>
                  <a:lnTo>
                    <a:pt x="7342" y="2745"/>
                  </a:lnTo>
                  <a:lnTo>
                    <a:pt x="7342" y="2645"/>
                  </a:lnTo>
                  <a:lnTo>
                    <a:pt x="7269" y="2572"/>
                  </a:lnTo>
                  <a:lnTo>
                    <a:pt x="7342" y="2503"/>
                  </a:lnTo>
                  <a:lnTo>
                    <a:pt x="7342" y="2404"/>
                  </a:lnTo>
                  <a:lnTo>
                    <a:pt x="7434" y="2404"/>
                  </a:lnTo>
                  <a:lnTo>
                    <a:pt x="7434" y="2404"/>
                  </a:lnTo>
                  <a:lnTo>
                    <a:pt x="7442" y="2404"/>
                  </a:lnTo>
                  <a:lnTo>
                    <a:pt x="7511" y="2331"/>
                  </a:lnTo>
                  <a:lnTo>
                    <a:pt x="7584" y="2404"/>
                  </a:lnTo>
                  <a:lnTo>
                    <a:pt x="7591" y="2404"/>
                  </a:lnTo>
                  <a:lnTo>
                    <a:pt x="7591" y="2404"/>
                  </a:lnTo>
                  <a:lnTo>
                    <a:pt x="7672" y="2404"/>
                  </a:lnTo>
                  <a:lnTo>
                    <a:pt x="7672" y="2380"/>
                  </a:lnTo>
                  <a:lnTo>
                    <a:pt x="7615" y="2380"/>
                  </a:lnTo>
                  <a:lnTo>
                    <a:pt x="7615" y="2281"/>
                  </a:lnTo>
                  <a:lnTo>
                    <a:pt x="7542" y="2212"/>
                  </a:lnTo>
                  <a:lnTo>
                    <a:pt x="7615" y="2139"/>
                  </a:lnTo>
                  <a:lnTo>
                    <a:pt x="7615" y="2039"/>
                  </a:lnTo>
                  <a:lnTo>
                    <a:pt x="7672" y="2039"/>
                  </a:lnTo>
                  <a:lnTo>
                    <a:pt x="7672" y="2016"/>
                  </a:lnTo>
                  <a:lnTo>
                    <a:pt x="7584" y="2016"/>
                  </a:lnTo>
                  <a:lnTo>
                    <a:pt x="7511" y="2089"/>
                  </a:lnTo>
                  <a:lnTo>
                    <a:pt x="7442" y="2016"/>
                  </a:lnTo>
                  <a:lnTo>
                    <a:pt x="7342" y="2016"/>
                  </a:lnTo>
                  <a:lnTo>
                    <a:pt x="7342" y="1916"/>
                  </a:lnTo>
                  <a:lnTo>
                    <a:pt x="7269" y="1847"/>
                  </a:lnTo>
                  <a:lnTo>
                    <a:pt x="7342" y="1774"/>
                  </a:lnTo>
                  <a:lnTo>
                    <a:pt x="7342" y="1674"/>
                  </a:lnTo>
                  <a:lnTo>
                    <a:pt x="7434" y="1674"/>
                  </a:lnTo>
                  <a:lnTo>
                    <a:pt x="7434" y="1674"/>
                  </a:lnTo>
                  <a:lnTo>
                    <a:pt x="7442" y="1674"/>
                  </a:lnTo>
                  <a:lnTo>
                    <a:pt x="7511" y="1605"/>
                  </a:lnTo>
                  <a:lnTo>
                    <a:pt x="7584" y="1674"/>
                  </a:lnTo>
                  <a:lnTo>
                    <a:pt x="7591" y="1674"/>
                  </a:lnTo>
                  <a:lnTo>
                    <a:pt x="7591" y="1674"/>
                  </a:lnTo>
                  <a:lnTo>
                    <a:pt x="7672" y="1674"/>
                  </a:lnTo>
                  <a:lnTo>
                    <a:pt x="7672" y="1655"/>
                  </a:lnTo>
                  <a:lnTo>
                    <a:pt x="7615" y="1655"/>
                  </a:lnTo>
                  <a:lnTo>
                    <a:pt x="7615" y="1555"/>
                  </a:lnTo>
                  <a:lnTo>
                    <a:pt x="7542" y="1482"/>
                  </a:lnTo>
                  <a:lnTo>
                    <a:pt x="7615" y="1413"/>
                  </a:lnTo>
                  <a:lnTo>
                    <a:pt x="7615" y="1313"/>
                  </a:lnTo>
                  <a:lnTo>
                    <a:pt x="7672" y="1313"/>
                  </a:lnTo>
                  <a:lnTo>
                    <a:pt x="7672" y="1290"/>
                  </a:lnTo>
                  <a:lnTo>
                    <a:pt x="7584" y="1290"/>
                  </a:lnTo>
                  <a:lnTo>
                    <a:pt x="7511" y="1359"/>
                  </a:lnTo>
                  <a:lnTo>
                    <a:pt x="7442" y="1290"/>
                  </a:lnTo>
                  <a:lnTo>
                    <a:pt x="7342" y="1290"/>
                  </a:lnTo>
                  <a:lnTo>
                    <a:pt x="7342" y="1190"/>
                  </a:lnTo>
                  <a:lnTo>
                    <a:pt x="7269" y="1117"/>
                  </a:lnTo>
                  <a:lnTo>
                    <a:pt x="7342" y="1048"/>
                  </a:lnTo>
                  <a:lnTo>
                    <a:pt x="7342" y="948"/>
                  </a:lnTo>
                  <a:lnTo>
                    <a:pt x="7434" y="948"/>
                  </a:lnTo>
                  <a:lnTo>
                    <a:pt x="7434" y="948"/>
                  </a:lnTo>
                  <a:lnTo>
                    <a:pt x="7442" y="948"/>
                  </a:lnTo>
                  <a:lnTo>
                    <a:pt x="7511" y="875"/>
                  </a:lnTo>
                  <a:lnTo>
                    <a:pt x="7584" y="948"/>
                  </a:lnTo>
                  <a:lnTo>
                    <a:pt x="7591" y="948"/>
                  </a:lnTo>
                  <a:lnTo>
                    <a:pt x="7591" y="948"/>
                  </a:lnTo>
                  <a:lnTo>
                    <a:pt x="7672" y="948"/>
                  </a:lnTo>
                  <a:lnTo>
                    <a:pt x="7672" y="925"/>
                  </a:lnTo>
                  <a:lnTo>
                    <a:pt x="7615" y="925"/>
                  </a:lnTo>
                  <a:lnTo>
                    <a:pt x="7615" y="825"/>
                  </a:lnTo>
                  <a:lnTo>
                    <a:pt x="7542" y="756"/>
                  </a:lnTo>
                  <a:lnTo>
                    <a:pt x="7615" y="683"/>
                  </a:lnTo>
                  <a:lnTo>
                    <a:pt x="7615" y="583"/>
                  </a:lnTo>
                  <a:lnTo>
                    <a:pt x="7672" y="583"/>
                  </a:lnTo>
                  <a:lnTo>
                    <a:pt x="7672" y="560"/>
                  </a:lnTo>
                  <a:lnTo>
                    <a:pt x="7584" y="560"/>
                  </a:lnTo>
                  <a:lnTo>
                    <a:pt x="7511" y="633"/>
                  </a:lnTo>
                  <a:lnTo>
                    <a:pt x="7442" y="560"/>
                  </a:lnTo>
                  <a:lnTo>
                    <a:pt x="7342" y="560"/>
                  </a:lnTo>
                  <a:lnTo>
                    <a:pt x="7342" y="461"/>
                  </a:lnTo>
                  <a:lnTo>
                    <a:pt x="7269" y="391"/>
                  </a:lnTo>
                  <a:lnTo>
                    <a:pt x="7342" y="318"/>
                  </a:lnTo>
                  <a:lnTo>
                    <a:pt x="7342" y="219"/>
                  </a:lnTo>
                  <a:lnTo>
                    <a:pt x="7434" y="219"/>
                  </a:lnTo>
                  <a:lnTo>
                    <a:pt x="7434" y="219"/>
                  </a:lnTo>
                  <a:lnTo>
                    <a:pt x="7442" y="219"/>
                  </a:lnTo>
                  <a:lnTo>
                    <a:pt x="7511" y="149"/>
                  </a:lnTo>
                  <a:lnTo>
                    <a:pt x="7584" y="219"/>
                  </a:lnTo>
                  <a:lnTo>
                    <a:pt x="7591" y="219"/>
                  </a:lnTo>
                  <a:lnTo>
                    <a:pt x="7591" y="219"/>
                  </a:lnTo>
                  <a:lnTo>
                    <a:pt x="7672" y="219"/>
                  </a:lnTo>
                  <a:lnTo>
                    <a:pt x="7672" y="199"/>
                  </a:lnTo>
                  <a:lnTo>
                    <a:pt x="7615" y="199"/>
                  </a:lnTo>
                  <a:lnTo>
                    <a:pt x="7615" y="100"/>
                  </a:lnTo>
                  <a:lnTo>
                    <a:pt x="7542" y="27"/>
                  </a:lnTo>
                  <a:lnTo>
                    <a:pt x="7568" y="0"/>
                  </a:lnTo>
                  <a:lnTo>
                    <a:pt x="7538" y="0"/>
                  </a:lnTo>
                  <a:lnTo>
                    <a:pt x="7511" y="27"/>
                  </a:lnTo>
                  <a:lnTo>
                    <a:pt x="7591" y="107"/>
                  </a:lnTo>
                  <a:lnTo>
                    <a:pt x="7591" y="199"/>
                  </a:lnTo>
                  <a:lnTo>
                    <a:pt x="7511" y="119"/>
                  </a:lnTo>
                  <a:lnTo>
                    <a:pt x="7434" y="199"/>
                  </a:lnTo>
                  <a:lnTo>
                    <a:pt x="7434" y="107"/>
                  </a:lnTo>
                  <a:lnTo>
                    <a:pt x="7511" y="27"/>
                  </a:lnTo>
                  <a:lnTo>
                    <a:pt x="7484" y="0"/>
                  </a:lnTo>
                  <a:lnTo>
                    <a:pt x="7453" y="0"/>
                  </a:lnTo>
                  <a:lnTo>
                    <a:pt x="7480" y="27"/>
                  </a:lnTo>
                  <a:lnTo>
                    <a:pt x="7411" y="100"/>
                  </a:lnTo>
                  <a:lnTo>
                    <a:pt x="7411" y="199"/>
                  </a:lnTo>
                  <a:lnTo>
                    <a:pt x="7319" y="199"/>
                  </a:lnTo>
                  <a:lnTo>
                    <a:pt x="7319" y="199"/>
                  </a:lnTo>
                  <a:lnTo>
                    <a:pt x="7311" y="199"/>
                  </a:lnTo>
                  <a:lnTo>
                    <a:pt x="7239" y="269"/>
                  </a:lnTo>
                  <a:lnTo>
                    <a:pt x="7170" y="199"/>
                  </a:lnTo>
                  <a:lnTo>
                    <a:pt x="7162" y="199"/>
                  </a:lnTo>
                  <a:lnTo>
                    <a:pt x="7162" y="199"/>
                  </a:lnTo>
                  <a:lnTo>
                    <a:pt x="7070" y="199"/>
                  </a:lnTo>
                  <a:lnTo>
                    <a:pt x="7070" y="100"/>
                  </a:lnTo>
                  <a:lnTo>
                    <a:pt x="6997" y="27"/>
                  </a:lnTo>
                  <a:lnTo>
                    <a:pt x="7024" y="0"/>
                  </a:lnTo>
                  <a:lnTo>
                    <a:pt x="6993" y="0"/>
                  </a:lnTo>
                  <a:lnTo>
                    <a:pt x="6966" y="27"/>
                  </a:lnTo>
                  <a:lnTo>
                    <a:pt x="7047" y="107"/>
                  </a:lnTo>
                  <a:lnTo>
                    <a:pt x="7047" y="199"/>
                  </a:lnTo>
                  <a:lnTo>
                    <a:pt x="6966" y="119"/>
                  </a:lnTo>
                  <a:lnTo>
                    <a:pt x="6890" y="199"/>
                  </a:lnTo>
                  <a:lnTo>
                    <a:pt x="6890" y="107"/>
                  </a:lnTo>
                  <a:lnTo>
                    <a:pt x="6966" y="27"/>
                  </a:lnTo>
                  <a:lnTo>
                    <a:pt x="6939" y="0"/>
                  </a:lnTo>
                  <a:lnTo>
                    <a:pt x="6909" y="0"/>
                  </a:lnTo>
                  <a:lnTo>
                    <a:pt x="6936" y="27"/>
                  </a:lnTo>
                  <a:lnTo>
                    <a:pt x="6866" y="100"/>
                  </a:lnTo>
                  <a:lnTo>
                    <a:pt x="6866" y="199"/>
                  </a:lnTo>
                  <a:lnTo>
                    <a:pt x="6774" y="199"/>
                  </a:lnTo>
                  <a:lnTo>
                    <a:pt x="6774" y="199"/>
                  </a:lnTo>
                  <a:lnTo>
                    <a:pt x="6767" y="199"/>
                  </a:lnTo>
                  <a:lnTo>
                    <a:pt x="6694" y="269"/>
                  </a:lnTo>
                  <a:lnTo>
                    <a:pt x="6625" y="199"/>
                  </a:lnTo>
                  <a:lnTo>
                    <a:pt x="6617" y="199"/>
                  </a:lnTo>
                  <a:lnTo>
                    <a:pt x="6617" y="199"/>
                  </a:lnTo>
                  <a:lnTo>
                    <a:pt x="6525" y="199"/>
                  </a:lnTo>
                  <a:lnTo>
                    <a:pt x="6525" y="100"/>
                  </a:lnTo>
                  <a:lnTo>
                    <a:pt x="6452" y="27"/>
                  </a:lnTo>
                  <a:lnTo>
                    <a:pt x="6479" y="0"/>
                  </a:lnTo>
                  <a:lnTo>
                    <a:pt x="6448" y="0"/>
                  </a:lnTo>
                  <a:lnTo>
                    <a:pt x="6422" y="27"/>
                  </a:lnTo>
                  <a:lnTo>
                    <a:pt x="6502" y="107"/>
                  </a:lnTo>
                  <a:lnTo>
                    <a:pt x="6502" y="199"/>
                  </a:lnTo>
                  <a:lnTo>
                    <a:pt x="6422" y="119"/>
                  </a:lnTo>
                  <a:lnTo>
                    <a:pt x="6345" y="199"/>
                  </a:lnTo>
                  <a:lnTo>
                    <a:pt x="6345" y="107"/>
                  </a:lnTo>
                  <a:lnTo>
                    <a:pt x="6422" y="27"/>
                  </a:lnTo>
                  <a:lnTo>
                    <a:pt x="6395" y="0"/>
                  </a:lnTo>
                  <a:lnTo>
                    <a:pt x="6364" y="0"/>
                  </a:lnTo>
                  <a:lnTo>
                    <a:pt x="6391" y="27"/>
                  </a:lnTo>
                  <a:lnTo>
                    <a:pt x="6322" y="100"/>
                  </a:lnTo>
                  <a:lnTo>
                    <a:pt x="6322" y="199"/>
                  </a:lnTo>
                  <a:lnTo>
                    <a:pt x="6230" y="199"/>
                  </a:lnTo>
                  <a:lnTo>
                    <a:pt x="6230" y="199"/>
                  </a:lnTo>
                  <a:lnTo>
                    <a:pt x="6222" y="199"/>
                  </a:lnTo>
                  <a:lnTo>
                    <a:pt x="6149" y="269"/>
                  </a:lnTo>
                  <a:lnTo>
                    <a:pt x="6080" y="199"/>
                  </a:lnTo>
                  <a:lnTo>
                    <a:pt x="6072" y="199"/>
                  </a:lnTo>
                  <a:lnTo>
                    <a:pt x="6072" y="199"/>
                  </a:lnTo>
                  <a:lnTo>
                    <a:pt x="5980" y="199"/>
                  </a:lnTo>
                  <a:lnTo>
                    <a:pt x="5980" y="100"/>
                  </a:lnTo>
                  <a:lnTo>
                    <a:pt x="5907" y="27"/>
                  </a:lnTo>
                  <a:lnTo>
                    <a:pt x="5934" y="0"/>
                  </a:lnTo>
                  <a:lnTo>
                    <a:pt x="5904" y="0"/>
                  </a:lnTo>
                  <a:lnTo>
                    <a:pt x="5877" y="27"/>
                  </a:lnTo>
                  <a:lnTo>
                    <a:pt x="5957" y="107"/>
                  </a:lnTo>
                  <a:lnTo>
                    <a:pt x="5957" y="199"/>
                  </a:lnTo>
                  <a:lnTo>
                    <a:pt x="5877" y="119"/>
                  </a:lnTo>
                  <a:lnTo>
                    <a:pt x="5800" y="199"/>
                  </a:lnTo>
                  <a:lnTo>
                    <a:pt x="5800" y="107"/>
                  </a:lnTo>
                  <a:lnTo>
                    <a:pt x="5877" y="27"/>
                  </a:lnTo>
                  <a:lnTo>
                    <a:pt x="5850" y="0"/>
                  </a:lnTo>
                  <a:lnTo>
                    <a:pt x="5819" y="0"/>
                  </a:lnTo>
                  <a:lnTo>
                    <a:pt x="5846" y="27"/>
                  </a:lnTo>
                  <a:lnTo>
                    <a:pt x="5777" y="100"/>
                  </a:lnTo>
                  <a:lnTo>
                    <a:pt x="5777" y="199"/>
                  </a:lnTo>
                  <a:lnTo>
                    <a:pt x="5685" y="199"/>
                  </a:lnTo>
                  <a:lnTo>
                    <a:pt x="5685" y="199"/>
                  </a:lnTo>
                  <a:lnTo>
                    <a:pt x="5677" y="199"/>
                  </a:lnTo>
                  <a:lnTo>
                    <a:pt x="5604" y="269"/>
                  </a:lnTo>
                  <a:lnTo>
                    <a:pt x="5535" y="199"/>
                  </a:lnTo>
                  <a:lnTo>
                    <a:pt x="5528" y="199"/>
                  </a:lnTo>
                  <a:lnTo>
                    <a:pt x="5528" y="199"/>
                  </a:lnTo>
                  <a:lnTo>
                    <a:pt x="5436" y="199"/>
                  </a:lnTo>
                  <a:lnTo>
                    <a:pt x="5436" y="100"/>
                  </a:lnTo>
                  <a:lnTo>
                    <a:pt x="5363" y="27"/>
                  </a:lnTo>
                  <a:lnTo>
                    <a:pt x="5390" y="0"/>
                  </a:lnTo>
                  <a:lnTo>
                    <a:pt x="5359" y="0"/>
                  </a:lnTo>
                  <a:lnTo>
                    <a:pt x="5332" y="27"/>
                  </a:lnTo>
                  <a:lnTo>
                    <a:pt x="5413" y="107"/>
                  </a:lnTo>
                  <a:lnTo>
                    <a:pt x="5413" y="199"/>
                  </a:lnTo>
                  <a:lnTo>
                    <a:pt x="5332" y="119"/>
                  </a:lnTo>
                  <a:lnTo>
                    <a:pt x="5255" y="199"/>
                  </a:lnTo>
                  <a:lnTo>
                    <a:pt x="5255" y="107"/>
                  </a:lnTo>
                  <a:lnTo>
                    <a:pt x="5332" y="27"/>
                  </a:lnTo>
                  <a:lnTo>
                    <a:pt x="5309" y="0"/>
                  </a:lnTo>
                  <a:lnTo>
                    <a:pt x="5278" y="0"/>
                  </a:lnTo>
                  <a:lnTo>
                    <a:pt x="5301" y="27"/>
                  </a:lnTo>
                  <a:lnTo>
                    <a:pt x="5232" y="100"/>
                  </a:lnTo>
                  <a:lnTo>
                    <a:pt x="5232" y="199"/>
                  </a:lnTo>
                  <a:lnTo>
                    <a:pt x="5140" y="199"/>
                  </a:lnTo>
                  <a:lnTo>
                    <a:pt x="5140" y="199"/>
                  </a:lnTo>
                  <a:lnTo>
                    <a:pt x="5133" y="199"/>
                  </a:lnTo>
                  <a:lnTo>
                    <a:pt x="5060" y="269"/>
                  </a:lnTo>
                  <a:lnTo>
                    <a:pt x="4991" y="199"/>
                  </a:lnTo>
                  <a:lnTo>
                    <a:pt x="4983" y="199"/>
                  </a:lnTo>
                  <a:lnTo>
                    <a:pt x="4983" y="199"/>
                  </a:lnTo>
                  <a:lnTo>
                    <a:pt x="4891" y="199"/>
                  </a:lnTo>
                  <a:lnTo>
                    <a:pt x="4891" y="100"/>
                  </a:lnTo>
                  <a:lnTo>
                    <a:pt x="4818" y="27"/>
                  </a:lnTo>
                  <a:lnTo>
                    <a:pt x="4845" y="0"/>
                  </a:lnTo>
                  <a:lnTo>
                    <a:pt x="4814" y="0"/>
                  </a:lnTo>
                  <a:lnTo>
                    <a:pt x="4787" y="27"/>
                  </a:lnTo>
                  <a:lnTo>
                    <a:pt x="4868" y="107"/>
                  </a:lnTo>
                  <a:lnTo>
                    <a:pt x="4868" y="199"/>
                  </a:lnTo>
                  <a:lnTo>
                    <a:pt x="4787" y="119"/>
                  </a:lnTo>
                  <a:lnTo>
                    <a:pt x="4711" y="199"/>
                  </a:lnTo>
                  <a:lnTo>
                    <a:pt x="4711" y="107"/>
                  </a:lnTo>
                  <a:lnTo>
                    <a:pt x="4787" y="27"/>
                  </a:lnTo>
                  <a:lnTo>
                    <a:pt x="4764" y="0"/>
                  </a:lnTo>
                  <a:lnTo>
                    <a:pt x="4734" y="0"/>
                  </a:lnTo>
                  <a:lnTo>
                    <a:pt x="4757" y="27"/>
                  </a:lnTo>
                  <a:lnTo>
                    <a:pt x="4688" y="100"/>
                  </a:lnTo>
                  <a:lnTo>
                    <a:pt x="4688" y="199"/>
                  </a:lnTo>
                  <a:lnTo>
                    <a:pt x="4596" y="199"/>
                  </a:lnTo>
                  <a:lnTo>
                    <a:pt x="4596" y="199"/>
                  </a:lnTo>
                  <a:lnTo>
                    <a:pt x="4588" y="199"/>
                  </a:lnTo>
                  <a:lnTo>
                    <a:pt x="4519" y="269"/>
                  </a:lnTo>
                  <a:lnTo>
                    <a:pt x="4446" y="199"/>
                  </a:lnTo>
                  <a:lnTo>
                    <a:pt x="4438" y="199"/>
                  </a:lnTo>
                  <a:lnTo>
                    <a:pt x="4438" y="199"/>
                  </a:lnTo>
                  <a:lnTo>
                    <a:pt x="4346" y="199"/>
                  </a:lnTo>
                  <a:lnTo>
                    <a:pt x="4346" y="100"/>
                  </a:lnTo>
                  <a:lnTo>
                    <a:pt x="4277" y="27"/>
                  </a:lnTo>
                  <a:lnTo>
                    <a:pt x="4300" y="0"/>
                  </a:lnTo>
                  <a:lnTo>
                    <a:pt x="4269" y="0"/>
                  </a:lnTo>
                  <a:lnTo>
                    <a:pt x="4246" y="27"/>
                  </a:lnTo>
                  <a:lnTo>
                    <a:pt x="4323" y="107"/>
                  </a:lnTo>
                  <a:lnTo>
                    <a:pt x="4323" y="199"/>
                  </a:lnTo>
                  <a:lnTo>
                    <a:pt x="4246" y="119"/>
                  </a:lnTo>
                  <a:lnTo>
                    <a:pt x="4166" y="199"/>
                  </a:lnTo>
                  <a:lnTo>
                    <a:pt x="4166" y="107"/>
                  </a:lnTo>
                  <a:lnTo>
                    <a:pt x="4246" y="27"/>
                  </a:lnTo>
                  <a:lnTo>
                    <a:pt x="4220" y="0"/>
                  </a:lnTo>
                  <a:lnTo>
                    <a:pt x="4189" y="0"/>
                  </a:lnTo>
                  <a:lnTo>
                    <a:pt x="4216" y="27"/>
                  </a:lnTo>
                  <a:lnTo>
                    <a:pt x="4143" y="100"/>
                  </a:lnTo>
                  <a:lnTo>
                    <a:pt x="4143" y="199"/>
                  </a:lnTo>
                  <a:lnTo>
                    <a:pt x="4051" y="199"/>
                  </a:lnTo>
                  <a:lnTo>
                    <a:pt x="4051" y="199"/>
                  </a:lnTo>
                  <a:lnTo>
                    <a:pt x="4043" y="199"/>
                  </a:lnTo>
                  <a:lnTo>
                    <a:pt x="3974" y="269"/>
                  </a:lnTo>
                  <a:lnTo>
                    <a:pt x="3901" y="199"/>
                  </a:lnTo>
                  <a:lnTo>
                    <a:pt x="3894" y="199"/>
                  </a:lnTo>
                  <a:lnTo>
                    <a:pt x="3894" y="199"/>
                  </a:lnTo>
                  <a:lnTo>
                    <a:pt x="3801" y="199"/>
                  </a:lnTo>
                  <a:lnTo>
                    <a:pt x="3801" y="100"/>
                  </a:lnTo>
                  <a:lnTo>
                    <a:pt x="3732" y="27"/>
                  </a:lnTo>
                  <a:lnTo>
                    <a:pt x="3755" y="0"/>
                  </a:lnTo>
                  <a:lnTo>
                    <a:pt x="3725" y="0"/>
                  </a:lnTo>
                  <a:lnTo>
                    <a:pt x="3702" y="27"/>
                  </a:lnTo>
                  <a:lnTo>
                    <a:pt x="3778" y="107"/>
                  </a:lnTo>
                  <a:lnTo>
                    <a:pt x="3778" y="199"/>
                  </a:lnTo>
                  <a:lnTo>
                    <a:pt x="3702" y="119"/>
                  </a:lnTo>
                  <a:lnTo>
                    <a:pt x="3621" y="199"/>
                  </a:lnTo>
                  <a:lnTo>
                    <a:pt x="3621" y="107"/>
                  </a:lnTo>
                  <a:lnTo>
                    <a:pt x="3702" y="27"/>
                  </a:lnTo>
                  <a:lnTo>
                    <a:pt x="3675" y="0"/>
                  </a:lnTo>
                  <a:lnTo>
                    <a:pt x="3644" y="0"/>
                  </a:lnTo>
                  <a:lnTo>
                    <a:pt x="3671" y="27"/>
                  </a:lnTo>
                  <a:lnTo>
                    <a:pt x="3598" y="100"/>
                  </a:lnTo>
                  <a:lnTo>
                    <a:pt x="3598" y="199"/>
                  </a:lnTo>
                  <a:lnTo>
                    <a:pt x="3506" y="199"/>
                  </a:lnTo>
                  <a:lnTo>
                    <a:pt x="3506" y="199"/>
                  </a:lnTo>
                  <a:lnTo>
                    <a:pt x="3498" y="199"/>
                  </a:lnTo>
                  <a:lnTo>
                    <a:pt x="3429" y="269"/>
                  </a:lnTo>
                  <a:lnTo>
                    <a:pt x="3357" y="199"/>
                  </a:lnTo>
                  <a:lnTo>
                    <a:pt x="3349" y="199"/>
                  </a:lnTo>
                  <a:lnTo>
                    <a:pt x="3349" y="199"/>
                  </a:lnTo>
                  <a:lnTo>
                    <a:pt x="3257" y="199"/>
                  </a:lnTo>
                  <a:lnTo>
                    <a:pt x="3257" y="100"/>
                  </a:lnTo>
                  <a:lnTo>
                    <a:pt x="3188" y="27"/>
                  </a:lnTo>
                  <a:lnTo>
                    <a:pt x="3215" y="0"/>
                  </a:lnTo>
                  <a:lnTo>
                    <a:pt x="3184" y="0"/>
                  </a:lnTo>
                  <a:lnTo>
                    <a:pt x="3157" y="27"/>
                  </a:lnTo>
                  <a:lnTo>
                    <a:pt x="3234" y="107"/>
                  </a:lnTo>
                  <a:lnTo>
                    <a:pt x="3234" y="199"/>
                  </a:lnTo>
                  <a:lnTo>
                    <a:pt x="3157" y="119"/>
                  </a:lnTo>
                  <a:lnTo>
                    <a:pt x="3076" y="199"/>
                  </a:lnTo>
                  <a:lnTo>
                    <a:pt x="3076" y="107"/>
                  </a:lnTo>
                  <a:lnTo>
                    <a:pt x="3157" y="27"/>
                  </a:lnTo>
                  <a:lnTo>
                    <a:pt x="3130" y="0"/>
                  </a:lnTo>
                  <a:lnTo>
                    <a:pt x="3099" y="0"/>
                  </a:lnTo>
                  <a:lnTo>
                    <a:pt x="3126" y="27"/>
                  </a:lnTo>
                  <a:lnTo>
                    <a:pt x="3053" y="100"/>
                  </a:lnTo>
                  <a:lnTo>
                    <a:pt x="3053" y="199"/>
                  </a:lnTo>
                  <a:lnTo>
                    <a:pt x="2961" y="199"/>
                  </a:lnTo>
                  <a:lnTo>
                    <a:pt x="2961" y="199"/>
                  </a:lnTo>
                  <a:lnTo>
                    <a:pt x="2954" y="199"/>
                  </a:lnTo>
                  <a:lnTo>
                    <a:pt x="2885" y="269"/>
                  </a:lnTo>
                  <a:lnTo>
                    <a:pt x="2812" y="199"/>
                  </a:lnTo>
                  <a:lnTo>
                    <a:pt x="2804" y="199"/>
                  </a:lnTo>
                  <a:lnTo>
                    <a:pt x="2804" y="199"/>
                  </a:lnTo>
                  <a:lnTo>
                    <a:pt x="2712" y="199"/>
                  </a:lnTo>
                  <a:lnTo>
                    <a:pt x="2712" y="100"/>
                  </a:lnTo>
                  <a:lnTo>
                    <a:pt x="2643" y="27"/>
                  </a:lnTo>
                  <a:lnTo>
                    <a:pt x="2670" y="0"/>
                  </a:lnTo>
                  <a:lnTo>
                    <a:pt x="2639" y="0"/>
                  </a:lnTo>
                  <a:lnTo>
                    <a:pt x="2612" y="27"/>
                  </a:lnTo>
                  <a:lnTo>
                    <a:pt x="2689" y="107"/>
                  </a:lnTo>
                  <a:lnTo>
                    <a:pt x="2689" y="199"/>
                  </a:lnTo>
                  <a:lnTo>
                    <a:pt x="2612" y="119"/>
                  </a:lnTo>
                  <a:lnTo>
                    <a:pt x="2532" y="199"/>
                  </a:lnTo>
                  <a:lnTo>
                    <a:pt x="2532" y="107"/>
                  </a:lnTo>
                  <a:lnTo>
                    <a:pt x="2612" y="27"/>
                  </a:lnTo>
                  <a:lnTo>
                    <a:pt x="2585" y="0"/>
                  </a:lnTo>
                  <a:lnTo>
                    <a:pt x="2555" y="0"/>
                  </a:lnTo>
                  <a:lnTo>
                    <a:pt x="2582" y="27"/>
                  </a:lnTo>
                  <a:lnTo>
                    <a:pt x="2509" y="100"/>
                  </a:lnTo>
                  <a:lnTo>
                    <a:pt x="2509" y="199"/>
                  </a:lnTo>
                  <a:lnTo>
                    <a:pt x="2417" y="199"/>
                  </a:lnTo>
                  <a:lnTo>
                    <a:pt x="2417" y="199"/>
                  </a:lnTo>
                  <a:lnTo>
                    <a:pt x="2409" y="199"/>
                  </a:lnTo>
                  <a:lnTo>
                    <a:pt x="2340" y="269"/>
                  </a:lnTo>
                  <a:lnTo>
                    <a:pt x="2267" y="199"/>
                  </a:lnTo>
                  <a:lnTo>
                    <a:pt x="2259" y="199"/>
                  </a:lnTo>
                  <a:lnTo>
                    <a:pt x="2259" y="199"/>
                  </a:lnTo>
                  <a:lnTo>
                    <a:pt x="2167" y="199"/>
                  </a:lnTo>
                  <a:lnTo>
                    <a:pt x="2167" y="100"/>
                  </a:lnTo>
                  <a:lnTo>
                    <a:pt x="2098" y="27"/>
                  </a:lnTo>
                  <a:lnTo>
                    <a:pt x="2125" y="0"/>
                  </a:lnTo>
                  <a:lnTo>
                    <a:pt x="2094" y="0"/>
                  </a:lnTo>
                  <a:lnTo>
                    <a:pt x="2068" y="27"/>
                  </a:lnTo>
                  <a:lnTo>
                    <a:pt x="2144" y="107"/>
                  </a:lnTo>
                  <a:lnTo>
                    <a:pt x="2144" y="199"/>
                  </a:lnTo>
                  <a:lnTo>
                    <a:pt x="2068" y="119"/>
                  </a:lnTo>
                  <a:lnTo>
                    <a:pt x="1987" y="199"/>
                  </a:lnTo>
                  <a:lnTo>
                    <a:pt x="1987" y="107"/>
                  </a:lnTo>
                  <a:lnTo>
                    <a:pt x="2068" y="27"/>
                  </a:lnTo>
                  <a:lnTo>
                    <a:pt x="2041" y="0"/>
                  </a:lnTo>
                  <a:lnTo>
                    <a:pt x="2010" y="0"/>
                  </a:lnTo>
                  <a:lnTo>
                    <a:pt x="2037" y="27"/>
                  </a:lnTo>
                  <a:lnTo>
                    <a:pt x="1964" y="100"/>
                  </a:lnTo>
                  <a:lnTo>
                    <a:pt x="1964" y="199"/>
                  </a:lnTo>
                  <a:lnTo>
                    <a:pt x="1872" y="199"/>
                  </a:lnTo>
                  <a:lnTo>
                    <a:pt x="1872" y="199"/>
                  </a:lnTo>
                  <a:lnTo>
                    <a:pt x="1864" y="199"/>
                  </a:lnTo>
                  <a:lnTo>
                    <a:pt x="1795" y="269"/>
                  </a:lnTo>
                  <a:lnTo>
                    <a:pt x="1722" y="199"/>
                  </a:lnTo>
                  <a:lnTo>
                    <a:pt x="1715" y="199"/>
                  </a:lnTo>
                  <a:lnTo>
                    <a:pt x="1715" y="199"/>
                  </a:lnTo>
                  <a:lnTo>
                    <a:pt x="1623" y="199"/>
                  </a:lnTo>
                  <a:lnTo>
                    <a:pt x="1623" y="100"/>
                  </a:lnTo>
                  <a:lnTo>
                    <a:pt x="1554" y="27"/>
                  </a:lnTo>
                  <a:lnTo>
                    <a:pt x="1580" y="0"/>
                  </a:lnTo>
                  <a:lnTo>
                    <a:pt x="1550" y="0"/>
                  </a:lnTo>
                  <a:lnTo>
                    <a:pt x="1523" y="27"/>
                  </a:lnTo>
                  <a:lnTo>
                    <a:pt x="1603" y="107"/>
                  </a:lnTo>
                  <a:lnTo>
                    <a:pt x="1603" y="199"/>
                  </a:lnTo>
                  <a:lnTo>
                    <a:pt x="1523" y="119"/>
                  </a:lnTo>
                  <a:lnTo>
                    <a:pt x="1442" y="199"/>
                  </a:lnTo>
                  <a:lnTo>
                    <a:pt x="1442" y="107"/>
                  </a:lnTo>
                  <a:lnTo>
                    <a:pt x="1523" y="27"/>
                  </a:lnTo>
                  <a:lnTo>
                    <a:pt x="1496" y="0"/>
                  </a:lnTo>
                  <a:lnTo>
                    <a:pt x="1465" y="0"/>
                  </a:lnTo>
                  <a:lnTo>
                    <a:pt x="1492" y="27"/>
                  </a:lnTo>
                  <a:lnTo>
                    <a:pt x="1419" y="100"/>
                  </a:lnTo>
                  <a:lnTo>
                    <a:pt x="1419" y="199"/>
                  </a:lnTo>
                  <a:lnTo>
                    <a:pt x="1331" y="199"/>
                  </a:lnTo>
                  <a:lnTo>
                    <a:pt x="1331" y="199"/>
                  </a:lnTo>
                  <a:lnTo>
                    <a:pt x="1320" y="199"/>
                  </a:lnTo>
                  <a:lnTo>
                    <a:pt x="1251" y="269"/>
                  </a:lnTo>
                  <a:lnTo>
                    <a:pt x="1178" y="199"/>
                  </a:lnTo>
                  <a:lnTo>
                    <a:pt x="1170" y="199"/>
                  </a:lnTo>
                  <a:lnTo>
                    <a:pt x="1170" y="199"/>
                  </a:lnTo>
                  <a:lnTo>
                    <a:pt x="1078" y="199"/>
                  </a:lnTo>
                  <a:lnTo>
                    <a:pt x="1078" y="100"/>
                  </a:lnTo>
                  <a:lnTo>
                    <a:pt x="1009" y="27"/>
                  </a:lnTo>
                  <a:lnTo>
                    <a:pt x="1036" y="0"/>
                  </a:lnTo>
                  <a:lnTo>
                    <a:pt x="1005" y="0"/>
                  </a:lnTo>
                  <a:lnTo>
                    <a:pt x="978" y="27"/>
                  </a:lnTo>
                  <a:lnTo>
                    <a:pt x="1059" y="107"/>
                  </a:lnTo>
                  <a:lnTo>
                    <a:pt x="1059" y="199"/>
                  </a:lnTo>
                  <a:lnTo>
                    <a:pt x="978" y="119"/>
                  </a:lnTo>
                  <a:lnTo>
                    <a:pt x="898" y="199"/>
                  </a:lnTo>
                  <a:lnTo>
                    <a:pt x="898" y="107"/>
                  </a:lnTo>
                  <a:lnTo>
                    <a:pt x="978" y="27"/>
                  </a:lnTo>
                  <a:lnTo>
                    <a:pt x="951" y="0"/>
                  </a:lnTo>
                  <a:lnTo>
                    <a:pt x="921" y="0"/>
                  </a:lnTo>
                  <a:lnTo>
                    <a:pt x="947" y="27"/>
                  </a:lnTo>
                  <a:lnTo>
                    <a:pt x="875" y="100"/>
                  </a:lnTo>
                  <a:lnTo>
                    <a:pt x="875" y="199"/>
                  </a:lnTo>
                  <a:lnTo>
                    <a:pt x="786" y="199"/>
                  </a:lnTo>
                  <a:lnTo>
                    <a:pt x="786" y="199"/>
                  </a:lnTo>
                  <a:lnTo>
                    <a:pt x="775" y="199"/>
                  </a:lnTo>
                  <a:lnTo>
                    <a:pt x="706" y="269"/>
                  </a:lnTo>
                  <a:lnTo>
                    <a:pt x="633" y="199"/>
                  </a:lnTo>
                  <a:lnTo>
                    <a:pt x="625" y="199"/>
                  </a:lnTo>
                  <a:lnTo>
                    <a:pt x="625" y="199"/>
                  </a:lnTo>
                  <a:lnTo>
                    <a:pt x="533" y="199"/>
                  </a:lnTo>
                  <a:lnTo>
                    <a:pt x="533" y="100"/>
                  </a:lnTo>
                  <a:lnTo>
                    <a:pt x="464" y="27"/>
                  </a:lnTo>
                  <a:lnTo>
                    <a:pt x="491" y="0"/>
                  </a:lnTo>
                  <a:lnTo>
                    <a:pt x="460" y="0"/>
                  </a:lnTo>
                  <a:lnTo>
                    <a:pt x="433" y="27"/>
                  </a:lnTo>
                  <a:lnTo>
                    <a:pt x="514" y="107"/>
                  </a:lnTo>
                  <a:lnTo>
                    <a:pt x="514" y="199"/>
                  </a:lnTo>
                  <a:lnTo>
                    <a:pt x="433" y="119"/>
                  </a:lnTo>
                  <a:lnTo>
                    <a:pt x="353" y="199"/>
                  </a:lnTo>
                  <a:lnTo>
                    <a:pt x="353" y="107"/>
                  </a:lnTo>
                  <a:lnTo>
                    <a:pt x="433" y="27"/>
                  </a:lnTo>
                  <a:lnTo>
                    <a:pt x="407" y="0"/>
                  </a:lnTo>
                  <a:lnTo>
                    <a:pt x="376" y="0"/>
                  </a:lnTo>
                  <a:lnTo>
                    <a:pt x="403" y="27"/>
                  </a:lnTo>
                  <a:lnTo>
                    <a:pt x="330" y="100"/>
                  </a:lnTo>
                  <a:close/>
                  <a:moveTo>
                    <a:pt x="242" y="560"/>
                  </a:moveTo>
                  <a:lnTo>
                    <a:pt x="161" y="484"/>
                  </a:lnTo>
                  <a:lnTo>
                    <a:pt x="81" y="560"/>
                  </a:lnTo>
                  <a:lnTo>
                    <a:pt x="81" y="472"/>
                  </a:lnTo>
                  <a:lnTo>
                    <a:pt x="161" y="391"/>
                  </a:lnTo>
                  <a:lnTo>
                    <a:pt x="81" y="311"/>
                  </a:lnTo>
                  <a:lnTo>
                    <a:pt x="81" y="219"/>
                  </a:lnTo>
                  <a:lnTo>
                    <a:pt x="161" y="299"/>
                  </a:lnTo>
                  <a:lnTo>
                    <a:pt x="242" y="219"/>
                  </a:lnTo>
                  <a:lnTo>
                    <a:pt x="242" y="311"/>
                  </a:lnTo>
                  <a:lnTo>
                    <a:pt x="161" y="391"/>
                  </a:lnTo>
                  <a:lnTo>
                    <a:pt x="242" y="472"/>
                  </a:lnTo>
                  <a:lnTo>
                    <a:pt x="242" y="560"/>
                  </a:lnTo>
                  <a:close/>
                  <a:moveTo>
                    <a:pt x="353" y="833"/>
                  </a:moveTo>
                  <a:lnTo>
                    <a:pt x="433" y="756"/>
                  </a:lnTo>
                  <a:lnTo>
                    <a:pt x="353" y="676"/>
                  </a:lnTo>
                  <a:lnTo>
                    <a:pt x="353" y="583"/>
                  </a:lnTo>
                  <a:lnTo>
                    <a:pt x="433" y="664"/>
                  </a:lnTo>
                  <a:lnTo>
                    <a:pt x="514" y="583"/>
                  </a:lnTo>
                  <a:lnTo>
                    <a:pt x="514" y="676"/>
                  </a:lnTo>
                  <a:lnTo>
                    <a:pt x="433" y="756"/>
                  </a:lnTo>
                  <a:lnTo>
                    <a:pt x="514" y="833"/>
                  </a:lnTo>
                  <a:lnTo>
                    <a:pt x="514" y="925"/>
                  </a:lnTo>
                  <a:lnTo>
                    <a:pt x="433" y="845"/>
                  </a:lnTo>
                  <a:lnTo>
                    <a:pt x="353" y="925"/>
                  </a:lnTo>
                  <a:lnTo>
                    <a:pt x="353" y="833"/>
                  </a:lnTo>
                  <a:close/>
                  <a:moveTo>
                    <a:pt x="947" y="756"/>
                  </a:moveTo>
                  <a:lnTo>
                    <a:pt x="875" y="825"/>
                  </a:lnTo>
                  <a:lnTo>
                    <a:pt x="875" y="925"/>
                  </a:lnTo>
                  <a:lnTo>
                    <a:pt x="786" y="925"/>
                  </a:lnTo>
                  <a:lnTo>
                    <a:pt x="786" y="925"/>
                  </a:lnTo>
                  <a:lnTo>
                    <a:pt x="775" y="925"/>
                  </a:lnTo>
                  <a:lnTo>
                    <a:pt x="706" y="998"/>
                  </a:lnTo>
                  <a:lnTo>
                    <a:pt x="633" y="925"/>
                  </a:lnTo>
                  <a:lnTo>
                    <a:pt x="625" y="925"/>
                  </a:lnTo>
                  <a:lnTo>
                    <a:pt x="625" y="925"/>
                  </a:lnTo>
                  <a:lnTo>
                    <a:pt x="533" y="925"/>
                  </a:lnTo>
                  <a:lnTo>
                    <a:pt x="533" y="825"/>
                  </a:lnTo>
                  <a:lnTo>
                    <a:pt x="464" y="756"/>
                  </a:lnTo>
                  <a:lnTo>
                    <a:pt x="533" y="683"/>
                  </a:lnTo>
                  <a:lnTo>
                    <a:pt x="533" y="583"/>
                  </a:lnTo>
                  <a:lnTo>
                    <a:pt x="633" y="583"/>
                  </a:lnTo>
                  <a:lnTo>
                    <a:pt x="706" y="514"/>
                  </a:lnTo>
                  <a:lnTo>
                    <a:pt x="775" y="583"/>
                  </a:lnTo>
                  <a:lnTo>
                    <a:pt x="875" y="583"/>
                  </a:lnTo>
                  <a:lnTo>
                    <a:pt x="875" y="683"/>
                  </a:lnTo>
                  <a:lnTo>
                    <a:pt x="947" y="756"/>
                  </a:lnTo>
                  <a:close/>
                  <a:moveTo>
                    <a:pt x="1492" y="756"/>
                  </a:moveTo>
                  <a:lnTo>
                    <a:pt x="1419" y="825"/>
                  </a:lnTo>
                  <a:lnTo>
                    <a:pt x="1419" y="925"/>
                  </a:lnTo>
                  <a:lnTo>
                    <a:pt x="1331" y="925"/>
                  </a:lnTo>
                  <a:lnTo>
                    <a:pt x="1331" y="925"/>
                  </a:lnTo>
                  <a:lnTo>
                    <a:pt x="1320" y="925"/>
                  </a:lnTo>
                  <a:lnTo>
                    <a:pt x="1251" y="998"/>
                  </a:lnTo>
                  <a:lnTo>
                    <a:pt x="1178" y="925"/>
                  </a:lnTo>
                  <a:lnTo>
                    <a:pt x="1170" y="925"/>
                  </a:lnTo>
                  <a:lnTo>
                    <a:pt x="1170" y="925"/>
                  </a:lnTo>
                  <a:lnTo>
                    <a:pt x="1078" y="925"/>
                  </a:lnTo>
                  <a:lnTo>
                    <a:pt x="1078" y="825"/>
                  </a:lnTo>
                  <a:lnTo>
                    <a:pt x="1009" y="756"/>
                  </a:lnTo>
                  <a:lnTo>
                    <a:pt x="1078" y="683"/>
                  </a:lnTo>
                  <a:lnTo>
                    <a:pt x="1078" y="583"/>
                  </a:lnTo>
                  <a:lnTo>
                    <a:pt x="1178" y="583"/>
                  </a:lnTo>
                  <a:lnTo>
                    <a:pt x="1251" y="514"/>
                  </a:lnTo>
                  <a:lnTo>
                    <a:pt x="1320" y="583"/>
                  </a:lnTo>
                  <a:lnTo>
                    <a:pt x="1419" y="583"/>
                  </a:lnTo>
                  <a:lnTo>
                    <a:pt x="1419" y="683"/>
                  </a:lnTo>
                  <a:lnTo>
                    <a:pt x="1492" y="756"/>
                  </a:lnTo>
                  <a:close/>
                  <a:moveTo>
                    <a:pt x="2037" y="756"/>
                  </a:moveTo>
                  <a:lnTo>
                    <a:pt x="1964" y="825"/>
                  </a:lnTo>
                  <a:lnTo>
                    <a:pt x="1964" y="925"/>
                  </a:lnTo>
                  <a:lnTo>
                    <a:pt x="1872" y="925"/>
                  </a:lnTo>
                  <a:lnTo>
                    <a:pt x="1872" y="925"/>
                  </a:lnTo>
                  <a:lnTo>
                    <a:pt x="1864" y="925"/>
                  </a:lnTo>
                  <a:lnTo>
                    <a:pt x="1795" y="998"/>
                  </a:lnTo>
                  <a:lnTo>
                    <a:pt x="1722" y="925"/>
                  </a:lnTo>
                  <a:lnTo>
                    <a:pt x="1715" y="925"/>
                  </a:lnTo>
                  <a:lnTo>
                    <a:pt x="1715" y="925"/>
                  </a:lnTo>
                  <a:lnTo>
                    <a:pt x="1623" y="925"/>
                  </a:lnTo>
                  <a:lnTo>
                    <a:pt x="1623" y="825"/>
                  </a:lnTo>
                  <a:lnTo>
                    <a:pt x="1554" y="756"/>
                  </a:lnTo>
                  <a:lnTo>
                    <a:pt x="1623" y="683"/>
                  </a:lnTo>
                  <a:lnTo>
                    <a:pt x="1623" y="583"/>
                  </a:lnTo>
                  <a:lnTo>
                    <a:pt x="1722" y="583"/>
                  </a:lnTo>
                  <a:lnTo>
                    <a:pt x="1795" y="514"/>
                  </a:lnTo>
                  <a:lnTo>
                    <a:pt x="1864" y="583"/>
                  </a:lnTo>
                  <a:lnTo>
                    <a:pt x="1964" y="583"/>
                  </a:lnTo>
                  <a:lnTo>
                    <a:pt x="1964" y="683"/>
                  </a:lnTo>
                  <a:lnTo>
                    <a:pt x="2037" y="756"/>
                  </a:lnTo>
                  <a:close/>
                  <a:moveTo>
                    <a:pt x="2582" y="756"/>
                  </a:moveTo>
                  <a:lnTo>
                    <a:pt x="2509" y="825"/>
                  </a:lnTo>
                  <a:lnTo>
                    <a:pt x="2509" y="925"/>
                  </a:lnTo>
                  <a:lnTo>
                    <a:pt x="2417" y="925"/>
                  </a:lnTo>
                  <a:lnTo>
                    <a:pt x="2417" y="925"/>
                  </a:lnTo>
                  <a:lnTo>
                    <a:pt x="2409" y="925"/>
                  </a:lnTo>
                  <a:lnTo>
                    <a:pt x="2340" y="998"/>
                  </a:lnTo>
                  <a:lnTo>
                    <a:pt x="2267" y="925"/>
                  </a:lnTo>
                  <a:lnTo>
                    <a:pt x="2259" y="925"/>
                  </a:lnTo>
                  <a:lnTo>
                    <a:pt x="2259" y="925"/>
                  </a:lnTo>
                  <a:lnTo>
                    <a:pt x="2167" y="925"/>
                  </a:lnTo>
                  <a:lnTo>
                    <a:pt x="2167" y="825"/>
                  </a:lnTo>
                  <a:lnTo>
                    <a:pt x="2098" y="756"/>
                  </a:lnTo>
                  <a:lnTo>
                    <a:pt x="2167" y="683"/>
                  </a:lnTo>
                  <a:lnTo>
                    <a:pt x="2167" y="583"/>
                  </a:lnTo>
                  <a:lnTo>
                    <a:pt x="2267" y="583"/>
                  </a:lnTo>
                  <a:lnTo>
                    <a:pt x="2340" y="514"/>
                  </a:lnTo>
                  <a:lnTo>
                    <a:pt x="2409" y="583"/>
                  </a:lnTo>
                  <a:lnTo>
                    <a:pt x="2509" y="583"/>
                  </a:lnTo>
                  <a:lnTo>
                    <a:pt x="2509" y="683"/>
                  </a:lnTo>
                  <a:lnTo>
                    <a:pt x="2582" y="756"/>
                  </a:lnTo>
                  <a:close/>
                  <a:moveTo>
                    <a:pt x="3126" y="756"/>
                  </a:moveTo>
                  <a:lnTo>
                    <a:pt x="3053" y="825"/>
                  </a:lnTo>
                  <a:lnTo>
                    <a:pt x="3053" y="925"/>
                  </a:lnTo>
                  <a:lnTo>
                    <a:pt x="2961" y="925"/>
                  </a:lnTo>
                  <a:lnTo>
                    <a:pt x="2961" y="925"/>
                  </a:lnTo>
                  <a:lnTo>
                    <a:pt x="2954" y="925"/>
                  </a:lnTo>
                  <a:lnTo>
                    <a:pt x="2885" y="998"/>
                  </a:lnTo>
                  <a:lnTo>
                    <a:pt x="2812" y="925"/>
                  </a:lnTo>
                  <a:lnTo>
                    <a:pt x="2804" y="925"/>
                  </a:lnTo>
                  <a:lnTo>
                    <a:pt x="2804" y="925"/>
                  </a:lnTo>
                  <a:lnTo>
                    <a:pt x="2712" y="925"/>
                  </a:lnTo>
                  <a:lnTo>
                    <a:pt x="2712" y="825"/>
                  </a:lnTo>
                  <a:lnTo>
                    <a:pt x="2643" y="756"/>
                  </a:lnTo>
                  <a:lnTo>
                    <a:pt x="2712" y="683"/>
                  </a:lnTo>
                  <a:lnTo>
                    <a:pt x="2712" y="583"/>
                  </a:lnTo>
                  <a:lnTo>
                    <a:pt x="2812" y="583"/>
                  </a:lnTo>
                  <a:lnTo>
                    <a:pt x="2885" y="514"/>
                  </a:lnTo>
                  <a:lnTo>
                    <a:pt x="2954" y="583"/>
                  </a:lnTo>
                  <a:lnTo>
                    <a:pt x="3053" y="583"/>
                  </a:lnTo>
                  <a:lnTo>
                    <a:pt x="3053" y="683"/>
                  </a:lnTo>
                  <a:lnTo>
                    <a:pt x="3126" y="756"/>
                  </a:lnTo>
                  <a:close/>
                  <a:moveTo>
                    <a:pt x="3671" y="756"/>
                  </a:moveTo>
                  <a:lnTo>
                    <a:pt x="3598" y="825"/>
                  </a:lnTo>
                  <a:lnTo>
                    <a:pt x="3598" y="925"/>
                  </a:lnTo>
                  <a:lnTo>
                    <a:pt x="3506" y="925"/>
                  </a:lnTo>
                  <a:lnTo>
                    <a:pt x="3506" y="925"/>
                  </a:lnTo>
                  <a:lnTo>
                    <a:pt x="3498" y="925"/>
                  </a:lnTo>
                  <a:lnTo>
                    <a:pt x="3429" y="998"/>
                  </a:lnTo>
                  <a:lnTo>
                    <a:pt x="3357" y="925"/>
                  </a:lnTo>
                  <a:lnTo>
                    <a:pt x="3349" y="925"/>
                  </a:lnTo>
                  <a:lnTo>
                    <a:pt x="3349" y="925"/>
                  </a:lnTo>
                  <a:lnTo>
                    <a:pt x="3257" y="925"/>
                  </a:lnTo>
                  <a:lnTo>
                    <a:pt x="3257" y="825"/>
                  </a:lnTo>
                  <a:lnTo>
                    <a:pt x="3188" y="756"/>
                  </a:lnTo>
                  <a:lnTo>
                    <a:pt x="3257" y="683"/>
                  </a:lnTo>
                  <a:lnTo>
                    <a:pt x="3257" y="583"/>
                  </a:lnTo>
                  <a:lnTo>
                    <a:pt x="3357" y="583"/>
                  </a:lnTo>
                  <a:lnTo>
                    <a:pt x="3429" y="514"/>
                  </a:lnTo>
                  <a:lnTo>
                    <a:pt x="3498" y="583"/>
                  </a:lnTo>
                  <a:lnTo>
                    <a:pt x="3598" y="583"/>
                  </a:lnTo>
                  <a:lnTo>
                    <a:pt x="3598" y="683"/>
                  </a:lnTo>
                  <a:lnTo>
                    <a:pt x="3671" y="756"/>
                  </a:lnTo>
                  <a:close/>
                  <a:moveTo>
                    <a:pt x="4216" y="756"/>
                  </a:moveTo>
                  <a:lnTo>
                    <a:pt x="4143" y="825"/>
                  </a:lnTo>
                  <a:lnTo>
                    <a:pt x="4143" y="925"/>
                  </a:lnTo>
                  <a:lnTo>
                    <a:pt x="4051" y="925"/>
                  </a:lnTo>
                  <a:lnTo>
                    <a:pt x="4051" y="925"/>
                  </a:lnTo>
                  <a:lnTo>
                    <a:pt x="4043" y="925"/>
                  </a:lnTo>
                  <a:lnTo>
                    <a:pt x="3974" y="998"/>
                  </a:lnTo>
                  <a:lnTo>
                    <a:pt x="3901" y="925"/>
                  </a:lnTo>
                  <a:lnTo>
                    <a:pt x="3894" y="925"/>
                  </a:lnTo>
                  <a:lnTo>
                    <a:pt x="3894" y="925"/>
                  </a:lnTo>
                  <a:lnTo>
                    <a:pt x="3801" y="925"/>
                  </a:lnTo>
                  <a:lnTo>
                    <a:pt x="3801" y="825"/>
                  </a:lnTo>
                  <a:lnTo>
                    <a:pt x="3732" y="756"/>
                  </a:lnTo>
                  <a:lnTo>
                    <a:pt x="3801" y="683"/>
                  </a:lnTo>
                  <a:lnTo>
                    <a:pt x="3801" y="583"/>
                  </a:lnTo>
                  <a:lnTo>
                    <a:pt x="3901" y="583"/>
                  </a:lnTo>
                  <a:lnTo>
                    <a:pt x="3974" y="514"/>
                  </a:lnTo>
                  <a:lnTo>
                    <a:pt x="4043" y="583"/>
                  </a:lnTo>
                  <a:lnTo>
                    <a:pt x="4143" y="583"/>
                  </a:lnTo>
                  <a:lnTo>
                    <a:pt x="4143" y="683"/>
                  </a:lnTo>
                  <a:lnTo>
                    <a:pt x="4216" y="756"/>
                  </a:lnTo>
                  <a:close/>
                  <a:moveTo>
                    <a:pt x="4757" y="756"/>
                  </a:moveTo>
                  <a:lnTo>
                    <a:pt x="4688" y="825"/>
                  </a:lnTo>
                  <a:lnTo>
                    <a:pt x="4688" y="925"/>
                  </a:lnTo>
                  <a:lnTo>
                    <a:pt x="4596" y="925"/>
                  </a:lnTo>
                  <a:lnTo>
                    <a:pt x="4596" y="925"/>
                  </a:lnTo>
                  <a:lnTo>
                    <a:pt x="4588" y="925"/>
                  </a:lnTo>
                  <a:lnTo>
                    <a:pt x="4519" y="998"/>
                  </a:lnTo>
                  <a:lnTo>
                    <a:pt x="4446" y="925"/>
                  </a:lnTo>
                  <a:lnTo>
                    <a:pt x="4438" y="925"/>
                  </a:lnTo>
                  <a:lnTo>
                    <a:pt x="4438" y="925"/>
                  </a:lnTo>
                  <a:lnTo>
                    <a:pt x="4346" y="925"/>
                  </a:lnTo>
                  <a:lnTo>
                    <a:pt x="4346" y="825"/>
                  </a:lnTo>
                  <a:lnTo>
                    <a:pt x="4277" y="756"/>
                  </a:lnTo>
                  <a:lnTo>
                    <a:pt x="4346" y="683"/>
                  </a:lnTo>
                  <a:lnTo>
                    <a:pt x="4346" y="583"/>
                  </a:lnTo>
                  <a:lnTo>
                    <a:pt x="4446" y="583"/>
                  </a:lnTo>
                  <a:lnTo>
                    <a:pt x="4519" y="514"/>
                  </a:lnTo>
                  <a:lnTo>
                    <a:pt x="4588" y="583"/>
                  </a:lnTo>
                  <a:lnTo>
                    <a:pt x="4688" y="583"/>
                  </a:lnTo>
                  <a:lnTo>
                    <a:pt x="4688" y="683"/>
                  </a:lnTo>
                  <a:lnTo>
                    <a:pt x="4757" y="756"/>
                  </a:lnTo>
                  <a:close/>
                  <a:moveTo>
                    <a:pt x="5301" y="756"/>
                  </a:moveTo>
                  <a:lnTo>
                    <a:pt x="5232" y="825"/>
                  </a:lnTo>
                  <a:lnTo>
                    <a:pt x="5232" y="925"/>
                  </a:lnTo>
                  <a:lnTo>
                    <a:pt x="5140" y="925"/>
                  </a:lnTo>
                  <a:lnTo>
                    <a:pt x="5140" y="925"/>
                  </a:lnTo>
                  <a:lnTo>
                    <a:pt x="5133" y="925"/>
                  </a:lnTo>
                  <a:lnTo>
                    <a:pt x="5060" y="998"/>
                  </a:lnTo>
                  <a:lnTo>
                    <a:pt x="4991" y="925"/>
                  </a:lnTo>
                  <a:lnTo>
                    <a:pt x="4983" y="925"/>
                  </a:lnTo>
                  <a:lnTo>
                    <a:pt x="4983" y="925"/>
                  </a:lnTo>
                  <a:lnTo>
                    <a:pt x="4891" y="925"/>
                  </a:lnTo>
                  <a:lnTo>
                    <a:pt x="4891" y="825"/>
                  </a:lnTo>
                  <a:lnTo>
                    <a:pt x="4818" y="756"/>
                  </a:lnTo>
                  <a:lnTo>
                    <a:pt x="4891" y="683"/>
                  </a:lnTo>
                  <a:lnTo>
                    <a:pt x="4891" y="583"/>
                  </a:lnTo>
                  <a:lnTo>
                    <a:pt x="4991" y="583"/>
                  </a:lnTo>
                  <a:lnTo>
                    <a:pt x="5060" y="514"/>
                  </a:lnTo>
                  <a:lnTo>
                    <a:pt x="5133" y="583"/>
                  </a:lnTo>
                  <a:lnTo>
                    <a:pt x="5232" y="583"/>
                  </a:lnTo>
                  <a:lnTo>
                    <a:pt x="5232" y="683"/>
                  </a:lnTo>
                  <a:lnTo>
                    <a:pt x="5301" y="756"/>
                  </a:lnTo>
                  <a:close/>
                  <a:moveTo>
                    <a:pt x="5846" y="756"/>
                  </a:moveTo>
                  <a:lnTo>
                    <a:pt x="5777" y="825"/>
                  </a:lnTo>
                  <a:lnTo>
                    <a:pt x="5777" y="925"/>
                  </a:lnTo>
                  <a:lnTo>
                    <a:pt x="5685" y="925"/>
                  </a:lnTo>
                  <a:lnTo>
                    <a:pt x="5685" y="925"/>
                  </a:lnTo>
                  <a:lnTo>
                    <a:pt x="5677" y="925"/>
                  </a:lnTo>
                  <a:lnTo>
                    <a:pt x="5604" y="998"/>
                  </a:lnTo>
                  <a:lnTo>
                    <a:pt x="5535" y="925"/>
                  </a:lnTo>
                  <a:lnTo>
                    <a:pt x="5528" y="925"/>
                  </a:lnTo>
                  <a:lnTo>
                    <a:pt x="5528" y="925"/>
                  </a:lnTo>
                  <a:lnTo>
                    <a:pt x="5436" y="925"/>
                  </a:lnTo>
                  <a:lnTo>
                    <a:pt x="5436" y="825"/>
                  </a:lnTo>
                  <a:lnTo>
                    <a:pt x="5363" y="756"/>
                  </a:lnTo>
                  <a:lnTo>
                    <a:pt x="5436" y="683"/>
                  </a:lnTo>
                  <a:lnTo>
                    <a:pt x="5436" y="583"/>
                  </a:lnTo>
                  <a:lnTo>
                    <a:pt x="5535" y="583"/>
                  </a:lnTo>
                  <a:lnTo>
                    <a:pt x="5604" y="514"/>
                  </a:lnTo>
                  <a:lnTo>
                    <a:pt x="5677" y="583"/>
                  </a:lnTo>
                  <a:lnTo>
                    <a:pt x="5777" y="583"/>
                  </a:lnTo>
                  <a:lnTo>
                    <a:pt x="5777" y="683"/>
                  </a:lnTo>
                  <a:lnTo>
                    <a:pt x="5846" y="756"/>
                  </a:lnTo>
                  <a:close/>
                  <a:moveTo>
                    <a:pt x="6391" y="756"/>
                  </a:moveTo>
                  <a:lnTo>
                    <a:pt x="6322" y="825"/>
                  </a:lnTo>
                  <a:lnTo>
                    <a:pt x="6322" y="925"/>
                  </a:lnTo>
                  <a:lnTo>
                    <a:pt x="6230" y="925"/>
                  </a:lnTo>
                  <a:lnTo>
                    <a:pt x="6230" y="925"/>
                  </a:lnTo>
                  <a:lnTo>
                    <a:pt x="6222" y="925"/>
                  </a:lnTo>
                  <a:lnTo>
                    <a:pt x="6149" y="998"/>
                  </a:lnTo>
                  <a:lnTo>
                    <a:pt x="6080" y="925"/>
                  </a:lnTo>
                  <a:lnTo>
                    <a:pt x="6072" y="925"/>
                  </a:lnTo>
                  <a:lnTo>
                    <a:pt x="6072" y="925"/>
                  </a:lnTo>
                  <a:lnTo>
                    <a:pt x="5980" y="925"/>
                  </a:lnTo>
                  <a:lnTo>
                    <a:pt x="5980" y="825"/>
                  </a:lnTo>
                  <a:lnTo>
                    <a:pt x="5907" y="756"/>
                  </a:lnTo>
                  <a:lnTo>
                    <a:pt x="5980" y="683"/>
                  </a:lnTo>
                  <a:lnTo>
                    <a:pt x="5980" y="583"/>
                  </a:lnTo>
                  <a:lnTo>
                    <a:pt x="6080" y="583"/>
                  </a:lnTo>
                  <a:lnTo>
                    <a:pt x="6149" y="514"/>
                  </a:lnTo>
                  <a:lnTo>
                    <a:pt x="6222" y="583"/>
                  </a:lnTo>
                  <a:lnTo>
                    <a:pt x="6322" y="583"/>
                  </a:lnTo>
                  <a:lnTo>
                    <a:pt x="6322" y="683"/>
                  </a:lnTo>
                  <a:lnTo>
                    <a:pt x="6391" y="756"/>
                  </a:lnTo>
                  <a:close/>
                  <a:moveTo>
                    <a:pt x="6936" y="756"/>
                  </a:moveTo>
                  <a:lnTo>
                    <a:pt x="6866" y="825"/>
                  </a:lnTo>
                  <a:lnTo>
                    <a:pt x="6866" y="925"/>
                  </a:lnTo>
                  <a:lnTo>
                    <a:pt x="6774" y="925"/>
                  </a:lnTo>
                  <a:lnTo>
                    <a:pt x="6774" y="925"/>
                  </a:lnTo>
                  <a:lnTo>
                    <a:pt x="6767" y="925"/>
                  </a:lnTo>
                  <a:lnTo>
                    <a:pt x="6694" y="998"/>
                  </a:lnTo>
                  <a:lnTo>
                    <a:pt x="6625" y="925"/>
                  </a:lnTo>
                  <a:lnTo>
                    <a:pt x="6617" y="925"/>
                  </a:lnTo>
                  <a:lnTo>
                    <a:pt x="6617" y="925"/>
                  </a:lnTo>
                  <a:lnTo>
                    <a:pt x="6525" y="925"/>
                  </a:lnTo>
                  <a:lnTo>
                    <a:pt x="6525" y="825"/>
                  </a:lnTo>
                  <a:lnTo>
                    <a:pt x="6452" y="756"/>
                  </a:lnTo>
                  <a:lnTo>
                    <a:pt x="6525" y="683"/>
                  </a:lnTo>
                  <a:lnTo>
                    <a:pt x="6525" y="583"/>
                  </a:lnTo>
                  <a:lnTo>
                    <a:pt x="6625" y="583"/>
                  </a:lnTo>
                  <a:lnTo>
                    <a:pt x="6694" y="514"/>
                  </a:lnTo>
                  <a:lnTo>
                    <a:pt x="6767" y="583"/>
                  </a:lnTo>
                  <a:lnTo>
                    <a:pt x="6866" y="583"/>
                  </a:lnTo>
                  <a:lnTo>
                    <a:pt x="6866" y="683"/>
                  </a:lnTo>
                  <a:lnTo>
                    <a:pt x="6936" y="756"/>
                  </a:lnTo>
                  <a:close/>
                  <a:moveTo>
                    <a:pt x="7208" y="1117"/>
                  </a:moveTo>
                  <a:lnTo>
                    <a:pt x="7139" y="1190"/>
                  </a:lnTo>
                  <a:lnTo>
                    <a:pt x="7139" y="1290"/>
                  </a:lnTo>
                  <a:lnTo>
                    <a:pt x="7039" y="1290"/>
                  </a:lnTo>
                  <a:lnTo>
                    <a:pt x="6966" y="1359"/>
                  </a:lnTo>
                  <a:lnTo>
                    <a:pt x="6897" y="1290"/>
                  </a:lnTo>
                  <a:lnTo>
                    <a:pt x="6797" y="1290"/>
                  </a:lnTo>
                  <a:lnTo>
                    <a:pt x="6797" y="1190"/>
                  </a:lnTo>
                  <a:lnTo>
                    <a:pt x="6725" y="1117"/>
                  </a:lnTo>
                  <a:lnTo>
                    <a:pt x="6797" y="1048"/>
                  </a:lnTo>
                  <a:lnTo>
                    <a:pt x="6797" y="948"/>
                  </a:lnTo>
                  <a:lnTo>
                    <a:pt x="6890" y="948"/>
                  </a:lnTo>
                  <a:lnTo>
                    <a:pt x="6890" y="948"/>
                  </a:lnTo>
                  <a:lnTo>
                    <a:pt x="6897" y="948"/>
                  </a:lnTo>
                  <a:lnTo>
                    <a:pt x="6966" y="875"/>
                  </a:lnTo>
                  <a:lnTo>
                    <a:pt x="7039" y="948"/>
                  </a:lnTo>
                  <a:lnTo>
                    <a:pt x="7047" y="948"/>
                  </a:lnTo>
                  <a:lnTo>
                    <a:pt x="7047" y="948"/>
                  </a:lnTo>
                  <a:lnTo>
                    <a:pt x="7139" y="948"/>
                  </a:lnTo>
                  <a:lnTo>
                    <a:pt x="7139" y="1048"/>
                  </a:lnTo>
                  <a:lnTo>
                    <a:pt x="7208" y="1117"/>
                  </a:lnTo>
                  <a:close/>
                  <a:moveTo>
                    <a:pt x="7208" y="1847"/>
                  </a:moveTo>
                  <a:lnTo>
                    <a:pt x="7139" y="1916"/>
                  </a:lnTo>
                  <a:lnTo>
                    <a:pt x="7139" y="2016"/>
                  </a:lnTo>
                  <a:lnTo>
                    <a:pt x="7039" y="2016"/>
                  </a:lnTo>
                  <a:lnTo>
                    <a:pt x="6966" y="2089"/>
                  </a:lnTo>
                  <a:lnTo>
                    <a:pt x="6897" y="2016"/>
                  </a:lnTo>
                  <a:lnTo>
                    <a:pt x="6797" y="2016"/>
                  </a:lnTo>
                  <a:lnTo>
                    <a:pt x="6797" y="1916"/>
                  </a:lnTo>
                  <a:lnTo>
                    <a:pt x="6725" y="1847"/>
                  </a:lnTo>
                  <a:lnTo>
                    <a:pt x="6797" y="1774"/>
                  </a:lnTo>
                  <a:lnTo>
                    <a:pt x="6797" y="1674"/>
                  </a:lnTo>
                  <a:lnTo>
                    <a:pt x="6890" y="1674"/>
                  </a:lnTo>
                  <a:lnTo>
                    <a:pt x="6890" y="1674"/>
                  </a:lnTo>
                  <a:lnTo>
                    <a:pt x="6897" y="1674"/>
                  </a:lnTo>
                  <a:lnTo>
                    <a:pt x="6966" y="1605"/>
                  </a:lnTo>
                  <a:lnTo>
                    <a:pt x="7039" y="1674"/>
                  </a:lnTo>
                  <a:lnTo>
                    <a:pt x="7047" y="1674"/>
                  </a:lnTo>
                  <a:lnTo>
                    <a:pt x="7047" y="1674"/>
                  </a:lnTo>
                  <a:lnTo>
                    <a:pt x="7139" y="1674"/>
                  </a:lnTo>
                  <a:lnTo>
                    <a:pt x="7139" y="1774"/>
                  </a:lnTo>
                  <a:lnTo>
                    <a:pt x="7208" y="1847"/>
                  </a:lnTo>
                  <a:close/>
                  <a:moveTo>
                    <a:pt x="7208" y="2572"/>
                  </a:moveTo>
                  <a:lnTo>
                    <a:pt x="7139" y="2645"/>
                  </a:lnTo>
                  <a:lnTo>
                    <a:pt x="7139" y="2745"/>
                  </a:lnTo>
                  <a:lnTo>
                    <a:pt x="7039" y="2745"/>
                  </a:lnTo>
                  <a:lnTo>
                    <a:pt x="6966" y="2814"/>
                  </a:lnTo>
                  <a:lnTo>
                    <a:pt x="6897" y="2745"/>
                  </a:lnTo>
                  <a:lnTo>
                    <a:pt x="6797" y="2745"/>
                  </a:lnTo>
                  <a:lnTo>
                    <a:pt x="6797" y="2645"/>
                  </a:lnTo>
                  <a:lnTo>
                    <a:pt x="6725" y="2572"/>
                  </a:lnTo>
                  <a:lnTo>
                    <a:pt x="6797" y="2503"/>
                  </a:lnTo>
                  <a:lnTo>
                    <a:pt x="6797" y="2404"/>
                  </a:lnTo>
                  <a:lnTo>
                    <a:pt x="6890" y="2404"/>
                  </a:lnTo>
                  <a:lnTo>
                    <a:pt x="6890" y="2404"/>
                  </a:lnTo>
                  <a:lnTo>
                    <a:pt x="6897" y="2404"/>
                  </a:lnTo>
                  <a:lnTo>
                    <a:pt x="6966" y="2331"/>
                  </a:lnTo>
                  <a:lnTo>
                    <a:pt x="7039" y="2404"/>
                  </a:lnTo>
                  <a:lnTo>
                    <a:pt x="7047" y="2404"/>
                  </a:lnTo>
                  <a:lnTo>
                    <a:pt x="7047" y="2404"/>
                  </a:lnTo>
                  <a:lnTo>
                    <a:pt x="7139" y="2404"/>
                  </a:lnTo>
                  <a:lnTo>
                    <a:pt x="7139" y="2503"/>
                  </a:lnTo>
                  <a:lnTo>
                    <a:pt x="7208" y="2572"/>
                  </a:lnTo>
                  <a:close/>
                  <a:moveTo>
                    <a:pt x="7208" y="3302"/>
                  </a:moveTo>
                  <a:lnTo>
                    <a:pt x="7139" y="3371"/>
                  </a:lnTo>
                  <a:lnTo>
                    <a:pt x="7139" y="3471"/>
                  </a:lnTo>
                  <a:lnTo>
                    <a:pt x="7039" y="3471"/>
                  </a:lnTo>
                  <a:lnTo>
                    <a:pt x="6966" y="3544"/>
                  </a:lnTo>
                  <a:lnTo>
                    <a:pt x="6897" y="3471"/>
                  </a:lnTo>
                  <a:lnTo>
                    <a:pt x="6797" y="3471"/>
                  </a:lnTo>
                  <a:lnTo>
                    <a:pt x="6797" y="3371"/>
                  </a:lnTo>
                  <a:lnTo>
                    <a:pt x="6725" y="3302"/>
                  </a:lnTo>
                  <a:lnTo>
                    <a:pt x="6797" y="3229"/>
                  </a:lnTo>
                  <a:lnTo>
                    <a:pt x="6797" y="3129"/>
                  </a:lnTo>
                  <a:lnTo>
                    <a:pt x="6890" y="3129"/>
                  </a:lnTo>
                  <a:lnTo>
                    <a:pt x="6890" y="3129"/>
                  </a:lnTo>
                  <a:lnTo>
                    <a:pt x="6897" y="3129"/>
                  </a:lnTo>
                  <a:lnTo>
                    <a:pt x="6966" y="3060"/>
                  </a:lnTo>
                  <a:lnTo>
                    <a:pt x="7039" y="3129"/>
                  </a:lnTo>
                  <a:lnTo>
                    <a:pt x="7047" y="3129"/>
                  </a:lnTo>
                  <a:lnTo>
                    <a:pt x="7047" y="3129"/>
                  </a:lnTo>
                  <a:lnTo>
                    <a:pt x="7139" y="3129"/>
                  </a:lnTo>
                  <a:lnTo>
                    <a:pt x="7139" y="3229"/>
                  </a:lnTo>
                  <a:lnTo>
                    <a:pt x="7208" y="3302"/>
                  </a:lnTo>
                  <a:close/>
                  <a:moveTo>
                    <a:pt x="6525" y="3836"/>
                  </a:moveTo>
                  <a:lnTo>
                    <a:pt x="6525" y="3736"/>
                  </a:lnTo>
                  <a:lnTo>
                    <a:pt x="6452" y="3663"/>
                  </a:lnTo>
                  <a:lnTo>
                    <a:pt x="6525" y="3594"/>
                  </a:lnTo>
                  <a:lnTo>
                    <a:pt x="6525" y="3494"/>
                  </a:lnTo>
                  <a:lnTo>
                    <a:pt x="6625" y="3494"/>
                  </a:lnTo>
                  <a:lnTo>
                    <a:pt x="6694" y="3425"/>
                  </a:lnTo>
                  <a:lnTo>
                    <a:pt x="6767" y="3494"/>
                  </a:lnTo>
                  <a:lnTo>
                    <a:pt x="6866" y="3494"/>
                  </a:lnTo>
                  <a:lnTo>
                    <a:pt x="6866" y="3594"/>
                  </a:lnTo>
                  <a:lnTo>
                    <a:pt x="6936" y="3663"/>
                  </a:lnTo>
                  <a:lnTo>
                    <a:pt x="6866" y="3736"/>
                  </a:lnTo>
                  <a:lnTo>
                    <a:pt x="6866" y="3836"/>
                  </a:lnTo>
                  <a:lnTo>
                    <a:pt x="6774" y="3836"/>
                  </a:lnTo>
                  <a:lnTo>
                    <a:pt x="6774" y="3836"/>
                  </a:lnTo>
                  <a:lnTo>
                    <a:pt x="6767" y="3836"/>
                  </a:lnTo>
                  <a:lnTo>
                    <a:pt x="6694" y="3905"/>
                  </a:lnTo>
                  <a:lnTo>
                    <a:pt x="6625" y="3836"/>
                  </a:lnTo>
                  <a:lnTo>
                    <a:pt x="6617" y="3836"/>
                  </a:lnTo>
                  <a:lnTo>
                    <a:pt x="6617" y="3836"/>
                  </a:lnTo>
                  <a:lnTo>
                    <a:pt x="6525" y="3836"/>
                  </a:lnTo>
                  <a:close/>
                  <a:moveTo>
                    <a:pt x="5980" y="3836"/>
                  </a:moveTo>
                  <a:lnTo>
                    <a:pt x="5980" y="3736"/>
                  </a:lnTo>
                  <a:lnTo>
                    <a:pt x="5907" y="3663"/>
                  </a:lnTo>
                  <a:lnTo>
                    <a:pt x="5980" y="3594"/>
                  </a:lnTo>
                  <a:lnTo>
                    <a:pt x="5980" y="3494"/>
                  </a:lnTo>
                  <a:lnTo>
                    <a:pt x="6080" y="3494"/>
                  </a:lnTo>
                  <a:lnTo>
                    <a:pt x="6149" y="3425"/>
                  </a:lnTo>
                  <a:lnTo>
                    <a:pt x="6222" y="3494"/>
                  </a:lnTo>
                  <a:lnTo>
                    <a:pt x="6322" y="3494"/>
                  </a:lnTo>
                  <a:lnTo>
                    <a:pt x="6322" y="3594"/>
                  </a:lnTo>
                  <a:lnTo>
                    <a:pt x="6391" y="3663"/>
                  </a:lnTo>
                  <a:lnTo>
                    <a:pt x="6322" y="3736"/>
                  </a:lnTo>
                  <a:lnTo>
                    <a:pt x="6322" y="3836"/>
                  </a:lnTo>
                  <a:lnTo>
                    <a:pt x="6230" y="3836"/>
                  </a:lnTo>
                  <a:lnTo>
                    <a:pt x="6230" y="3836"/>
                  </a:lnTo>
                  <a:lnTo>
                    <a:pt x="6222" y="3836"/>
                  </a:lnTo>
                  <a:lnTo>
                    <a:pt x="6149" y="3905"/>
                  </a:lnTo>
                  <a:lnTo>
                    <a:pt x="6080" y="3836"/>
                  </a:lnTo>
                  <a:lnTo>
                    <a:pt x="6072" y="3836"/>
                  </a:lnTo>
                  <a:lnTo>
                    <a:pt x="6072" y="3836"/>
                  </a:lnTo>
                  <a:lnTo>
                    <a:pt x="5980" y="3836"/>
                  </a:lnTo>
                  <a:close/>
                  <a:moveTo>
                    <a:pt x="5436" y="3836"/>
                  </a:moveTo>
                  <a:lnTo>
                    <a:pt x="5436" y="3736"/>
                  </a:lnTo>
                  <a:lnTo>
                    <a:pt x="5363" y="3663"/>
                  </a:lnTo>
                  <a:lnTo>
                    <a:pt x="5436" y="3594"/>
                  </a:lnTo>
                  <a:lnTo>
                    <a:pt x="5436" y="3494"/>
                  </a:lnTo>
                  <a:lnTo>
                    <a:pt x="5535" y="3494"/>
                  </a:lnTo>
                  <a:lnTo>
                    <a:pt x="5604" y="3425"/>
                  </a:lnTo>
                  <a:lnTo>
                    <a:pt x="5677" y="3494"/>
                  </a:lnTo>
                  <a:lnTo>
                    <a:pt x="5777" y="3494"/>
                  </a:lnTo>
                  <a:lnTo>
                    <a:pt x="5777" y="3594"/>
                  </a:lnTo>
                  <a:lnTo>
                    <a:pt x="5846" y="3663"/>
                  </a:lnTo>
                  <a:lnTo>
                    <a:pt x="5777" y="3736"/>
                  </a:lnTo>
                  <a:lnTo>
                    <a:pt x="5777" y="3836"/>
                  </a:lnTo>
                  <a:lnTo>
                    <a:pt x="5685" y="3836"/>
                  </a:lnTo>
                  <a:lnTo>
                    <a:pt x="5685" y="3836"/>
                  </a:lnTo>
                  <a:lnTo>
                    <a:pt x="5677" y="3836"/>
                  </a:lnTo>
                  <a:lnTo>
                    <a:pt x="5604" y="3905"/>
                  </a:lnTo>
                  <a:lnTo>
                    <a:pt x="5535" y="3836"/>
                  </a:lnTo>
                  <a:lnTo>
                    <a:pt x="5528" y="3836"/>
                  </a:lnTo>
                  <a:lnTo>
                    <a:pt x="5528" y="3836"/>
                  </a:lnTo>
                  <a:lnTo>
                    <a:pt x="5436" y="3836"/>
                  </a:lnTo>
                  <a:close/>
                  <a:moveTo>
                    <a:pt x="4891" y="3836"/>
                  </a:moveTo>
                  <a:lnTo>
                    <a:pt x="4891" y="3736"/>
                  </a:lnTo>
                  <a:lnTo>
                    <a:pt x="4818" y="3663"/>
                  </a:lnTo>
                  <a:lnTo>
                    <a:pt x="4891" y="3594"/>
                  </a:lnTo>
                  <a:lnTo>
                    <a:pt x="4891" y="3494"/>
                  </a:lnTo>
                  <a:lnTo>
                    <a:pt x="4991" y="3494"/>
                  </a:lnTo>
                  <a:lnTo>
                    <a:pt x="5060" y="3425"/>
                  </a:lnTo>
                  <a:lnTo>
                    <a:pt x="5133" y="3494"/>
                  </a:lnTo>
                  <a:lnTo>
                    <a:pt x="5232" y="3494"/>
                  </a:lnTo>
                  <a:lnTo>
                    <a:pt x="5232" y="3594"/>
                  </a:lnTo>
                  <a:lnTo>
                    <a:pt x="5301" y="3663"/>
                  </a:lnTo>
                  <a:lnTo>
                    <a:pt x="5232" y="3736"/>
                  </a:lnTo>
                  <a:lnTo>
                    <a:pt x="5232" y="3836"/>
                  </a:lnTo>
                  <a:lnTo>
                    <a:pt x="5140" y="3836"/>
                  </a:lnTo>
                  <a:lnTo>
                    <a:pt x="5140" y="3836"/>
                  </a:lnTo>
                  <a:lnTo>
                    <a:pt x="5133" y="3836"/>
                  </a:lnTo>
                  <a:lnTo>
                    <a:pt x="5060" y="3905"/>
                  </a:lnTo>
                  <a:lnTo>
                    <a:pt x="4991" y="3836"/>
                  </a:lnTo>
                  <a:lnTo>
                    <a:pt x="4983" y="3836"/>
                  </a:lnTo>
                  <a:lnTo>
                    <a:pt x="4983" y="3836"/>
                  </a:lnTo>
                  <a:lnTo>
                    <a:pt x="4891" y="3836"/>
                  </a:lnTo>
                  <a:close/>
                  <a:moveTo>
                    <a:pt x="4346" y="3836"/>
                  </a:moveTo>
                  <a:lnTo>
                    <a:pt x="4346" y="3736"/>
                  </a:lnTo>
                  <a:lnTo>
                    <a:pt x="4277" y="3663"/>
                  </a:lnTo>
                  <a:lnTo>
                    <a:pt x="4346" y="3594"/>
                  </a:lnTo>
                  <a:lnTo>
                    <a:pt x="4346" y="3494"/>
                  </a:lnTo>
                  <a:lnTo>
                    <a:pt x="4446" y="3494"/>
                  </a:lnTo>
                  <a:lnTo>
                    <a:pt x="4519" y="3425"/>
                  </a:lnTo>
                  <a:lnTo>
                    <a:pt x="4588" y="3494"/>
                  </a:lnTo>
                  <a:lnTo>
                    <a:pt x="4688" y="3494"/>
                  </a:lnTo>
                  <a:lnTo>
                    <a:pt x="4688" y="3594"/>
                  </a:lnTo>
                  <a:lnTo>
                    <a:pt x="4757" y="3663"/>
                  </a:lnTo>
                  <a:lnTo>
                    <a:pt x="4688" y="3736"/>
                  </a:lnTo>
                  <a:lnTo>
                    <a:pt x="4688" y="3836"/>
                  </a:lnTo>
                  <a:lnTo>
                    <a:pt x="4596" y="3836"/>
                  </a:lnTo>
                  <a:lnTo>
                    <a:pt x="4596" y="3836"/>
                  </a:lnTo>
                  <a:lnTo>
                    <a:pt x="4588" y="3836"/>
                  </a:lnTo>
                  <a:lnTo>
                    <a:pt x="4519" y="3905"/>
                  </a:lnTo>
                  <a:lnTo>
                    <a:pt x="4446" y="3836"/>
                  </a:lnTo>
                  <a:lnTo>
                    <a:pt x="4438" y="3836"/>
                  </a:lnTo>
                  <a:lnTo>
                    <a:pt x="4438" y="3836"/>
                  </a:lnTo>
                  <a:lnTo>
                    <a:pt x="4346" y="3836"/>
                  </a:lnTo>
                  <a:close/>
                  <a:moveTo>
                    <a:pt x="3801" y="3836"/>
                  </a:moveTo>
                  <a:lnTo>
                    <a:pt x="3801" y="3736"/>
                  </a:lnTo>
                  <a:lnTo>
                    <a:pt x="3732" y="3663"/>
                  </a:lnTo>
                  <a:lnTo>
                    <a:pt x="3801" y="3594"/>
                  </a:lnTo>
                  <a:lnTo>
                    <a:pt x="3801" y="3494"/>
                  </a:lnTo>
                  <a:lnTo>
                    <a:pt x="3901" y="3494"/>
                  </a:lnTo>
                  <a:lnTo>
                    <a:pt x="3974" y="3425"/>
                  </a:lnTo>
                  <a:lnTo>
                    <a:pt x="4043" y="3494"/>
                  </a:lnTo>
                  <a:lnTo>
                    <a:pt x="4143" y="3494"/>
                  </a:lnTo>
                  <a:lnTo>
                    <a:pt x="4143" y="3594"/>
                  </a:lnTo>
                  <a:lnTo>
                    <a:pt x="4216" y="3663"/>
                  </a:lnTo>
                  <a:lnTo>
                    <a:pt x="4143" y="3736"/>
                  </a:lnTo>
                  <a:lnTo>
                    <a:pt x="4143" y="3836"/>
                  </a:lnTo>
                  <a:lnTo>
                    <a:pt x="4051" y="3836"/>
                  </a:lnTo>
                  <a:lnTo>
                    <a:pt x="4051" y="3836"/>
                  </a:lnTo>
                  <a:lnTo>
                    <a:pt x="4043" y="3836"/>
                  </a:lnTo>
                  <a:lnTo>
                    <a:pt x="3974" y="3905"/>
                  </a:lnTo>
                  <a:lnTo>
                    <a:pt x="3901" y="3836"/>
                  </a:lnTo>
                  <a:lnTo>
                    <a:pt x="3894" y="3836"/>
                  </a:lnTo>
                  <a:lnTo>
                    <a:pt x="3894" y="3836"/>
                  </a:lnTo>
                  <a:lnTo>
                    <a:pt x="3801" y="3836"/>
                  </a:lnTo>
                  <a:close/>
                  <a:moveTo>
                    <a:pt x="3257" y="3836"/>
                  </a:moveTo>
                  <a:lnTo>
                    <a:pt x="3257" y="3736"/>
                  </a:lnTo>
                  <a:lnTo>
                    <a:pt x="3188" y="3663"/>
                  </a:lnTo>
                  <a:lnTo>
                    <a:pt x="3257" y="3594"/>
                  </a:lnTo>
                  <a:lnTo>
                    <a:pt x="3257" y="3494"/>
                  </a:lnTo>
                  <a:lnTo>
                    <a:pt x="3357" y="3494"/>
                  </a:lnTo>
                  <a:lnTo>
                    <a:pt x="3429" y="3425"/>
                  </a:lnTo>
                  <a:lnTo>
                    <a:pt x="3498" y="3494"/>
                  </a:lnTo>
                  <a:lnTo>
                    <a:pt x="3598" y="3494"/>
                  </a:lnTo>
                  <a:lnTo>
                    <a:pt x="3598" y="3594"/>
                  </a:lnTo>
                  <a:lnTo>
                    <a:pt x="3671" y="3663"/>
                  </a:lnTo>
                  <a:lnTo>
                    <a:pt x="3598" y="3736"/>
                  </a:lnTo>
                  <a:lnTo>
                    <a:pt x="3598" y="3836"/>
                  </a:lnTo>
                  <a:lnTo>
                    <a:pt x="3506" y="3836"/>
                  </a:lnTo>
                  <a:lnTo>
                    <a:pt x="3506" y="3836"/>
                  </a:lnTo>
                  <a:lnTo>
                    <a:pt x="3498" y="3836"/>
                  </a:lnTo>
                  <a:lnTo>
                    <a:pt x="3429" y="3905"/>
                  </a:lnTo>
                  <a:lnTo>
                    <a:pt x="3357" y="3836"/>
                  </a:lnTo>
                  <a:lnTo>
                    <a:pt x="3349" y="3836"/>
                  </a:lnTo>
                  <a:lnTo>
                    <a:pt x="3349" y="3836"/>
                  </a:lnTo>
                  <a:lnTo>
                    <a:pt x="3257" y="3836"/>
                  </a:lnTo>
                  <a:close/>
                  <a:moveTo>
                    <a:pt x="2712" y="3836"/>
                  </a:moveTo>
                  <a:lnTo>
                    <a:pt x="2712" y="3736"/>
                  </a:lnTo>
                  <a:lnTo>
                    <a:pt x="2643" y="3663"/>
                  </a:lnTo>
                  <a:lnTo>
                    <a:pt x="2712" y="3594"/>
                  </a:lnTo>
                  <a:lnTo>
                    <a:pt x="2712" y="3494"/>
                  </a:lnTo>
                  <a:lnTo>
                    <a:pt x="2812" y="3494"/>
                  </a:lnTo>
                  <a:lnTo>
                    <a:pt x="2885" y="3425"/>
                  </a:lnTo>
                  <a:lnTo>
                    <a:pt x="2954" y="3494"/>
                  </a:lnTo>
                  <a:lnTo>
                    <a:pt x="3053" y="3494"/>
                  </a:lnTo>
                  <a:lnTo>
                    <a:pt x="3053" y="3594"/>
                  </a:lnTo>
                  <a:lnTo>
                    <a:pt x="3126" y="3663"/>
                  </a:lnTo>
                  <a:lnTo>
                    <a:pt x="3053" y="3736"/>
                  </a:lnTo>
                  <a:lnTo>
                    <a:pt x="3053" y="3836"/>
                  </a:lnTo>
                  <a:lnTo>
                    <a:pt x="2961" y="3836"/>
                  </a:lnTo>
                  <a:lnTo>
                    <a:pt x="2961" y="3836"/>
                  </a:lnTo>
                  <a:lnTo>
                    <a:pt x="2954" y="3836"/>
                  </a:lnTo>
                  <a:lnTo>
                    <a:pt x="2885" y="3905"/>
                  </a:lnTo>
                  <a:lnTo>
                    <a:pt x="2812" y="3836"/>
                  </a:lnTo>
                  <a:lnTo>
                    <a:pt x="2804" y="3836"/>
                  </a:lnTo>
                  <a:lnTo>
                    <a:pt x="2804" y="3836"/>
                  </a:lnTo>
                  <a:lnTo>
                    <a:pt x="2712" y="3836"/>
                  </a:lnTo>
                  <a:close/>
                  <a:moveTo>
                    <a:pt x="2167" y="3836"/>
                  </a:moveTo>
                  <a:lnTo>
                    <a:pt x="2167" y="3736"/>
                  </a:lnTo>
                  <a:lnTo>
                    <a:pt x="2098" y="3663"/>
                  </a:lnTo>
                  <a:lnTo>
                    <a:pt x="2167" y="3594"/>
                  </a:lnTo>
                  <a:lnTo>
                    <a:pt x="2167" y="3494"/>
                  </a:lnTo>
                  <a:lnTo>
                    <a:pt x="2267" y="3494"/>
                  </a:lnTo>
                  <a:lnTo>
                    <a:pt x="2340" y="3425"/>
                  </a:lnTo>
                  <a:lnTo>
                    <a:pt x="2409" y="3494"/>
                  </a:lnTo>
                  <a:lnTo>
                    <a:pt x="2509" y="3494"/>
                  </a:lnTo>
                  <a:lnTo>
                    <a:pt x="2509" y="3594"/>
                  </a:lnTo>
                  <a:lnTo>
                    <a:pt x="2582" y="3663"/>
                  </a:lnTo>
                  <a:lnTo>
                    <a:pt x="2509" y="3736"/>
                  </a:lnTo>
                  <a:lnTo>
                    <a:pt x="2509" y="3836"/>
                  </a:lnTo>
                  <a:lnTo>
                    <a:pt x="2417" y="3836"/>
                  </a:lnTo>
                  <a:lnTo>
                    <a:pt x="2417" y="3836"/>
                  </a:lnTo>
                  <a:lnTo>
                    <a:pt x="2409" y="3836"/>
                  </a:lnTo>
                  <a:lnTo>
                    <a:pt x="2340" y="3905"/>
                  </a:lnTo>
                  <a:lnTo>
                    <a:pt x="2267" y="3836"/>
                  </a:lnTo>
                  <a:lnTo>
                    <a:pt x="2259" y="3836"/>
                  </a:lnTo>
                  <a:lnTo>
                    <a:pt x="2259" y="3836"/>
                  </a:lnTo>
                  <a:lnTo>
                    <a:pt x="2167" y="3836"/>
                  </a:lnTo>
                  <a:close/>
                  <a:moveTo>
                    <a:pt x="1623" y="3836"/>
                  </a:moveTo>
                  <a:lnTo>
                    <a:pt x="1623" y="3736"/>
                  </a:lnTo>
                  <a:lnTo>
                    <a:pt x="1554" y="3663"/>
                  </a:lnTo>
                  <a:lnTo>
                    <a:pt x="1623" y="3594"/>
                  </a:lnTo>
                  <a:lnTo>
                    <a:pt x="1623" y="3494"/>
                  </a:lnTo>
                  <a:lnTo>
                    <a:pt x="1722" y="3494"/>
                  </a:lnTo>
                  <a:lnTo>
                    <a:pt x="1795" y="3425"/>
                  </a:lnTo>
                  <a:lnTo>
                    <a:pt x="1864" y="3494"/>
                  </a:lnTo>
                  <a:lnTo>
                    <a:pt x="1964" y="3494"/>
                  </a:lnTo>
                  <a:lnTo>
                    <a:pt x="1964" y="3594"/>
                  </a:lnTo>
                  <a:lnTo>
                    <a:pt x="2037" y="3663"/>
                  </a:lnTo>
                  <a:lnTo>
                    <a:pt x="1964" y="3736"/>
                  </a:lnTo>
                  <a:lnTo>
                    <a:pt x="1964" y="3836"/>
                  </a:lnTo>
                  <a:lnTo>
                    <a:pt x="1872" y="3836"/>
                  </a:lnTo>
                  <a:lnTo>
                    <a:pt x="1872" y="3836"/>
                  </a:lnTo>
                  <a:lnTo>
                    <a:pt x="1864" y="3836"/>
                  </a:lnTo>
                  <a:lnTo>
                    <a:pt x="1795" y="3905"/>
                  </a:lnTo>
                  <a:lnTo>
                    <a:pt x="1722" y="3836"/>
                  </a:lnTo>
                  <a:lnTo>
                    <a:pt x="1715" y="3836"/>
                  </a:lnTo>
                  <a:lnTo>
                    <a:pt x="1715" y="3836"/>
                  </a:lnTo>
                  <a:lnTo>
                    <a:pt x="1623" y="3836"/>
                  </a:lnTo>
                  <a:close/>
                  <a:moveTo>
                    <a:pt x="1078" y="3836"/>
                  </a:moveTo>
                  <a:lnTo>
                    <a:pt x="1078" y="3736"/>
                  </a:lnTo>
                  <a:lnTo>
                    <a:pt x="1009" y="3663"/>
                  </a:lnTo>
                  <a:lnTo>
                    <a:pt x="1078" y="3594"/>
                  </a:lnTo>
                  <a:lnTo>
                    <a:pt x="1078" y="3494"/>
                  </a:lnTo>
                  <a:lnTo>
                    <a:pt x="1178" y="3494"/>
                  </a:lnTo>
                  <a:lnTo>
                    <a:pt x="1251" y="3425"/>
                  </a:lnTo>
                  <a:lnTo>
                    <a:pt x="1320" y="3494"/>
                  </a:lnTo>
                  <a:lnTo>
                    <a:pt x="1419" y="3494"/>
                  </a:lnTo>
                  <a:lnTo>
                    <a:pt x="1419" y="3594"/>
                  </a:lnTo>
                  <a:lnTo>
                    <a:pt x="1492" y="3663"/>
                  </a:lnTo>
                  <a:lnTo>
                    <a:pt x="1419" y="3736"/>
                  </a:lnTo>
                  <a:lnTo>
                    <a:pt x="1419" y="3836"/>
                  </a:lnTo>
                  <a:lnTo>
                    <a:pt x="1331" y="3836"/>
                  </a:lnTo>
                  <a:lnTo>
                    <a:pt x="1331" y="3836"/>
                  </a:lnTo>
                  <a:lnTo>
                    <a:pt x="1320" y="3836"/>
                  </a:lnTo>
                  <a:lnTo>
                    <a:pt x="1251" y="3905"/>
                  </a:lnTo>
                  <a:lnTo>
                    <a:pt x="1178" y="3836"/>
                  </a:lnTo>
                  <a:lnTo>
                    <a:pt x="1170" y="3836"/>
                  </a:lnTo>
                  <a:lnTo>
                    <a:pt x="1170" y="3836"/>
                  </a:lnTo>
                  <a:lnTo>
                    <a:pt x="1078" y="3836"/>
                  </a:lnTo>
                  <a:close/>
                  <a:moveTo>
                    <a:pt x="533" y="3836"/>
                  </a:moveTo>
                  <a:lnTo>
                    <a:pt x="533" y="3736"/>
                  </a:lnTo>
                  <a:lnTo>
                    <a:pt x="464" y="3663"/>
                  </a:lnTo>
                  <a:lnTo>
                    <a:pt x="533" y="3594"/>
                  </a:lnTo>
                  <a:lnTo>
                    <a:pt x="533" y="3494"/>
                  </a:lnTo>
                  <a:lnTo>
                    <a:pt x="633" y="3494"/>
                  </a:lnTo>
                  <a:lnTo>
                    <a:pt x="706" y="3425"/>
                  </a:lnTo>
                  <a:lnTo>
                    <a:pt x="775" y="3494"/>
                  </a:lnTo>
                  <a:lnTo>
                    <a:pt x="875" y="3494"/>
                  </a:lnTo>
                  <a:lnTo>
                    <a:pt x="875" y="3594"/>
                  </a:lnTo>
                  <a:lnTo>
                    <a:pt x="947" y="3663"/>
                  </a:lnTo>
                  <a:lnTo>
                    <a:pt x="875" y="3736"/>
                  </a:lnTo>
                  <a:lnTo>
                    <a:pt x="875" y="3836"/>
                  </a:lnTo>
                  <a:lnTo>
                    <a:pt x="786" y="3836"/>
                  </a:lnTo>
                  <a:lnTo>
                    <a:pt x="786" y="3836"/>
                  </a:lnTo>
                  <a:lnTo>
                    <a:pt x="775" y="3836"/>
                  </a:lnTo>
                  <a:lnTo>
                    <a:pt x="706" y="3905"/>
                  </a:lnTo>
                  <a:lnTo>
                    <a:pt x="633" y="3836"/>
                  </a:lnTo>
                  <a:lnTo>
                    <a:pt x="625" y="3836"/>
                  </a:lnTo>
                  <a:lnTo>
                    <a:pt x="625" y="3836"/>
                  </a:lnTo>
                  <a:lnTo>
                    <a:pt x="533" y="3836"/>
                  </a:lnTo>
                  <a:close/>
                  <a:moveTo>
                    <a:pt x="464" y="2937"/>
                  </a:moveTo>
                  <a:lnTo>
                    <a:pt x="533" y="2868"/>
                  </a:lnTo>
                  <a:lnTo>
                    <a:pt x="533" y="2764"/>
                  </a:lnTo>
                  <a:lnTo>
                    <a:pt x="633" y="2764"/>
                  </a:lnTo>
                  <a:lnTo>
                    <a:pt x="706" y="2695"/>
                  </a:lnTo>
                  <a:lnTo>
                    <a:pt x="775" y="2764"/>
                  </a:lnTo>
                  <a:lnTo>
                    <a:pt x="875" y="2764"/>
                  </a:lnTo>
                  <a:lnTo>
                    <a:pt x="875" y="2868"/>
                  </a:lnTo>
                  <a:lnTo>
                    <a:pt x="947" y="2937"/>
                  </a:lnTo>
                  <a:lnTo>
                    <a:pt x="875" y="3006"/>
                  </a:lnTo>
                  <a:lnTo>
                    <a:pt x="875" y="3110"/>
                  </a:lnTo>
                  <a:lnTo>
                    <a:pt x="786" y="3110"/>
                  </a:lnTo>
                  <a:lnTo>
                    <a:pt x="786" y="3110"/>
                  </a:lnTo>
                  <a:lnTo>
                    <a:pt x="775" y="3110"/>
                  </a:lnTo>
                  <a:lnTo>
                    <a:pt x="706" y="3179"/>
                  </a:lnTo>
                  <a:lnTo>
                    <a:pt x="633" y="3110"/>
                  </a:lnTo>
                  <a:lnTo>
                    <a:pt x="625" y="3110"/>
                  </a:lnTo>
                  <a:lnTo>
                    <a:pt x="625" y="3110"/>
                  </a:lnTo>
                  <a:lnTo>
                    <a:pt x="533" y="3110"/>
                  </a:lnTo>
                  <a:lnTo>
                    <a:pt x="533" y="3006"/>
                  </a:lnTo>
                  <a:lnTo>
                    <a:pt x="464" y="2937"/>
                  </a:lnTo>
                  <a:close/>
                  <a:moveTo>
                    <a:pt x="464" y="2212"/>
                  </a:moveTo>
                  <a:lnTo>
                    <a:pt x="533" y="2139"/>
                  </a:lnTo>
                  <a:lnTo>
                    <a:pt x="533" y="2039"/>
                  </a:lnTo>
                  <a:lnTo>
                    <a:pt x="633" y="2039"/>
                  </a:lnTo>
                  <a:lnTo>
                    <a:pt x="706" y="1970"/>
                  </a:lnTo>
                  <a:lnTo>
                    <a:pt x="775" y="2039"/>
                  </a:lnTo>
                  <a:lnTo>
                    <a:pt x="875" y="2039"/>
                  </a:lnTo>
                  <a:lnTo>
                    <a:pt x="875" y="2139"/>
                  </a:lnTo>
                  <a:lnTo>
                    <a:pt x="947" y="2212"/>
                  </a:lnTo>
                  <a:lnTo>
                    <a:pt x="875" y="2281"/>
                  </a:lnTo>
                  <a:lnTo>
                    <a:pt x="875" y="2380"/>
                  </a:lnTo>
                  <a:lnTo>
                    <a:pt x="786" y="2380"/>
                  </a:lnTo>
                  <a:lnTo>
                    <a:pt x="786" y="2380"/>
                  </a:lnTo>
                  <a:lnTo>
                    <a:pt x="775" y="2380"/>
                  </a:lnTo>
                  <a:lnTo>
                    <a:pt x="706" y="2453"/>
                  </a:lnTo>
                  <a:lnTo>
                    <a:pt x="633" y="2380"/>
                  </a:lnTo>
                  <a:lnTo>
                    <a:pt x="625" y="2380"/>
                  </a:lnTo>
                  <a:lnTo>
                    <a:pt x="625" y="2380"/>
                  </a:lnTo>
                  <a:lnTo>
                    <a:pt x="533" y="2380"/>
                  </a:lnTo>
                  <a:lnTo>
                    <a:pt x="533" y="2281"/>
                  </a:lnTo>
                  <a:lnTo>
                    <a:pt x="464" y="2212"/>
                  </a:lnTo>
                  <a:close/>
                  <a:moveTo>
                    <a:pt x="464" y="1482"/>
                  </a:moveTo>
                  <a:lnTo>
                    <a:pt x="533" y="1413"/>
                  </a:lnTo>
                  <a:lnTo>
                    <a:pt x="533" y="1313"/>
                  </a:lnTo>
                  <a:lnTo>
                    <a:pt x="633" y="1313"/>
                  </a:lnTo>
                  <a:lnTo>
                    <a:pt x="706" y="1240"/>
                  </a:lnTo>
                  <a:lnTo>
                    <a:pt x="775" y="1313"/>
                  </a:lnTo>
                  <a:lnTo>
                    <a:pt x="875" y="1313"/>
                  </a:lnTo>
                  <a:lnTo>
                    <a:pt x="875" y="1413"/>
                  </a:lnTo>
                  <a:lnTo>
                    <a:pt x="947" y="1482"/>
                  </a:lnTo>
                  <a:lnTo>
                    <a:pt x="875" y="1555"/>
                  </a:lnTo>
                  <a:lnTo>
                    <a:pt x="875" y="1655"/>
                  </a:lnTo>
                  <a:lnTo>
                    <a:pt x="786" y="1655"/>
                  </a:lnTo>
                  <a:lnTo>
                    <a:pt x="786" y="1655"/>
                  </a:lnTo>
                  <a:lnTo>
                    <a:pt x="775" y="1655"/>
                  </a:lnTo>
                  <a:lnTo>
                    <a:pt x="706" y="1724"/>
                  </a:lnTo>
                  <a:lnTo>
                    <a:pt x="633" y="1655"/>
                  </a:lnTo>
                  <a:lnTo>
                    <a:pt x="625" y="1655"/>
                  </a:lnTo>
                  <a:lnTo>
                    <a:pt x="625" y="1655"/>
                  </a:lnTo>
                  <a:lnTo>
                    <a:pt x="533" y="1655"/>
                  </a:lnTo>
                  <a:lnTo>
                    <a:pt x="533" y="1555"/>
                  </a:lnTo>
                  <a:lnTo>
                    <a:pt x="464" y="1482"/>
                  </a:lnTo>
                  <a:close/>
                  <a:moveTo>
                    <a:pt x="1147" y="948"/>
                  </a:moveTo>
                  <a:lnTo>
                    <a:pt x="1147" y="1048"/>
                  </a:lnTo>
                  <a:lnTo>
                    <a:pt x="1220" y="1117"/>
                  </a:lnTo>
                  <a:lnTo>
                    <a:pt x="1147" y="1190"/>
                  </a:lnTo>
                  <a:lnTo>
                    <a:pt x="1147" y="1290"/>
                  </a:lnTo>
                  <a:lnTo>
                    <a:pt x="1047" y="1290"/>
                  </a:lnTo>
                  <a:lnTo>
                    <a:pt x="978" y="1359"/>
                  </a:lnTo>
                  <a:lnTo>
                    <a:pt x="905" y="1290"/>
                  </a:lnTo>
                  <a:lnTo>
                    <a:pt x="806" y="1290"/>
                  </a:lnTo>
                  <a:lnTo>
                    <a:pt x="806" y="1190"/>
                  </a:lnTo>
                  <a:lnTo>
                    <a:pt x="737" y="1117"/>
                  </a:lnTo>
                  <a:lnTo>
                    <a:pt x="806" y="1048"/>
                  </a:lnTo>
                  <a:lnTo>
                    <a:pt x="806" y="948"/>
                  </a:lnTo>
                  <a:lnTo>
                    <a:pt x="898" y="948"/>
                  </a:lnTo>
                  <a:lnTo>
                    <a:pt x="898" y="948"/>
                  </a:lnTo>
                  <a:lnTo>
                    <a:pt x="905" y="948"/>
                  </a:lnTo>
                  <a:lnTo>
                    <a:pt x="978" y="875"/>
                  </a:lnTo>
                  <a:lnTo>
                    <a:pt x="1047" y="948"/>
                  </a:lnTo>
                  <a:lnTo>
                    <a:pt x="1059" y="948"/>
                  </a:lnTo>
                  <a:lnTo>
                    <a:pt x="1059" y="948"/>
                  </a:lnTo>
                  <a:lnTo>
                    <a:pt x="1147" y="948"/>
                  </a:lnTo>
                  <a:close/>
                  <a:moveTo>
                    <a:pt x="1692" y="948"/>
                  </a:moveTo>
                  <a:lnTo>
                    <a:pt x="1692" y="1048"/>
                  </a:lnTo>
                  <a:lnTo>
                    <a:pt x="1765" y="1117"/>
                  </a:lnTo>
                  <a:lnTo>
                    <a:pt x="1692" y="1190"/>
                  </a:lnTo>
                  <a:lnTo>
                    <a:pt x="1692" y="1290"/>
                  </a:lnTo>
                  <a:lnTo>
                    <a:pt x="1592" y="1290"/>
                  </a:lnTo>
                  <a:lnTo>
                    <a:pt x="1523" y="1359"/>
                  </a:lnTo>
                  <a:lnTo>
                    <a:pt x="1450" y="1290"/>
                  </a:lnTo>
                  <a:lnTo>
                    <a:pt x="1350" y="1290"/>
                  </a:lnTo>
                  <a:lnTo>
                    <a:pt x="1350" y="1190"/>
                  </a:lnTo>
                  <a:lnTo>
                    <a:pt x="1281" y="1117"/>
                  </a:lnTo>
                  <a:lnTo>
                    <a:pt x="1350" y="1048"/>
                  </a:lnTo>
                  <a:lnTo>
                    <a:pt x="1350" y="948"/>
                  </a:lnTo>
                  <a:lnTo>
                    <a:pt x="1442" y="948"/>
                  </a:lnTo>
                  <a:lnTo>
                    <a:pt x="1442" y="948"/>
                  </a:lnTo>
                  <a:lnTo>
                    <a:pt x="1450" y="948"/>
                  </a:lnTo>
                  <a:lnTo>
                    <a:pt x="1523" y="875"/>
                  </a:lnTo>
                  <a:lnTo>
                    <a:pt x="1592" y="948"/>
                  </a:lnTo>
                  <a:lnTo>
                    <a:pt x="1603" y="948"/>
                  </a:lnTo>
                  <a:lnTo>
                    <a:pt x="1603" y="948"/>
                  </a:lnTo>
                  <a:lnTo>
                    <a:pt x="1692" y="948"/>
                  </a:lnTo>
                  <a:close/>
                  <a:moveTo>
                    <a:pt x="2236" y="948"/>
                  </a:moveTo>
                  <a:lnTo>
                    <a:pt x="2236" y="1048"/>
                  </a:lnTo>
                  <a:lnTo>
                    <a:pt x="2309" y="1117"/>
                  </a:lnTo>
                  <a:lnTo>
                    <a:pt x="2236" y="1190"/>
                  </a:lnTo>
                  <a:lnTo>
                    <a:pt x="2236" y="1290"/>
                  </a:lnTo>
                  <a:lnTo>
                    <a:pt x="2137" y="1290"/>
                  </a:lnTo>
                  <a:lnTo>
                    <a:pt x="2068" y="1359"/>
                  </a:lnTo>
                  <a:lnTo>
                    <a:pt x="1995" y="1290"/>
                  </a:lnTo>
                  <a:lnTo>
                    <a:pt x="1895" y="1290"/>
                  </a:lnTo>
                  <a:lnTo>
                    <a:pt x="1895" y="1190"/>
                  </a:lnTo>
                  <a:lnTo>
                    <a:pt x="1826" y="1117"/>
                  </a:lnTo>
                  <a:lnTo>
                    <a:pt x="1895" y="1048"/>
                  </a:lnTo>
                  <a:lnTo>
                    <a:pt x="1895" y="948"/>
                  </a:lnTo>
                  <a:lnTo>
                    <a:pt x="1987" y="948"/>
                  </a:lnTo>
                  <a:lnTo>
                    <a:pt x="1987" y="948"/>
                  </a:lnTo>
                  <a:lnTo>
                    <a:pt x="1995" y="948"/>
                  </a:lnTo>
                  <a:lnTo>
                    <a:pt x="2068" y="875"/>
                  </a:lnTo>
                  <a:lnTo>
                    <a:pt x="2137" y="948"/>
                  </a:lnTo>
                  <a:lnTo>
                    <a:pt x="2144" y="948"/>
                  </a:lnTo>
                  <a:lnTo>
                    <a:pt x="2144" y="948"/>
                  </a:lnTo>
                  <a:lnTo>
                    <a:pt x="2236" y="948"/>
                  </a:lnTo>
                  <a:close/>
                  <a:moveTo>
                    <a:pt x="2781" y="948"/>
                  </a:moveTo>
                  <a:lnTo>
                    <a:pt x="2781" y="1048"/>
                  </a:lnTo>
                  <a:lnTo>
                    <a:pt x="2854" y="1117"/>
                  </a:lnTo>
                  <a:lnTo>
                    <a:pt x="2781" y="1190"/>
                  </a:lnTo>
                  <a:lnTo>
                    <a:pt x="2781" y="1290"/>
                  </a:lnTo>
                  <a:lnTo>
                    <a:pt x="2681" y="1290"/>
                  </a:lnTo>
                  <a:lnTo>
                    <a:pt x="2612" y="1359"/>
                  </a:lnTo>
                  <a:lnTo>
                    <a:pt x="2539" y="1290"/>
                  </a:lnTo>
                  <a:lnTo>
                    <a:pt x="2440" y="1290"/>
                  </a:lnTo>
                  <a:lnTo>
                    <a:pt x="2440" y="1190"/>
                  </a:lnTo>
                  <a:lnTo>
                    <a:pt x="2371" y="1117"/>
                  </a:lnTo>
                  <a:lnTo>
                    <a:pt x="2440" y="1048"/>
                  </a:lnTo>
                  <a:lnTo>
                    <a:pt x="2440" y="948"/>
                  </a:lnTo>
                  <a:lnTo>
                    <a:pt x="2532" y="948"/>
                  </a:lnTo>
                  <a:lnTo>
                    <a:pt x="2532" y="948"/>
                  </a:lnTo>
                  <a:lnTo>
                    <a:pt x="2539" y="948"/>
                  </a:lnTo>
                  <a:lnTo>
                    <a:pt x="2612" y="875"/>
                  </a:lnTo>
                  <a:lnTo>
                    <a:pt x="2681" y="948"/>
                  </a:lnTo>
                  <a:lnTo>
                    <a:pt x="2689" y="948"/>
                  </a:lnTo>
                  <a:lnTo>
                    <a:pt x="2689" y="948"/>
                  </a:lnTo>
                  <a:lnTo>
                    <a:pt x="2781" y="948"/>
                  </a:lnTo>
                  <a:close/>
                  <a:moveTo>
                    <a:pt x="3326" y="948"/>
                  </a:moveTo>
                  <a:lnTo>
                    <a:pt x="3326" y="1048"/>
                  </a:lnTo>
                  <a:lnTo>
                    <a:pt x="3399" y="1117"/>
                  </a:lnTo>
                  <a:lnTo>
                    <a:pt x="3326" y="1190"/>
                  </a:lnTo>
                  <a:lnTo>
                    <a:pt x="3326" y="1290"/>
                  </a:lnTo>
                  <a:lnTo>
                    <a:pt x="3226" y="1290"/>
                  </a:lnTo>
                  <a:lnTo>
                    <a:pt x="3157" y="1359"/>
                  </a:lnTo>
                  <a:lnTo>
                    <a:pt x="3084" y="1290"/>
                  </a:lnTo>
                  <a:lnTo>
                    <a:pt x="2984" y="1290"/>
                  </a:lnTo>
                  <a:lnTo>
                    <a:pt x="2984" y="1190"/>
                  </a:lnTo>
                  <a:lnTo>
                    <a:pt x="2915" y="1117"/>
                  </a:lnTo>
                  <a:lnTo>
                    <a:pt x="2984" y="1048"/>
                  </a:lnTo>
                  <a:lnTo>
                    <a:pt x="2984" y="948"/>
                  </a:lnTo>
                  <a:lnTo>
                    <a:pt x="3076" y="948"/>
                  </a:lnTo>
                  <a:lnTo>
                    <a:pt x="3076" y="948"/>
                  </a:lnTo>
                  <a:lnTo>
                    <a:pt x="3084" y="948"/>
                  </a:lnTo>
                  <a:lnTo>
                    <a:pt x="3157" y="875"/>
                  </a:lnTo>
                  <a:lnTo>
                    <a:pt x="3226" y="948"/>
                  </a:lnTo>
                  <a:lnTo>
                    <a:pt x="3234" y="948"/>
                  </a:lnTo>
                  <a:lnTo>
                    <a:pt x="3234" y="948"/>
                  </a:lnTo>
                  <a:lnTo>
                    <a:pt x="3326" y="948"/>
                  </a:lnTo>
                  <a:close/>
                  <a:moveTo>
                    <a:pt x="3871" y="948"/>
                  </a:moveTo>
                  <a:lnTo>
                    <a:pt x="3871" y="1048"/>
                  </a:lnTo>
                  <a:lnTo>
                    <a:pt x="3943" y="1117"/>
                  </a:lnTo>
                  <a:lnTo>
                    <a:pt x="3871" y="1190"/>
                  </a:lnTo>
                  <a:lnTo>
                    <a:pt x="3871" y="1290"/>
                  </a:lnTo>
                  <a:lnTo>
                    <a:pt x="3771" y="1290"/>
                  </a:lnTo>
                  <a:lnTo>
                    <a:pt x="3702" y="1359"/>
                  </a:lnTo>
                  <a:lnTo>
                    <a:pt x="3629" y="1290"/>
                  </a:lnTo>
                  <a:lnTo>
                    <a:pt x="3529" y="1290"/>
                  </a:lnTo>
                  <a:lnTo>
                    <a:pt x="3529" y="1190"/>
                  </a:lnTo>
                  <a:lnTo>
                    <a:pt x="3460" y="1117"/>
                  </a:lnTo>
                  <a:lnTo>
                    <a:pt x="3529" y="1048"/>
                  </a:lnTo>
                  <a:lnTo>
                    <a:pt x="3529" y="948"/>
                  </a:lnTo>
                  <a:lnTo>
                    <a:pt x="3621" y="948"/>
                  </a:lnTo>
                  <a:lnTo>
                    <a:pt x="3621" y="948"/>
                  </a:lnTo>
                  <a:lnTo>
                    <a:pt x="3629" y="948"/>
                  </a:lnTo>
                  <a:lnTo>
                    <a:pt x="3702" y="875"/>
                  </a:lnTo>
                  <a:lnTo>
                    <a:pt x="3771" y="948"/>
                  </a:lnTo>
                  <a:lnTo>
                    <a:pt x="3778" y="948"/>
                  </a:lnTo>
                  <a:lnTo>
                    <a:pt x="3778" y="948"/>
                  </a:lnTo>
                  <a:lnTo>
                    <a:pt x="3871" y="948"/>
                  </a:lnTo>
                  <a:close/>
                  <a:moveTo>
                    <a:pt x="4415" y="948"/>
                  </a:moveTo>
                  <a:lnTo>
                    <a:pt x="4415" y="1048"/>
                  </a:lnTo>
                  <a:lnTo>
                    <a:pt x="4488" y="1117"/>
                  </a:lnTo>
                  <a:lnTo>
                    <a:pt x="4415" y="1190"/>
                  </a:lnTo>
                  <a:lnTo>
                    <a:pt x="4415" y="1290"/>
                  </a:lnTo>
                  <a:lnTo>
                    <a:pt x="4316" y="1290"/>
                  </a:lnTo>
                  <a:lnTo>
                    <a:pt x="4246" y="1359"/>
                  </a:lnTo>
                  <a:lnTo>
                    <a:pt x="4174" y="1290"/>
                  </a:lnTo>
                  <a:lnTo>
                    <a:pt x="4074" y="1290"/>
                  </a:lnTo>
                  <a:lnTo>
                    <a:pt x="4074" y="1190"/>
                  </a:lnTo>
                  <a:lnTo>
                    <a:pt x="4005" y="1117"/>
                  </a:lnTo>
                  <a:lnTo>
                    <a:pt x="4074" y="1048"/>
                  </a:lnTo>
                  <a:lnTo>
                    <a:pt x="4074" y="948"/>
                  </a:lnTo>
                  <a:lnTo>
                    <a:pt x="4166" y="948"/>
                  </a:lnTo>
                  <a:lnTo>
                    <a:pt x="4166" y="948"/>
                  </a:lnTo>
                  <a:lnTo>
                    <a:pt x="4174" y="948"/>
                  </a:lnTo>
                  <a:lnTo>
                    <a:pt x="4246" y="875"/>
                  </a:lnTo>
                  <a:lnTo>
                    <a:pt x="4316" y="948"/>
                  </a:lnTo>
                  <a:lnTo>
                    <a:pt x="4323" y="948"/>
                  </a:lnTo>
                  <a:lnTo>
                    <a:pt x="4323" y="948"/>
                  </a:lnTo>
                  <a:lnTo>
                    <a:pt x="4415" y="948"/>
                  </a:lnTo>
                  <a:close/>
                  <a:moveTo>
                    <a:pt x="4960" y="948"/>
                  </a:moveTo>
                  <a:lnTo>
                    <a:pt x="4960" y="1048"/>
                  </a:lnTo>
                  <a:lnTo>
                    <a:pt x="5029" y="1117"/>
                  </a:lnTo>
                  <a:lnTo>
                    <a:pt x="4960" y="1190"/>
                  </a:lnTo>
                  <a:lnTo>
                    <a:pt x="4960" y="1290"/>
                  </a:lnTo>
                  <a:lnTo>
                    <a:pt x="4860" y="1290"/>
                  </a:lnTo>
                  <a:lnTo>
                    <a:pt x="4787" y="1359"/>
                  </a:lnTo>
                  <a:lnTo>
                    <a:pt x="4718" y="1290"/>
                  </a:lnTo>
                  <a:lnTo>
                    <a:pt x="4619" y="1290"/>
                  </a:lnTo>
                  <a:lnTo>
                    <a:pt x="4619" y="1190"/>
                  </a:lnTo>
                  <a:lnTo>
                    <a:pt x="4550" y="1117"/>
                  </a:lnTo>
                  <a:lnTo>
                    <a:pt x="4619" y="1048"/>
                  </a:lnTo>
                  <a:lnTo>
                    <a:pt x="4619" y="948"/>
                  </a:lnTo>
                  <a:lnTo>
                    <a:pt x="4711" y="948"/>
                  </a:lnTo>
                  <a:lnTo>
                    <a:pt x="4711" y="948"/>
                  </a:lnTo>
                  <a:lnTo>
                    <a:pt x="4718" y="948"/>
                  </a:lnTo>
                  <a:lnTo>
                    <a:pt x="4787" y="875"/>
                  </a:lnTo>
                  <a:lnTo>
                    <a:pt x="4860" y="948"/>
                  </a:lnTo>
                  <a:lnTo>
                    <a:pt x="4868" y="948"/>
                  </a:lnTo>
                  <a:lnTo>
                    <a:pt x="4868" y="948"/>
                  </a:lnTo>
                  <a:lnTo>
                    <a:pt x="4960" y="948"/>
                  </a:lnTo>
                  <a:close/>
                  <a:moveTo>
                    <a:pt x="5505" y="948"/>
                  </a:moveTo>
                  <a:lnTo>
                    <a:pt x="5505" y="1048"/>
                  </a:lnTo>
                  <a:lnTo>
                    <a:pt x="5574" y="1117"/>
                  </a:lnTo>
                  <a:lnTo>
                    <a:pt x="5505" y="1190"/>
                  </a:lnTo>
                  <a:lnTo>
                    <a:pt x="5505" y="1290"/>
                  </a:lnTo>
                  <a:lnTo>
                    <a:pt x="5405" y="1290"/>
                  </a:lnTo>
                  <a:lnTo>
                    <a:pt x="5332" y="1359"/>
                  </a:lnTo>
                  <a:lnTo>
                    <a:pt x="5263" y="1290"/>
                  </a:lnTo>
                  <a:lnTo>
                    <a:pt x="5163" y="1290"/>
                  </a:lnTo>
                  <a:lnTo>
                    <a:pt x="5163" y="1190"/>
                  </a:lnTo>
                  <a:lnTo>
                    <a:pt x="5090" y="1117"/>
                  </a:lnTo>
                  <a:lnTo>
                    <a:pt x="5163" y="1048"/>
                  </a:lnTo>
                  <a:lnTo>
                    <a:pt x="5163" y="948"/>
                  </a:lnTo>
                  <a:lnTo>
                    <a:pt x="5255" y="948"/>
                  </a:lnTo>
                  <a:lnTo>
                    <a:pt x="5255" y="948"/>
                  </a:lnTo>
                  <a:lnTo>
                    <a:pt x="5263" y="948"/>
                  </a:lnTo>
                  <a:lnTo>
                    <a:pt x="5332" y="875"/>
                  </a:lnTo>
                  <a:lnTo>
                    <a:pt x="5405" y="948"/>
                  </a:lnTo>
                  <a:lnTo>
                    <a:pt x="5413" y="948"/>
                  </a:lnTo>
                  <a:lnTo>
                    <a:pt x="5413" y="948"/>
                  </a:lnTo>
                  <a:lnTo>
                    <a:pt x="5505" y="948"/>
                  </a:lnTo>
                  <a:close/>
                  <a:moveTo>
                    <a:pt x="6049" y="948"/>
                  </a:moveTo>
                  <a:lnTo>
                    <a:pt x="6049" y="1048"/>
                  </a:lnTo>
                  <a:lnTo>
                    <a:pt x="6118" y="1117"/>
                  </a:lnTo>
                  <a:lnTo>
                    <a:pt x="6049" y="1190"/>
                  </a:lnTo>
                  <a:lnTo>
                    <a:pt x="6049" y="1290"/>
                  </a:lnTo>
                  <a:lnTo>
                    <a:pt x="5950" y="1290"/>
                  </a:lnTo>
                  <a:lnTo>
                    <a:pt x="5877" y="1359"/>
                  </a:lnTo>
                  <a:lnTo>
                    <a:pt x="5808" y="1290"/>
                  </a:lnTo>
                  <a:lnTo>
                    <a:pt x="5708" y="1290"/>
                  </a:lnTo>
                  <a:lnTo>
                    <a:pt x="5708" y="1190"/>
                  </a:lnTo>
                  <a:lnTo>
                    <a:pt x="5635" y="1117"/>
                  </a:lnTo>
                  <a:lnTo>
                    <a:pt x="5708" y="1048"/>
                  </a:lnTo>
                  <a:lnTo>
                    <a:pt x="5708" y="948"/>
                  </a:lnTo>
                  <a:lnTo>
                    <a:pt x="5800" y="948"/>
                  </a:lnTo>
                  <a:lnTo>
                    <a:pt x="5800" y="948"/>
                  </a:lnTo>
                  <a:lnTo>
                    <a:pt x="5808" y="948"/>
                  </a:lnTo>
                  <a:lnTo>
                    <a:pt x="5877" y="875"/>
                  </a:lnTo>
                  <a:lnTo>
                    <a:pt x="5950" y="948"/>
                  </a:lnTo>
                  <a:lnTo>
                    <a:pt x="5957" y="948"/>
                  </a:lnTo>
                  <a:lnTo>
                    <a:pt x="5957" y="948"/>
                  </a:lnTo>
                  <a:lnTo>
                    <a:pt x="6049" y="948"/>
                  </a:lnTo>
                  <a:close/>
                  <a:moveTo>
                    <a:pt x="6594" y="948"/>
                  </a:moveTo>
                  <a:lnTo>
                    <a:pt x="6594" y="1048"/>
                  </a:lnTo>
                  <a:lnTo>
                    <a:pt x="6663" y="1117"/>
                  </a:lnTo>
                  <a:lnTo>
                    <a:pt x="6594" y="1190"/>
                  </a:lnTo>
                  <a:lnTo>
                    <a:pt x="6594" y="1290"/>
                  </a:lnTo>
                  <a:lnTo>
                    <a:pt x="6494" y="1290"/>
                  </a:lnTo>
                  <a:lnTo>
                    <a:pt x="6422" y="1359"/>
                  </a:lnTo>
                  <a:lnTo>
                    <a:pt x="6352" y="1290"/>
                  </a:lnTo>
                  <a:lnTo>
                    <a:pt x="6253" y="1290"/>
                  </a:lnTo>
                  <a:lnTo>
                    <a:pt x="6253" y="1190"/>
                  </a:lnTo>
                  <a:lnTo>
                    <a:pt x="6180" y="1117"/>
                  </a:lnTo>
                  <a:lnTo>
                    <a:pt x="6253" y="1048"/>
                  </a:lnTo>
                  <a:lnTo>
                    <a:pt x="6253" y="948"/>
                  </a:lnTo>
                  <a:lnTo>
                    <a:pt x="6345" y="948"/>
                  </a:lnTo>
                  <a:lnTo>
                    <a:pt x="6345" y="948"/>
                  </a:lnTo>
                  <a:lnTo>
                    <a:pt x="6352" y="948"/>
                  </a:lnTo>
                  <a:lnTo>
                    <a:pt x="6422" y="875"/>
                  </a:lnTo>
                  <a:lnTo>
                    <a:pt x="6494" y="948"/>
                  </a:lnTo>
                  <a:lnTo>
                    <a:pt x="6502" y="948"/>
                  </a:lnTo>
                  <a:lnTo>
                    <a:pt x="6502" y="948"/>
                  </a:lnTo>
                  <a:lnTo>
                    <a:pt x="6594" y="948"/>
                  </a:lnTo>
                  <a:close/>
                  <a:moveTo>
                    <a:pt x="6936" y="1482"/>
                  </a:moveTo>
                  <a:lnTo>
                    <a:pt x="6866" y="1555"/>
                  </a:lnTo>
                  <a:lnTo>
                    <a:pt x="6866" y="1655"/>
                  </a:lnTo>
                  <a:lnTo>
                    <a:pt x="6774" y="1655"/>
                  </a:lnTo>
                  <a:lnTo>
                    <a:pt x="6774" y="1655"/>
                  </a:lnTo>
                  <a:lnTo>
                    <a:pt x="6767" y="1655"/>
                  </a:lnTo>
                  <a:lnTo>
                    <a:pt x="6694" y="1724"/>
                  </a:lnTo>
                  <a:lnTo>
                    <a:pt x="6625" y="1655"/>
                  </a:lnTo>
                  <a:lnTo>
                    <a:pt x="6617" y="1655"/>
                  </a:lnTo>
                  <a:lnTo>
                    <a:pt x="6617" y="1655"/>
                  </a:lnTo>
                  <a:lnTo>
                    <a:pt x="6525" y="1655"/>
                  </a:lnTo>
                  <a:lnTo>
                    <a:pt x="6525" y="1555"/>
                  </a:lnTo>
                  <a:lnTo>
                    <a:pt x="6452" y="1482"/>
                  </a:lnTo>
                  <a:lnTo>
                    <a:pt x="6525" y="1413"/>
                  </a:lnTo>
                  <a:lnTo>
                    <a:pt x="6525" y="1313"/>
                  </a:lnTo>
                  <a:lnTo>
                    <a:pt x="6625" y="1313"/>
                  </a:lnTo>
                  <a:lnTo>
                    <a:pt x="6694" y="1240"/>
                  </a:lnTo>
                  <a:lnTo>
                    <a:pt x="6767" y="1313"/>
                  </a:lnTo>
                  <a:lnTo>
                    <a:pt x="6866" y="1313"/>
                  </a:lnTo>
                  <a:lnTo>
                    <a:pt x="6866" y="1413"/>
                  </a:lnTo>
                  <a:lnTo>
                    <a:pt x="6936" y="1482"/>
                  </a:lnTo>
                  <a:close/>
                  <a:moveTo>
                    <a:pt x="6936" y="2212"/>
                  </a:moveTo>
                  <a:lnTo>
                    <a:pt x="6866" y="2281"/>
                  </a:lnTo>
                  <a:lnTo>
                    <a:pt x="6866" y="2380"/>
                  </a:lnTo>
                  <a:lnTo>
                    <a:pt x="6774" y="2380"/>
                  </a:lnTo>
                  <a:lnTo>
                    <a:pt x="6774" y="2380"/>
                  </a:lnTo>
                  <a:lnTo>
                    <a:pt x="6767" y="2380"/>
                  </a:lnTo>
                  <a:lnTo>
                    <a:pt x="6694" y="2453"/>
                  </a:lnTo>
                  <a:lnTo>
                    <a:pt x="6625" y="2380"/>
                  </a:lnTo>
                  <a:lnTo>
                    <a:pt x="6617" y="2380"/>
                  </a:lnTo>
                  <a:lnTo>
                    <a:pt x="6617" y="2380"/>
                  </a:lnTo>
                  <a:lnTo>
                    <a:pt x="6525" y="2380"/>
                  </a:lnTo>
                  <a:lnTo>
                    <a:pt x="6525" y="2281"/>
                  </a:lnTo>
                  <a:lnTo>
                    <a:pt x="6452" y="2212"/>
                  </a:lnTo>
                  <a:lnTo>
                    <a:pt x="6525" y="2139"/>
                  </a:lnTo>
                  <a:lnTo>
                    <a:pt x="6525" y="2039"/>
                  </a:lnTo>
                  <a:lnTo>
                    <a:pt x="6625" y="2039"/>
                  </a:lnTo>
                  <a:lnTo>
                    <a:pt x="6694" y="1970"/>
                  </a:lnTo>
                  <a:lnTo>
                    <a:pt x="6767" y="2039"/>
                  </a:lnTo>
                  <a:lnTo>
                    <a:pt x="6866" y="2039"/>
                  </a:lnTo>
                  <a:lnTo>
                    <a:pt x="6866" y="2139"/>
                  </a:lnTo>
                  <a:lnTo>
                    <a:pt x="6936" y="2212"/>
                  </a:lnTo>
                  <a:close/>
                  <a:moveTo>
                    <a:pt x="6936" y="2937"/>
                  </a:moveTo>
                  <a:lnTo>
                    <a:pt x="6866" y="3006"/>
                  </a:lnTo>
                  <a:lnTo>
                    <a:pt x="6866" y="3110"/>
                  </a:lnTo>
                  <a:lnTo>
                    <a:pt x="6774" y="3110"/>
                  </a:lnTo>
                  <a:lnTo>
                    <a:pt x="6774" y="3110"/>
                  </a:lnTo>
                  <a:lnTo>
                    <a:pt x="6767" y="3110"/>
                  </a:lnTo>
                  <a:lnTo>
                    <a:pt x="6694" y="3179"/>
                  </a:lnTo>
                  <a:lnTo>
                    <a:pt x="6625" y="3110"/>
                  </a:lnTo>
                  <a:lnTo>
                    <a:pt x="6617" y="3110"/>
                  </a:lnTo>
                  <a:lnTo>
                    <a:pt x="6617" y="3110"/>
                  </a:lnTo>
                  <a:lnTo>
                    <a:pt x="6525" y="3110"/>
                  </a:lnTo>
                  <a:lnTo>
                    <a:pt x="6525" y="3006"/>
                  </a:lnTo>
                  <a:lnTo>
                    <a:pt x="6452" y="2937"/>
                  </a:lnTo>
                  <a:lnTo>
                    <a:pt x="6525" y="2868"/>
                  </a:lnTo>
                  <a:lnTo>
                    <a:pt x="6525" y="2764"/>
                  </a:lnTo>
                  <a:lnTo>
                    <a:pt x="6625" y="2764"/>
                  </a:lnTo>
                  <a:lnTo>
                    <a:pt x="6694" y="2695"/>
                  </a:lnTo>
                  <a:lnTo>
                    <a:pt x="6767" y="2764"/>
                  </a:lnTo>
                  <a:lnTo>
                    <a:pt x="6866" y="2764"/>
                  </a:lnTo>
                  <a:lnTo>
                    <a:pt x="6866" y="2868"/>
                  </a:lnTo>
                  <a:lnTo>
                    <a:pt x="6936" y="2937"/>
                  </a:lnTo>
                  <a:close/>
                  <a:moveTo>
                    <a:pt x="6180" y="3302"/>
                  </a:moveTo>
                  <a:lnTo>
                    <a:pt x="6253" y="3229"/>
                  </a:lnTo>
                  <a:lnTo>
                    <a:pt x="6253" y="3129"/>
                  </a:lnTo>
                  <a:lnTo>
                    <a:pt x="6345" y="3129"/>
                  </a:lnTo>
                  <a:lnTo>
                    <a:pt x="6345" y="3129"/>
                  </a:lnTo>
                  <a:lnTo>
                    <a:pt x="6352" y="3129"/>
                  </a:lnTo>
                  <a:lnTo>
                    <a:pt x="6422" y="3060"/>
                  </a:lnTo>
                  <a:lnTo>
                    <a:pt x="6494" y="3129"/>
                  </a:lnTo>
                  <a:lnTo>
                    <a:pt x="6502" y="3129"/>
                  </a:lnTo>
                  <a:lnTo>
                    <a:pt x="6502" y="3129"/>
                  </a:lnTo>
                  <a:lnTo>
                    <a:pt x="6594" y="3129"/>
                  </a:lnTo>
                  <a:lnTo>
                    <a:pt x="6594" y="3229"/>
                  </a:lnTo>
                  <a:lnTo>
                    <a:pt x="6663" y="3302"/>
                  </a:lnTo>
                  <a:lnTo>
                    <a:pt x="6594" y="3371"/>
                  </a:lnTo>
                  <a:lnTo>
                    <a:pt x="6594" y="3471"/>
                  </a:lnTo>
                  <a:lnTo>
                    <a:pt x="6494" y="3471"/>
                  </a:lnTo>
                  <a:lnTo>
                    <a:pt x="6422" y="3544"/>
                  </a:lnTo>
                  <a:lnTo>
                    <a:pt x="6352" y="3471"/>
                  </a:lnTo>
                  <a:lnTo>
                    <a:pt x="6253" y="3471"/>
                  </a:lnTo>
                  <a:lnTo>
                    <a:pt x="6253" y="3371"/>
                  </a:lnTo>
                  <a:lnTo>
                    <a:pt x="6180" y="3302"/>
                  </a:lnTo>
                  <a:close/>
                  <a:moveTo>
                    <a:pt x="5635" y="3302"/>
                  </a:moveTo>
                  <a:lnTo>
                    <a:pt x="5708" y="3229"/>
                  </a:lnTo>
                  <a:lnTo>
                    <a:pt x="5708" y="3129"/>
                  </a:lnTo>
                  <a:lnTo>
                    <a:pt x="5800" y="3129"/>
                  </a:lnTo>
                  <a:lnTo>
                    <a:pt x="5800" y="3129"/>
                  </a:lnTo>
                  <a:lnTo>
                    <a:pt x="5808" y="3129"/>
                  </a:lnTo>
                  <a:lnTo>
                    <a:pt x="5877" y="3060"/>
                  </a:lnTo>
                  <a:lnTo>
                    <a:pt x="5950" y="3129"/>
                  </a:lnTo>
                  <a:lnTo>
                    <a:pt x="5957" y="3129"/>
                  </a:lnTo>
                  <a:lnTo>
                    <a:pt x="5957" y="3129"/>
                  </a:lnTo>
                  <a:lnTo>
                    <a:pt x="6049" y="3129"/>
                  </a:lnTo>
                  <a:lnTo>
                    <a:pt x="6049" y="3229"/>
                  </a:lnTo>
                  <a:lnTo>
                    <a:pt x="6118" y="3302"/>
                  </a:lnTo>
                  <a:lnTo>
                    <a:pt x="6049" y="3371"/>
                  </a:lnTo>
                  <a:lnTo>
                    <a:pt x="6049" y="3471"/>
                  </a:lnTo>
                  <a:lnTo>
                    <a:pt x="5950" y="3471"/>
                  </a:lnTo>
                  <a:lnTo>
                    <a:pt x="5877" y="3544"/>
                  </a:lnTo>
                  <a:lnTo>
                    <a:pt x="5808" y="3471"/>
                  </a:lnTo>
                  <a:lnTo>
                    <a:pt x="5708" y="3471"/>
                  </a:lnTo>
                  <a:lnTo>
                    <a:pt x="5708" y="3371"/>
                  </a:lnTo>
                  <a:lnTo>
                    <a:pt x="5635" y="3302"/>
                  </a:lnTo>
                  <a:close/>
                  <a:moveTo>
                    <a:pt x="5090" y="3302"/>
                  </a:moveTo>
                  <a:lnTo>
                    <a:pt x="5163" y="3229"/>
                  </a:lnTo>
                  <a:lnTo>
                    <a:pt x="5163" y="3129"/>
                  </a:lnTo>
                  <a:lnTo>
                    <a:pt x="5255" y="3129"/>
                  </a:lnTo>
                  <a:lnTo>
                    <a:pt x="5255" y="3129"/>
                  </a:lnTo>
                  <a:lnTo>
                    <a:pt x="5263" y="3129"/>
                  </a:lnTo>
                  <a:lnTo>
                    <a:pt x="5332" y="3060"/>
                  </a:lnTo>
                  <a:lnTo>
                    <a:pt x="5405" y="3129"/>
                  </a:lnTo>
                  <a:lnTo>
                    <a:pt x="5413" y="3129"/>
                  </a:lnTo>
                  <a:lnTo>
                    <a:pt x="5413" y="3129"/>
                  </a:lnTo>
                  <a:lnTo>
                    <a:pt x="5505" y="3129"/>
                  </a:lnTo>
                  <a:lnTo>
                    <a:pt x="5505" y="3229"/>
                  </a:lnTo>
                  <a:lnTo>
                    <a:pt x="5574" y="3302"/>
                  </a:lnTo>
                  <a:lnTo>
                    <a:pt x="5505" y="3371"/>
                  </a:lnTo>
                  <a:lnTo>
                    <a:pt x="5505" y="3471"/>
                  </a:lnTo>
                  <a:lnTo>
                    <a:pt x="5405" y="3471"/>
                  </a:lnTo>
                  <a:lnTo>
                    <a:pt x="5332" y="3544"/>
                  </a:lnTo>
                  <a:lnTo>
                    <a:pt x="5263" y="3471"/>
                  </a:lnTo>
                  <a:lnTo>
                    <a:pt x="5163" y="3471"/>
                  </a:lnTo>
                  <a:lnTo>
                    <a:pt x="5163" y="3371"/>
                  </a:lnTo>
                  <a:lnTo>
                    <a:pt x="5090" y="3302"/>
                  </a:lnTo>
                  <a:close/>
                  <a:moveTo>
                    <a:pt x="4550" y="3302"/>
                  </a:moveTo>
                  <a:lnTo>
                    <a:pt x="4619" y="3229"/>
                  </a:lnTo>
                  <a:lnTo>
                    <a:pt x="4619" y="3129"/>
                  </a:lnTo>
                  <a:lnTo>
                    <a:pt x="4711" y="3129"/>
                  </a:lnTo>
                  <a:lnTo>
                    <a:pt x="4711" y="3129"/>
                  </a:lnTo>
                  <a:lnTo>
                    <a:pt x="4718" y="3129"/>
                  </a:lnTo>
                  <a:lnTo>
                    <a:pt x="4787" y="3060"/>
                  </a:lnTo>
                  <a:lnTo>
                    <a:pt x="4860" y="3129"/>
                  </a:lnTo>
                  <a:lnTo>
                    <a:pt x="4868" y="3129"/>
                  </a:lnTo>
                  <a:lnTo>
                    <a:pt x="4868" y="3129"/>
                  </a:lnTo>
                  <a:lnTo>
                    <a:pt x="4960" y="3129"/>
                  </a:lnTo>
                  <a:lnTo>
                    <a:pt x="4960" y="3229"/>
                  </a:lnTo>
                  <a:lnTo>
                    <a:pt x="5029" y="3302"/>
                  </a:lnTo>
                  <a:lnTo>
                    <a:pt x="4960" y="3371"/>
                  </a:lnTo>
                  <a:lnTo>
                    <a:pt x="4960" y="3471"/>
                  </a:lnTo>
                  <a:lnTo>
                    <a:pt x="4860" y="3471"/>
                  </a:lnTo>
                  <a:lnTo>
                    <a:pt x="4787" y="3544"/>
                  </a:lnTo>
                  <a:lnTo>
                    <a:pt x="4718" y="3471"/>
                  </a:lnTo>
                  <a:lnTo>
                    <a:pt x="4619" y="3471"/>
                  </a:lnTo>
                  <a:lnTo>
                    <a:pt x="4619" y="3371"/>
                  </a:lnTo>
                  <a:lnTo>
                    <a:pt x="4550" y="3302"/>
                  </a:lnTo>
                  <a:close/>
                  <a:moveTo>
                    <a:pt x="4005" y="3302"/>
                  </a:moveTo>
                  <a:lnTo>
                    <a:pt x="4074" y="3229"/>
                  </a:lnTo>
                  <a:lnTo>
                    <a:pt x="4074" y="3129"/>
                  </a:lnTo>
                  <a:lnTo>
                    <a:pt x="4166" y="3129"/>
                  </a:lnTo>
                  <a:lnTo>
                    <a:pt x="4166" y="3129"/>
                  </a:lnTo>
                  <a:lnTo>
                    <a:pt x="4174" y="3129"/>
                  </a:lnTo>
                  <a:lnTo>
                    <a:pt x="4246" y="3060"/>
                  </a:lnTo>
                  <a:lnTo>
                    <a:pt x="4316" y="3129"/>
                  </a:lnTo>
                  <a:lnTo>
                    <a:pt x="4323" y="3129"/>
                  </a:lnTo>
                  <a:lnTo>
                    <a:pt x="4323" y="3129"/>
                  </a:lnTo>
                  <a:lnTo>
                    <a:pt x="4415" y="3129"/>
                  </a:lnTo>
                  <a:lnTo>
                    <a:pt x="4415" y="3229"/>
                  </a:lnTo>
                  <a:lnTo>
                    <a:pt x="4488" y="3302"/>
                  </a:lnTo>
                  <a:lnTo>
                    <a:pt x="4415" y="3371"/>
                  </a:lnTo>
                  <a:lnTo>
                    <a:pt x="4415" y="3471"/>
                  </a:lnTo>
                  <a:lnTo>
                    <a:pt x="4316" y="3471"/>
                  </a:lnTo>
                  <a:lnTo>
                    <a:pt x="4246" y="3544"/>
                  </a:lnTo>
                  <a:lnTo>
                    <a:pt x="4174" y="3471"/>
                  </a:lnTo>
                  <a:lnTo>
                    <a:pt x="4074" y="3471"/>
                  </a:lnTo>
                  <a:lnTo>
                    <a:pt x="4074" y="3371"/>
                  </a:lnTo>
                  <a:lnTo>
                    <a:pt x="4005" y="3302"/>
                  </a:lnTo>
                  <a:close/>
                  <a:moveTo>
                    <a:pt x="3460" y="3302"/>
                  </a:moveTo>
                  <a:lnTo>
                    <a:pt x="3529" y="3229"/>
                  </a:lnTo>
                  <a:lnTo>
                    <a:pt x="3529" y="3129"/>
                  </a:lnTo>
                  <a:lnTo>
                    <a:pt x="3621" y="3129"/>
                  </a:lnTo>
                  <a:lnTo>
                    <a:pt x="3621" y="3129"/>
                  </a:lnTo>
                  <a:lnTo>
                    <a:pt x="3629" y="3129"/>
                  </a:lnTo>
                  <a:lnTo>
                    <a:pt x="3702" y="3060"/>
                  </a:lnTo>
                  <a:lnTo>
                    <a:pt x="3771" y="3129"/>
                  </a:lnTo>
                  <a:lnTo>
                    <a:pt x="3778" y="3129"/>
                  </a:lnTo>
                  <a:lnTo>
                    <a:pt x="3778" y="3129"/>
                  </a:lnTo>
                  <a:lnTo>
                    <a:pt x="3871" y="3129"/>
                  </a:lnTo>
                  <a:lnTo>
                    <a:pt x="3871" y="3229"/>
                  </a:lnTo>
                  <a:lnTo>
                    <a:pt x="3943" y="3302"/>
                  </a:lnTo>
                  <a:lnTo>
                    <a:pt x="3871" y="3371"/>
                  </a:lnTo>
                  <a:lnTo>
                    <a:pt x="3871" y="3471"/>
                  </a:lnTo>
                  <a:lnTo>
                    <a:pt x="3771" y="3471"/>
                  </a:lnTo>
                  <a:lnTo>
                    <a:pt x="3702" y="3544"/>
                  </a:lnTo>
                  <a:lnTo>
                    <a:pt x="3629" y="3471"/>
                  </a:lnTo>
                  <a:lnTo>
                    <a:pt x="3529" y="3471"/>
                  </a:lnTo>
                  <a:lnTo>
                    <a:pt x="3529" y="3371"/>
                  </a:lnTo>
                  <a:lnTo>
                    <a:pt x="3460" y="3302"/>
                  </a:lnTo>
                  <a:close/>
                  <a:moveTo>
                    <a:pt x="2915" y="3302"/>
                  </a:moveTo>
                  <a:lnTo>
                    <a:pt x="2984" y="3229"/>
                  </a:lnTo>
                  <a:lnTo>
                    <a:pt x="2984" y="3129"/>
                  </a:lnTo>
                  <a:lnTo>
                    <a:pt x="3076" y="3129"/>
                  </a:lnTo>
                  <a:lnTo>
                    <a:pt x="3076" y="3129"/>
                  </a:lnTo>
                  <a:lnTo>
                    <a:pt x="3084" y="3129"/>
                  </a:lnTo>
                  <a:lnTo>
                    <a:pt x="3157" y="3060"/>
                  </a:lnTo>
                  <a:lnTo>
                    <a:pt x="3226" y="3129"/>
                  </a:lnTo>
                  <a:lnTo>
                    <a:pt x="3234" y="3129"/>
                  </a:lnTo>
                  <a:lnTo>
                    <a:pt x="3234" y="3129"/>
                  </a:lnTo>
                  <a:lnTo>
                    <a:pt x="3326" y="3129"/>
                  </a:lnTo>
                  <a:lnTo>
                    <a:pt x="3326" y="3229"/>
                  </a:lnTo>
                  <a:lnTo>
                    <a:pt x="3399" y="3302"/>
                  </a:lnTo>
                  <a:lnTo>
                    <a:pt x="3326" y="3371"/>
                  </a:lnTo>
                  <a:lnTo>
                    <a:pt x="3326" y="3471"/>
                  </a:lnTo>
                  <a:lnTo>
                    <a:pt x="3226" y="3471"/>
                  </a:lnTo>
                  <a:lnTo>
                    <a:pt x="3157" y="3544"/>
                  </a:lnTo>
                  <a:lnTo>
                    <a:pt x="3084" y="3471"/>
                  </a:lnTo>
                  <a:lnTo>
                    <a:pt x="2984" y="3471"/>
                  </a:lnTo>
                  <a:lnTo>
                    <a:pt x="2984" y="3371"/>
                  </a:lnTo>
                  <a:lnTo>
                    <a:pt x="2915" y="3302"/>
                  </a:lnTo>
                  <a:close/>
                  <a:moveTo>
                    <a:pt x="2371" y="3302"/>
                  </a:moveTo>
                  <a:lnTo>
                    <a:pt x="2440" y="3229"/>
                  </a:lnTo>
                  <a:lnTo>
                    <a:pt x="2440" y="3129"/>
                  </a:lnTo>
                  <a:lnTo>
                    <a:pt x="2532" y="3129"/>
                  </a:lnTo>
                  <a:lnTo>
                    <a:pt x="2532" y="3129"/>
                  </a:lnTo>
                  <a:lnTo>
                    <a:pt x="2539" y="3129"/>
                  </a:lnTo>
                  <a:lnTo>
                    <a:pt x="2612" y="3060"/>
                  </a:lnTo>
                  <a:lnTo>
                    <a:pt x="2681" y="3129"/>
                  </a:lnTo>
                  <a:lnTo>
                    <a:pt x="2689" y="3129"/>
                  </a:lnTo>
                  <a:lnTo>
                    <a:pt x="2689" y="3129"/>
                  </a:lnTo>
                  <a:lnTo>
                    <a:pt x="2781" y="3129"/>
                  </a:lnTo>
                  <a:lnTo>
                    <a:pt x="2781" y="3229"/>
                  </a:lnTo>
                  <a:lnTo>
                    <a:pt x="2854" y="3302"/>
                  </a:lnTo>
                  <a:lnTo>
                    <a:pt x="2781" y="3371"/>
                  </a:lnTo>
                  <a:lnTo>
                    <a:pt x="2781" y="3471"/>
                  </a:lnTo>
                  <a:lnTo>
                    <a:pt x="2681" y="3471"/>
                  </a:lnTo>
                  <a:lnTo>
                    <a:pt x="2612" y="3544"/>
                  </a:lnTo>
                  <a:lnTo>
                    <a:pt x="2539" y="3471"/>
                  </a:lnTo>
                  <a:lnTo>
                    <a:pt x="2440" y="3471"/>
                  </a:lnTo>
                  <a:lnTo>
                    <a:pt x="2440" y="3371"/>
                  </a:lnTo>
                  <a:lnTo>
                    <a:pt x="2371" y="3302"/>
                  </a:lnTo>
                  <a:close/>
                  <a:moveTo>
                    <a:pt x="1826" y="3302"/>
                  </a:moveTo>
                  <a:lnTo>
                    <a:pt x="1895" y="3229"/>
                  </a:lnTo>
                  <a:lnTo>
                    <a:pt x="1895" y="3129"/>
                  </a:lnTo>
                  <a:lnTo>
                    <a:pt x="1987" y="3129"/>
                  </a:lnTo>
                  <a:lnTo>
                    <a:pt x="1987" y="3129"/>
                  </a:lnTo>
                  <a:lnTo>
                    <a:pt x="1995" y="3129"/>
                  </a:lnTo>
                  <a:lnTo>
                    <a:pt x="2068" y="3060"/>
                  </a:lnTo>
                  <a:lnTo>
                    <a:pt x="2137" y="3129"/>
                  </a:lnTo>
                  <a:lnTo>
                    <a:pt x="2144" y="3129"/>
                  </a:lnTo>
                  <a:lnTo>
                    <a:pt x="2144" y="3129"/>
                  </a:lnTo>
                  <a:lnTo>
                    <a:pt x="2236" y="3129"/>
                  </a:lnTo>
                  <a:lnTo>
                    <a:pt x="2236" y="3229"/>
                  </a:lnTo>
                  <a:lnTo>
                    <a:pt x="2309" y="3302"/>
                  </a:lnTo>
                  <a:lnTo>
                    <a:pt x="2236" y="3371"/>
                  </a:lnTo>
                  <a:lnTo>
                    <a:pt x="2236" y="3471"/>
                  </a:lnTo>
                  <a:lnTo>
                    <a:pt x="2137" y="3471"/>
                  </a:lnTo>
                  <a:lnTo>
                    <a:pt x="2068" y="3544"/>
                  </a:lnTo>
                  <a:lnTo>
                    <a:pt x="1995" y="3471"/>
                  </a:lnTo>
                  <a:lnTo>
                    <a:pt x="1895" y="3471"/>
                  </a:lnTo>
                  <a:lnTo>
                    <a:pt x="1895" y="3371"/>
                  </a:lnTo>
                  <a:lnTo>
                    <a:pt x="1826" y="3302"/>
                  </a:lnTo>
                  <a:close/>
                  <a:moveTo>
                    <a:pt x="1281" y="3302"/>
                  </a:moveTo>
                  <a:lnTo>
                    <a:pt x="1350" y="3229"/>
                  </a:lnTo>
                  <a:lnTo>
                    <a:pt x="1350" y="3129"/>
                  </a:lnTo>
                  <a:lnTo>
                    <a:pt x="1442" y="3129"/>
                  </a:lnTo>
                  <a:lnTo>
                    <a:pt x="1442" y="3129"/>
                  </a:lnTo>
                  <a:lnTo>
                    <a:pt x="1450" y="3129"/>
                  </a:lnTo>
                  <a:lnTo>
                    <a:pt x="1523" y="3060"/>
                  </a:lnTo>
                  <a:lnTo>
                    <a:pt x="1592" y="3129"/>
                  </a:lnTo>
                  <a:lnTo>
                    <a:pt x="1603" y="3129"/>
                  </a:lnTo>
                  <a:lnTo>
                    <a:pt x="1603" y="3129"/>
                  </a:lnTo>
                  <a:lnTo>
                    <a:pt x="1692" y="3129"/>
                  </a:lnTo>
                  <a:lnTo>
                    <a:pt x="1692" y="3229"/>
                  </a:lnTo>
                  <a:lnTo>
                    <a:pt x="1765" y="3302"/>
                  </a:lnTo>
                  <a:lnTo>
                    <a:pt x="1692" y="3371"/>
                  </a:lnTo>
                  <a:lnTo>
                    <a:pt x="1692" y="3471"/>
                  </a:lnTo>
                  <a:lnTo>
                    <a:pt x="1592" y="3471"/>
                  </a:lnTo>
                  <a:lnTo>
                    <a:pt x="1523" y="3544"/>
                  </a:lnTo>
                  <a:lnTo>
                    <a:pt x="1450" y="3471"/>
                  </a:lnTo>
                  <a:lnTo>
                    <a:pt x="1350" y="3471"/>
                  </a:lnTo>
                  <a:lnTo>
                    <a:pt x="1350" y="3371"/>
                  </a:lnTo>
                  <a:lnTo>
                    <a:pt x="1281" y="3302"/>
                  </a:lnTo>
                  <a:close/>
                  <a:moveTo>
                    <a:pt x="737" y="3302"/>
                  </a:moveTo>
                  <a:lnTo>
                    <a:pt x="806" y="3229"/>
                  </a:lnTo>
                  <a:lnTo>
                    <a:pt x="806" y="3129"/>
                  </a:lnTo>
                  <a:lnTo>
                    <a:pt x="898" y="3129"/>
                  </a:lnTo>
                  <a:lnTo>
                    <a:pt x="898" y="3129"/>
                  </a:lnTo>
                  <a:lnTo>
                    <a:pt x="905" y="3129"/>
                  </a:lnTo>
                  <a:lnTo>
                    <a:pt x="978" y="3060"/>
                  </a:lnTo>
                  <a:lnTo>
                    <a:pt x="1047" y="3129"/>
                  </a:lnTo>
                  <a:lnTo>
                    <a:pt x="1059" y="3129"/>
                  </a:lnTo>
                  <a:lnTo>
                    <a:pt x="1059" y="3129"/>
                  </a:lnTo>
                  <a:lnTo>
                    <a:pt x="1147" y="3129"/>
                  </a:lnTo>
                  <a:lnTo>
                    <a:pt x="1147" y="3229"/>
                  </a:lnTo>
                  <a:lnTo>
                    <a:pt x="1220" y="3302"/>
                  </a:lnTo>
                  <a:lnTo>
                    <a:pt x="1147" y="3371"/>
                  </a:lnTo>
                  <a:lnTo>
                    <a:pt x="1147" y="3471"/>
                  </a:lnTo>
                  <a:lnTo>
                    <a:pt x="1047" y="3471"/>
                  </a:lnTo>
                  <a:lnTo>
                    <a:pt x="978" y="3544"/>
                  </a:lnTo>
                  <a:lnTo>
                    <a:pt x="905" y="3471"/>
                  </a:lnTo>
                  <a:lnTo>
                    <a:pt x="806" y="3471"/>
                  </a:lnTo>
                  <a:lnTo>
                    <a:pt x="806" y="3371"/>
                  </a:lnTo>
                  <a:lnTo>
                    <a:pt x="737" y="3302"/>
                  </a:lnTo>
                  <a:close/>
                  <a:moveTo>
                    <a:pt x="737" y="2572"/>
                  </a:moveTo>
                  <a:lnTo>
                    <a:pt x="806" y="2503"/>
                  </a:lnTo>
                  <a:lnTo>
                    <a:pt x="806" y="2404"/>
                  </a:lnTo>
                  <a:lnTo>
                    <a:pt x="898" y="2404"/>
                  </a:lnTo>
                  <a:lnTo>
                    <a:pt x="898" y="2404"/>
                  </a:lnTo>
                  <a:lnTo>
                    <a:pt x="905" y="2404"/>
                  </a:lnTo>
                  <a:lnTo>
                    <a:pt x="978" y="2331"/>
                  </a:lnTo>
                  <a:lnTo>
                    <a:pt x="1047" y="2404"/>
                  </a:lnTo>
                  <a:lnTo>
                    <a:pt x="1059" y="2404"/>
                  </a:lnTo>
                  <a:lnTo>
                    <a:pt x="1059" y="2404"/>
                  </a:lnTo>
                  <a:lnTo>
                    <a:pt x="1147" y="2404"/>
                  </a:lnTo>
                  <a:lnTo>
                    <a:pt x="1147" y="2503"/>
                  </a:lnTo>
                  <a:lnTo>
                    <a:pt x="1220" y="2572"/>
                  </a:lnTo>
                  <a:lnTo>
                    <a:pt x="1147" y="2645"/>
                  </a:lnTo>
                  <a:lnTo>
                    <a:pt x="1147" y="2745"/>
                  </a:lnTo>
                  <a:lnTo>
                    <a:pt x="1047" y="2745"/>
                  </a:lnTo>
                  <a:lnTo>
                    <a:pt x="978" y="2814"/>
                  </a:lnTo>
                  <a:lnTo>
                    <a:pt x="905" y="2745"/>
                  </a:lnTo>
                  <a:lnTo>
                    <a:pt x="806" y="2745"/>
                  </a:lnTo>
                  <a:lnTo>
                    <a:pt x="806" y="2645"/>
                  </a:lnTo>
                  <a:lnTo>
                    <a:pt x="737" y="2572"/>
                  </a:lnTo>
                  <a:close/>
                  <a:moveTo>
                    <a:pt x="737" y="1847"/>
                  </a:moveTo>
                  <a:lnTo>
                    <a:pt x="806" y="1774"/>
                  </a:lnTo>
                  <a:lnTo>
                    <a:pt x="806" y="1674"/>
                  </a:lnTo>
                  <a:lnTo>
                    <a:pt x="898" y="1674"/>
                  </a:lnTo>
                  <a:lnTo>
                    <a:pt x="898" y="1674"/>
                  </a:lnTo>
                  <a:lnTo>
                    <a:pt x="905" y="1674"/>
                  </a:lnTo>
                  <a:lnTo>
                    <a:pt x="978" y="1605"/>
                  </a:lnTo>
                  <a:lnTo>
                    <a:pt x="1047" y="1674"/>
                  </a:lnTo>
                  <a:lnTo>
                    <a:pt x="1059" y="1674"/>
                  </a:lnTo>
                  <a:lnTo>
                    <a:pt x="1059" y="1674"/>
                  </a:lnTo>
                  <a:lnTo>
                    <a:pt x="1147" y="1674"/>
                  </a:lnTo>
                  <a:lnTo>
                    <a:pt x="1147" y="1774"/>
                  </a:lnTo>
                  <a:lnTo>
                    <a:pt x="1220" y="1847"/>
                  </a:lnTo>
                  <a:lnTo>
                    <a:pt x="1147" y="1916"/>
                  </a:lnTo>
                  <a:lnTo>
                    <a:pt x="1147" y="2016"/>
                  </a:lnTo>
                  <a:lnTo>
                    <a:pt x="1047" y="2016"/>
                  </a:lnTo>
                  <a:lnTo>
                    <a:pt x="978" y="2089"/>
                  </a:lnTo>
                  <a:lnTo>
                    <a:pt x="905" y="2016"/>
                  </a:lnTo>
                  <a:lnTo>
                    <a:pt x="806" y="2016"/>
                  </a:lnTo>
                  <a:lnTo>
                    <a:pt x="806" y="1916"/>
                  </a:lnTo>
                  <a:lnTo>
                    <a:pt x="737" y="1847"/>
                  </a:lnTo>
                  <a:close/>
                  <a:moveTo>
                    <a:pt x="1492" y="1482"/>
                  </a:moveTo>
                  <a:lnTo>
                    <a:pt x="1419" y="1555"/>
                  </a:lnTo>
                  <a:lnTo>
                    <a:pt x="1419" y="1655"/>
                  </a:lnTo>
                  <a:lnTo>
                    <a:pt x="1331" y="1655"/>
                  </a:lnTo>
                  <a:lnTo>
                    <a:pt x="1331" y="1655"/>
                  </a:lnTo>
                  <a:lnTo>
                    <a:pt x="1320" y="1655"/>
                  </a:lnTo>
                  <a:lnTo>
                    <a:pt x="1251" y="1724"/>
                  </a:lnTo>
                  <a:lnTo>
                    <a:pt x="1178" y="1655"/>
                  </a:lnTo>
                  <a:lnTo>
                    <a:pt x="1170" y="1655"/>
                  </a:lnTo>
                  <a:lnTo>
                    <a:pt x="1170" y="1655"/>
                  </a:lnTo>
                  <a:lnTo>
                    <a:pt x="1078" y="1655"/>
                  </a:lnTo>
                  <a:lnTo>
                    <a:pt x="1078" y="1555"/>
                  </a:lnTo>
                  <a:lnTo>
                    <a:pt x="1009" y="1482"/>
                  </a:lnTo>
                  <a:lnTo>
                    <a:pt x="1078" y="1413"/>
                  </a:lnTo>
                  <a:lnTo>
                    <a:pt x="1078" y="1313"/>
                  </a:lnTo>
                  <a:lnTo>
                    <a:pt x="1178" y="1313"/>
                  </a:lnTo>
                  <a:lnTo>
                    <a:pt x="1251" y="1240"/>
                  </a:lnTo>
                  <a:lnTo>
                    <a:pt x="1320" y="1313"/>
                  </a:lnTo>
                  <a:lnTo>
                    <a:pt x="1419" y="1313"/>
                  </a:lnTo>
                  <a:lnTo>
                    <a:pt x="1419" y="1413"/>
                  </a:lnTo>
                  <a:lnTo>
                    <a:pt x="1492" y="1482"/>
                  </a:lnTo>
                  <a:close/>
                  <a:moveTo>
                    <a:pt x="2037" y="1482"/>
                  </a:moveTo>
                  <a:lnTo>
                    <a:pt x="1964" y="1555"/>
                  </a:lnTo>
                  <a:lnTo>
                    <a:pt x="1964" y="1655"/>
                  </a:lnTo>
                  <a:lnTo>
                    <a:pt x="1872" y="1655"/>
                  </a:lnTo>
                  <a:lnTo>
                    <a:pt x="1872" y="1655"/>
                  </a:lnTo>
                  <a:lnTo>
                    <a:pt x="1864" y="1655"/>
                  </a:lnTo>
                  <a:lnTo>
                    <a:pt x="1795" y="1724"/>
                  </a:lnTo>
                  <a:lnTo>
                    <a:pt x="1722" y="1655"/>
                  </a:lnTo>
                  <a:lnTo>
                    <a:pt x="1715" y="1655"/>
                  </a:lnTo>
                  <a:lnTo>
                    <a:pt x="1715" y="1655"/>
                  </a:lnTo>
                  <a:lnTo>
                    <a:pt x="1623" y="1655"/>
                  </a:lnTo>
                  <a:lnTo>
                    <a:pt x="1623" y="1555"/>
                  </a:lnTo>
                  <a:lnTo>
                    <a:pt x="1554" y="1482"/>
                  </a:lnTo>
                  <a:lnTo>
                    <a:pt x="1623" y="1413"/>
                  </a:lnTo>
                  <a:lnTo>
                    <a:pt x="1623" y="1313"/>
                  </a:lnTo>
                  <a:lnTo>
                    <a:pt x="1722" y="1313"/>
                  </a:lnTo>
                  <a:lnTo>
                    <a:pt x="1795" y="1240"/>
                  </a:lnTo>
                  <a:lnTo>
                    <a:pt x="1864" y="1313"/>
                  </a:lnTo>
                  <a:lnTo>
                    <a:pt x="1964" y="1313"/>
                  </a:lnTo>
                  <a:lnTo>
                    <a:pt x="1964" y="1413"/>
                  </a:lnTo>
                  <a:lnTo>
                    <a:pt x="2037" y="1482"/>
                  </a:lnTo>
                  <a:close/>
                  <a:moveTo>
                    <a:pt x="2582" y="1482"/>
                  </a:moveTo>
                  <a:lnTo>
                    <a:pt x="2509" y="1555"/>
                  </a:lnTo>
                  <a:lnTo>
                    <a:pt x="2509" y="1655"/>
                  </a:lnTo>
                  <a:lnTo>
                    <a:pt x="2417" y="1655"/>
                  </a:lnTo>
                  <a:lnTo>
                    <a:pt x="2417" y="1655"/>
                  </a:lnTo>
                  <a:lnTo>
                    <a:pt x="2409" y="1655"/>
                  </a:lnTo>
                  <a:lnTo>
                    <a:pt x="2340" y="1724"/>
                  </a:lnTo>
                  <a:lnTo>
                    <a:pt x="2267" y="1655"/>
                  </a:lnTo>
                  <a:lnTo>
                    <a:pt x="2259" y="1655"/>
                  </a:lnTo>
                  <a:lnTo>
                    <a:pt x="2259" y="1655"/>
                  </a:lnTo>
                  <a:lnTo>
                    <a:pt x="2167" y="1655"/>
                  </a:lnTo>
                  <a:lnTo>
                    <a:pt x="2167" y="1555"/>
                  </a:lnTo>
                  <a:lnTo>
                    <a:pt x="2098" y="1482"/>
                  </a:lnTo>
                  <a:lnTo>
                    <a:pt x="2167" y="1413"/>
                  </a:lnTo>
                  <a:lnTo>
                    <a:pt x="2167" y="1313"/>
                  </a:lnTo>
                  <a:lnTo>
                    <a:pt x="2267" y="1313"/>
                  </a:lnTo>
                  <a:lnTo>
                    <a:pt x="2340" y="1240"/>
                  </a:lnTo>
                  <a:lnTo>
                    <a:pt x="2409" y="1313"/>
                  </a:lnTo>
                  <a:lnTo>
                    <a:pt x="2509" y="1313"/>
                  </a:lnTo>
                  <a:lnTo>
                    <a:pt x="2509" y="1413"/>
                  </a:lnTo>
                  <a:lnTo>
                    <a:pt x="2582" y="1482"/>
                  </a:lnTo>
                  <a:close/>
                  <a:moveTo>
                    <a:pt x="3126" y="1482"/>
                  </a:moveTo>
                  <a:lnTo>
                    <a:pt x="3053" y="1555"/>
                  </a:lnTo>
                  <a:lnTo>
                    <a:pt x="3053" y="1655"/>
                  </a:lnTo>
                  <a:lnTo>
                    <a:pt x="2961" y="1655"/>
                  </a:lnTo>
                  <a:lnTo>
                    <a:pt x="2961" y="1655"/>
                  </a:lnTo>
                  <a:lnTo>
                    <a:pt x="2954" y="1655"/>
                  </a:lnTo>
                  <a:lnTo>
                    <a:pt x="2885" y="1724"/>
                  </a:lnTo>
                  <a:lnTo>
                    <a:pt x="2812" y="1655"/>
                  </a:lnTo>
                  <a:lnTo>
                    <a:pt x="2804" y="1655"/>
                  </a:lnTo>
                  <a:lnTo>
                    <a:pt x="2804" y="1655"/>
                  </a:lnTo>
                  <a:lnTo>
                    <a:pt x="2712" y="1655"/>
                  </a:lnTo>
                  <a:lnTo>
                    <a:pt x="2712" y="1555"/>
                  </a:lnTo>
                  <a:lnTo>
                    <a:pt x="2643" y="1482"/>
                  </a:lnTo>
                  <a:lnTo>
                    <a:pt x="2712" y="1413"/>
                  </a:lnTo>
                  <a:lnTo>
                    <a:pt x="2712" y="1313"/>
                  </a:lnTo>
                  <a:lnTo>
                    <a:pt x="2812" y="1313"/>
                  </a:lnTo>
                  <a:lnTo>
                    <a:pt x="2885" y="1240"/>
                  </a:lnTo>
                  <a:lnTo>
                    <a:pt x="2954" y="1313"/>
                  </a:lnTo>
                  <a:lnTo>
                    <a:pt x="3053" y="1313"/>
                  </a:lnTo>
                  <a:lnTo>
                    <a:pt x="3053" y="1413"/>
                  </a:lnTo>
                  <a:lnTo>
                    <a:pt x="3126" y="1482"/>
                  </a:lnTo>
                  <a:close/>
                  <a:moveTo>
                    <a:pt x="3671" y="1482"/>
                  </a:moveTo>
                  <a:lnTo>
                    <a:pt x="3598" y="1555"/>
                  </a:lnTo>
                  <a:lnTo>
                    <a:pt x="3598" y="1655"/>
                  </a:lnTo>
                  <a:lnTo>
                    <a:pt x="3506" y="1655"/>
                  </a:lnTo>
                  <a:lnTo>
                    <a:pt x="3506" y="1655"/>
                  </a:lnTo>
                  <a:lnTo>
                    <a:pt x="3498" y="1655"/>
                  </a:lnTo>
                  <a:lnTo>
                    <a:pt x="3429" y="1724"/>
                  </a:lnTo>
                  <a:lnTo>
                    <a:pt x="3357" y="1655"/>
                  </a:lnTo>
                  <a:lnTo>
                    <a:pt x="3349" y="1655"/>
                  </a:lnTo>
                  <a:lnTo>
                    <a:pt x="3349" y="1655"/>
                  </a:lnTo>
                  <a:lnTo>
                    <a:pt x="3257" y="1655"/>
                  </a:lnTo>
                  <a:lnTo>
                    <a:pt x="3257" y="1555"/>
                  </a:lnTo>
                  <a:lnTo>
                    <a:pt x="3188" y="1482"/>
                  </a:lnTo>
                  <a:lnTo>
                    <a:pt x="3257" y="1413"/>
                  </a:lnTo>
                  <a:lnTo>
                    <a:pt x="3257" y="1313"/>
                  </a:lnTo>
                  <a:lnTo>
                    <a:pt x="3357" y="1313"/>
                  </a:lnTo>
                  <a:lnTo>
                    <a:pt x="3429" y="1240"/>
                  </a:lnTo>
                  <a:lnTo>
                    <a:pt x="3498" y="1313"/>
                  </a:lnTo>
                  <a:lnTo>
                    <a:pt x="3598" y="1313"/>
                  </a:lnTo>
                  <a:lnTo>
                    <a:pt x="3598" y="1413"/>
                  </a:lnTo>
                  <a:lnTo>
                    <a:pt x="3671" y="1482"/>
                  </a:lnTo>
                  <a:close/>
                  <a:moveTo>
                    <a:pt x="4216" y="1482"/>
                  </a:moveTo>
                  <a:lnTo>
                    <a:pt x="4143" y="1555"/>
                  </a:lnTo>
                  <a:lnTo>
                    <a:pt x="4143" y="1655"/>
                  </a:lnTo>
                  <a:lnTo>
                    <a:pt x="4051" y="1655"/>
                  </a:lnTo>
                  <a:lnTo>
                    <a:pt x="4051" y="1655"/>
                  </a:lnTo>
                  <a:lnTo>
                    <a:pt x="4043" y="1655"/>
                  </a:lnTo>
                  <a:lnTo>
                    <a:pt x="3974" y="1724"/>
                  </a:lnTo>
                  <a:lnTo>
                    <a:pt x="3901" y="1655"/>
                  </a:lnTo>
                  <a:lnTo>
                    <a:pt x="3894" y="1655"/>
                  </a:lnTo>
                  <a:lnTo>
                    <a:pt x="3894" y="1655"/>
                  </a:lnTo>
                  <a:lnTo>
                    <a:pt x="3801" y="1655"/>
                  </a:lnTo>
                  <a:lnTo>
                    <a:pt x="3801" y="1555"/>
                  </a:lnTo>
                  <a:lnTo>
                    <a:pt x="3732" y="1482"/>
                  </a:lnTo>
                  <a:lnTo>
                    <a:pt x="3801" y="1413"/>
                  </a:lnTo>
                  <a:lnTo>
                    <a:pt x="3801" y="1313"/>
                  </a:lnTo>
                  <a:lnTo>
                    <a:pt x="3901" y="1313"/>
                  </a:lnTo>
                  <a:lnTo>
                    <a:pt x="3974" y="1240"/>
                  </a:lnTo>
                  <a:lnTo>
                    <a:pt x="4043" y="1313"/>
                  </a:lnTo>
                  <a:lnTo>
                    <a:pt x="4143" y="1313"/>
                  </a:lnTo>
                  <a:lnTo>
                    <a:pt x="4143" y="1413"/>
                  </a:lnTo>
                  <a:lnTo>
                    <a:pt x="4216" y="1482"/>
                  </a:lnTo>
                  <a:close/>
                  <a:moveTo>
                    <a:pt x="4757" y="1482"/>
                  </a:moveTo>
                  <a:lnTo>
                    <a:pt x="4688" y="1555"/>
                  </a:lnTo>
                  <a:lnTo>
                    <a:pt x="4688" y="1655"/>
                  </a:lnTo>
                  <a:lnTo>
                    <a:pt x="4596" y="1655"/>
                  </a:lnTo>
                  <a:lnTo>
                    <a:pt x="4596" y="1655"/>
                  </a:lnTo>
                  <a:lnTo>
                    <a:pt x="4588" y="1655"/>
                  </a:lnTo>
                  <a:lnTo>
                    <a:pt x="4519" y="1724"/>
                  </a:lnTo>
                  <a:lnTo>
                    <a:pt x="4446" y="1655"/>
                  </a:lnTo>
                  <a:lnTo>
                    <a:pt x="4438" y="1655"/>
                  </a:lnTo>
                  <a:lnTo>
                    <a:pt x="4438" y="1655"/>
                  </a:lnTo>
                  <a:lnTo>
                    <a:pt x="4346" y="1655"/>
                  </a:lnTo>
                  <a:lnTo>
                    <a:pt x="4346" y="1555"/>
                  </a:lnTo>
                  <a:lnTo>
                    <a:pt x="4277" y="1482"/>
                  </a:lnTo>
                  <a:lnTo>
                    <a:pt x="4346" y="1413"/>
                  </a:lnTo>
                  <a:lnTo>
                    <a:pt x="4346" y="1313"/>
                  </a:lnTo>
                  <a:lnTo>
                    <a:pt x="4446" y="1313"/>
                  </a:lnTo>
                  <a:lnTo>
                    <a:pt x="4519" y="1240"/>
                  </a:lnTo>
                  <a:lnTo>
                    <a:pt x="4588" y="1313"/>
                  </a:lnTo>
                  <a:lnTo>
                    <a:pt x="4688" y="1313"/>
                  </a:lnTo>
                  <a:lnTo>
                    <a:pt x="4688" y="1413"/>
                  </a:lnTo>
                  <a:lnTo>
                    <a:pt x="4757" y="1482"/>
                  </a:lnTo>
                  <a:close/>
                  <a:moveTo>
                    <a:pt x="5301" y="1482"/>
                  </a:moveTo>
                  <a:lnTo>
                    <a:pt x="5232" y="1555"/>
                  </a:lnTo>
                  <a:lnTo>
                    <a:pt x="5232" y="1655"/>
                  </a:lnTo>
                  <a:lnTo>
                    <a:pt x="5140" y="1655"/>
                  </a:lnTo>
                  <a:lnTo>
                    <a:pt x="5140" y="1655"/>
                  </a:lnTo>
                  <a:lnTo>
                    <a:pt x="5133" y="1655"/>
                  </a:lnTo>
                  <a:lnTo>
                    <a:pt x="5060" y="1724"/>
                  </a:lnTo>
                  <a:lnTo>
                    <a:pt x="4991" y="1655"/>
                  </a:lnTo>
                  <a:lnTo>
                    <a:pt x="4983" y="1655"/>
                  </a:lnTo>
                  <a:lnTo>
                    <a:pt x="4983" y="1655"/>
                  </a:lnTo>
                  <a:lnTo>
                    <a:pt x="4891" y="1655"/>
                  </a:lnTo>
                  <a:lnTo>
                    <a:pt x="4891" y="1555"/>
                  </a:lnTo>
                  <a:lnTo>
                    <a:pt x="4818" y="1482"/>
                  </a:lnTo>
                  <a:lnTo>
                    <a:pt x="4891" y="1413"/>
                  </a:lnTo>
                  <a:lnTo>
                    <a:pt x="4891" y="1313"/>
                  </a:lnTo>
                  <a:lnTo>
                    <a:pt x="4991" y="1313"/>
                  </a:lnTo>
                  <a:lnTo>
                    <a:pt x="5060" y="1240"/>
                  </a:lnTo>
                  <a:lnTo>
                    <a:pt x="5133" y="1313"/>
                  </a:lnTo>
                  <a:lnTo>
                    <a:pt x="5232" y="1313"/>
                  </a:lnTo>
                  <a:lnTo>
                    <a:pt x="5232" y="1413"/>
                  </a:lnTo>
                  <a:lnTo>
                    <a:pt x="5301" y="1482"/>
                  </a:lnTo>
                  <a:close/>
                  <a:moveTo>
                    <a:pt x="5846" y="1482"/>
                  </a:moveTo>
                  <a:lnTo>
                    <a:pt x="5777" y="1555"/>
                  </a:lnTo>
                  <a:lnTo>
                    <a:pt x="5777" y="1655"/>
                  </a:lnTo>
                  <a:lnTo>
                    <a:pt x="5685" y="1655"/>
                  </a:lnTo>
                  <a:lnTo>
                    <a:pt x="5685" y="1655"/>
                  </a:lnTo>
                  <a:lnTo>
                    <a:pt x="5677" y="1655"/>
                  </a:lnTo>
                  <a:lnTo>
                    <a:pt x="5604" y="1724"/>
                  </a:lnTo>
                  <a:lnTo>
                    <a:pt x="5535" y="1655"/>
                  </a:lnTo>
                  <a:lnTo>
                    <a:pt x="5528" y="1655"/>
                  </a:lnTo>
                  <a:lnTo>
                    <a:pt x="5528" y="1655"/>
                  </a:lnTo>
                  <a:lnTo>
                    <a:pt x="5436" y="1655"/>
                  </a:lnTo>
                  <a:lnTo>
                    <a:pt x="5436" y="1555"/>
                  </a:lnTo>
                  <a:lnTo>
                    <a:pt x="5363" y="1482"/>
                  </a:lnTo>
                  <a:lnTo>
                    <a:pt x="5436" y="1413"/>
                  </a:lnTo>
                  <a:lnTo>
                    <a:pt x="5436" y="1313"/>
                  </a:lnTo>
                  <a:lnTo>
                    <a:pt x="5535" y="1313"/>
                  </a:lnTo>
                  <a:lnTo>
                    <a:pt x="5604" y="1240"/>
                  </a:lnTo>
                  <a:lnTo>
                    <a:pt x="5677" y="1313"/>
                  </a:lnTo>
                  <a:lnTo>
                    <a:pt x="5777" y="1313"/>
                  </a:lnTo>
                  <a:lnTo>
                    <a:pt x="5777" y="1413"/>
                  </a:lnTo>
                  <a:lnTo>
                    <a:pt x="5846" y="1482"/>
                  </a:lnTo>
                  <a:close/>
                  <a:moveTo>
                    <a:pt x="6391" y="1482"/>
                  </a:moveTo>
                  <a:lnTo>
                    <a:pt x="6322" y="1555"/>
                  </a:lnTo>
                  <a:lnTo>
                    <a:pt x="6322" y="1655"/>
                  </a:lnTo>
                  <a:lnTo>
                    <a:pt x="6230" y="1655"/>
                  </a:lnTo>
                  <a:lnTo>
                    <a:pt x="6230" y="1655"/>
                  </a:lnTo>
                  <a:lnTo>
                    <a:pt x="6222" y="1655"/>
                  </a:lnTo>
                  <a:lnTo>
                    <a:pt x="6149" y="1724"/>
                  </a:lnTo>
                  <a:lnTo>
                    <a:pt x="6080" y="1655"/>
                  </a:lnTo>
                  <a:lnTo>
                    <a:pt x="6072" y="1655"/>
                  </a:lnTo>
                  <a:lnTo>
                    <a:pt x="6072" y="1655"/>
                  </a:lnTo>
                  <a:lnTo>
                    <a:pt x="5980" y="1655"/>
                  </a:lnTo>
                  <a:lnTo>
                    <a:pt x="5980" y="1555"/>
                  </a:lnTo>
                  <a:lnTo>
                    <a:pt x="5907" y="1482"/>
                  </a:lnTo>
                  <a:lnTo>
                    <a:pt x="5980" y="1413"/>
                  </a:lnTo>
                  <a:lnTo>
                    <a:pt x="5980" y="1313"/>
                  </a:lnTo>
                  <a:lnTo>
                    <a:pt x="6080" y="1313"/>
                  </a:lnTo>
                  <a:lnTo>
                    <a:pt x="6149" y="1240"/>
                  </a:lnTo>
                  <a:lnTo>
                    <a:pt x="6222" y="1313"/>
                  </a:lnTo>
                  <a:lnTo>
                    <a:pt x="6322" y="1313"/>
                  </a:lnTo>
                  <a:lnTo>
                    <a:pt x="6322" y="1413"/>
                  </a:lnTo>
                  <a:lnTo>
                    <a:pt x="6391" y="1482"/>
                  </a:lnTo>
                  <a:close/>
                  <a:moveTo>
                    <a:pt x="6663" y="1847"/>
                  </a:moveTo>
                  <a:lnTo>
                    <a:pt x="6594" y="1916"/>
                  </a:lnTo>
                  <a:lnTo>
                    <a:pt x="6594" y="2016"/>
                  </a:lnTo>
                  <a:lnTo>
                    <a:pt x="6494" y="2016"/>
                  </a:lnTo>
                  <a:lnTo>
                    <a:pt x="6422" y="2089"/>
                  </a:lnTo>
                  <a:lnTo>
                    <a:pt x="6352" y="2016"/>
                  </a:lnTo>
                  <a:lnTo>
                    <a:pt x="6253" y="2016"/>
                  </a:lnTo>
                  <a:lnTo>
                    <a:pt x="6253" y="1916"/>
                  </a:lnTo>
                  <a:lnTo>
                    <a:pt x="6180" y="1847"/>
                  </a:lnTo>
                  <a:lnTo>
                    <a:pt x="6253" y="1774"/>
                  </a:lnTo>
                  <a:lnTo>
                    <a:pt x="6253" y="1674"/>
                  </a:lnTo>
                  <a:lnTo>
                    <a:pt x="6345" y="1674"/>
                  </a:lnTo>
                  <a:lnTo>
                    <a:pt x="6345" y="1674"/>
                  </a:lnTo>
                  <a:lnTo>
                    <a:pt x="6352" y="1674"/>
                  </a:lnTo>
                  <a:lnTo>
                    <a:pt x="6422" y="1605"/>
                  </a:lnTo>
                  <a:lnTo>
                    <a:pt x="6494" y="1674"/>
                  </a:lnTo>
                  <a:lnTo>
                    <a:pt x="6502" y="1674"/>
                  </a:lnTo>
                  <a:lnTo>
                    <a:pt x="6502" y="1674"/>
                  </a:lnTo>
                  <a:lnTo>
                    <a:pt x="6594" y="1674"/>
                  </a:lnTo>
                  <a:lnTo>
                    <a:pt x="6594" y="1774"/>
                  </a:lnTo>
                  <a:lnTo>
                    <a:pt x="6663" y="1847"/>
                  </a:lnTo>
                  <a:close/>
                  <a:moveTo>
                    <a:pt x="6663" y="2572"/>
                  </a:moveTo>
                  <a:lnTo>
                    <a:pt x="6594" y="2645"/>
                  </a:lnTo>
                  <a:lnTo>
                    <a:pt x="6594" y="2745"/>
                  </a:lnTo>
                  <a:lnTo>
                    <a:pt x="6494" y="2745"/>
                  </a:lnTo>
                  <a:lnTo>
                    <a:pt x="6422" y="2814"/>
                  </a:lnTo>
                  <a:lnTo>
                    <a:pt x="6352" y="2745"/>
                  </a:lnTo>
                  <a:lnTo>
                    <a:pt x="6253" y="2745"/>
                  </a:lnTo>
                  <a:lnTo>
                    <a:pt x="6253" y="2645"/>
                  </a:lnTo>
                  <a:lnTo>
                    <a:pt x="6180" y="2572"/>
                  </a:lnTo>
                  <a:lnTo>
                    <a:pt x="6253" y="2503"/>
                  </a:lnTo>
                  <a:lnTo>
                    <a:pt x="6253" y="2404"/>
                  </a:lnTo>
                  <a:lnTo>
                    <a:pt x="6345" y="2404"/>
                  </a:lnTo>
                  <a:lnTo>
                    <a:pt x="6345" y="2404"/>
                  </a:lnTo>
                  <a:lnTo>
                    <a:pt x="6352" y="2404"/>
                  </a:lnTo>
                  <a:lnTo>
                    <a:pt x="6422" y="2331"/>
                  </a:lnTo>
                  <a:lnTo>
                    <a:pt x="6494" y="2404"/>
                  </a:lnTo>
                  <a:lnTo>
                    <a:pt x="6502" y="2404"/>
                  </a:lnTo>
                  <a:lnTo>
                    <a:pt x="6502" y="2404"/>
                  </a:lnTo>
                  <a:lnTo>
                    <a:pt x="6594" y="2404"/>
                  </a:lnTo>
                  <a:lnTo>
                    <a:pt x="6594" y="2503"/>
                  </a:lnTo>
                  <a:lnTo>
                    <a:pt x="6663" y="2572"/>
                  </a:lnTo>
                  <a:close/>
                  <a:moveTo>
                    <a:pt x="5980" y="3110"/>
                  </a:moveTo>
                  <a:lnTo>
                    <a:pt x="5980" y="3006"/>
                  </a:lnTo>
                  <a:lnTo>
                    <a:pt x="5907" y="2937"/>
                  </a:lnTo>
                  <a:lnTo>
                    <a:pt x="5980" y="2868"/>
                  </a:lnTo>
                  <a:lnTo>
                    <a:pt x="5980" y="2764"/>
                  </a:lnTo>
                  <a:lnTo>
                    <a:pt x="6080" y="2764"/>
                  </a:lnTo>
                  <a:lnTo>
                    <a:pt x="6149" y="2695"/>
                  </a:lnTo>
                  <a:lnTo>
                    <a:pt x="6222" y="2764"/>
                  </a:lnTo>
                  <a:lnTo>
                    <a:pt x="6322" y="2764"/>
                  </a:lnTo>
                  <a:lnTo>
                    <a:pt x="6322" y="2868"/>
                  </a:lnTo>
                  <a:lnTo>
                    <a:pt x="6391" y="2937"/>
                  </a:lnTo>
                  <a:lnTo>
                    <a:pt x="6322" y="3006"/>
                  </a:lnTo>
                  <a:lnTo>
                    <a:pt x="6322" y="3110"/>
                  </a:lnTo>
                  <a:lnTo>
                    <a:pt x="6230" y="3110"/>
                  </a:lnTo>
                  <a:lnTo>
                    <a:pt x="6230" y="3110"/>
                  </a:lnTo>
                  <a:lnTo>
                    <a:pt x="6222" y="3110"/>
                  </a:lnTo>
                  <a:lnTo>
                    <a:pt x="6149" y="3179"/>
                  </a:lnTo>
                  <a:lnTo>
                    <a:pt x="6080" y="3110"/>
                  </a:lnTo>
                  <a:lnTo>
                    <a:pt x="6072" y="3110"/>
                  </a:lnTo>
                  <a:lnTo>
                    <a:pt x="6072" y="3110"/>
                  </a:lnTo>
                  <a:lnTo>
                    <a:pt x="5980" y="3110"/>
                  </a:lnTo>
                  <a:close/>
                  <a:moveTo>
                    <a:pt x="5436" y="3110"/>
                  </a:moveTo>
                  <a:lnTo>
                    <a:pt x="5436" y="3006"/>
                  </a:lnTo>
                  <a:lnTo>
                    <a:pt x="5363" y="2937"/>
                  </a:lnTo>
                  <a:lnTo>
                    <a:pt x="5436" y="2868"/>
                  </a:lnTo>
                  <a:lnTo>
                    <a:pt x="5436" y="2764"/>
                  </a:lnTo>
                  <a:lnTo>
                    <a:pt x="5535" y="2764"/>
                  </a:lnTo>
                  <a:lnTo>
                    <a:pt x="5604" y="2695"/>
                  </a:lnTo>
                  <a:lnTo>
                    <a:pt x="5677" y="2764"/>
                  </a:lnTo>
                  <a:lnTo>
                    <a:pt x="5777" y="2764"/>
                  </a:lnTo>
                  <a:lnTo>
                    <a:pt x="5777" y="2868"/>
                  </a:lnTo>
                  <a:lnTo>
                    <a:pt x="5846" y="2937"/>
                  </a:lnTo>
                  <a:lnTo>
                    <a:pt x="5777" y="3006"/>
                  </a:lnTo>
                  <a:lnTo>
                    <a:pt x="5777" y="3110"/>
                  </a:lnTo>
                  <a:lnTo>
                    <a:pt x="5685" y="3110"/>
                  </a:lnTo>
                  <a:lnTo>
                    <a:pt x="5685" y="3110"/>
                  </a:lnTo>
                  <a:lnTo>
                    <a:pt x="5677" y="3110"/>
                  </a:lnTo>
                  <a:lnTo>
                    <a:pt x="5604" y="3179"/>
                  </a:lnTo>
                  <a:lnTo>
                    <a:pt x="5535" y="3110"/>
                  </a:lnTo>
                  <a:lnTo>
                    <a:pt x="5528" y="3110"/>
                  </a:lnTo>
                  <a:lnTo>
                    <a:pt x="5528" y="3110"/>
                  </a:lnTo>
                  <a:lnTo>
                    <a:pt x="5436" y="3110"/>
                  </a:lnTo>
                  <a:close/>
                  <a:moveTo>
                    <a:pt x="4891" y="3110"/>
                  </a:moveTo>
                  <a:lnTo>
                    <a:pt x="4891" y="3006"/>
                  </a:lnTo>
                  <a:lnTo>
                    <a:pt x="4818" y="2937"/>
                  </a:lnTo>
                  <a:lnTo>
                    <a:pt x="4891" y="2868"/>
                  </a:lnTo>
                  <a:lnTo>
                    <a:pt x="4891" y="2764"/>
                  </a:lnTo>
                  <a:lnTo>
                    <a:pt x="4991" y="2764"/>
                  </a:lnTo>
                  <a:lnTo>
                    <a:pt x="5060" y="2695"/>
                  </a:lnTo>
                  <a:lnTo>
                    <a:pt x="5133" y="2764"/>
                  </a:lnTo>
                  <a:lnTo>
                    <a:pt x="5232" y="2764"/>
                  </a:lnTo>
                  <a:lnTo>
                    <a:pt x="5232" y="2868"/>
                  </a:lnTo>
                  <a:lnTo>
                    <a:pt x="5301" y="2937"/>
                  </a:lnTo>
                  <a:lnTo>
                    <a:pt x="5232" y="3006"/>
                  </a:lnTo>
                  <a:lnTo>
                    <a:pt x="5232" y="3110"/>
                  </a:lnTo>
                  <a:lnTo>
                    <a:pt x="5140" y="3110"/>
                  </a:lnTo>
                  <a:lnTo>
                    <a:pt x="5140" y="3110"/>
                  </a:lnTo>
                  <a:lnTo>
                    <a:pt x="5133" y="3110"/>
                  </a:lnTo>
                  <a:lnTo>
                    <a:pt x="5060" y="3179"/>
                  </a:lnTo>
                  <a:lnTo>
                    <a:pt x="4991" y="3110"/>
                  </a:lnTo>
                  <a:lnTo>
                    <a:pt x="4983" y="3110"/>
                  </a:lnTo>
                  <a:lnTo>
                    <a:pt x="4983" y="3110"/>
                  </a:lnTo>
                  <a:lnTo>
                    <a:pt x="4891" y="3110"/>
                  </a:lnTo>
                  <a:close/>
                  <a:moveTo>
                    <a:pt x="4346" y="3110"/>
                  </a:moveTo>
                  <a:lnTo>
                    <a:pt x="4346" y="3006"/>
                  </a:lnTo>
                  <a:lnTo>
                    <a:pt x="4277" y="2937"/>
                  </a:lnTo>
                  <a:lnTo>
                    <a:pt x="4346" y="2868"/>
                  </a:lnTo>
                  <a:lnTo>
                    <a:pt x="4346" y="2764"/>
                  </a:lnTo>
                  <a:lnTo>
                    <a:pt x="4446" y="2764"/>
                  </a:lnTo>
                  <a:lnTo>
                    <a:pt x="4519" y="2695"/>
                  </a:lnTo>
                  <a:lnTo>
                    <a:pt x="4588" y="2764"/>
                  </a:lnTo>
                  <a:lnTo>
                    <a:pt x="4688" y="2764"/>
                  </a:lnTo>
                  <a:lnTo>
                    <a:pt x="4688" y="2868"/>
                  </a:lnTo>
                  <a:lnTo>
                    <a:pt x="4757" y="2937"/>
                  </a:lnTo>
                  <a:lnTo>
                    <a:pt x="4688" y="3006"/>
                  </a:lnTo>
                  <a:lnTo>
                    <a:pt x="4688" y="3110"/>
                  </a:lnTo>
                  <a:lnTo>
                    <a:pt x="4596" y="3110"/>
                  </a:lnTo>
                  <a:lnTo>
                    <a:pt x="4596" y="3110"/>
                  </a:lnTo>
                  <a:lnTo>
                    <a:pt x="4588" y="3110"/>
                  </a:lnTo>
                  <a:lnTo>
                    <a:pt x="4519" y="3179"/>
                  </a:lnTo>
                  <a:lnTo>
                    <a:pt x="4446" y="3110"/>
                  </a:lnTo>
                  <a:lnTo>
                    <a:pt x="4438" y="3110"/>
                  </a:lnTo>
                  <a:lnTo>
                    <a:pt x="4438" y="3110"/>
                  </a:lnTo>
                  <a:lnTo>
                    <a:pt x="4346" y="3110"/>
                  </a:lnTo>
                  <a:close/>
                  <a:moveTo>
                    <a:pt x="3801" y="3110"/>
                  </a:moveTo>
                  <a:lnTo>
                    <a:pt x="3801" y="3006"/>
                  </a:lnTo>
                  <a:lnTo>
                    <a:pt x="3732" y="2937"/>
                  </a:lnTo>
                  <a:lnTo>
                    <a:pt x="3801" y="2868"/>
                  </a:lnTo>
                  <a:lnTo>
                    <a:pt x="3801" y="2764"/>
                  </a:lnTo>
                  <a:lnTo>
                    <a:pt x="3901" y="2764"/>
                  </a:lnTo>
                  <a:lnTo>
                    <a:pt x="3974" y="2695"/>
                  </a:lnTo>
                  <a:lnTo>
                    <a:pt x="4043" y="2764"/>
                  </a:lnTo>
                  <a:lnTo>
                    <a:pt x="4143" y="2764"/>
                  </a:lnTo>
                  <a:lnTo>
                    <a:pt x="4143" y="2868"/>
                  </a:lnTo>
                  <a:lnTo>
                    <a:pt x="4216" y="2937"/>
                  </a:lnTo>
                  <a:lnTo>
                    <a:pt x="4143" y="3006"/>
                  </a:lnTo>
                  <a:lnTo>
                    <a:pt x="4143" y="3110"/>
                  </a:lnTo>
                  <a:lnTo>
                    <a:pt x="4051" y="3110"/>
                  </a:lnTo>
                  <a:lnTo>
                    <a:pt x="4051" y="3110"/>
                  </a:lnTo>
                  <a:lnTo>
                    <a:pt x="4043" y="3110"/>
                  </a:lnTo>
                  <a:lnTo>
                    <a:pt x="3974" y="3179"/>
                  </a:lnTo>
                  <a:lnTo>
                    <a:pt x="3901" y="3110"/>
                  </a:lnTo>
                  <a:lnTo>
                    <a:pt x="3894" y="3110"/>
                  </a:lnTo>
                  <a:lnTo>
                    <a:pt x="3894" y="3110"/>
                  </a:lnTo>
                  <a:lnTo>
                    <a:pt x="3801" y="3110"/>
                  </a:lnTo>
                  <a:close/>
                  <a:moveTo>
                    <a:pt x="3257" y="3110"/>
                  </a:moveTo>
                  <a:lnTo>
                    <a:pt x="3257" y="3006"/>
                  </a:lnTo>
                  <a:lnTo>
                    <a:pt x="3188" y="2937"/>
                  </a:lnTo>
                  <a:lnTo>
                    <a:pt x="3257" y="2868"/>
                  </a:lnTo>
                  <a:lnTo>
                    <a:pt x="3257" y="2764"/>
                  </a:lnTo>
                  <a:lnTo>
                    <a:pt x="3357" y="2764"/>
                  </a:lnTo>
                  <a:lnTo>
                    <a:pt x="3429" y="2695"/>
                  </a:lnTo>
                  <a:lnTo>
                    <a:pt x="3498" y="2764"/>
                  </a:lnTo>
                  <a:lnTo>
                    <a:pt x="3598" y="2764"/>
                  </a:lnTo>
                  <a:lnTo>
                    <a:pt x="3598" y="2868"/>
                  </a:lnTo>
                  <a:lnTo>
                    <a:pt x="3671" y="2937"/>
                  </a:lnTo>
                  <a:lnTo>
                    <a:pt x="3598" y="3006"/>
                  </a:lnTo>
                  <a:lnTo>
                    <a:pt x="3598" y="3110"/>
                  </a:lnTo>
                  <a:lnTo>
                    <a:pt x="3506" y="3110"/>
                  </a:lnTo>
                  <a:lnTo>
                    <a:pt x="3506" y="3110"/>
                  </a:lnTo>
                  <a:lnTo>
                    <a:pt x="3498" y="3110"/>
                  </a:lnTo>
                  <a:lnTo>
                    <a:pt x="3429" y="3179"/>
                  </a:lnTo>
                  <a:lnTo>
                    <a:pt x="3357" y="3110"/>
                  </a:lnTo>
                  <a:lnTo>
                    <a:pt x="3349" y="3110"/>
                  </a:lnTo>
                  <a:lnTo>
                    <a:pt x="3349" y="3110"/>
                  </a:lnTo>
                  <a:lnTo>
                    <a:pt x="3257" y="3110"/>
                  </a:lnTo>
                  <a:close/>
                  <a:moveTo>
                    <a:pt x="2712" y="3110"/>
                  </a:moveTo>
                  <a:lnTo>
                    <a:pt x="2712" y="3006"/>
                  </a:lnTo>
                  <a:lnTo>
                    <a:pt x="2643" y="2937"/>
                  </a:lnTo>
                  <a:lnTo>
                    <a:pt x="2712" y="2868"/>
                  </a:lnTo>
                  <a:lnTo>
                    <a:pt x="2712" y="2764"/>
                  </a:lnTo>
                  <a:lnTo>
                    <a:pt x="2812" y="2764"/>
                  </a:lnTo>
                  <a:lnTo>
                    <a:pt x="2885" y="2695"/>
                  </a:lnTo>
                  <a:lnTo>
                    <a:pt x="2954" y="2764"/>
                  </a:lnTo>
                  <a:lnTo>
                    <a:pt x="3053" y="2764"/>
                  </a:lnTo>
                  <a:lnTo>
                    <a:pt x="3053" y="2868"/>
                  </a:lnTo>
                  <a:lnTo>
                    <a:pt x="3126" y="2937"/>
                  </a:lnTo>
                  <a:lnTo>
                    <a:pt x="3053" y="3006"/>
                  </a:lnTo>
                  <a:lnTo>
                    <a:pt x="3053" y="3110"/>
                  </a:lnTo>
                  <a:lnTo>
                    <a:pt x="2961" y="3110"/>
                  </a:lnTo>
                  <a:lnTo>
                    <a:pt x="2961" y="3110"/>
                  </a:lnTo>
                  <a:lnTo>
                    <a:pt x="2954" y="3110"/>
                  </a:lnTo>
                  <a:lnTo>
                    <a:pt x="2885" y="3179"/>
                  </a:lnTo>
                  <a:lnTo>
                    <a:pt x="2812" y="3110"/>
                  </a:lnTo>
                  <a:lnTo>
                    <a:pt x="2804" y="3110"/>
                  </a:lnTo>
                  <a:lnTo>
                    <a:pt x="2804" y="3110"/>
                  </a:lnTo>
                  <a:lnTo>
                    <a:pt x="2712" y="3110"/>
                  </a:lnTo>
                  <a:close/>
                  <a:moveTo>
                    <a:pt x="2167" y="3110"/>
                  </a:moveTo>
                  <a:lnTo>
                    <a:pt x="2167" y="3006"/>
                  </a:lnTo>
                  <a:lnTo>
                    <a:pt x="2098" y="2937"/>
                  </a:lnTo>
                  <a:lnTo>
                    <a:pt x="2167" y="2868"/>
                  </a:lnTo>
                  <a:lnTo>
                    <a:pt x="2167" y="2764"/>
                  </a:lnTo>
                  <a:lnTo>
                    <a:pt x="2267" y="2764"/>
                  </a:lnTo>
                  <a:lnTo>
                    <a:pt x="2340" y="2695"/>
                  </a:lnTo>
                  <a:lnTo>
                    <a:pt x="2409" y="2764"/>
                  </a:lnTo>
                  <a:lnTo>
                    <a:pt x="2509" y="2764"/>
                  </a:lnTo>
                  <a:lnTo>
                    <a:pt x="2509" y="2868"/>
                  </a:lnTo>
                  <a:lnTo>
                    <a:pt x="2582" y="2937"/>
                  </a:lnTo>
                  <a:lnTo>
                    <a:pt x="2509" y="3006"/>
                  </a:lnTo>
                  <a:lnTo>
                    <a:pt x="2509" y="3110"/>
                  </a:lnTo>
                  <a:lnTo>
                    <a:pt x="2417" y="3110"/>
                  </a:lnTo>
                  <a:lnTo>
                    <a:pt x="2417" y="3110"/>
                  </a:lnTo>
                  <a:lnTo>
                    <a:pt x="2409" y="3110"/>
                  </a:lnTo>
                  <a:lnTo>
                    <a:pt x="2340" y="3179"/>
                  </a:lnTo>
                  <a:lnTo>
                    <a:pt x="2267" y="3110"/>
                  </a:lnTo>
                  <a:lnTo>
                    <a:pt x="2259" y="3110"/>
                  </a:lnTo>
                  <a:lnTo>
                    <a:pt x="2259" y="3110"/>
                  </a:lnTo>
                  <a:lnTo>
                    <a:pt x="2167" y="3110"/>
                  </a:lnTo>
                  <a:close/>
                  <a:moveTo>
                    <a:pt x="1623" y="3110"/>
                  </a:moveTo>
                  <a:lnTo>
                    <a:pt x="1623" y="3006"/>
                  </a:lnTo>
                  <a:lnTo>
                    <a:pt x="1554" y="2937"/>
                  </a:lnTo>
                  <a:lnTo>
                    <a:pt x="1623" y="2868"/>
                  </a:lnTo>
                  <a:lnTo>
                    <a:pt x="1623" y="2764"/>
                  </a:lnTo>
                  <a:lnTo>
                    <a:pt x="1722" y="2764"/>
                  </a:lnTo>
                  <a:lnTo>
                    <a:pt x="1795" y="2695"/>
                  </a:lnTo>
                  <a:lnTo>
                    <a:pt x="1864" y="2764"/>
                  </a:lnTo>
                  <a:lnTo>
                    <a:pt x="1964" y="2764"/>
                  </a:lnTo>
                  <a:lnTo>
                    <a:pt x="1964" y="2868"/>
                  </a:lnTo>
                  <a:lnTo>
                    <a:pt x="2037" y="2937"/>
                  </a:lnTo>
                  <a:lnTo>
                    <a:pt x="1964" y="3006"/>
                  </a:lnTo>
                  <a:lnTo>
                    <a:pt x="1964" y="3110"/>
                  </a:lnTo>
                  <a:lnTo>
                    <a:pt x="1872" y="3110"/>
                  </a:lnTo>
                  <a:lnTo>
                    <a:pt x="1872" y="3110"/>
                  </a:lnTo>
                  <a:lnTo>
                    <a:pt x="1864" y="3110"/>
                  </a:lnTo>
                  <a:lnTo>
                    <a:pt x="1795" y="3179"/>
                  </a:lnTo>
                  <a:lnTo>
                    <a:pt x="1722" y="3110"/>
                  </a:lnTo>
                  <a:lnTo>
                    <a:pt x="1715" y="3110"/>
                  </a:lnTo>
                  <a:lnTo>
                    <a:pt x="1715" y="3110"/>
                  </a:lnTo>
                  <a:lnTo>
                    <a:pt x="1623" y="3110"/>
                  </a:lnTo>
                  <a:close/>
                  <a:moveTo>
                    <a:pt x="1078" y="3110"/>
                  </a:moveTo>
                  <a:lnTo>
                    <a:pt x="1078" y="3006"/>
                  </a:lnTo>
                  <a:lnTo>
                    <a:pt x="1009" y="2937"/>
                  </a:lnTo>
                  <a:lnTo>
                    <a:pt x="1078" y="2868"/>
                  </a:lnTo>
                  <a:lnTo>
                    <a:pt x="1078" y="2764"/>
                  </a:lnTo>
                  <a:lnTo>
                    <a:pt x="1178" y="2764"/>
                  </a:lnTo>
                  <a:lnTo>
                    <a:pt x="1251" y="2695"/>
                  </a:lnTo>
                  <a:lnTo>
                    <a:pt x="1320" y="2764"/>
                  </a:lnTo>
                  <a:lnTo>
                    <a:pt x="1419" y="2764"/>
                  </a:lnTo>
                  <a:lnTo>
                    <a:pt x="1419" y="2868"/>
                  </a:lnTo>
                  <a:lnTo>
                    <a:pt x="1492" y="2937"/>
                  </a:lnTo>
                  <a:lnTo>
                    <a:pt x="1419" y="3006"/>
                  </a:lnTo>
                  <a:lnTo>
                    <a:pt x="1419" y="3110"/>
                  </a:lnTo>
                  <a:lnTo>
                    <a:pt x="1331" y="3110"/>
                  </a:lnTo>
                  <a:lnTo>
                    <a:pt x="1331" y="3110"/>
                  </a:lnTo>
                  <a:lnTo>
                    <a:pt x="1320" y="3110"/>
                  </a:lnTo>
                  <a:lnTo>
                    <a:pt x="1251" y="3179"/>
                  </a:lnTo>
                  <a:lnTo>
                    <a:pt x="1178" y="3110"/>
                  </a:lnTo>
                  <a:lnTo>
                    <a:pt x="1170" y="3110"/>
                  </a:lnTo>
                  <a:lnTo>
                    <a:pt x="1170" y="3110"/>
                  </a:lnTo>
                  <a:lnTo>
                    <a:pt x="1078" y="3110"/>
                  </a:lnTo>
                  <a:close/>
                  <a:moveTo>
                    <a:pt x="1009" y="2212"/>
                  </a:moveTo>
                  <a:lnTo>
                    <a:pt x="1078" y="2139"/>
                  </a:lnTo>
                  <a:lnTo>
                    <a:pt x="1078" y="2039"/>
                  </a:lnTo>
                  <a:lnTo>
                    <a:pt x="1178" y="2039"/>
                  </a:lnTo>
                  <a:lnTo>
                    <a:pt x="1251" y="1970"/>
                  </a:lnTo>
                  <a:lnTo>
                    <a:pt x="1320" y="2039"/>
                  </a:lnTo>
                  <a:lnTo>
                    <a:pt x="1419" y="2039"/>
                  </a:lnTo>
                  <a:lnTo>
                    <a:pt x="1419" y="2139"/>
                  </a:lnTo>
                  <a:lnTo>
                    <a:pt x="1492" y="2212"/>
                  </a:lnTo>
                  <a:lnTo>
                    <a:pt x="1419" y="2281"/>
                  </a:lnTo>
                  <a:lnTo>
                    <a:pt x="1419" y="2380"/>
                  </a:lnTo>
                  <a:lnTo>
                    <a:pt x="1331" y="2380"/>
                  </a:lnTo>
                  <a:lnTo>
                    <a:pt x="1331" y="2380"/>
                  </a:lnTo>
                  <a:lnTo>
                    <a:pt x="1320" y="2380"/>
                  </a:lnTo>
                  <a:lnTo>
                    <a:pt x="1251" y="2453"/>
                  </a:lnTo>
                  <a:lnTo>
                    <a:pt x="1178" y="2380"/>
                  </a:lnTo>
                  <a:lnTo>
                    <a:pt x="1170" y="2380"/>
                  </a:lnTo>
                  <a:lnTo>
                    <a:pt x="1170" y="2380"/>
                  </a:lnTo>
                  <a:lnTo>
                    <a:pt x="1078" y="2380"/>
                  </a:lnTo>
                  <a:lnTo>
                    <a:pt x="1078" y="2281"/>
                  </a:lnTo>
                  <a:lnTo>
                    <a:pt x="1009" y="2212"/>
                  </a:lnTo>
                  <a:close/>
                  <a:moveTo>
                    <a:pt x="1692" y="1674"/>
                  </a:moveTo>
                  <a:lnTo>
                    <a:pt x="1692" y="1774"/>
                  </a:lnTo>
                  <a:lnTo>
                    <a:pt x="1765" y="1847"/>
                  </a:lnTo>
                  <a:lnTo>
                    <a:pt x="1692" y="1916"/>
                  </a:lnTo>
                  <a:lnTo>
                    <a:pt x="1692" y="2016"/>
                  </a:lnTo>
                  <a:lnTo>
                    <a:pt x="1592" y="2016"/>
                  </a:lnTo>
                  <a:lnTo>
                    <a:pt x="1523" y="2089"/>
                  </a:lnTo>
                  <a:lnTo>
                    <a:pt x="1450" y="2016"/>
                  </a:lnTo>
                  <a:lnTo>
                    <a:pt x="1350" y="2016"/>
                  </a:lnTo>
                  <a:lnTo>
                    <a:pt x="1350" y="1916"/>
                  </a:lnTo>
                  <a:lnTo>
                    <a:pt x="1281" y="1847"/>
                  </a:lnTo>
                  <a:lnTo>
                    <a:pt x="1350" y="1774"/>
                  </a:lnTo>
                  <a:lnTo>
                    <a:pt x="1350" y="1674"/>
                  </a:lnTo>
                  <a:lnTo>
                    <a:pt x="1442" y="1674"/>
                  </a:lnTo>
                  <a:lnTo>
                    <a:pt x="1442" y="1674"/>
                  </a:lnTo>
                  <a:lnTo>
                    <a:pt x="1450" y="1674"/>
                  </a:lnTo>
                  <a:lnTo>
                    <a:pt x="1523" y="1605"/>
                  </a:lnTo>
                  <a:lnTo>
                    <a:pt x="1592" y="1674"/>
                  </a:lnTo>
                  <a:lnTo>
                    <a:pt x="1603" y="1674"/>
                  </a:lnTo>
                  <a:lnTo>
                    <a:pt x="1603" y="1674"/>
                  </a:lnTo>
                  <a:lnTo>
                    <a:pt x="1692" y="1674"/>
                  </a:lnTo>
                  <a:close/>
                  <a:moveTo>
                    <a:pt x="2236" y="1674"/>
                  </a:moveTo>
                  <a:lnTo>
                    <a:pt x="2236" y="1774"/>
                  </a:lnTo>
                  <a:lnTo>
                    <a:pt x="2309" y="1847"/>
                  </a:lnTo>
                  <a:lnTo>
                    <a:pt x="2236" y="1916"/>
                  </a:lnTo>
                  <a:lnTo>
                    <a:pt x="2236" y="2016"/>
                  </a:lnTo>
                  <a:lnTo>
                    <a:pt x="2137" y="2016"/>
                  </a:lnTo>
                  <a:lnTo>
                    <a:pt x="2068" y="2089"/>
                  </a:lnTo>
                  <a:lnTo>
                    <a:pt x="1995" y="2016"/>
                  </a:lnTo>
                  <a:lnTo>
                    <a:pt x="1895" y="2016"/>
                  </a:lnTo>
                  <a:lnTo>
                    <a:pt x="1895" y="1916"/>
                  </a:lnTo>
                  <a:lnTo>
                    <a:pt x="1826" y="1847"/>
                  </a:lnTo>
                  <a:lnTo>
                    <a:pt x="1895" y="1774"/>
                  </a:lnTo>
                  <a:lnTo>
                    <a:pt x="1895" y="1674"/>
                  </a:lnTo>
                  <a:lnTo>
                    <a:pt x="1987" y="1674"/>
                  </a:lnTo>
                  <a:lnTo>
                    <a:pt x="1987" y="1674"/>
                  </a:lnTo>
                  <a:lnTo>
                    <a:pt x="1995" y="1674"/>
                  </a:lnTo>
                  <a:lnTo>
                    <a:pt x="2068" y="1605"/>
                  </a:lnTo>
                  <a:lnTo>
                    <a:pt x="2137" y="1674"/>
                  </a:lnTo>
                  <a:lnTo>
                    <a:pt x="2144" y="1674"/>
                  </a:lnTo>
                  <a:lnTo>
                    <a:pt x="2144" y="1674"/>
                  </a:lnTo>
                  <a:lnTo>
                    <a:pt x="2236" y="1674"/>
                  </a:lnTo>
                  <a:close/>
                  <a:moveTo>
                    <a:pt x="2781" y="1674"/>
                  </a:moveTo>
                  <a:lnTo>
                    <a:pt x="2781" y="1774"/>
                  </a:lnTo>
                  <a:lnTo>
                    <a:pt x="2854" y="1847"/>
                  </a:lnTo>
                  <a:lnTo>
                    <a:pt x="2781" y="1916"/>
                  </a:lnTo>
                  <a:lnTo>
                    <a:pt x="2781" y="2016"/>
                  </a:lnTo>
                  <a:lnTo>
                    <a:pt x="2681" y="2016"/>
                  </a:lnTo>
                  <a:lnTo>
                    <a:pt x="2612" y="2089"/>
                  </a:lnTo>
                  <a:lnTo>
                    <a:pt x="2539" y="2016"/>
                  </a:lnTo>
                  <a:lnTo>
                    <a:pt x="2440" y="2016"/>
                  </a:lnTo>
                  <a:lnTo>
                    <a:pt x="2440" y="1916"/>
                  </a:lnTo>
                  <a:lnTo>
                    <a:pt x="2371" y="1847"/>
                  </a:lnTo>
                  <a:lnTo>
                    <a:pt x="2440" y="1774"/>
                  </a:lnTo>
                  <a:lnTo>
                    <a:pt x="2440" y="1674"/>
                  </a:lnTo>
                  <a:lnTo>
                    <a:pt x="2532" y="1674"/>
                  </a:lnTo>
                  <a:lnTo>
                    <a:pt x="2532" y="1674"/>
                  </a:lnTo>
                  <a:lnTo>
                    <a:pt x="2539" y="1674"/>
                  </a:lnTo>
                  <a:lnTo>
                    <a:pt x="2612" y="1605"/>
                  </a:lnTo>
                  <a:lnTo>
                    <a:pt x="2681" y="1674"/>
                  </a:lnTo>
                  <a:lnTo>
                    <a:pt x="2689" y="1674"/>
                  </a:lnTo>
                  <a:lnTo>
                    <a:pt x="2689" y="1674"/>
                  </a:lnTo>
                  <a:lnTo>
                    <a:pt x="2781" y="1674"/>
                  </a:lnTo>
                  <a:close/>
                  <a:moveTo>
                    <a:pt x="3326" y="1674"/>
                  </a:moveTo>
                  <a:lnTo>
                    <a:pt x="3326" y="1774"/>
                  </a:lnTo>
                  <a:lnTo>
                    <a:pt x="3399" y="1847"/>
                  </a:lnTo>
                  <a:lnTo>
                    <a:pt x="3326" y="1916"/>
                  </a:lnTo>
                  <a:lnTo>
                    <a:pt x="3326" y="2016"/>
                  </a:lnTo>
                  <a:lnTo>
                    <a:pt x="3226" y="2016"/>
                  </a:lnTo>
                  <a:lnTo>
                    <a:pt x="3157" y="2089"/>
                  </a:lnTo>
                  <a:lnTo>
                    <a:pt x="3084" y="2016"/>
                  </a:lnTo>
                  <a:lnTo>
                    <a:pt x="2984" y="2016"/>
                  </a:lnTo>
                  <a:lnTo>
                    <a:pt x="2984" y="1916"/>
                  </a:lnTo>
                  <a:lnTo>
                    <a:pt x="2915" y="1847"/>
                  </a:lnTo>
                  <a:lnTo>
                    <a:pt x="2984" y="1774"/>
                  </a:lnTo>
                  <a:lnTo>
                    <a:pt x="2984" y="1674"/>
                  </a:lnTo>
                  <a:lnTo>
                    <a:pt x="3076" y="1674"/>
                  </a:lnTo>
                  <a:lnTo>
                    <a:pt x="3076" y="1674"/>
                  </a:lnTo>
                  <a:lnTo>
                    <a:pt x="3084" y="1674"/>
                  </a:lnTo>
                  <a:lnTo>
                    <a:pt x="3157" y="1605"/>
                  </a:lnTo>
                  <a:lnTo>
                    <a:pt x="3226" y="1674"/>
                  </a:lnTo>
                  <a:lnTo>
                    <a:pt x="3234" y="1674"/>
                  </a:lnTo>
                  <a:lnTo>
                    <a:pt x="3234" y="1674"/>
                  </a:lnTo>
                  <a:lnTo>
                    <a:pt x="3326" y="1674"/>
                  </a:lnTo>
                  <a:close/>
                  <a:moveTo>
                    <a:pt x="3871" y="1674"/>
                  </a:moveTo>
                  <a:lnTo>
                    <a:pt x="3871" y="1774"/>
                  </a:lnTo>
                  <a:lnTo>
                    <a:pt x="3943" y="1847"/>
                  </a:lnTo>
                  <a:lnTo>
                    <a:pt x="3871" y="1916"/>
                  </a:lnTo>
                  <a:lnTo>
                    <a:pt x="3871" y="2016"/>
                  </a:lnTo>
                  <a:lnTo>
                    <a:pt x="3771" y="2016"/>
                  </a:lnTo>
                  <a:lnTo>
                    <a:pt x="3702" y="2089"/>
                  </a:lnTo>
                  <a:lnTo>
                    <a:pt x="3629" y="2016"/>
                  </a:lnTo>
                  <a:lnTo>
                    <a:pt x="3529" y="2016"/>
                  </a:lnTo>
                  <a:lnTo>
                    <a:pt x="3529" y="1916"/>
                  </a:lnTo>
                  <a:lnTo>
                    <a:pt x="3460" y="1847"/>
                  </a:lnTo>
                  <a:lnTo>
                    <a:pt x="3529" y="1774"/>
                  </a:lnTo>
                  <a:lnTo>
                    <a:pt x="3529" y="1674"/>
                  </a:lnTo>
                  <a:lnTo>
                    <a:pt x="3621" y="1674"/>
                  </a:lnTo>
                  <a:lnTo>
                    <a:pt x="3621" y="1674"/>
                  </a:lnTo>
                  <a:lnTo>
                    <a:pt x="3629" y="1674"/>
                  </a:lnTo>
                  <a:lnTo>
                    <a:pt x="3702" y="1605"/>
                  </a:lnTo>
                  <a:lnTo>
                    <a:pt x="3771" y="1674"/>
                  </a:lnTo>
                  <a:lnTo>
                    <a:pt x="3778" y="1674"/>
                  </a:lnTo>
                  <a:lnTo>
                    <a:pt x="3778" y="1674"/>
                  </a:lnTo>
                  <a:lnTo>
                    <a:pt x="3871" y="1674"/>
                  </a:lnTo>
                  <a:close/>
                  <a:moveTo>
                    <a:pt x="4415" y="1674"/>
                  </a:moveTo>
                  <a:lnTo>
                    <a:pt x="4415" y="1774"/>
                  </a:lnTo>
                  <a:lnTo>
                    <a:pt x="4488" y="1847"/>
                  </a:lnTo>
                  <a:lnTo>
                    <a:pt x="4415" y="1916"/>
                  </a:lnTo>
                  <a:lnTo>
                    <a:pt x="4415" y="2016"/>
                  </a:lnTo>
                  <a:lnTo>
                    <a:pt x="4316" y="2016"/>
                  </a:lnTo>
                  <a:lnTo>
                    <a:pt x="4246" y="2089"/>
                  </a:lnTo>
                  <a:lnTo>
                    <a:pt x="4174" y="2016"/>
                  </a:lnTo>
                  <a:lnTo>
                    <a:pt x="4074" y="2016"/>
                  </a:lnTo>
                  <a:lnTo>
                    <a:pt x="4074" y="1916"/>
                  </a:lnTo>
                  <a:lnTo>
                    <a:pt x="4005" y="1847"/>
                  </a:lnTo>
                  <a:lnTo>
                    <a:pt x="4074" y="1774"/>
                  </a:lnTo>
                  <a:lnTo>
                    <a:pt x="4074" y="1674"/>
                  </a:lnTo>
                  <a:lnTo>
                    <a:pt x="4166" y="1674"/>
                  </a:lnTo>
                  <a:lnTo>
                    <a:pt x="4166" y="1674"/>
                  </a:lnTo>
                  <a:lnTo>
                    <a:pt x="4174" y="1674"/>
                  </a:lnTo>
                  <a:lnTo>
                    <a:pt x="4246" y="1605"/>
                  </a:lnTo>
                  <a:lnTo>
                    <a:pt x="4316" y="1674"/>
                  </a:lnTo>
                  <a:lnTo>
                    <a:pt x="4323" y="1674"/>
                  </a:lnTo>
                  <a:lnTo>
                    <a:pt x="4323" y="1674"/>
                  </a:lnTo>
                  <a:lnTo>
                    <a:pt x="4415" y="1674"/>
                  </a:lnTo>
                  <a:close/>
                  <a:moveTo>
                    <a:pt x="4960" y="1674"/>
                  </a:moveTo>
                  <a:lnTo>
                    <a:pt x="4960" y="1774"/>
                  </a:lnTo>
                  <a:lnTo>
                    <a:pt x="5029" y="1847"/>
                  </a:lnTo>
                  <a:lnTo>
                    <a:pt x="4960" y="1916"/>
                  </a:lnTo>
                  <a:lnTo>
                    <a:pt x="4960" y="2016"/>
                  </a:lnTo>
                  <a:lnTo>
                    <a:pt x="4860" y="2016"/>
                  </a:lnTo>
                  <a:lnTo>
                    <a:pt x="4787" y="2089"/>
                  </a:lnTo>
                  <a:lnTo>
                    <a:pt x="4718" y="2016"/>
                  </a:lnTo>
                  <a:lnTo>
                    <a:pt x="4619" y="2016"/>
                  </a:lnTo>
                  <a:lnTo>
                    <a:pt x="4619" y="1916"/>
                  </a:lnTo>
                  <a:lnTo>
                    <a:pt x="4550" y="1847"/>
                  </a:lnTo>
                  <a:lnTo>
                    <a:pt x="4619" y="1774"/>
                  </a:lnTo>
                  <a:lnTo>
                    <a:pt x="4619" y="1674"/>
                  </a:lnTo>
                  <a:lnTo>
                    <a:pt x="4711" y="1674"/>
                  </a:lnTo>
                  <a:lnTo>
                    <a:pt x="4711" y="1674"/>
                  </a:lnTo>
                  <a:lnTo>
                    <a:pt x="4718" y="1674"/>
                  </a:lnTo>
                  <a:lnTo>
                    <a:pt x="4787" y="1605"/>
                  </a:lnTo>
                  <a:lnTo>
                    <a:pt x="4860" y="1674"/>
                  </a:lnTo>
                  <a:lnTo>
                    <a:pt x="4868" y="1674"/>
                  </a:lnTo>
                  <a:lnTo>
                    <a:pt x="4868" y="1674"/>
                  </a:lnTo>
                  <a:lnTo>
                    <a:pt x="4960" y="1674"/>
                  </a:lnTo>
                  <a:close/>
                  <a:moveTo>
                    <a:pt x="5505" y="1674"/>
                  </a:moveTo>
                  <a:lnTo>
                    <a:pt x="5505" y="1774"/>
                  </a:lnTo>
                  <a:lnTo>
                    <a:pt x="5574" y="1847"/>
                  </a:lnTo>
                  <a:lnTo>
                    <a:pt x="5505" y="1916"/>
                  </a:lnTo>
                  <a:lnTo>
                    <a:pt x="5505" y="2016"/>
                  </a:lnTo>
                  <a:lnTo>
                    <a:pt x="5405" y="2016"/>
                  </a:lnTo>
                  <a:lnTo>
                    <a:pt x="5332" y="2089"/>
                  </a:lnTo>
                  <a:lnTo>
                    <a:pt x="5263" y="2016"/>
                  </a:lnTo>
                  <a:lnTo>
                    <a:pt x="5163" y="2016"/>
                  </a:lnTo>
                  <a:lnTo>
                    <a:pt x="5163" y="1916"/>
                  </a:lnTo>
                  <a:lnTo>
                    <a:pt x="5090" y="1847"/>
                  </a:lnTo>
                  <a:lnTo>
                    <a:pt x="5163" y="1774"/>
                  </a:lnTo>
                  <a:lnTo>
                    <a:pt x="5163" y="1674"/>
                  </a:lnTo>
                  <a:lnTo>
                    <a:pt x="5255" y="1674"/>
                  </a:lnTo>
                  <a:lnTo>
                    <a:pt x="5255" y="1674"/>
                  </a:lnTo>
                  <a:lnTo>
                    <a:pt x="5263" y="1674"/>
                  </a:lnTo>
                  <a:lnTo>
                    <a:pt x="5332" y="1605"/>
                  </a:lnTo>
                  <a:lnTo>
                    <a:pt x="5405" y="1674"/>
                  </a:lnTo>
                  <a:lnTo>
                    <a:pt x="5413" y="1674"/>
                  </a:lnTo>
                  <a:lnTo>
                    <a:pt x="5413" y="1674"/>
                  </a:lnTo>
                  <a:lnTo>
                    <a:pt x="5505" y="1674"/>
                  </a:lnTo>
                  <a:close/>
                  <a:moveTo>
                    <a:pt x="6049" y="1674"/>
                  </a:moveTo>
                  <a:lnTo>
                    <a:pt x="6049" y="1774"/>
                  </a:lnTo>
                  <a:lnTo>
                    <a:pt x="6118" y="1847"/>
                  </a:lnTo>
                  <a:lnTo>
                    <a:pt x="6049" y="1916"/>
                  </a:lnTo>
                  <a:lnTo>
                    <a:pt x="6049" y="2016"/>
                  </a:lnTo>
                  <a:lnTo>
                    <a:pt x="5950" y="2016"/>
                  </a:lnTo>
                  <a:lnTo>
                    <a:pt x="5877" y="2089"/>
                  </a:lnTo>
                  <a:lnTo>
                    <a:pt x="5808" y="2016"/>
                  </a:lnTo>
                  <a:lnTo>
                    <a:pt x="5708" y="2016"/>
                  </a:lnTo>
                  <a:lnTo>
                    <a:pt x="5708" y="1916"/>
                  </a:lnTo>
                  <a:lnTo>
                    <a:pt x="5635" y="1847"/>
                  </a:lnTo>
                  <a:lnTo>
                    <a:pt x="5708" y="1774"/>
                  </a:lnTo>
                  <a:lnTo>
                    <a:pt x="5708" y="1674"/>
                  </a:lnTo>
                  <a:lnTo>
                    <a:pt x="5800" y="1674"/>
                  </a:lnTo>
                  <a:lnTo>
                    <a:pt x="5800" y="1674"/>
                  </a:lnTo>
                  <a:lnTo>
                    <a:pt x="5808" y="1674"/>
                  </a:lnTo>
                  <a:lnTo>
                    <a:pt x="5877" y="1605"/>
                  </a:lnTo>
                  <a:lnTo>
                    <a:pt x="5950" y="1674"/>
                  </a:lnTo>
                  <a:lnTo>
                    <a:pt x="5957" y="1674"/>
                  </a:lnTo>
                  <a:lnTo>
                    <a:pt x="5957" y="1674"/>
                  </a:lnTo>
                  <a:lnTo>
                    <a:pt x="6049" y="1674"/>
                  </a:lnTo>
                  <a:close/>
                  <a:moveTo>
                    <a:pt x="6391" y="2212"/>
                  </a:moveTo>
                  <a:lnTo>
                    <a:pt x="6322" y="2281"/>
                  </a:lnTo>
                  <a:lnTo>
                    <a:pt x="6322" y="2380"/>
                  </a:lnTo>
                  <a:lnTo>
                    <a:pt x="6230" y="2380"/>
                  </a:lnTo>
                  <a:lnTo>
                    <a:pt x="6230" y="2380"/>
                  </a:lnTo>
                  <a:lnTo>
                    <a:pt x="6222" y="2380"/>
                  </a:lnTo>
                  <a:lnTo>
                    <a:pt x="6149" y="2453"/>
                  </a:lnTo>
                  <a:lnTo>
                    <a:pt x="6080" y="2380"/>
                  </a:lnTo>
                  <a:lnTo>
                    <a:pt x="6072" y="2380"/>
                  </a:lnTo>
                  <a:lnTo>
                    <a:pt x="6072" y="2380"/>
                  </a:lnTo>
                  <a:lnTo>
                    <a:pt x="5980" y="2380"/>
                  </a:lnTo>
                  <a:lnTo>
                    <a:pt x="5980" y="2281"/>
                  </a:lnTo>
                  <a:lnTo>
                    <a:pt x="5907" y="2212"/>
                  </a:lnTo>
                  <a:lnTo>
                    <a:pt x="5980" y="2139"/>
                  </a:lnTo>
                  <a:lnTo>
                    <a:pt x="5980" y="2039"/>
                  </a:lnTo>
                  <a:lnTo>
                    <a:pt x="6080" y="2039"/>
                  </a:lnTo>
                  <a:lnTo>
                    <a:pt x="6149" y="1970"/>
                  </a:lnTo>
                  <a:lnTo>
                    <a:pt x="6222" y="2039"/>
                  </a:lnTo>
                  <a:lnTo>
                    <a:pt x="6322" y="2039"/>
                  </a:lnTo>
                  <a:lnTo>
                    <a:pt x="6322" y="2139"/>
                  </a:lnTo>
                  <a:lnTo>
                    <a:pt x="6391" y="2212"/>
                  </a:lnTo>
                  <a:close/>
                  <a:moveTo>
                    <a:pt x="5635" y="2572"/>
                  </a:moveTo>
                  <a:lnTo>
                    <a:pt x="5708" y="2503"/>
                  </a:lnTo>
                  <a:lnTo>
                    <a:pt x="5708" y="2404"/>
                  </a:lnTo>
                  <a:lnTo>
                    <a:pt x="5800" y="2404"/>
                  </a:lnTo>
                  <a:lnTo>
                    <a:pt x="5800" y="2404"/>
                  </a:lnTo>
                  <a:lnTo>
                    <a:pt x="5808" y="2404"/>
                  </a:lnTo>
                  <a:lnTo>
                    <a:pt x="5877" y="2331"/>
                  </a:lnTo>
                  <a:lnTo>
                    <a:pt x="5950" y="2404"/>
                  </a:lnTo>
                  <a:lnTo>
                    <a:pt x="5957" y="2404"/>
                  </a:lnTo>
                  <a:lnTo>
                    <a:pt x="5957" y="2404"/>
                  </a:lnTo>
                  <a:lnTo>
                    <a:pt x="6049" y="2404"/>
                  </a:lnTo>
                  <a:lnTo>
                    <a:pt x="6049" y="2503"/>
                  </a:lnTo>
                  <a:lnTo>
                    <a:pt x="6118" y="2572"/>
                  </a:lnTo>
                  <a:lnTo>
                    <a:pt x="6049" y="2645"/>
                  </a:lnTo>
                  <a:lnTo>
                    <a:pt x="6049" y="2745"/>
                  </a:lnTo>
                  <a:lnTo>
                    <a:pt x="5950" y="2745"/>
                  </a:lnTo>
                  <a:lnTo>
                    <a:pt x="5877" y="2814"/>
                  </a:lnTo>
                  <a:lnTo>
                    <a:pt x="5808" y="2745"/>
                  </a:lnTo>
                  <a:lnTo>
                    <a:pt x="5708" y="2745"/>
                  </a:lnTo>
                  <a:lnTo>
                    <a:pt x="5708" y="2645"/>
                  </a:lnTo>
                  <a:lnTo>
                    <a:pt x="5635" y="2572"/>
                  </a:lnTo>
                  <a:close/>
                  <a:moveTo>
                    <a:pt x="5090" y="2572"/>
                  </a:moveTo>
                  <a:lnTo>
                    <a:pt x="5163" y="2503"/>
                  </a:lnTo>
                  <a:lnTo>
                    <a:pt x="5163" y="2404"/>
                  </a:lnTo>
                  <a:lnTo>
                    <a:pt x="5255" y="2404"/>
                  </a:lnTo>
                  <a:lnTo>
                    <a:pt x="5255" y="2404"/>
                  </a:lnTo>
                  <a:lnTo>
                    <a:pt x="5263" y="2404"/>
                  </a:lnTo>
                  <a:lnTo>
                    <a:pt x="5332" y="2331"/>
                  </a:lnTo>
                  <a:lnTo>
                    <a:pt x="5405" y="2404"/>
                  </a:lnTo>
                  <a:lnTo>
                    <a:pt x="5413" y="2404"/>
                  </a:lnTo>
                  <a:lnTo>
                    <a:pt x="5413" y="2404"/>
                  </a:lnTo>
                  <a:lnTo>
                    <a:pt x="5505" y="2404"/>
                  </a:lnTo>
                  <a:lnTo>
                    <a:pt x="5505" y="2503"/>
                  </a:lnTo>
                  <a:lnTo>
                    <a:pt x="5574" y="2572"/>
                  </a:lnTo>
                  <a:lnTo>
                    <a:pt x="5505" y="2645"/>
                  </a:lnTo>
                  <a:lnTo>
                    <a:pt x="5505" y="2745"/>
                  </a:lnTo>
                  <a:lnTo>
                    <a:pt x="5405" y="2745"/>
                  </a:lnTo>
                  <a:lnTo>
                    <a:pt x="5332" y="2814"/>
                  </a:lnTo>
                  <a:lnTo>
                    <a:pt x="5263" y="2745"/>
                  </a:lnTo>
                  <a:lnTo>
                    <a:pt x="5163" y="2745"/>
                  </a:lnTo>
                  <a:lnTo>
                    <a:pt x="5163" y="2645"/>
                  </a:lnTo>
                  <a:lnTo>
                    <a:pt x="5090" y="2572"/>
                  </a:lnTo>
                  <a:close/>
                  <a:moveTo>
                    <a:pt x="4550" y="2572"/>
                  </a:moveTo>
                  <a:lnTo>
                    <a:pt x="4619" y="2503"/>
                  </a:lnTo>
                  <a:lnTo>
                    <a:pt x="4619" y="2404"/>
                  </a:lnTo>
                  <a:lnTo>
                    <a:pt x="4711" y="2404"/>
                  </a:lnTo>
                  <a:lnTo>
                    <a:pt x="4711" y="2404"/>
                  </a:lnTo>
                  <a:lnTo>
                    <a:pt x="4718" y="2404"/>
                  </a:lnTo>
                  <a:lnTo>
                    <a:pt x="4787" y="2331"/>
                  </a:lnTo>
                  <a:lnTo>
                    <a:pt x="4860" y="2404"/>
                  </a:lnTo>
                  <a:lnTo>
                    <a:pt x="4868" y="2404"/>
                  </a:lnTo>
                  <a:lnTo>
                    <a:pt x="4868" y="2404"/>
                  </a:lnTo>
                  <a:lnTo>
                    <a:pt x="4960" y="2404"/>
                  </a:lnTo>
                  <a:lnTo>
                    <a:pt x="4960" y="2503"/>
                  </a:lnTo>
                  <a:lnTo>
                    <a:pt x="5029" y="2572"/>
                  </a:lnTo>
                  <a:lnTo>
                    <a:pt x="4960" y="2645"/>
                  </a:lnTo>
                  <a:lnTo>
                    <a:pt x="4960" y="2745"/>
                  </a:lnTo>
                  <a:lnTo>
                    <a:pt x="4860" y="2745"/>
                  </a:lnTo>
                  <a:lnTo>
                    <a:pt x="4787" y="2814"/>
                  </a:lnTo>
                  <a:lnTo>
                    <a:pt x="4718" y="2745"/>
                  </a:lnTo>
                  <a:lnTo>
                    <a:pt x="4619" y="2745"/>
                  </a:lnTo>
                  <a:lnTo>
                    <a:pt x="4619" y="2645"/>
                  </a:lnTo>
                  <a:lnTo>
                    <a:pt x="4550" y="2572"/>
                  </a:lnTo>
                  <a:close/>
                  <a:moveTo>
                    <a:pt x="4005" y="2572"/>
                  </a:moveTo>
                  <a:lnTo>
                    <a:pt x="4074" y="2503"/>
                  </a:lnTo>
                  <a:lnTo>
                    <a:pt x="4074" y="2404"/>
                  </a:lnTo>
                  <a:lnTo>
                    <a:pt x="4166" y="2404"/>
                  </a:lnTo>
                  <a:lnTo>
                    <a:pt x="4166" y="2404"/>
                  </a:lnTo>
                  <a:lnTo>
                    <a:pt x="4174" y="2404"/>
                  </a:lnTo>
                  <a:lnTo>
                    <a:pt x="4246" y="2331"/>
                  </a:lnTo>
                  <a:lnTo>
                    <a:pt x="4316" y="2404"/>
                  </a:lnTo>
                  <a:lnTo>
                    <a:pt x="4323" y="2404"/>
                  </a:lnTo>
                  <a:lnTo>
                    <a:pt x="4323" y="2404"/>
                  </a:lnTo>
                  <a:lnTo>
                    <a:pt x="4415" y="2404"/>
                  </a:lnTo>
                  <a:lnTo>
                    <a:pt x="4415" y="2503"/>
                  </a:lnTo>
                  <a:lnTo>
                    <a:pt x="4488" y="2572"/>
                  </a:lnTo>
                  <a:lnTo>
                    <a:pt x="4415" y="2645"/>
                  </a:lnTo>
                  <a:lnTo>
                    <a:pt x="4415" y="2745"/>
                  </a:lnTo>
                  <a:lnTo>
                    <a:pt x="4316" y="2745"/>
                  </a:lnTo>
                  <a:lnTo>
                    <a:pt x="4246" y="2814"/>
                  </a:lnTo>
                  <a:lnTo>
                    <a:pt x="4174" y="2745"/>
                  </a:lnTo>
                  <a:lnTo>
                    <a:pt x="4074" y="2745"/>
                  </a:lnTo>
                  <a:lnTo>
                    <a:pt x="4074" y="2645"/>
                  </a:lnTo>
                  <a:lnTo>
                    <a:pt x="4005" y="2572"/>
                  </a:lnTo>
                  <a:close/>
                  <a:moveTo>
                    <a:pt x="3460" y="2572"/>
                  </a:moveTo>
                  <a:lnTo>
                    <a:pt x="3529" y="2503"/>
                  </a:lnTo>
                  <a:lnTo>
                    <a:pt x="3529" y="2404"/>
                  </a:lnTo>
                  <a:lnTo>
                    <a:pt x="3621" y="2404"/>
                  </a:lnTo>
                  <a:lnTo>
                    <a:pt x="3621" y="2404"/>
                  </a:lnTo>
                  <a:lnTo>
                    <a:pt x="3629" y="2404"/>
                  </a:lnTo>
                  <a:lnTo>
                    <a:pt x="3702" y="2331"/>
                  </a:lnTo>
                  <a:lnTo>
                    <a:pt x="3771" y="2404"/>
                  </a:lnTo>
                  <a:lnTo>
                    <a:pt x="3778" y="2404"/>
                  </a:lnTo>
                  <a:lnTo>
                    <a:pt x="3778" y="2404"/>
                  </a:lnTo>
                  <a:lnTo>
                    <a:pt x="3871" y="2404"/>
                  </a:lnTo>
                  <a:lnTo>
                    <a:pt x="3871" y="2503"/>
                  </a:lnTo>
                  <a:lnTo>
                    <a:pt x="3943" y="2572"/>
                  </a:lnTo>
                  <a:lnTo>
                    <a:pt x="3871" y="2645"/>
                  </a:lnTo>
                  <a:lnTo>
                    <a:pt x="3871" y="2745"/>
                  </a:lnTo>
                  <a:lnTo>
                    <a:pt x="3771" y="2745"/>
                  </a:lnTo>
                  <a:lnTo>
                    <a:pt x="3702" y="2814"/>
                  </a:lnTo>
                  <a:lnTo>
                    <a:pt x="3629" y="2745"/>
                  </a:lnTo>
                  <a:lnTo>
                    <a:pt x="3529" y="2745"/>
                  </a:lnTo>
                  <a:lnTo>
                    <a:pt x="3529" y="2645"/>
                  </a:lnTo>
                  <a:lnTo>
                    <a:pt x="3460" y="2572"/>
                  </a:lnTo>
                  <a:close/>
                  <a:moveTo>
                    <a:pt x="2915" y="2572"/>
                  </a:moveTo>
                  <a:lnTo>
                    <a:pt x="2984" y="2503"/>
                  </a:lnTo>
                  <a:lnTo>
                    <a:pt x="2984" y="2404"/>
                  </a:lnTo>
                  <a:lnTo>
                    <a:pt x="3076" y="2404"/>
                  </a:lnTo>
                  <a:lnTo>
                    <a:pt x="3076" y="2404"/>
                  </a:lnTo>
                  <a:lnTo>
                    <a:pt x="3084" y="2404"/>
                  </a:lnTo>
                  <a:lnTo>
                    <a:pt x="3157" y="2331"/>
                  </a:lnTo>
                  <a:lnTo>
                    <a:pt x="3226" y="2404"/>
                  </a:lnTo>
                  <a:lnTo>
                    <a:pt x="3234" y="2404"/>
                  </a:lnTo>
                  <a:lnTo>
                    <a:pt x="3234" y="2404"/>
                  </a:lnTo>
                  <a:lnTo>
                    <a:pt x="3326" y="2404"/>
                  </a:lnTo>
                  <a:lnTo>
                    <a:pt x="3326" y="2503"/>
                  </a:lnTo>
                  <a:lnTo>
                    <a:pt x="3399" y="2572"/>
                  </a:lnTo>
                  <a:lnTo>
                    <a:pt x="3326" y="2645"/>
                  </a:lnTo>
                  <a:lnTo>
                    <a:pt x="3326" y="2745"/>
                  </a:lnTo>
                  <a:lnTo>
                    <a:pt x="3226" y="2745"/>
                  </a:lnTo>
                  <a:lnTo>
                    <a:pt x="3157" y="2814"/>
                  </a:lnTo>
                  <a:lnTo>
                    <a:pt x="3084" y="2745"/>
                  </a:lnTo>
                  <a:lnTo>
                    <a:pt x="2984" y="2745"/>
                  </a:lnTo>
                  <a:lnTo>
                    <a:pt x="2984" y="2645"/>
                  </a:lnTo>
                  <a:lnTo>
                    <a:pt x="2915" y="2572"/>
                  </a:lnTo>
                  <a:close/>
                  <a:moveTo>
                    <a:pt x="2371" y="2572"/>
                  </a:moveTo>
                  <a:lnTo>
                    <a:pt x="2440" y="2503"/>
                  </a:lnTo>
                  <a:lnTo>
                    <a:pt x="2440" y="2404"/>
                  </a:lnTo>
                  <a:lnTo>
                    <a:pt x="2532" y="2404"/>
                  </a:lnTo>
                  <a:lnTo>
                    <a:pt x="2532" y="2404"/>
                  </a:lnTo>
                  <a:lnTo>
                    <a:pt x="2539" y="2404"/>
                  </a:lnTo>
                  <a:lnTo>
                    <a:pt x="2612" y="2331"/>
                  </a:lnTo>
                  <a:lnTo>
                    <a:pt x="2681" y="2404"/>
                  </a:lnTo>
                  <a:lnTo>
                    <a:pt x="2689" y="2404"/>
                  </a:lnTo>
                  <a:lnTo>
                    <a:pt x="2689" y="2404"/>
                  </a:lnTo>
                  <a:lnTo>
                    <a:pt x="2781" y="2404"/>
                  </a:lnTo>
                  <a:lnTo>
                    <a:pt x="2781" y="2503"/>
                  </a:lnTo>
                  <a:lnTo>
                    <a:pt x="2854" y="2572"/>
                  </a:lnTo>
                  <a:lnTo>
                    <a:pt x="2781" y="2645"/>
                  </a:lnTo>
                  <a:lnTo>
                    <a:pt x="2781" y="2745"/>
                  </a:lnTo>
                  <a:lnTo>
                    <a:pt x="2681" y="2745"/>
                  </a:lnTo>
                  <a:lnTo>
                    <a:pt x="2612" y="2814"/>
                  </a:lnTo>
                  <a:lnTo>
                    <a:pt x="2539" y="2745"/>
                  </a:lnTo>
                  <a:lnTo>
                    <a:pt x="2440" y="2745"/>
                  </a:lnTo>
                  <a:lnTo>
                    <a:pt x="2440" y="2645"/>
                  </a:lnTo>
                  <a:lnTo>
                    <a:pt x="2371" y="2572"/>
                  </a:lnTo>
                  <a:close/>
                  <a:moveTo>
                    <a:pt x="1826" y="2572"/>
                  </a:moveTo>
                  <a:lnTo>
                    <a:pt x="1895" y="2503"/>
                  </a:lnTo>
                  <a:lnTo>
                    <a:pt x="1895" y="2404"/>
                  </a:lnTo>
                  <a:lnTo>
                    <a:pt x="1987" y="2404"/>
                  </a:lnTo>
                  <a:lnTo>
                    <a:pt x="1987" y="2404"/>
                  </a:lnTo>
                  <a:lnTo>
                    <a:pt x="1995" y="2404"/>
                  </a:lnTo>
                  <a:lnTo>
                    <a:pt x="2068" y="2331"/>
                  </a:lnTo>
                  <a:lnTo>
                    <a:pt x="2137" y="2404"/>
                  </a:lnTo>
                  <a:lnTo>
                    <a:pt x="2144" y="2404"/>
                  </a:lnTo>
                  <a:lnTo>
                    <a:pt x="2144" y="2404"/>
                  </a:lnTo>
                  <a:lnTo>
                    <a:pt x="2236" y="2404"/>
                  </a:lnTo>
                  <a:lnTo>
                    <a:pt x="2236" y="2503"/>
                  </a:lnTo>
                  <a:lnTo>
                    <a:pt x="2309" y="2572"/>
                  </a:lnTo>
                  <a:lnTo>
                    <a:pt x="2236" y="2645"/>
                  </a:lnTo>
                  <a:lnTo>
                    <a:pt x="2236" y="2745"/>
                  </a:lnTo>
                  <a:lnTo>
                    <a:pt x="2137" y="2745"/>
                  </a:lnTo>
                  <a:lnTo>
                    <a:pt x="2068" y="2814"/>
                  </a:lnTo>
                  <a:lnTo>
                    <a:pt x="1995" y="2745"/>
                  </a:lnTo>
                  <a:lnTo>
                    <a:pt x="1895" y="2745"/>
                  </a:lnTo>
                  <a:lnTo>
                    <a:pt x="1895" y="2645"/>
                  </a:lnTo>
                  <a:lnTo>
                    <a:pt x="1826" y="2572"/>
                  </a:lnTo>
                  <a:close/>
                  <a:moveTo>
                    <a:pt x="1281" y="2572"/>
                  </a:moveTo>
                  <a:lnTo>
                    <a:pt x="1350" y="2503"/>
                  </a:lnTo>
                  <a:lnTo>
                    <a:pt x="1350" y="2404"/>
                  </a:lnTo>
                  <a:lnTo>
                    <a:pt x="1442" y="2404"/>
                  </a:lnTo>
                  <a:lnTo>
                    <a:pt x="1442" y="2404"/>
                  </a:lnTo>
                  <a:lnTo>
                    <a:pt x="1450" y="2404"/>
                  </a:lnTo>
                  <a:lnTo>
                    <a:pt x="1523" y="2331"/>
                  </a:lnTo>
                  <a:lnTo>
                    <a:pt x="1592" y="2404"/>
                  </a:lnTo>
                  <a:lnTo>
                    <a:pt x="1603" y="2404"/>
                  </a:lnTo>
                  <a:lnTo>
                    <a:pt x="1603" y="2404"/>
                  </a:lnTo>
                  <a:lnTo>
                    <a:pt x="1692" y="2404"/>
                  </a:lnTo>
                  <a:lnTo>
                    <a:pt x="1692" y="2503"/>
                  </a:lnTo>
                  <a:lnTo>
                    <a:pt x="1765" y="2572"/>
                  </a:lnTo>
                  <a:lnTo>
                    <a:pt x="1692" y="2645"/>
                  </a:lnTo>
                  <a:lnTo>
                    <a:pt x="1692" y="2745"/>
                  </a:lnTo>
                  <a:lnTo>
                    <a:pt x="1592" y="2745"/>
                  </a:lnTo>
                  <a:lnTo>
                    <a:pt x="1523" y="2814"/>
                  </a:lnTo>
                  <a:lnTo>
                    <a:pt x="1450" y="2745"/>
                  </a:lnTo>
                  <a:lnTo>
                    <a:pt x="1350" y="2745"/>
                  </a:lnTo>
                  <a:lnTo>
                    <a:pt x="1350" y="2645"/>
                  </a:lnTo>
                  <a:lnTo>
                    <a:pt x="1281" y="2572"/>
                  </a:lnTo>
                  <a:close/>
                  <a:moveTo>
                    <a:pt x="2037" y="2212"/>
                  </a:moveTo>
                  <a:lnTo>
                    <a:pt x="1964" y="2281"/>
                  </a:lnTo>
                  <a:lnTo>
                    <a:pt x="1964" y="2380"/>
                  </a:lnTo>
                  <a:lnTo>
                    <a:pt x="1872" y="2380"/>
                  </a:lnTo>
                  <a:lnTo>
                    <a:pt x="1872" y="2380"/>
                  </a:lnTo>
                  <a:lnTo>
                    <a:pt x="1864" y="2380"/>
                  </a:lnTo>
                  <a:lnTo>
                    <a:pt x="1795" y="2453"/>
                  </a:lnTo>
                  <a:lnTo>
                    <a:pt x="1722" y="2380"/>
                  </a:lnTo>
                  <a:lnTo>
                    <a:pt x="1715" y="2380"/>
                  </a:lnTo>
                  <a:lnTo>
                    <a:pt x="1715" y="2380"/>
                  </a:lnTo>
                  <a:lnTo>
                    <a:pt x="1623" y="2380"/>
                  </a:lnTo>
                  <a:lnTo>
                    <a:pt x="1623" y="2281"/>
                  </a:lnTo>
                  <a:lnTo>
                    <a:pt x="1554" y="2212"/>
                  </a:lnTo>
                  <a:lnTo>
                    <a:pt x="1623" y="2139"/>
                  </a:lnTo>
                  <a:lnTo>
                    <a:pt x="1623" y="2039"/>
                  </a:lnTo>
                  <a:lnTo>
                    <a:pt x="1722" y="2039"/>
                  </a:lnTo>
                  <a:lnTo>
                    <a:pt x="1795" y="1970"/>
                  </a:lnTo>
                  <a:lnTo>
                    <a:pt x="1864" y="2039"/>
                  </a:lnTo>
                  <a:lnTo>
                    <a:pt x="1964" y="2039"/>
                  </a:lnTo>
                  <a:lnTo>
                    <a:pt x="1964" y="2139"/>
                  </a:lnTo>
                  <a:lnTo>
                    <a:pt x="2037" y="2212"/>
                  </a:lnTo>
                  <a:close/>
                  <a:moveTo>
                    <a:pt x="2582" y="2212"/>
                  </a:moveTo>
                  <a:lnTo>
                    <a:pt x="2509" y="2281"/>
                  </a:lnTo>
                  <a:lnTo>
                    <a:pt x="2509" y="2380"/>
                  </a:lnTo>
                  <a:lnTo>
                    <a:pt x="2417" y="2380"/>
                  </a:lnTo>
                  <a:lnTo>
                    <a:pt x="2417" y="2380"/>
                  </a:lnTo>
                  <a:lnTo>
                    <a:pt x="2409" y="2380"/>
                  </a:lnTo>
                  <a:lnTo>
                    <a:pt x="2340" y="2453"/>
                  </a:lnTo>
                  <a:lnTo>
                    <a:pt x="2267" y="2380"/>
                  </a:lnTo>
                  <a:lnTo>
                    <a:pt x="2259" y="2380"/>
                  </a:lnTo>
                  <a:lnTo>
                    <a:pt x="2259" y="2380"/>
                  </a:lnTo>
                  <a:lnTo>
                    <a:pt x="2167" y="2380"/>
                  </a:lnTo>
                  <a:lnTo>
                    <a:pt x="2167" y="2281"/>
                  </a:lnTo>
                  <a:lnTo>
                    <a:pt x="2098" y="2212"/>
                  </a:lnTo>
                  <a:lnTo>
                    <a:pt x="2167" y="2139"/>
                  </a:lnTo>
                  <a:lnTo>
                    <a:pt x="2167" y="2039"/>
                  </a:lnTo>
                  <a:lnTo>
                    <a:pt x="2267" y="2039"/>
                  </a:lnTo>
                  <a:lnTo>
                    <a:pt x="2340" y="1970"/>
                  </a:lnTo>
                  <a:lnTo>
                    <a:pt x="2409" y="2039"/>
                  </a:lnTo>
                  <a:lnTo>
                    <a:pt x="2509" y="2039"/>
                  </a:lnTo>
                  <a:lnTo>
                    <a:pt x="2509" y="2139"/>
                  </a:lnTo>
                  <a:lnTo>
                    <a:pt x="2582" y="2212"/>
                  </a:lnTo>
                  <a:close/>
                  <a:moveTo>
                    <a:pt x="3126" y="2212"/>
                  </a:moveTo>
                  <a:lnTo>
                    <a:pt x="3053" y="2281"/>
                  </a:lnTo>
                  <a:lnTo>
                    <a:pt x="3053" y="2380"/>
                  </a:lnTo>
                  <a:lnTo>
                    <a:pt x="2961" y="2380"/>
                  </a:lnTo>
                  <a:lnTo>
                    <a:pt x="2961" y="2380"/>
                  </a:lnTo>
                  <a:lnTo>
                    <a:pt x="2954" y="2380"/>
                  </a:lnTo>
                  <a:lnTo>
                    <a:pt x="2885" y="2453"/>
                  </a:lnTo>
                  <a:lnTo>
                    <a:pt x="2812" y="2380"/>
                  </a:lnTo>
                  <a:lnTo>
                    <a:pt x="2804" y="2380"/>
                  </a:lnTo>
                  <a:lnTo>
                    <a:pt x="2804" y="2380"/>
                  </a:lnTo>
                  <a:lnTo>
                    <a:pt x="2712" y="2380"/>
                  </a:lnTo>
                  <a:lnTo>
                    <a:pt x="2712" y="2281"/>
                  </a:lnTo>
                  <a:lnTo>
                    <a:pt x="2643" y="2212"/>
                  </a:lnTo>
                  <a:lnTo>
                    <a:pt x="2712" y="2139"/>
                  </a:lnTo>
                  <a:lnTo>
                    <a:pt x="2712" y="2039"/>
                  </a:lnTo>
                  <a:lnTo>
                    <a:pt x="2812" y="2039"/>
                  </a:lnTo>
                  <a:lnTo>
                    <a:pt x="2885" y="1970"/>
                  </a:lnTo>
                  <a:lnTo>
                    <a:pt x="2954" y="2039"/>
                  </a:lnTo>
                  <a:lnTo>
                    <a:pt x="3053" y="2039"/>
                  </a:lnTo>
                  <a:lnTo>
                    <a:pt x="3053" y="2139"/>
                  </a:lnTo>
                  <a:lnTo>
                    <a:pt x="3126" y="2212"/>
                  </a:lnTo>
                  <a:close/>
                  <a:moveTo>
                    <a:pt x="3671" y="2212"/>
                  </a:moveTo>
                  <a:lnTo>
                    <a:pt x="3598" y="2281"/>
                  </a:lnTo>
                  <a:lnTo>
                    <a:pt x="3598" y="2380"/>
                  </a:lnTo>
                  <a:lnTo>
                    <a:pt x="3506" y="2380"/>
                  </a:lnTo>
                  <a:lnTo>
                    <a:pt x="3506" y="2380"/>
                  </a:lnTo>
                  <a:lnTo>
                    <a:pt x="3498" y="2380"/>
                  </a:lnTo>
                  <a:lnTo>
                    <a:pt x="3429" y="2453"/>
                  </a:lnTo>
                  <a:lnTo>
                    <a:pt x="3357" y="2380"/>
                  </a:lnTo>
                  <a:lnTo>
                    <a:pt x="3349" y="2380"/>
                  </a:lnTo>
                  <a:lnTo>
                    <a:pt x="3349" y="2380"/>
                  </a:lnTo>
                  <a:lnTo>
                    <a:pt x="3257" y="2380"/>
                  </a:lnTo>
                  <a:lnTo>
                    <a:pt x="3257" y="2281"/>
                  </a:lnTo>
                  <a:lnTo>
                    <a:pt x="3188" y="2212"/>
                  </a:lnTo>
                  <a:lnTo>
                    <a:pt x="3257" y="2139"/>
                  </a:lnTo>
                  <a:lnTo>
                    <a:pt x="3257" y="2039"/>
                  </a:lnTo>
                  <a:lnTo>
                    <a:pt x="3357" y="2039"/>
                  </a:lnTo>
                  <a:lnTo>
                    <a:pt x="3429" y="1970"/>
                  </a:lnTo>
                  <a:lnTo>
                    <a:pt x="3498" y="2039"/>
                  </a:lnTo>
                  <a:lnTo>
                    <a:pt x="3598" y="2039"/>
                  </a:lnTo>
                  <a:lnTo>
                    <a:pt x="3598" y="2139"/>
                  </a:lnTo>
                  <a:lnTo>
                    <a:pt x="3671" y="2212"/>
                  </a:lnTo>
                  <a:close/>
                  <a:moveTo>
                    <a:pt x="4216" y="2212"/>
                  </a:moveTo>
                  <a:lnTo>
                    <a:pt x="4143" y="2281"/>
                  </a:lnTo>
                  <a:lnTo>
                    <a:pt x="4143" y="2380"/>
                  </a:lnTo>
                  <a:lnTo>
                    <a:pt x="4051" y="2380"/>
                  </a:lnTo>
                  <a:lnTo>
                    <a:pt x="4051" y="2380"/>
                  </a:lnTo>
                  <a:lnTo>
                    <a:pt x="4043" y="2380"/>
                  </a:lnTo>
                  <a:lnTo>
                    <a:pt x="3974" y="2453"/>
                  </a:lnTo>
                  <a:lnTo>
                    <a:pt x="3901" y="2380"/>
                  </a:lnTo>
                  <a:lnTo>
                    <a:pt x="3894" y="2380"/>
                  </a:lnTo>
                  <a:lnTo>
                    <a:pt x="3894" y="2380"/>
                  </a:lnTo>
                  <a:lnTo>
                    <a:pt x="3801" y="2380"/>
                  </a:lnTo>
                  <a:lnTo>
                    <a:pt x="3801" y="2281"/>
                  </a:lnTo>
                  <a:lnTo>
                    <a:pt x="3732" y="2212"/>
                  </a:lnTo>
                  <a:lnTo>
                    <a:pt x="3801" y="2139"/>
                  </a:lnTo>
                  <a:lnTo>
                    <a:pt x="3801" y="2039"/>
                  </a:lnTo>
                  <a:lnTo>
                    <a:pt x="3901" y="2039"/>
                  </a:lnTo>
                  <a:lnTo>
                    <a:pt x="3974" y="1970"/>
                  </a:lnTo>
                  <a:lnTo>
                    <a:pt x="4043" y="2039"/>
                  </a:lnTo>
                  <a:lnTo>
                    <a:pt x="4143" y="2039"/>
                  </a:lnTo>
                  <a:lnTo>
                    <a:pt x="4143" y="2139"/>
                  </a:lnTo>
                  <a:lnTo>
                    <a:pt x="4216" y="2212"/>
                  </a:lnTo>
                  <a:close/>
                  <a:moveTo>
                    <a:pt x="4757" y="2212"/>
                  </a:moveTo>
                  <a:lnTo>
                    <a:pt x="4688" y="2281"/>
                  </a:lnTo>
                  <a:lnTo>
                    <a:pt x="4688" y="2380"/>
                  </a:lnTo>
                  <a:lnTo>
                    <a:pt x="4596" y="2380"/>
                  </a:lnTo>
                  <a:lnTo>
                    <a:pt x="4596" y="2380"/>
                  </a:lnTo>
                  <a:lnTo>
                    <a:pt x="4588" y="2380"/>
                  </a:lnTo>
                  <a:lnTo>
                    <a:pt x="4519" y="2453"/>
                  </a:lnTo>
                  <a:lnTo>
                    <a:pt x="4446" y="2380"/>
                  </a:lnTo>
                  <a:lnTo>
                    <a:pt x="4438" y="2380"/>
                  </a:lnTo>
                  <a:lnTo>
                    <a:pt x="4438" y="2380"/>
                  </a:lnTo>
                  <a:lnTo>
                    <a:pt x="4346" y="2380"/>
                  </a:lnTo>
                  <a:lnTo>
                    <a:pt x="4346" y="2281"/>
                  </a:lnTo>
                  <a:lnTo>
                    <a:pt x="4277" y="2212"/>
                  </a:lnTo>
                  <a:lnTo>
                    <a:pt x="4346" y="2139"/>
                  </a:lnTo>
                  <a:lnTo>
                    <a:pt x="4346" y="2039"/>
                  </a:lnTo>
                  <a:lnTo>
                    <a:pt x="4446" y="2039"/>
                  </a:lnTo>
                  <a:lnTo>
                    <a:pt x="4519" y="1970"/>
                  </a:lnTo>
                  <a:lnTo>
                    <a:pt x="4588" y="2039"/>
                  </a:lnTo>
                  <a:lnTo>
                    <a:pt x="4688" y="2039"/>
                  </a:lnTo>
                  <a:lnTo>
                    <a:pt x="4688" y="2139"/>
                  </a:lnTo>
                  <a:lnTo>
                    <a:pt x="4757" y="2212"/>
                  </a:lnTo>
                  <a:close/>
                  <a:moveTo>
                    <a:pt x="5301" y="2212"/>
                  </a:moveTo>
                  <a:lnTo>
                    <a:pt x="5232" y="2281"/>
                  </a:lnTo>
                  <a:lnTo>
                    <a:pt x="5232" y="2380"/>
                  </a:lnTo>
                  <a:lnTo>
                    <a:pt x="5140" y="2380"/>
                  </a:lnTo>
                  <a:lnTo>
                    <a:pt x="5140" y="2380"/>
                  </a:lnTo>
                  <a:lnTo>
                    <a:pt x="5133" y="2380"/>
                  </a:lnTo>
                  <a:lnTo>
                    <a:pt x="5060" y="2453"/>
                  </a:lnTo>
                  <a:lnTo>
                    <a:pt x="4991" y="2380"/>
                  </a:lnTo>
                  <a:lnTo>
                    <a:pt x="4983" y="2380"/>
                  </a:lnTo>
                  <a:lnTo>
                    <a:pt x="4983" y="2380"/>
                  </a:lnTo>
                  <a:lnTo>
                    <a:pt x="4891" y="2380"/>
                  </a:lnTo>
                  <a:lnTo>
                    <a:pt x="4891" y="2281"/>
                  </a:lnTo>
                  <a:lnTo>
                    <a:pt x="4818" y="2212"/>
                  </a:lnTo>
                  <a:lnTo>
                    <a:pt x="4891" y="2139"/>
                  </a:lnTo>
                  <a:lnTo>
                    <a:pt x="4891" y="2039"/>
                  </a:lnTo>
                  <a:lnTo>
                    <a:pt x="4991" y="2039"/>
                  </a:lnTo>
                  <a:lnTo>
                    <a:pt x="5060" y="1970"/>
                  </a:lnTo>
                  <a:lnTo>
                    <a:pt x="5133" y="2039"/>
                  </a:lnTo>
                  <a:lnTo>
                    <a:pt x="5232" y="2039"/>
                  </a:lnTo>
                  <a:lnTo>
                    <a:pt x="5232" y="2139"/>
                  </a:lnTo>
                  <a:lnTo>
                    <a:pt x="5301" y="2212"/>
                  </a:lnTo>
                  <a:close/>
                  <a:moveTo>
                    <a:pt x="5846" y="2212"/>
                  </a:moveTo>
                  <a:lnTo>
                    <a:pt x="5777" y="2281"/>
                  </a:lnTo>
                  <a:lnTo>
                    <a:pt x="5777" y="2380"/>
                  </a:lnTo>
                  <a:lnTo>
                    <a:pt x="5685" y="2380"/>
                  </a:lnTo>
                  <a:lnTo>
                    <a:pt x="5685" y="2380"/>
                  </a:lnTo>
                  <a:lnTo>
                    <a:pt x="5677" y="2380"/>
                  </a:lnTo>
                  <a:lnTo>
                    <a:pt x="5604" y="2453"/>
                  </a:lnTo>
                  <a:lnTo>
                    <a:pt x="5535" y="2380"/>
                  </a:lnTo>
                  <a:lnTo>
                    <a:pt x="5528" y="2380"/>
                  </a:lnTo>
                  <a:lnTo>
                    <a:pt x="5528" y="2380"/>
                  </a:lnTo>
                  <a:lnTo>
                    <a:pt x="5436" y="2380"/>
                  </a:lnTo>
                  <a:lnTo>
                    <a:pt x="5436" y="2281"/>
                  </a:lnTo>
                  <a:lnTo>
                    <a:pt x="5363" y="2212"/>
                  </a:lnTo>
                  <a:lnTo>
                    <a:pt x="5436" y="2139"/>
                  </a:lnTo>
                  <a:lnTo>
                    <a:pt x="5436" y="2039"/>
                  </a:lnTo>
                  <a:lnTo>
                    <a:pt x="5535" y="2039"/>
                  </a:lnTo>
                  <a:lnTo>
                    <a:pt x="5604" y="1970"/>
                  </a:lnTo>
                  <a:lnTo>
                    <a:pt x="5677" y="2039"/>
                  </a:lnTo>
                  <a:lnTo>
                    <a:pt x="5777" y="2039"/>
                  </a:lnTo>
                  <a:lnTo>
                    <a:pt x="5777" y="2139"/>
                  </a:lnTo>
                  <a:lnTo>
                    <a:pt x="5846" y="2212"/>
                  </a:lnTo>
                  <a:close/>
                  <a:moveTo>
                    <a:pt x="5800" y="2131"/>
                  </a:moveTo>
                  <a:lnTo>
                    <a:pt x="5800" y="2039"/>
                  </a:lnTo>
                  <a:lnTo>
                    <a:pt x="5877" y="2119"/>
                  </a:lnTo>
                  <a:lnTo>
                    <a:pt x="5957" y="2039"/>
                  </a:lnTo>
                  <a:lnTo>
                    <a:pt x="5957" y="2131"/>
                  </a:lnTo>
                  <a:lnTo>
                    <a:pt x="5877" y="2212"/>
                  </a:lnTo>
                  <a:lnTo>
                    <a:pt x="5957" y="2288"/>
                  </a:lnTo>
                  <a:lnTo>
                    <a:pt x="5957" y="2380"/>
                  </a:lnTo>
                  <a:lnTo>
                    <a:pt x="5877" y="2300"/>
                  </a:lnTo>
                  <a:lnTo>
                    <a:pt x="5800" y="2380"/>
                  </a:lnTo>
                  <a:lnTo>
                    <a:pt x="5800" y="2288"/>
                  </a:lnTo>
                  <a:lnTo>
                    <a:pt x="5877" y="2212"/>
                  </a:lnTo>
                  <a:lnTo>
                    <a:pt x="5800" y="2131"/>
                  </a:lnTo>
                  <a:close/>
                  <a:moveTo>
                    <a:pt x="5413" y="2131"/>
                  </a:moveTo>
                  <a:lnTo>
                    <a:pt x="5332" y="2212"/>
                  </a:lnTo>
                  <a:lnTo>
                    <a:pt x="5413" y="2288"/>
                  </a:lnTo>
                  <a:lnTo>
                    <a:pt x="5413" y="2380"/>
                  </a:lnTo>
                  <a:lnTo>
                    <a:pt x="5332" y="2300"/>
                  </a:lnTo>
                  <a:lnTo>
                    <a:pt x="5255" y="2380"/>
                  </a:lnTo>
                  <a:lnTo>
                    <a:pt x="5255" y="2288"/>
                  </a:lnTo>
                  <a:lnTo>
                    <a:pt x="5332" y="2212"/>
                  </a:lnTo>
                  <a:lnTo>
                    <a:pt x="5255" y="2131"/>
                  </a:lnTo>
                  <a:lnTo>
                    <a:pt x="5255" y="2039"/>
                  </a:lnTo>
                  <a:lnTo>
                    <a:pt x="5332" y="2119"/>
                  </a:lnTo>
                  <a:lnTo>
                    <a:pt x="5413" y="2039"/>
                  </a:lnTo>
                  <a:lnTo>
                    <a:pt x="5413" y="2131"/>
                  </a:lnTo>
                  <a:close/>
                  <a:moveTo>
                    <a:pt x="4868" y="2131"/>
                  </a:moveTo>
                  <a:lnTo>
                    <a:pt x="4787" y="2212"/>
                  </a:lnTo>
                  <a:lnTo>
                    <a:pt x="4868" y="2288"/>
                  </a:lnTo>
                  <a:lnTo>
                    <a:pt x="4868" y="2380"/>
                  </a:lnTo>
                  <a:lnTo>
                    <a:pt x="4787" y="2300"/>
                  </a:lnTo>
                  <a:lnTo>
                    <a:pt x="4711" y="2380"/>
                  </a:lnTo>
                  <a:lnTo>
                    <a:pt x="4711" y="2288"/>
                  </a:lnTo>
                  <a:lnTo>
                    <a:pt x="4787" y="2212"/>
                  </a:lnTo>
                  <a:lnTo>
                    <a:pt x="4711" y="2131"/>
                  </a:lnTo>
                  <a:lnTo>
                    <a:pt x="4711" y="2039"/>
                  </a:lnTo>
                  <a:lnTo>
                    <a:pt x="4787" y="2119"/>
                  </a:lnTo>
                  <a:lnTo>
                    <a:pt x="4868" y="2039"/>
                  </a:lnTo>
                  <a:lnTo>
                    <a:pt x="4868" y="2131"/>
                  </a:lnTo>
                  <a:close/>
                  <a:moveTo>
                    <a:pt x="4323" y="2131"/>
                  </a:moveTo>
                  <a:lnTo>
                    <a:pt x="4246" y="2212"/>
                  </a:lnTo>
                  <a:lnTo>
                    <a:pt x="4323" y="2288"/>
                  </a:lnTo>
                  <a:lnTo>
                    <a:pt x="4323" y="2380"/>
                  </a:lnTo>
                  <a:lnTo>
                    <a:pt x="4246" y="2300"/>
                  </a:lnTo>
                  <a:lnTo>
                    <a:pt x="4166" y="2380"/>
                  </a:lnTo>
                  <a:lnTo>
                    <a:pt x="4166" y="2288"/>
                  </a:lnTo>
                  <a:lnTo>
                    <a:pt x="4246" y="2212"/>
                  </a:lnTo>
                  <a:lnTo>
                    <a:pt x="4166" y="2131"/>
                  </a:lnTo>
                  <a:lnTo>
                    <a:pt x="4166" y="2039"/>
                  </a:lnTo>
                  <a:lnTo>
                    <a:pt x="4246" y="2119"/>
                  </a:lnTo>
                  <a:lnTo>
                    <a:pt x="4323" y="2039"/>
                  </a:lnTo>
                  <a:lnTo>
                    <a:pt x="4323" y="2131"/>
                  </a:lnTo>
                  <a:close/>
                  <a:moveTo>
                    <a:pt x="3778" y="2131"/>
                  </a:moveTo>
                  <a:lnTo>
                    <a:pt x="3702" y="2212"/>
                  </a:lnTo>
                  <a:lnTo>
                    <a:pt x="3778" y="2288"/>
                  </a:lnTo>
                  <a:lnTo>
                    <a:pt x="3778" y="2380"/>
                  </a:lnTo>
                  <a:lnTo>
                    <a:pt x="3702" y="2300"/>
                  </a:lnTo>
                  <a:lnTo>
                    <a:pt x="3621" y="2380"/>
                  </a:lnTo>
                  <a:lnTo>
                    <a:pt x="3621" y="2288"/>
                  </a:lnTo>
                  <a:lnTo>
                    <a:pt x="3702" y="2212"/>
                  </a:lnTo>
                  <a:lnTo>
                    <a:pt x="3621" y="2131"/>
                  </a:lnTo>
                  <a:lnTo>
                    <a:pt x="3621" y="2039"/>
                  </a:lnTo>
                  <a:lnTo>
                    <a:pt x="3702" y="2119"/>
                  </a:lnTo>
                  <a:lnTo>
                    <a:pt x="3778" y="2039"/>
                  </a:lnTo>
                  <a:lnTo>
                    <a:pt x="3778" y="2131"/>
                  </a:lnTo>
                  <a:close/>
                  <a:moveTo>
                    <a:pt x="3234" y="2131"/>
                  </a:moveTo>
                  <a:lnTo>
                    <a:pt x="3157" y="2212"/>
                  </a:lnTo>
                  <a:lnTo>
                    <a:pt x="3234" y="2288"/>
                  </a:lnTo>
                  <a:lnTo>
                    <a:pt x="3234" y="2380"/>
                  </a:lnTo>
                  <a:lnTo>
                    <a:pt x="3157" y="2300"/>
                  </a:lnTo>
                  <a:lnTo>
                    <a:pt x="3076" y="2380"/>
                  </a:lnTo>
                  <a:lnTo>
                    <a:pt x="3076" y="2288"/>
                  </a:lnTo>
                  <a:lnTo>
                    <a:pt x="3157" y="2212"/>
                  </a:lnTo>
                  <a:lnTo>
                    <a:pt x="3076" y="2131"/>
                  </a:lnTo>
                  <a:lnTo>
                    <a:pt x="3076" y="2039"/>
                  </a:lnTo>
                  <a:lnTo>
                    <a:pt x="3157" y="2119"/>
                  </a:lnTo>
                  <a:lnTo>
                    <a:pt x="3234" y="2039"/>
                  </a:lnTo>
                  <a:lnTo>
                    <a:pt x="3234" y="2131"/>
                  </a:lnTo>
                  <a:close/>
                  <a:moveTo>
                    <a:pt x="2689" y="2131"/>
                  </a:moveTo>
                  <a:lnTo>
                    <a:pt x="2612" y="2212"/>
                  </a:lnTo>
                  <a:lnTo>
                    <a:pt x="2689" y="2288"/>
                  </a:lnTo>
                  <a:lnTo>
                    <a:pt x="2689" y="2380"/>
                  </a:lnTo>
                  <a:lnTo>
                    <a:pt x="2612" y="2300"/>
                  </a:lnTo>
                  <a:lnTo>
                    <a:pt x="2532" y="2380"/>
                  </a:lnTo>
                  <a:lnTo>
                    <a:pt x="2532" y="2288"/>
                  </a:lnTo>
                  <a:lnTo>
                    <a:pt x="2612" y="2212"/>
                  </a:lnTo>
                  <a:lnTo>
                    <a:pt x="2532" y="2131"/>
                  </a:lnTo>
                  <a:lnTo>
                    <a:pt x="2532" y="2039"/>
                  </a:lnTo>
                  <a:lnTo>
                    <a:pt x="2612" y="2119"/>
                  </a:lnTo>
                  <a:lnTo>
                    <a:pt x="2689" y="2039"/>
                  </a:lnTo>
                  <a:lnTo>
                    <a:pt x="2689" y="2131"/>
                  </a:lnTo>
                  <a:close/>
                  <a:moveTo>
                    <a:pt x="2144" y="2131"/>
                  </a:moveTo>
                  <a:lnTo>
                    <a:pt x="2068" y="2212"/>
                  </a:lnTo>
                  <a:lnTo>
                    <a:pt x="2144" y="2288"/>
                  </a:lnTo>
                  <a:lnTo>
                    <a:pt x="2144" y="2380"/>
                  </a:lnTo>
                  <a:lnTo>
                    <a:pt x="2068" y="2300"/>
                  </a:lnTo>
                  <a:lnTo>
                    <a:pt x="1987" y="2380"/>
                  </a:lnTo>
                  <a:lnTo>
                    <a:pt x="1987" y="2288"/>
                  </a:lnTo>
                  <a:lnTo>
                    <a:pt x="2068" y="2212"/>
                  </a:lnTo>
                  <a:lnTo>
                    <a:pt x="1987" y="2131"/>
                  </a:lnTo>
                  <a:lnTo>
                    <a:pt x="1987" y="2039"/>
                  </a:lnTo>
                  <a:lnTo>
                    <a:pt x="2068" y="2119"/>
                  </a:lnTo>
                  <a:lnTo>
                    <a:pt x="2144" y="2039"/>
                  </a:lnTo>
                  <a:lnTo>
                    <a:pt x="2144" y="2131"/>
                  </a:lnTo>
                  <a:close/>
                  <a:moveTo>
                    <a:pt x="1603" y="2131"/>
                  </a:moveTo>
                  <a:lnTo>
                    <a:pt x="1523" y="2212"/>
                  </a:lnTo>
                  <a:lnTo>
                    <a:pt x="1603" y="2288"/>
                  </a:lnTo>
                  <a:lnTo>
                    <a:pt x="1603" y="2380"/>
                  </a:lnTo>
                  <a:lnTo>
                    <a:pt x="1523" y="2300"/>
                  </a:lnTo>
                  <a:lnTo>
                    <a:pt x="1442" y="2380"/>
                  </a:lnTo>
                  <a:lnTo>
                    <a:pt x="1442" y="2288"/>
                  </a:lnTo>
                  <a:lnTo>
                    <a:pt x="1523" y="2212"/>
                  </a:lnTo>
                  <a:lnTo>
                    <a:pt x="1442" y="2131"/>
                  </a:lnTo>
                  <a:lnTo>
                    <a:pt x="1442" y="2039"/>
                  </a:lnTo>
                  <a:lnTo>
                    <a:pt x="1523" y="2119"/>
                  </a:lnTo>
                  <a:lnTo>
                    <a:pt x="1603" y="2039"/>
                  </a:lnTo>
                  <a:lnTo>
                    <a:pt x="1603" y="2131"/>
                  </a:lnTo>
                  <a:close/>
                  <a:moveTo>
                    <a:pt x="1715" y="2653"/>
                  </a:moveTo>
                  <a:lnTo>
                    <a:pt x="1795" y="2572"/>
                  </a:lnTo>
                  <a:lnTo>
                    <a:pt x="1715" y="2492"/>
                  </a:lnTo>
                  <a:lnTo>
                    <a:pt x="1715" y="2404"/>
                  </a:lnTo>
                  <a:lnTo>
                    <a:pt x="1795" y="2484"/>
                  </a:lnTo>
                  <a:lnTo>
                    <a:pt x="1872" y="2404"/>
                  </a:lnTo>
                  <a:lnTo>
                    <a:pt x="1872" y="2492"/>
                  </a:lnTo>
                  <a:lnTo>
                    <a:pt x="1795" y="2572"/>
                  </a:lnTo>
                  <a:lnTo>
                    <a:pt x="1872" y="2653"/>
                  </a:lnTo>
                  <a:lnTo>
                    <a:pt x="1872" y="2745"/>
                  </a:lnTo>
                  <a:lnTo>
                    <a:pt x="1795" y="2665"/>
                  </a:lnTo>
                  <a:lnTo>
                    <a:pt x="1715" y="2745"/>
                  </a:lnTo>
                  <a:lnTo>
                    <a:pt x="1715" y="2653"/>
                  </a:lnTo>
                  <a:close/>
                  <a:moveTo>
                    <a:pt x="2259" y="2653"/>
                  </a:moveTo>
                  <a:lnTo>
                    <a:pt x="2340" y="2572"/>
                  </a:lnTo>
                  <a:lnTo>
                    <a:pt x="2259" y="2492"/>
                  </a:lnTo>
                  <a:lnTo>
                    <a:pt x="2259" y="2404"/>
                  </a:lnTo>
                  <a:lnTo>
                    <a:pt x="2340" y="2484"/>
                  </a:lnTo>
                  <a:lnTo>
                    <a:pt x="2417" y="2404"/>
                  </a:lnTo>
                  <a:lnTo>
                    <a:pt x="2417" y="2492"/>
                  </a:lnTo>
                  <a:lnTo>
                    <a:pt x="2340" y="2572"/>
                  </a:lnTo>
                  <a:lnTo>
                    <a:pt x="2417" y="2653"/>
                  </a:lnTo>
                  <a:lnTo>
                    <a:pt x="2417" y="2745"/>
                  </a:lnTo>
                  <a:lnTo>
                    <a:pt x="2340" y="2665"/>
                  </a:lnTo>
                  <a:lnTo>
                    <a:pt x="2259" y="2745"/>
                  </a:lnTo>
                  <a:lnTo>
                    <a:pt x="2259" y="2653"/>
                  </a:lnTo>
                  <a:close/>
                  <a:moveTo>
                    <a:pt x="2804" y="2653"/>
                  </a:moveTo>
                  <a:lnTo>
                    <a:pt x="2885" y="2572"/>
                  </a:lnTo>
                  <a:lnTo>
                    <a:pt x="2804" y="2492"/>
                  </a:lnTo>
                  <a:lnTo>
                    <a:pt x="2804" y="2404"/>
                  </a:lnTo>
                  <a:lnTo>
                    <a:pt x="2885" y="2484"/>
                  </a:lnTo>
                  <a:lnTo>
                    <a:pt x="2961" y="2404"/>
                  </a:lnTo>
                  <a:lnTo>
                    <a:pt x="2961" y="2492"/>
                  </a:lnTo>
                  <a:lnTo>
                    <a:pt x="2885" y="2572"/>
                  </a:lnTo>
                  <a:lnTo>
                    <a:pt x="2961" y="2653"/>
                  </a:lnTo>
                  <a:lnTo>
                    <a:pt x="2961" y="2745"/>
                  </a:lnTo>
                  <a:lnTo>
                    <a:pt x="2885" y="2665"/>
                  </a:lnTo>
                  <a:lnTo>
                    <a:pt x="2804" y="2745"/>
                  </a:lnTo>
                  <a:lnTo>
                    <a:pt x="2804" y="2653"/>
                  </a:lnTo>
                  <a:close/>
                  <a:moveTo>
                    <a:pt x="3349" y="2653"/>
                  </a:moveTo>
                  <a:lnTo>
                    <a:pt x="3429" y="2572"/>
                  </a:lnTo>
                  <a:lnTo>
                    <a:pt x="3349" y="2492"/>
                  </a:lnTo>
                  <a:lnTo>
                    <a:pt x="3349" y="2404"/>
                  </a:lnTo>
                  <a:lnTo>
                    <a:pt x="3429" y="2484"/>
                  </a:lnTo>
                  <a:lnTo>
                    <a:pt x="3506" y="2404"/>
                  </a:lnTo>
                  <a:lnTo>
                    <a:pt x="3506" y="2492"/>
                  </a:lnTo>
                  <a:lnTo>
                    <a:pt x="3429" y="2572"/>
                  </a:lnTo>
                  <a:lnTo>
                    <a:pt x="3506" y="2653"/>
                  </a:lnTo>
                  <a:lnTo>
                    <a:pt x="3506" y="2745"/>
                  </a:lnTo>
                  <a:lnTo>
                    <a:pt x="3429" y="2665"/>
                  </a:lnTo>
                  <a:lnTo>
                    <a:pt x="3349" y="2745"/>
                  </a:lnTo>
                  <a:lnTo>
                    <a:pt x="3349" y="2653"/>
                  </a:lnTo>
                  <a:close/>
                  <a:moveTo>
                    <a:pt x="3894" y="2653"/>
                  </a:moveTo>
                  <a:lnTo>
                    <a:pt x="3974" y="2572"/>
                  </a:lnTo>
                  <a:lnTo>
                    <a:pt x="3894" y="2492"/>
                  </a:lnTo>
                  <a:lnTo>
                    <a:pt x="3894" y="2404"/>
                  </a:lnTo>
                  <a:lnTo>
                    <a:pt x="3974" y="2484"/>
                  </a:lnTo>
                  <a:lnTo>
                    <a:pt x="4051" y="2404"/>
                  </a:lnTo>
                  <a:lnTo>
                    <a:pt x="4051" y="2492"/>
                  </a:lnTo>
                  <a:lnTo>
                    <a:pt x="3974" y="2572"/>
                  </a:lnTo>
                  <a:lnTo>
                    <a:pt x="4051" y="2653"/>
                  </a:lnTo>
                  <a:lnTo>
                    <a:pt x="4051" y="2745"/>
                  </a:lnTo>
                  <a:lnTo>
                    <a:pt x="3974" y="2665"/>
                  </a:lnTo>
                  <a:lnTo>
                    <a:pt x="3894" y="2745"/>
                  </a:lnTo>
                  <a:lnTo>
                    <a:pt x="3894" y="2653"/>
                  </a:lnTo>
                  <a:close/>
                  <a:moveTo>
                    <a:pt x="4438" y="2653"/>
                  </a:moveTo>
                  <a:lnTo>
                    <a:pt x="4519" y="2572"/>
                  </a:lnTo>
                  <a:lnTo>
                    <a:pt x="4438" y="2492"/>
                  </a:lnTo>
                  <a:lnTo>
                    <a:pt x="4438" y="2404"/>
                  </a:lnTo>
                  <a:lnTo>
                    <a:pt x="4519" y="2484"/>
                  </a:lnTo>
                  <a:lnTo>
                    <a:pt x="4596" y="2404"/>
                  </a:lnTo>
                  <a:lnTo>
                    <a:pt x="4596" y="2492"/>
                  </a:lnTo>
                  <a:lnTo>
                    <a:pt x="4519" y="2572"/>
                  </a:lnTo>
                  <a:lnTo>
                    <a:pt x="4596" y="2653"/>
                  </a:lnTo>
                  <a:lnTo>
                    <a:pt x="4596" y="2745"/>
                  </a:lnTo>
                  <a:lnTo>
                    <a:pt x="4519" y="2665"/>
                  </a:lnTo>
                  <a:lnTo>
                    <a:pt x="4438" y="2745"/>
                  </a:lnTo>
                  <a:lnTo>
                    <a:pt x="4438" y="2653"/>
                  </a:lnTo>
                  <a:close/>
                  <a:moveTo>
                    <a:pt x="4983" y="2653"/>
                  </a:moveTo>
                  <a:lnTo>
                    <a:pt x="5060" y="2572"/>
                  </a:lnTo>
                  <a:lnTo>
                    <a:pt x="4983" y="2492"/>
                  </a:lnTo>
                  <a:lnTo>
                    <a:pt x="4983" y="2404"/>
                  </a:lnTo>
                  <a:lnTo>
                    <a:pt x="5060" y="2484"/>
                  </a:lnTo>
                  <a:lnTo>
                    <a:pt x="5140" y="2404"/>
                  </a:lnTo>
                  <a:lnTo>
                    <a:pt x="5140" y="2492"/>
                  </a:lnTo>
                  <a:lnTo>
                    <a:pt x="5060" y="2572"/>
                  </a:lnTo>
                  <a:lnTo>
                    <a:pt x="5140" y="2653"/>
                  </a:lnTo>
                  <a:lnTo>
                    <a:pt x="5140" y="2745"/>
                  </a:lnTo>
                  <a:lnTo>
                    <a:pt x="5060" y="2665"/>
                  </a:lnTo>
                  <a:lnTo>
                    <a:pt x="4983" y="2745"/>
                  </a:lnTo>
                  <a:lnTo>
                    <a:pt x="4983" y="2653"/>
                  </a:lnTo>
                  <a:close/>
                  <a:moveTo>
                    <a:pt x="5528" y="2653"/>
                  </a:moveTo>
                  <a:lnTo>
                    <a:pt x="5604" y="2572"/>
                  </a:lnTo>
                  <a:lnTo>
                    <a:pt x="5528" y="2492"/>
                  </a:lnTo>
                  <a:lnTo>
                    <a:pt x="5528" y="2404"/>
                  </a:lnTo>
                  <a:lnTo>
                    <a:pt x="5604" y="2484"/>
                  </a:lnTo>
                  <a:lnTo>
                    <a:pt x="5685" y="2404"/>
                  </a:lnTo>
                  <a:lnTo>
                    <a:pt x="5685" y="2492"/>
                  </a:lnTo>
                  <a:lnTo>
                    <a:pt x="5604" y="2572"/>
                  </a:lnTo>
                  <a:lnTo>
                    <a:pt x="5685" y="2653"/>
                  </a:lnTo>
                  <a:lnTo>
                    <a:pt x="5685" y="2745"/>
                  </a:lnTo>
                  <a:lnTo>
                    <a:pt x="5604" y="2665"/>
                  </a:lnTo>
                  <a:lnTo>
                    <a:pt x="5528" y="2745"/>
                  </a:lnTo>
                  <a:lnTo>
                    <a:pt x="5528" y="2653"/>
                  </a:lnTo>
                  <a:close/>
                  <a:moveTo>
                    <a:pt x="6072" y="2653"/>
                  </a:moveTo>
                  <a:lnTo>
                    <a:pt x="6149" y="2572"/>
                  </a:lnTo>
                  <a:lnTo>
                    <a:pt x="6072" y="2492"/>
                  </a:lnTo>
                  <a:lnTo>
                    <a:pt x="6072" y="2404"/>
                  </a:lnTo>
                  <a:lnTo>
                    <a:pt x="6149" y="2484"/>
                  </a:lnTo>
                  <a:lnTo>
                    <a:pt x="6230" y="2404"/>
                  </a:lnTo>
                  <a:lnTo>
                    <a:pt x="6230" y="2492"/>
                  </a:lnTo>
                  <a:lnTo>
                    <a:pt x="6149" y="2572"/>
                  </a:lnTo>
                  <a:lnTo>
                    <a:pt x="6230" y="2653"/>
                  </a:lnTo>
                  <a:lnTo>
                    <a:pt x="6230" y="2745"/>
                  </a:lnTo>
                  <a:lnTo>
                    <a:pt x="6149" y="2665"/>
                  </a:lnTo>
                  <a:lnTo>
                    <a:pt x="6072" y="2745"/>
                  </a:lnTo>
                  <a:lnTo>
                    <a:pt x="6072" y="2653"/>
                  </a:lnTo>
                  <a:close/>
                  <a:moveTo>
                    <a:pt x="6230" y="2016"/>
                  </a:moveTo>
                  <a:lnTo>
                    <a:pt x="6149" y="1939"/>
                  </a:lnTo>
                  <a:lnTo>
                    <a:pt x="6072" y="2016"/>
                  </a:lnTo>
                  <a:lnTo>
                    <a:pt x="6072" y="1927"/>
                  </a:lnTo>
                  <a:lnTo>
                    <a:pt x="6149" y="1847"/>
                  </a:lnTo>
                  <a:lnTo>
                    <a:pt x="6072" y="1766"/>
                  </a:lnTo>
                  <a:lnTo>
                    <a:pt x="6072" y="1674"/>
                  </a:lnTo>
                  <a:lnTo>
                    <a:pt x="6149" y="1755"/>
                  </a:lnTo>
                  <a:lnTo>
                    <a:pt x="6230" y="1674"/>
                  </a:lnTo>
                  <a:lnTo>
                    <a:pt x="6230" y="1766"/>
                  </a:lnTo>
                  <a:lnTo>
                    <a:pt x="6149" y="1847"/>
                  </a:lnTo>
                  <a:lnTo>
                    <a:pt x="6230" y="1927"/>
                  </a:lnTo>
                  <a:lnTo>
                    <a:pt x="6230" y="2016"/>
                  </a:lnTo>
                  <a:close/>
                  <a:moveTo>
                    <a:pt x="5685" y="1766"/>
                  </a:moveTo>
                  <a:lnTo>
                    <a:pt x="5604" y="1847"/>
                  </a:lnTo>
                  <a:lnTo>
                    <a:pt x="5685" y="1927"/>
                  </a:lnTo>
                  <a:lnTo>
                    <a:pt x="5685" y="2016"/>
                  </a:lnTo>
                  <a:lnTo>
                    <a:pt x="5604" y="1939"/>
                  </a:lnTo>
                  <a:lnTo>
                    <a:pt x="5528" y="2016"/>
                  </a:lnTo>
                  <a:lnTo>
                    <a:pt x="5528" y="1927"/>
                  </a:lnTo>
                  <a:lnTo>
                    <a:pt x="5604" y="1847"/>
                  </a:lnTo>
                  <a:lnTo>
                    <a:pt x="5528" y="1766"/>
                  </a:lnTo>
                  <a:lnTo>
                    <a:pt x="5528" y="1674"/>
                  </a:lnTo>
                  <a:lnTo>
                    <a:pt x="5604" y="1755"/>
                  </a:lnTo>
                  <a:lnTo>
                    <a:pt x="5685" y="1674"/>
                  </a:lnTo>
                  <a:lnTo>
                    <a:pt x="5685" y="1766"/>
                  </a:lnTo>
                  <a:close/>
                  <a:moveTo>
                    <a:pt x="5140" y="1766"/>
                  </a:moveTo>
                  <a:lnTo>
                    <a:pt x="5060" y="1847"/>
                  </a:lnTo>
                  <a:lnTo>
                    <a:pt x="5140" y="1927"/>
                  </a:lnTo>
                  <a:lnTo>
                    <a:pt x="5140" y="2016"/>
                  </a:lnTo>
                  <a:lnTo>
                    <a:pt x="5060" y="1939"/>
                  </a:lnTo>
                  <a:lnTo>
                    <a:pt x="4983" y="2016"/>
                  </a:lnTo>
                  <a:lnTo>
                    <a:pt x="4983" y="1927"/>
                  </a:lnTo>
                  <a:lnTo>
                    <a:pt x="5060" y="1847"/>
                  </a:lnTo>
                  <a:lnTo>
                    <a:pt x="4983" y="1766"/>
                  </a:lnTo>
                  <a:lnTo>
                    <a:pt x="4983" y="1674"/>
                  </a:lnTo>
                  <a:lnTo>
                    <a:pt x="5060" y="1755"/>
                  </a:lnTo>
                  <a:lnTo>
                    <a:pt x="5140" y="1674"/>
                  </a:lnTo>
                  <a:lnTo>
                    <a:pt x="5140" y="1766"/>
                  </a:lnTo>
                  <a:close/>
                  <a:moveTo>
                    <a:pt x="4596" y="1766"/>
                  </a:moveTo>
                  <a:lnTo>
                    <a:pt x="4519" y="1847"/>
                  </a:lnTo>
                  <a:lnTo>
                    <a:pt x="4596" y="1927"/>
                  </a:lnTo>
                  <a:lnTo>
                    <a:pt x="4596" y="2016"/>
                  </a:lnTo>
                  <a:lnTo>
                    <a:pt x="4519" y="1939"/>
                  </a:lnTo>
                  <a:lnTo>
                    <a:pt x="4438" y="2016"/>
                  </a:lnTo>
                  <a:lnTo>
                    <a:pt x="4438" y="1927"/>
                  </a:lnTo>
                  <a:lnTo>
                    <a:pt x="4519" y="1847"/>
                  </a:lnTo>
                  <a:lnTo>
                    <a:pt x="4438" y="1766"/>
                  </a:lnTo>
                  <a:lnTo>
                    <a:pt x="4438" y="1674"/>
                  </a:lnTo>
                  <a:lnTo>
                    <a:pt x="4519" y="1755"/>
                  </a:lnTo>
                  <a:lnTo>
                    <a:pt x="4596" y="1674"/>
                  </a:lnTo>
                  <a:lnTo>
                    <a:pt x="4596" y="1766"/>
                  </a:lnTo>
                  <a:close/>
                  <a:moveTo>
                    <a:pt x="4051" y="1766"/>
                  </a:moveTo>
                  <a:lnTo>
                    <a:pt x="3974" y="1847"/>
                  </a:lnTo>
                  <a:lnTo>
                    <a:pt x="4051" y="1927"/>
                  </a:lnTo>
                  <a:lnTo>
                    <a:pt x="4051" y="2016"/>
                  </a:lnTo>
                  <a:lnTo>
                    <a:pt x="3974" y="1939"/>
                  </a:lnTo>
                  <a:lnTo>
                    <a:pt x="3894" y="2016"/>
                  </a:lnTo>
                  <a:lnTo>
                    <a:pt x="3894" y="1927"/>
                  </a:lnTo>
                  <a:lnTo>
                    <a:pt x="3974" y="1847"/>
                  </a:lnTo>
                  <a:lnTo>
                    <a:pt x="3894" y="1766"/>
                  </a:lnTo>
                  <a:lnTo>
                    <a:pt x="3894" y="1674"/>
                  </a:lnTo>
                  <a:lnTo>
                    <a:pt x="3974" y="1755"/>
                  </a:lnTo>
                  <a:lnTo>
                    <a:pt x="4051" y="1674"/>
                  </a:lnTo>
                  <a:lnTo>
                    <a:pt x="4051" y="1766"/>
                  </a:lnTo>
                  <a:close/>
                  <a:moveTo>
                    <a:pt x="3506" y="1766"/>
                  </a:moveTo>
                  <a:lnTo>
                    <a:pt x="3429" y="1847"/>
                  </a:lnTo>
                  <a:lnTo>
                    <a:pt x="3506" y="1927"/>
                  </a:lnTo>
                  <a:lnTo>
                    <a:pt x="3506" y="2016"/>
                  </a:lnTo>
                  <a:lnTo>
                    <a:pt x="3429" y="1939"/>
                  </a:lnTo>
                  <a:lnTo>
                    <a:pt x="3349" y="2016"/>
                  </a:lnTo>
                  <a:lnTo>
                    <a:pt x="3349" y="1927"/>
                  </a:lnTo>
                  <a:lnTo>
                    <a:pt x="3429" y="1847"/>
                  </a:lnTo>
                  <a:lnTo>
                    <a:pt x="3349" y="1766"/>
                  </a:lnTo>
                  <a:lnTo>
                    <a:pt x="3349" y="1674"/>
                  </a:lnTo>
                  <a:lnTo>
                    <a:pt x="3429" y="1755"/>
                  </a:lnTo>
                  <a:lnTo>
                    <a:pt x="3506" y="1674"/>
                  </a:lnTo>
                  <a:lnTo>
                    <a:pt x="3506" y="1766"/>
                  </a:lnTo>
                  <a:close/>
                  <a:moveTo>
                    <a:pt x="2961" y="1766"/>
                  </a:moveTo>
                  <a:lnTo>
                    <a:pt x="2885" y="1847"/>
                  </a:lnTo>
                  <a:lnTo>
                    <a:pt x="2961" y="1927"/>
                  </a:lnTo>
                  <a:lnTo>
                    <a:pt x="2961" y="2016"/>
                  </a:lnTo>
                  <a:lnTo>
                    <a:pt x="2885" y="1939"/>
                  </a:lnTo>
                  <a:lnTo>
                    <a:pt x="2804" y="2016"/>
                  </a:lnTo>
                  <a:lnTo>
                    <a:pt x="2804" y="1927"/>
                  </a:lnTo>
                  <a:lnTo>
                    <a:pt x="2885" y="1847"/>
                  </a:lnTo>
                  <a:lnTo>
                    <a:pt x="2804" y="1766"/>
                  </a:lnTo>
                  <a:lnTo>
                    <a:pt x="2804" y="1674"/>
                  </a:lnTo>
                  <a:lnTo>
                    <a:pt x="2885" y="1755"/>
                  </a:lnTo>
                  <a:lnTo>
                    <a:pt x="2961" y="1674"/>
                  </a:lnTo>
                  <a:lnTo>
                    <a:pt x="2961" y="1766"/>
                  </a:lnTo>
                  <a:close/>
                  <a:moveTo>
                    <a:pt x="2417" y="1766"/>
                  </a:moveTo>
                  <a:lnTo>
                    <a:pt x="2340" y="1847"/>
                  </a:lnTo>
                  <a:lnTo>
                    <a:pt x="2417" y="1927"/>
                  </a:lnTo>
                  <a:lnTo>
                    <a:pt x="2417" y="2016"/>
                  </a:lnTo>
                  <a:lnTo>
                    <a:pt x="2340" y="1939"/>
                  </a:lnTo>
                  <a:lnTo>
                    <a:pt x="2259" y="2016"/>
                  </a:lnTo>
                  <a:lnTo>
                    <a:pt x="2259" y="1927"/>
                  </a:lnTo>
                  <a:lnTo>
                    <a:pt x="2340" y="1847"/>
                  </a:lnTo>
                  <a:lnTo>
                    <a:pt x="2259" y="1766"/>
                  </a:lnTo>
                  <a:lnTo>
                    <a:pt x="2259" y="1674"/>
                  </a:lnTo>
                  <a:lnTo>
                    <a:pt x="2340" y="1755"/>
                  </a:lnTo>
                  <a:lnTo>
                    <a:pt x="2417" y="1674"/>
                  </a:lnTo>
                  <a:lnTo>
                    <a:pt x="2417" y="1766"/>
                  </a:lnTo>
                  <a:close/>
                  <a:moveTo>
                    <a:pt x="1872" y="1766"/>
                  </a:moveTo>
                  <a:lnTo>
                    <a:pt x="1795" y="1847"/>
                  </a:lnTo>
                  <a:lnTo>
                    <a:pt x="1872" y="1927"/>
                  </a:lnTo>
                  <a:lnTo>
                    <a:pt x="1872" y="2016"/>
                  </a:lnTo>
                  <a:lnTo>
                    <a:pt x="1795" y="1939"/>
                  </a:lnTo>
                  <a:lnTo>
                    <a:pt x="1715" y="2016"/>
                  </a:lnTo>
                  <a:lnTo>
                    <a:pt x="1715" y="1927"/>
                  </a:lnTo>
                  <a:lnTo>
                    <a:pt x="1795" y="1847"/>
                  </a:lnTo>
                  <a:lnTo>
                    <a:pt x="1715" y="1766"/>
                  </a:lnTo>
                  <a:lnTo>
                    <a:pt x="1715" y="1674"/>
                  </a:lnTo>
                  <a:lnTo>
                    <a:pt x="1795" y="1755"/>
                  </a:lnTo>
                  <a:lnTo>
                    <a:pt x="1872" y="1674"/>
                  </a:lnTo>
                  <a:lnTo>
                    <a:pt x="1872" y="1766"/>
                  </a:lnTo>
                  <a:close/>
                  <a:moveTo>
                    <a:pt x="1331" y="1766"/>
                  </a:moveTo>
                  <a:lnTo>
                    <a:pt x="1251" y="1847"/>
                  </a:lnTo>
                  <a:lnTo>
                    <a:pt x="1331" y="1927"/>
                  </a:lnTo>
                  <a:lnTo>
                    <a:pt x="1331" y="2016"/>
                  </a:lnTo>
                  <a:lnTo>
                    <a:pt x="1251" y="1939"/>
                  </a:lnTo>
                  <a:lnTo>
                    <a:pt x="1170" y="2016"/>
                  </a:lnTo>
                  <a:lnTo>
                    <a:pt x="1170" y="1927"/>
                  </a:lnTo>
                  <a:lnTo>
                    <a:pt x="1251" y="1847"/>
                  </a:lnTo>
                  <a:lnTo>
                    <a:pt x="1170" y="1766"/>
                  </a:lnTo>
                  <a:lnTo>
                    <a:pt x="1170" y="1674"/>
                  </a:lnTo>
                  <a:lnTo>
                    <a:pt x="1251" y="1755"/>
                  </a:lnTo>
                  <a:lnTo>
                    <a:pt x="1331" y="1674"/>
                  </a:lnTo>
                  <a:lnTo>
                    <a:pt x="1331" y="1766"/>
                  </a:lnTo>
                  <a:close/>
                  <a:moveTo>
                    <a:pt x="1170" y="2404"/>
                  </a:moveTo>
                  <a:lnTo>
                    <a:pt x="1251" y="2484"/>
                  </a:lnTo>
                  <a:lnTo>
                    <a:pt x="1331" y="2404"/>
                  </a:lnTo>
                  <a:lnTo>
                    <a:pt x="1331" y="2492"/>
                  </a:lnTo>
                  <a:lnTo>
                    <a:pt x="1251" y="2572"/>
                  </a:lnTo>
                  <a:lnTo>
                    <a:pt x="1331" y="2653"/>
                  </a:lnTo>
                  <a:lnTo>
                    <a:pt x="1331" y="2745"/>
                  </a:lnTo>
                  <a:lnTo>
                    <a:pt x="1251" y="2665"/>
                  </a:lnTo>
                  <a:lnTo>
                    <a:pt x="1170" y="2745"/>
                  </a:lnTo>
                  <a:lnTo>
                    <a:pt x="1170" y="2653"/>
                  </a:lnTo>
                  <a:lnTo>
                    <a:pt x="1251" y="2572"/>
                  </a:lnTo>
                  <a:lnTo>
                    <a:pt x="1170" y="2492"/>
                  </a:lnTo>
                  <a:lnTo>
                    <a:pt x="1170" y="2404"/>
                  </a:lnTo>
                  <a:close/>
                  <a:moveTo>
                    <a:pt x="1442" y="3018"/>
                  </a:moveTo>
                  <a:lnTo>
                    <a:pt x="1523" y="2937"/>
                  </a:lnTo>
                  <a:lnTo>
                    <a:pt x="1442" y="2857"/>
                  </a:lnTo>
                  <a:lnTo>
                    <a:pt x="1442" y="2764"/>
                  </a:lnTo>
                  <a:lnTo>
                    <a:pt x="1523" y="2845"/>
                  </a:lnTo>
                  <a:lnTo>
                    <a:pt x="1603" y="2764"/>
                  </a:lnTo>
                  <a:lnTo>
                    <a:pt x="1603" y="2857"/>
                  </a:lnTo>
                  <a:lnTo>
                    <a:pt x="1523" y="2937"/>
                  </a:lnTo>
                  <a:lnTo>
                    <a:pt x="1603" y="3018"/>
                  </a:lnTo>
                  <a:lnTo>
                    <a:pt x="1603" y="3110"/>
                  </a:lnTo>
                  <a:lnTo>
                    <a:pt x="1523" y="3029"/>
                  </a:lnTo>
                  <a:lnTo>
                    <a:pt x="1442" y="3110"/>
                  </a:lnTo>
                  <a:lnTo>
                    <a:pt x="1442" y="3018"/>
                  </a:lnTo>
                  <a:close/>
                  <a:moveTo>
                    <a:pt x="1987" y="3018"/>
                  </a:moveTo>
                  <a:lnTo>
                    <a:pt x="2068" y="2937"/>
                  </a:lnTo>
                  <a:lnTo>
                    <a:pt x="1987" y="2857"/>
                  </a:lnTo>
                  <a:lnTo>
                    <a:pt x="1987" y="2764"/>
                  </a:lnTo>
                  <a:lnTo>
                    <a:pt x="2068" y="2845"/>
                  </a:lnTo>
                  <a:lnTo>
                    <a:pt x="2144" y="2764"/>
                  </a:lnTo>
                  <a:lnTo>
                    <a:pt x="2144" y="2857"/>
                  </a:lnTo>
                  <a:lnTo>
                    <a:pt x="2068" y="2937"/>
                  </a:lnTo>
                  <a:lnTo>
                    <a:pt x="2144" y="3018"/>
                  </a:lnTo>
                  <a:lnTo>
                    <a:pt x="2144" y="3110"/>
                  </a:lnTo>
                  <a:lnTo>
                    <a:pt x="2068" y="3029"/>
                  </a:lnTo>
                  <a:lnTo>
                    <a:pt x="1987" y="3110"/>
                  </a:lnTo>
                  <a:lnTo>
                    <a:pt x="1987" y="3018"/>
                  </a:lnTo>
                  <a:close/>
                  <a:moveTo>
                    <a:pt x="2532" y="3018"/>
                  </a:moveTo>
                  <a:lnTo>
                    <a:pt x="2612" y="2937"/>
                  </a:lnTo>
                  <a:lnTo>
                    <a:pt x="2532" y="2857"/>
                  </a:lnTo>
                  <a:lnTo>
                    <a:pt x="2532" y="2764"/>
                  </a:lnTo>
                  <a:lnTo>
                    <a:pt x="2612" y="2845"/>
                  </a:lnTo>
                  <a:lnTo>
                    <a:pt x="2689" y="2764"/>
                  </a:lnTo>
                  <a:lnTo>
                    <a:pt x="2689" y="2857"/>
                  </a:lnTo>
                  <a:lnTo>
                    <a:pt x="2612" y="2937"/>
                  </a:lnTo>
                  <a:lnTo>
                    <a:pt x="2689" y="3018"/>
                  </a:lnTo>
                  <a:lnTo>
                    <a:pt x="2689" y="3110"/>
                  </a:lnTo>
                  <a:lnTo>
                    <a:pt x="2612" y="3029"/>
                  </a:lnTo>
                  <a:lnTo>
                    <a:pt x="2532" y="3110"/>
                  </a:lnTo>
                  <a:lnTo>
                    <a:pt x="2532" y="3018"/>
                  </a:lnTo>
                  <a:close/>
                  <a:moveTo>
                    <a:pt x="3076" y="3018"/>
                  </a:moveTo>
                  <a:lnTo>
                    <a:pt x="3157" y="2937"/>
                  </a:lnTo>
                  <a:lnTo>
                    <a:pt x="3076" y="2857"/>
                  </a:lnTo>
                  <a:lnTo>
                    <a:pt x="3076" y="2764"/>
                  </a:lnTo>
                  <a:lnTo>
                    <a:pt x="3157" y="2845"/>
                  </a:lnTo>
                  <a:lnTo>
                    <a:pt x="3234" y="2764"/>
                  </a:lnTo>
                  <a:lnTo>
                    <a:pt x="3234" y="2857"/>
                  </a:lnTo>
                  <a:lnTo>
                    <a:pt x="3157" y="2937"/>
                  </a:lnTo>
                  <a:lnTo>
                    <a:pt x="3234" y="3018"/>
                  </a:lnTo>
                  <a:lnTo>
                    <a:pt x="3234" y="3110"/>
                  </a:lnTo>
                  <a:lnTo>
                    <a:pt x="3157" y="3029"/>
                  </a:lnTo>
                  <a:lnTo>
                    <a:pt x="3076" y="3110"/>
                  </a:lnTo>
                  <a:lnTo>
                    <a:pt x="3076" y="3018"/>
                  </a:lnTo>
                  <a:close/>
                  <a:moveTo>
                    <a:pt x="3621" y="3018"/>
                  </a:moveTo>
                  <a:lnTo>
                    <a:pt x="3702" y="2937"/>
                  </a:lnTo>
                  <a:lnTo>
                    <a:pt x="3621" y="2857"/>
                  </a:lnTo>
                  <a:lnTo>
                    <a:pt x="3621" y="2764"/>
                  </a:lnTo>
                  <a:lnTo>
                    <a:pt x="3702" y="2845"/>
                  </a:lnTo>
                  <a:lnTo>
                    <a:pt x="3778" y="2764"/>
                  </a:lnTo>
                  <a:lnTo>
                    <a:pt x="3778" y="2857"/>
                  </a:lnTo>
                  <a:lnTo>
                    <a:pt x="3702" y="2937"/>
                  </a:lnTo>
                  <a:lnTo>
                    <a:pt x="3778" y="3018"/>
                  </a:lnTo>
                  <a:lnTo>
                    <a:pt x="3778" y="3110"/>
                  </a:lnTo>
                  <a:lnTo>
                    <a:pt x="3702" y="3029"/>
                  </a:lnTo>
                  <a:lnTo>
                    <a:pt x="3621" y="3110"/>
                  </a:lnTo>
                  <a:lnTo>
                    <a:pt x="3621" y="3018"/>
                  </a:lnTo>
                  <a:close/>
                  <a:moveTo>
                    <a:pt x="4166" y="3018"/>
                  </a:moveTo>
                  <a:lnTo>
                    <a:pt x="4246" y="2937"/>
                  </a:lnTo>
                  <a:lnTo>
                    <a:pt x="4166" y="2857"/>
                  </a:lnTo>
                  <a:lnTo>
                    <a:pt x="4166" y="2764"/>
                  </a:lnTo>
                  <a:lnTo>
                    <a:pt x="4246" y="2845"/>
                  </a:lnTo>
                  <a:lnTo>
                    <a:pt x="4323" y="2764"/>
                  </a:lnTo>
                  <a:lnTo>
                    <a:pt x="4323" y="2857"/>
                  </a:lnTo>
                  <a:lnTo>
                    <a:pt x="4246" y="2937"/>
                  </a:lnTo>
                  <a:lnTo>
                    <a:pt x="4323" y="3018"/>
                  </a:lnTo>
                  <a:lnTo>
                    <a:pt x="4323" y="3110"/>
                  </a:lnTo>
                  <a:lnTo>
                    <a:pt x="4246" y="3029"/>
                  </a:lnTo>
                  <a:lnTo>
                    <a:pt x="4166" y="3110"/>
                  </a:lnTo>
                  <a:lnTo>
                    <a:pt x="4166" y="3018"/>
                  </a:lnTo>
                  <a:close/>
                  <a:moveTo>
                    <a:pt x="4711" y="3018"/>
                  </a:moveTo>
                  <a:lnTo>
                    <a:pt x="4787" y="2937"/>
                  </a:lnTo>
                  <a:lnTo>
                    <a:pt x="4711" y="2857"/>
                  </a:lnTo>
                  <a:lnTo>
                    <a:pt x="4711" y="2764"/>
                  </a:lnTo>
                  <a:lnTo>
                    <a:pt x="4787" y="2845"/>
                  </a:lnTo>
                  <a:lnTo>
                    <a:pt x="4868" y="2764"/>
                  </a:lnTo>
                  <a:lnTo>
                    <a:pt x="4868" y="2857"/>
                  </a:lnTo>
                  <a:lnTo>
                    <a:pt x="4787" y="2937"/>
                  </a:lnTo>
                  <a:lnTo>
                    <a:pt x="4868" y="3018"/>
                  </a:lnTo>
                  <a:lnTo>
                    <a:pt x="4868" y="3110"/>
                  </a:lnTo>
                  <a:lnTo>
                    <a:pt x="4787" y="3029"/>
                  </a:lnTo>
                  <a:lnTo>
                    <a:pt x="4711" y="3110"/>
                  </a:lnTo>
                  <a:lnTo>
                    <a:pt x="4711" y="3018"/>
                  </a:lnTo>
                  <a:close/>
                  <a:moveTo>
                    <a:pt x="5255" y="3018"/>
                  </a:moveTo>
                  <a:lnTo>
                    <a:pt x="5332" y="2937"/>
                  </a:lnTo>
                  <a:lnTo>
                    <a:pt x="5255" y="2857"/>
                  </a:lnTo>
                  <a:lnTo>
                    <a:pt x="5255" y="2764"/>
                  </a:lnTo>
                  <a:lnTo>
                    <a:pt x="5332" y="2845"/>
                  </a:lnTo>
                  <a:lnTo>
                    <a:pt x="5413" y="2764"/>
                  </a:lnTo>
                  <a:lnTo>
                    <a:pt x="5413" y="2857"/>
                  </a:lnTo>
                  <a:lnTo>
                    <a:pt x="5332" y="2937"/>
                  </a:lnTo>
                  <a:lnTo>
                    <a:pt x="5413" y="3018"/>
                  </a:lnTo>
                  <a:lnTo>
                    <a:pt x="5413" y="3110"/>
                  </a:lnTo>
                  <a:lnTo>
                    <a:pt x="5332" y="3029"/>
                  </a:lnTo>
                  <a:lnTo>
                    <a:pt x="5255" y="3110"/>
                  </a:lnTo>
                  <a:lnTo>
                    <a:pt x="5255" y="3018"/>
                  </a:lnTo>
                  <a:close/>
                  <a:moveTo>
                    <a:pt x="5800" y="3018"/>
                  </a:moveTo>
                  <a:lnTo>
                    <a:pt x="5877" y="2937"/>
                  </a:lnTo>
                  <a:lnTo>
                    <a:pt x="5800" y="2857"/>
                  </a:lnTo>
                  <a:lnTo>
                    <a:pt x="5800" y="2764"/>
                  </a:lnTo>
                  <a:lnTo>
                    <a:pt x="5877" y="2845"/>
                  </a:lnTo>
                  <a:lnTo>
                    <a:pt x="5957" y="2764"/>
                  </a:lnTo>
                  <a:lnTo>
                    <a:pt x="5957" y="2857"/>
                  </a:lnTo>
                  <a:lnTo>
                    <a:pt x="5877" y="2937"/>
                  </a:lnTo>
                  <a:lnTo>
                    <a:pt x="5957" y="3018"/>
                  </a:lnTo>
                  <a:lnTo>
                    <a:pt x="5957" y="3110"/>
                  </a:lnTo>
                  <a:lnTo>
                    <a:pt x="5877" y="3029"/>
                  </a:lnTo>
                  <a:lnTo>
                    <a:pt x="5800" y="3110"/>
                  </a:lnTo>
                  <a:lnTo>
                    <a:pt x="5800" y="3018"/>
                  </a:lnTo>
                  <a:close/>
                  <a:moveTo>
                    <a:pt x="6345" y="3018"/>
                  </a:moveTo>
                  <a:lnTo>
                    <a:pt x="6422" y="2937"/>
                  </a:lnTo>
                  <a:lnTo>
                    <a:pt x="6345" y="2857"/>
                  </a:lnTo>
                  <a:lnTo>
                    <a:pt x="6345" y="2764"/>
                  </a:lnTo>
                  <a:lnTo>
                    <a:pt x="6422" y="2845"/>
                  </a:lnTo>
                  <a:lnTo>
                    <a:pt x="6502" y="2764"/>
                  </a:lnTo>
                  <a:lnTo>
                    <a:pt x="6502" y="2857"/>
                  </a:lnTo>
                  <a:lnTo>
                    <a:pt x="6422" y="2937"/>
                  </a:lnTo>
                  <a:lnTo>
                    <a:pt x="6502" y="3018"/>
                  </a:lnTo>
                  <a:lnTo>
                    <a:pt x="6502" y="3110"/>
                  </a:lnTo>
                  <a:lnTo>
                    <a:pt x="6422" y="3029"/>
                  </a:lnTo>
                  <a:lnTo>
                    <a:pt x="6345" y="3110"/>
                  </a:lnTo>
                  <a:lnTo>
                    <a:pt x="6345" y="3018"/>
                  </a:lnTo>
                  <a:close/>
                  <a:moveTo>
                    <a:pt x="6502" y="2380"/>
                  </a:moveTo>
                  <a:lnTo>
                    <a:pt x="6422" y="2300"/>
                  </a:lnTo>
                  <a:lnTo>
                    <a:pt x="6345" y="2380"/>
                  </a:lnTo>
                  <a:lnTo>
                    <a:pt x="6345" y="2288"/>
                  </a:lnTo>
                  <a:lnTo>
                    <a:pt x="6422" y="2212"/>
                  </a:lnTo>
                  <a:lnTo>
                    <a:pt x="6345" y="2131"/>
                  </a:lnTo>
                  <a:lnTo>
                    <a:pt x="6345" y="2039"/>
                  </a:lnTo>
                  <a:lnTo>
                    <a:pt x="6422" y="2119"/>
                  </a:lnTo>
                  <a:lnTo>
                    <a:pt x="6502" y="2039"/>
                  </a:lnTo>
                  <a:lnTo>
                    <a:pt x="6502" y="2131"/>
                  </a:lnTo>
                  <a:lnTo>
                    <a:pt x="6422" y="2212"/>
                  </a:lnTo>
                  <a:lnTo>
                    <a:pt x="6502" y="2288"/>
                  </a:lnTo>
                  <a:lnTo>
                    <a:pt x="6502" y="2380"/>
                  </a:lnTo>
                  <a:close/>
                  <a:moveTo>
                    <a:pt x="6502" y="1655"/>
                  </a:moveTo>
                  <a:lnTo>
                    <a:pt x="6422" y="1574"/>
                  </a:lnTo>
                  <a:lnTo>
                    <a:pt x="6345" y="1655"/>
                  </a:lnTo>
                  <a:lnTo>
                    <a:pt x="6345" y="1563"/>
                  </a:lnTo>
                  <a:lnTo>
                    <a:pt x="6422" y="1482"/>
                  </a:lnTo>
                  <a:lnTo>
                    <a:pt x="6345" y="1401"/>
                  </a:lnTo>
                  <a:lnTo>
                    <a:pt x="6345" y="1313"/>
                  </a:lnTo>
                  <a:lnTo>
                    <a:pt x="6422" y="1390"/>
                  </a:lnTo>
                  <a:lnTo>
                    <a:pt x="6502" y="1313"/>
                  </a:lnTo>
                  <a:lnTo>
                    <a:pt x="6502" y="1401"/>
                  </a:lnTo>
                  <a:lnTo>
                    <a:pt x="6422" y="1482"/>
                  </a:lnTo>
                  <a:lnTo>
                    <a:pt x="6502" y="1563"/>
                  </a:lnTo>
                  <a:lnTo>
                    <a:pt x="6502" y="1655"/>
                  </a:lnTo>
                  <a:close/>
                  <a:moveTo>
                    <a:pt x="5957" y="1401"/>
                  </a:moveTo>
                  <a:lnTo>
                    <a:pt x="5877" y="1482"/>
                  </a:lnTo>
                  <a:lnTo>
                    <a:pt x="5957" y="1563"/>
                  </a:lnTo>
                  <a:lnTo>
                    <a:pt x="5957" y="1655"/>
                  </a:lnTo>
                  <a:lnTo>
                    <a:pt x="5877" y="1574"/>
                  </a:lnTo>
                  <a:lnTo>
                    <a:pt x="5800" y="1655"/>
                  </a:lnTo>
                  <a:lnTo>
                    <a:pt x="5800" y="1563"/>
                  </a:lnTo>
                  <a:lnTo>
                    <a:pt x="5877" y="1482"/>
                  </a:lnTo>
                  <a:lnTo>
                    <a:pt x="5800" y="1401"/>
                  </a:lnTo>
                  <a:lnTo>
                    <a:pt x="5800" y="1313"/>
                  </a:lnTo>
                  <a:lnTo>
                    <a:pt x="5877" y="1390"/>
                  </a:lnTo>
                  <a:lnTo>
                    <a:pt x="5957" y="1313"/>
                  </a:lnTo>
                  <a:lnTo>
                    <a:pt x="5957" y="1401"/>
                  </a:lnTo>
                  <a:close/>
                  <a:moveTo>
                    <a:pt x="5413" y="1401"/>
                  </a:moveTo>
                  <a:lnTo>
                    <a:pt x="5332" y="1482"/>
                  </a:lnTo>
                  <a:lnTo>
                    <a:pt x="5413" y="1563"/>
                  </a:lnTo>
                  <a:lnTo>
                    <a:pt x="5413" y="1655"/>
                  </a:lnTo>
                  <a:lnTo>
                    <a:pt x="5332" y="1574"/>
                  </a:lnTo>
                  <a:lnTo>
                    <a:pt x="5255" y="1655"/>
                  </a:lnTo>
                  <a:lnTo>
                    <a:pt x="5255" y="1563"/>
                  </a:lnTo>
                  <a:lnTo>
                    <a:pt x="5332" y="1482"/>
                  </a:lnTo>
                  <a:lnTo>
                    <a:pt x="5255" y="1401"/>
                  </a:lnTo>
                  <a:lnTo>
                    <a:pt x="5255" y="1313"/>
                  </a:lnTo>
                  <a:lnTo>
                    <a:pt x="5332" y="1390"/>
                  </a:lnTo>
                  <a:lnTo>
                    <a:pt x="5413" y="1313"/>
                  </a:lnTo>
                  <a:lnTo>
                    <a:pt x="5413" y="1401"/>
                  </a:lnTo>
                  <a:close/>
                  <a:moveTo>
                    <a:pt x="4868" y="1401"/>
                  </a:moveTo>
                  <a:lnTo>
                    <a:pt x="4787" y="1482"/>
                  </a:lnTo>
                  <a:lnTo>
                    <a:pt x="4868" y="1563"/>
                  </a:lnTo>
                  <a:lnTo>
                    <a:pt x="4868" y="1655"/>
                  </a:lnTo>
                  <a:lnTo>
                    <a:pt x="4787" y="1574"/>
                  </a:lnTo>
                  <a:lnTo>
                    <a:pt x="4711" y="1655"/>
                  </a:lnTo>
                  <a:lnTo>
                    <a:pt x="4711" y="1563"/>
                  </a:lnTo>
                  <a:lnTo>
                    <a:pt x="4787" y="1482"/>
                  </a:lnTo>
                  <a:lnTo>
                    <a:pt x="4711" y="1401"/>
                  </a:lnTo>
                  <a:lnTo>
                    <a:pt x="4711" y="1313"/>
                  </a:lnTo>
                  <a:lnTo>
                    <a:pt x="4787" y="1390"/>
                  </a:lnTo>
                  <a:lnTo>
                    <a:pt x="4868" y="1313"/>
                  </a:lnTo>
                  <a:lnTo>
                    <a:pt x="4868" y="1401"/>
                  </a:lnTo>
                  <a:close/>
                  <a:moveTo>
                    <a:pt x="4323" y="1401"/>
                  </a:moveTo>
                  <a:lnTo>
                    <a:pt x="4246" y="1482"/>
                  </a:lnTo>
                  <a:lnTo>
                    <a:pt x="4323" y="1563"/>
                  </a:lnTo>
                  <a:lnTo>
                    <a:pt x="4323" y="1655"/>
                  </a:lnTo>
                  <a:lnTo>
                    <a:pt x="4246" y="1574"/>
                  </a:lnTo>
                  <a:lnTo>
                    <a:pt x="4166" y="1655"/>
                  </a:lnTo>
                  <a:lnTo>
                    <a:pt x="4166" y="1563"/>
                  </a:lnTo>
                  <a:lnTo>
                    <a:pt x="4246" y="1482"/>
                  </a:lnTo>
                  <a:lnTo>
                    <a:pt x="4166" y="1401"/>
                  </a:lnTo>
                  <a:lnTo>
                    <a:pt x="4166" y="1313"/>
                  </a:lnTo>
                  <a:lnTo>
                    <a:pt x="4246" y="1390"/>
                  </a:lnTo>
                  <a:lnTo>
                    <a:pt x="4323" y="1313"/>
                  </a:lnTo>
                  <a:lnTo>
                    <a:pt x="4323" y="1401"/>
                  </a:lnTo>
                  <a:close/>
                  <a:moveTo>
                    <a:pt x="3778" y="1401"/>
                  </a:moveTo>
                  <a:lnTo>
                    <a:pt x="3702" y="1482"/>
                  </a:lnTo>
                  <a:lnTo>
                    <a:pt x="3778" y="1563"/>
                  </a:lnTo>
                  <a:lnTo>
                    <a:pt x="3778" y="1655"/>
                  </a:lnTo>
                  <a:lnTo>
                    <a:pt x="3702" y="1574"/>
                  </a:lnTo>
                  <a:lnTo>
                    <a:pt x="3621" y="1655"/>
                  </a:lnTo>
                  <a:lnTo>
                    <a:pt x="3621" y="1563"/>
                  </a:lnTo>
                  <a:lnTo>
                    <a:pt x="3702" y="1482"/>
                  </a:lnTo>
                  <a:lnTo>
                    <a:pt x="3621" y="1401"/>
                  </a:lnTo>
                  <a:lnTo>
                    <a:pt x="3621" y="1313"/>
                  </a:lnTo>
                  <a:lnTo>
                    <a:pt x="3702" y="1390"/>
                  </a:lnTo>
                  <a:lnTo>
                    <a:pt x="3778" y="1313"/>
                  </a:lnTo>
                  <a:lnTo>
                    <a:pt x="3778" y="1401"/>
                  </a:lnTo>
                  <a:close/>
                  <a:moveTo>
                    <a:pt x="3234" y="1401"/>
                  </a:moveTo>
                  <a:lnTo>
                    <a:pt x="3157" y="1482"/>
                  </a:lnTo>
                  <a:lnTo>
                    <a:pt x="3234" y="1563"/>
                  </a:lnTo>
                  <a:lnTo>
                    <a:pt x="3234" y="1655"/>
                  </a:lnTo>
                  <a:lnTo>
                    <a:pt x="3157" y="1574"/>
                  </a:lnTo>
                  <a:lnTo>
                    <a:pt x="3076" y="1655"/>
                  </a:lnTo>
                  <a:lnTo>
                    <a:pt x="3076" y="1563"/>
                  </a:lnTo>
                  <a:lnTo>
                    <a:pt x="3157" y="1482"/>
                  </a:lnTo>
                  <a:lnTo>
                    <a:pt x="3076" y="1401"/>
                  </a:lnTo>
                  <a:lnTo>
                    <a:pt x="3076" y="1313"/>
                  </a:lnTo>
                  <a:lnTo>
                    <a:pt x="3157" y="1390"/>
                  </a:lnTo>
                  <a:lnTo>
                    <a:pt x="3234" y="1313"/>
                  </a:lnTo>
                  <a:lnTo>
                    <a:pt x="3234" y="1401"/>
                  </a:lnTo>
                  <a:close/>
                  <a:moveTo>
                    <a:pt x="2689" y="1401"/>
                  </a:moveTo>
                  <a:lnTo>
                    <a:pt x="2612" y="1482"/>
                  </a:lnTo>
                  <a:lnTo>
                    <a:pt x="2689" y="1563"/>
                  </a:lnTo>
                  <a:lnTo>
                    <a:pt x="2689" y="1655"/>
                  </a:lnTo>
                  <a:lnTo>
                    <a:pt x="2612" y="1574"/>
                  </a:lnTo>
                  <a:lnTo>
                    <a:pt x="2532" y="1655"/>
                  </a:lnTo>
                  <a:lnTo>
                    <a:pt x="2532" y="1563"/>
                  </a:lnTo>
                  <a:lnTo>
                    <a:pt x="2612" y="1482"/>
                  </a:lnTo>
                  <a:lnTo>
                    <a:pt x="2532" y="1401"/>
                  </a:lnTo>
                  <a:lnTo>
                    <a:pt x="2532" y="1313"/>
                  </a:lnTo>
                  <a:lnTo>
                    <a:pt x="2612" y="1390"/>
                  </a:lnTo>
                  <a:lnTo>
                    <a:pt x="2689" y="1313"/>
                  </a:lnTo>
                  <a:lnTo>
                    <a:pt x="2689" y="1401"/>
                  </a:lnTo>
                  <a:close/>
                  <a:moveTo>
                    <a:pt x="2144" y="1401"/>
                  </a:moveTo>
                  <a:lnTo>
                    <a:pt x="2068" y="1482"/>
                  </a:lnTo>
                  <a:lnTo>
                    <a:pt x="2144" y="1563"/>
                  </a:lnTo>
                  <a:lnTo>
                    <a:pt x="2144" y="1655"/>
                  </a:lnTo>
                  <a:lnTo>
                    <a:pt x="2068" y="1574"/>
                  </a:lnTo>
                  <a:lnTo>
                    <a:pt x="1987" y="1655"/>
                  </a:lnTo>
                  <a:lnTo>
                    <a:pt x="1987" y="1563"/>
                  </a:lnTo>
                  <a:lnTo>
                    <a:pt x="2068" y="1482"/>
                  </a:lnTo>
                  <a:lnTo>
                    <a:pt x="1987" y="1401"/>
                  </a:lnTo>
                  <a:lnTo>
                    <a:pt x="1987" y="1313"/>
                  </a:lnTo>
                  <a:lnTo>
                    <a:pt x="2068" y="1390"/>
                  </a:lnTo>
                  <a:lnTo>
                    <a:pt x="2144" y="1313"/>
                  </a:lnTo>
                  <a:lnTo>
                    <a:pt x="2144" y="1401"/>
                  </a:lnTo>
                  <a:close/>
                  <a:moveTo>
                    <a:pt x="1603" y="1401"/>
                  </a:moveTo>
                  <a:lnTo>
                    <a:pt x="1523" y="1482"/>
                  </a:lnTo>
                  <a:lnTo>
                    <a:pt x="1603" y="1563"/>
                  </a:lnTo>
                  <a:lnTo>
                    <a:pt x="1603" y="1655"/>
                  </a:lnTo>
                  <a:lnTo>
                    <a:pt x="1523" y="1574"/>
                  </a:lnTo>
                  <a:lnTo>
                    <a:pt x="1442" y="1655"/>
                  </a:lnTo>
                  <a:lnTo>
                    <a:pt x="1442" y="1563"/>
                  </a:lnTo>
                  <a:lnTo>
                    <a:pt x="1523" y="1482"/>
                  </a:lnTo>
                  <a:lnTo>
                    <a:pt x="1442" y="1401"/>
                  </a:lnTo>
                  <a:lnTo>
                    <a:pt x="1442" y="1313"/>
                  </a:lnTo>
                  <a:lnTo>
                    <a:pt x="1523" y="1390"/>
                  </a:lnTo>
                  <a:lnTo>
                    <a:pt x="1603" y="1313"/>
                  </a:lnTo>
                  <a:lnTo>
                    <a:pt x="1603" y="1401"/>
                  </a:lnTo>
                  <a:close/>
                  <a:moveTo>
                    <a:pt x="1059" y="1401"/>
                  </a:moveTo>
                  <a:lnTo>
                    <a:pt x="978" y="1482"/>
                  </a:lnTo>
                  <a:lnTo>
                    <a:pt x="1059" y="1563"/>
                  </a:lnTo>
                  <a:lnTo>
                    <a:pt x="1059" y="1655"/>
                  </a:lnTo>
                  <a:lnTo>
                    <a:pt x="978" y="1574"/>
                  </a:lnTo>
                  <a:lnTo>
                    <a:pt x="898" y="1655"/>
                  </a:lnTo>
                  <a:lnTo>
                    <a:pt x="898" y="1563"/>
                  </a:lnTo>
                  <a:lnTo>
                    <a:pt x="978" y="1482"/>
                  </a:lnTo>
                  <a:lnTo>
                    <a:pt x="898" y="1401"/>
                  </a:lnTo>
                  <a:lnTo>
                    <a:pt x="898" y="1313"/>
                  </a:lnTo>
                  <a:lnTo>
                    <a:pt x="978" y="1390"/>
                  </a:lnTo>
                  <a:lnTo>
                    <a:pt x="1059" y="1313"/>
                  </a:lnTo>
                  <a:lnTo>
                    <a:pt x="1059" y="1401"/>
                  </a:lnTo>
                  <a:close/>
                  <a:moveTo>
                    <a:pt x="898" y="2039"/>
                  </a:moveTo>
                  <a:lnTo>
                    <a:pt x="978" y="2119"/>
                  </a:lnTo>
                  <a:lnTo>
                    <a:pt x="1059" y="2039"/>
                  </a:lnTo>
                  <a:lnTo>
                    <a:pt x="1059" y="2131"/>
                  </a:lnTo>
                  <a:lnTo>
                    <a:pt x="978" y="2212"/>
                  </a:lnTo>
                  <a:lnTo>
                    <a:pt x="1059" y="2288"/>
                  </a:lnTo>
                  <a:lnTo>
                    <a:pt x="1059" y="2380"/>
                  </a:lnTo>
                  <a:lnTo>
                    <a:pt x="978" y="2300"/>
                  </a:lnTo>
                  <a:lnTo>
                    <a:pt x="898" y="2380"/>
                  </a:lnTo>
                  <a:lnTo>
                    <a:pt x="898" y="2288"/>
                  </a:lnTo>
                  <a:lnTo>
                    <a:pt x="978" y="2212"/>
                  </a:lnTo>
                  <a:lnTo>
                    <a:pt x="898" y="2131"/>
                  </a:lnTo>
                  <a:lnTo>
                    <a:pt x="898" y="2039"/>
                  </a:lnTo>
                  <a:close/>
                  <a:moveTo>
                    <a:pt x="898" y="2764"/>
                  </a:moveTo>
                  <a:lnTo>
                    <a:pt x="978" y="2845"/>
                  </a:lnTo>
                  <a:lnTo>
                    <a:pt x="1059" y="2764"/>
                  </a:lnTo>
                  <a:lnTo>
                    <a:pt x="1059" y="2857"/>
                  </a:lnTo>
                  <a:lnTo>
                    <a:pt x="978" y="2937"/>
                  </a:lnTo>
                  <a:lnTo>
                    <a:pt x="1059" y="3018"/>
                  </a:lnTo>
                  <a:lnTo>
                    <a:pt x="1059" y="3110"/>
                  </a:lnTo>
                  <a:lnTo>
                    <a:pt x="978" y="3029"/>
                  </a:lnTo>
                  <a:lnTo>
                    <a:pt x="898" y="3110"/>
                  </a:lnTo>
                  <a:lnTo>
                    <a:pt x="898" y="3018"/>
                  </a:lnTo>
                  <a:lnTo>
                    <a:pt x="978" y="2937"/>
                  </a:lnTo>
                  <a:lnTo>
                    <a:pt x="898" y="2857"/>
                  </a:lnTo>
                  <a:lnTo>
                    <a:pt x="898" y="2764"/>
                  </a:lnTo>
                  <a:close/>
                  <a:moveTo>
                    <a:pt x="1170" y="3383"/>
                  </a:moveTo>
                  <a:lnTo>
                    <a:pt x="1251" y="3302"/>
                  </a:lnTo>
                  <a:lnTo>
                    <a:pt x="1170" y="3221"/>
                  </a:lnTo>
                  <a:lnTo>
                    <a:pt x="1170" y="3129"/>
                  </a:lnTo>
                  <a:lnTo>
                    <a:pt x="1251" y="3210"/>
                  </a:lnTo>
                  <a:lnTo>
                    <a:pt x="1331" y="3129"/>
                  </a:lnTo>
                  <a:lnTo>
                    <a:pt x="1331" y="3221"/>
                  </a:lnTo>
                  <a:lnTo>
                    <a:pt x="1251" y="3302"/>
                  </a:lnTo>
                  <a:lnTo>
                    <a:pt x="1331" y="3383"/>
                  </a:lnTo>
                  <a:lnTo>
                    <a:pt x="1331" y="3471"/>
                  </a:lnTo>
                  <a:lnTo>
                    <a:pt x="1251" y="3390"/>
                  </a:lnTo>
                  <a:lnTo>
                    <a:pt x="1170" y="3471"/>
                  </a:lnTo>
                  <a:lnTo>
                    <a:pt x="1170" y="3383"/>
                  </a:lnTo>
                  <a:close/>
                  <a:moveTo>
                    <a:pt x="1715" y="3383"/>
                  </a:moveTo>
                  <a:lnTo>
                    <a:pt x="1795" y="3302"/>
                  </a:lnTo>
                  <a:lnTo>
                    <a:pt x="1715" y="3221"/>
                  </a:lnTo>
                  <a:lnTo>
                    <a:pt x="1715" y="3129"/>
                  </a:lnTo>
                  <a:lnTo>
                    <a:pt x="1795" y="3210"/>
                  </a:lnTo>
                  <a:lnTo>
                    <a:pt x="1872" y="3129"/>
                  </a:lnTo>
                  <a:lnTo>
                    <a:pt x="1872" y="3221"/>
                  </a:lnTo>
                  <a:lnTo>
                    <a:pt x="1795" y="3302"/>
                  </a:lnTo>
                  <a:lnTo>
                    <a:pt x="1872" y="3383"/>
                  </a:lnTo>
                  <a:lnTo>
                    <a:pt x="1872" y="3471"/>
                  </a:lnTo>
                  <a:lnTo>
                    <a:pt x="1795" y="3390"/>
                  </a:lnTo>
                  <a:lnTo>
                    <a:pt x="1715" y="3471"/>
                  </a:lnTo>
                  <a:lnTo>
                    <a:pt x="1715" y="3383"/>
                  </a:lnTo>
                  <a:close/>
                  <a:moveTo>
                    <a:pt x="2259" y="3383"/>
                  </a:moveTo>
                  <a:lnTo>
                    <a:pt x="2340" y="3302"/>
                  </a:lnTo>
                  <a:lnTo>
                    <a:pt x="2259" y="3221"/>
                  </a:lnTo>
                  <a:lnTo>
                    <a:pt x="2259" y="3129"/>
                  </a:lnTo>
                  <a:lnTo>
                    <a:pt x="2340" y="3210"/>
                  </a:lnTo>
                  <a:lnTo>
                    <a:pt x="2417" y="3129"/>
                  </a:lnTo>
                  <a:lnTo>
                    <a:pt x="2417" y="3221"/>
                  </a:lnTo>
                  <a:lnTo>
                    <a:pt x="2340" y="3302"/>
                  </a:lnTo>
                  <a:lnTo>
                    <a:pt x="2417" y="3383"/>
                  </a:lnTo>
                  <a:lnTo>
                    <a:pt x="2417" y="3471"/>
                  </a:lnTo>
                  <a:lnTo>
                    <a:pt x="2340" y="3390"/>
                  </a:lnTo>
                  <a:lnTo>
                    <a:pt x="2259" y="3471"/>
                  </a:lnTo>
                  <a:lnTo>
                    <a:pt x="2259" y="3383"/>
                  </a:lnTo>
                  <a:close/>
                  <a:moveTo>
                    <a:pt x="2804" y="3383"/>
                  </a:moveTo>
                  <a:lnTo>
                    <a:pt x="2885" y="3302"/>
                  </a:lnTo>
                  <a:lnTo>
                    <a:pt x="2804" y="3221"/>
                  </a:lnTo>
                  <a:lnTo>
                    <a:pt x="2804" y="3129"/>
                  </a:lnTo>
                  <a:lnTo>
                    <a:pt x="2885" y="3210"/>
                  </a:lnTo>
                  <a:lnTo>
                    <a:pt x="2961" y="3129"/>
                  </a:lnTo>
                  <a:lnTo>
                    <a:pt x="2961" y="3221"/>
                  </a:lnTo>
                  <a:lnTo>
                    <a:pt x="2885" y="3302"/>
                  </a:lnTo>
                  <a:lnTo>
                    <a:pt x="2961" y="3383"/>
                  </a:lnTo>
                  <a:lnTo>
                    <a:pt x="2961" y="3471"/>
                  </a:lnTo>
                  <a:lnTo>
                    <a:pt x="2885" y="3390"/>
                  </a:lnTo>
                  <a:lnTo>
                    <a:pt x="2804" y="3471"/>
                  </a:lnTo>
                  <a:lnTo>
                    <a:pt x="2804" y="3383"/>
                  </a:lnTo>
                  <a:close/>
                  <a:moveTo>
                    <a:pt x="3349" y="3383"/>
                  </a:moveTo>
                  <a:lnTo>
                    <a:pt x="3429" y="3302"/>
                  </a:lnTo>
                  <a:lnTo>
                    <a:pt x="3349" y="3221"/>
                  </a:lnTo>
                  <a:lnTo>
                    <a:pt x="3349" y="3129"/>
                  </a:lnTo>
                  <a:lnTo>
                    <a:pt x="3429" y="3210"/>
                  </a:lnTo>
                  <a:lnTo>
                    <a:pt x="3506" y="3129"/>
                  </a:lnTo>
                  <a:lnTo>
                    <a:pt x="3506" y="3221"/>
                  </a:lnTo>
                  <a:lnTo>
                    <a:pt x="3429" y="3302"/>
                  </a:lnTo>
                  <a:lnTo>
                    <a:pt x="3506" y="3383"/>
                  </a:lnTo>
                  <a:lnTo>
                    <a:pt x="3506" y="3471"/>
                  </a:lnTo>
                  <a:lnTo>
                    <a:pt x="3429" y="3390"/>
                  </a:lnTo>
                  <a:lnTo>
                    <a:pt x="3349" y="3471"/>
                  </a:lnTo>
                  <a:lnTo>
                    <a:pt x="3349" y="3383"/>
                  </a:lnTo>
                  <a:close/>
                  <a:moveTo>
                    <a:pt x="3894" y="3383"/>
                  </a:moveTo>
                  <a:lnTo>
                    <a:pt x="3974" y="3302"/>
                  </a:lnTo>
                  <a:lnTo>
                    <a:pt x="3894" y="3221"/>
                  </a:lnTo>
                  <a:lnTo>
                    <a:pt x="3894" y="3129"/>
                  </a:lnTo>
                  <a:lnTo>
                    <a:pt x="3974" y="3210"/>
                  </a:lnTo>
                  <a:lnTo>
                    <a:pt x="4051" y="3129"/>
                  </a:lnTo>
                  <a:lnTo>
                    <a:pt x="4051" y="3221"/>
                  </a:lnTo>
                  <a:lnTo>
                    <a:pt x="3974" y="3302"/>
                  </a:lnTo>
                  <a:lnTo>
                    <a:pt x="4051" y="3383"/>
                  </a:lnTo>
                  <a:lnTo>
                    <a:pt x="4051" y="3471"/>
                  </a:lnTo>
                  <a:lnTo>
                    <a:pt x="3974" y="3390"/>
                  </a:lnTo>
                  <a:lnTo>
                    <a:pt x="3894" y="3471"/>
                  </a:lnTo>
                  <a:lnTo>
                    <a:pt x="3894" y="3383"/>
                  </a:lnTo>
                  <a:close/>
                  <a:moveTo>
                    <a:pt x="4438" y="3383"/>
                  </a:moveTo>
                  <a:lnTo>
                    <a:pt x="4519" y="3302"/>
                  </a:lnTo>
                  <a:lnTo>
                    <a:pt x="4438" y="3221"/>
                  </a:lnTo>
                  <a:lnTo>
                    <a:pt x="4438" y="3129"/>
                  </a:lnTo>
                  <a:lnTo>
                    <a:pt x="4519" y="3210"/>
                  </a:lnTo>
                  <a:lnTo>
                    <a:pt x="4596" y="3129"/>
                  </a:lnTo>
                  <a:lnTo>
                    <a:pt x="4596" y="3221"/>
                  </a:lnTo>
                  <a:lnTo>
                    <a:pt x="4519" y="3302"/>
                  </a:lnTo>
                  <a:lnTo>
                    <a:pt x="4596" y="3383"/>
                  </a:lnTo>
                  <a:lnTo>
                    <a:pt x="4596" y="3471"/>
                  </a:lnTo>
                  <a:lnTo>
                    <a:pt x="4519" y="3390"/>
                  </a:lnTo>
                  <a:lnTo>
                    <a:pt x="4438" y="3471"/>
                  </a:lnTo>
                  <a:lnTo>
                    <a:pt x="4438" y="3383"/>
                  </a:lnTo>
                  <a:close/>
                  <a:moveTo>
                    <a:pt x="4983" y="3383"/>
                  </a:moveTo>
                  <a:lnTo>
                    <a:pt x="5060" y="3302"/>
                  </a:lnTo>
                  <a:lnTo>
                    <a:pt x="4983" y="3221"/>
                  </a:lnTo>
                  <a:lnTo>
                    <a:pt x="4983" y="3129"/>
                  </a:lnTo>
                  <a:lnTo>
                    <a:pt x="5060" y="3210"/>
                  </a:lnTo>
                  <a:lnTo>
                    <a:pt x="5140" y="3129"/>
                  </a:lnTo>
                  <a:lnTo>
                    <a:pt x="5140" y="3221"/>
                  </a:lnTo>
                  <a:lnTo>
                    <a:pt x="5060" y="3302"/>
                  </a:lnTo>
                  <a:lnTo>
                    <a:pt x="5140" y="3383"/>
                  </a:lnTo>
                  <a:lnTo>
                    <a:pt x="5140" y="3471"/>
                  </a:lnTo>
                  <a:lnTo>
                    <a:pt x="5060" y="3390"/>
                  </a:lnTo>
                  <a:lnTo>
                    <a:pt x="4983" y="3471"/>
                  </a:lnTo>
                  <a:lnTo>
                    <a:pt x="4983" y="3383"/>
                  </a:lnTo>
                  <a:close/>
                  <a:moveTo>
                    <a:pt x="5528" y="3383"/>
                  </a:moveTo>
                  <a:lnTo>
                    <a:pt x="5604" y="3302"/>
                  </a:lnTo>
                  <a:lnTo>
                    <a:pt x="5528" y="3221"/>
                  </a:lnTo>
                  <a:lnTo>
                    <a:pt x="5528" y="3129"/>
                  </a:lnTo>
                  <a:lnTo>
                    <a:pt x="5604" y="3210"/>
                  </a:lnTo>
                  <a:lnTo>
                    <a:pt x="5685" y="3129"/>
                  </a:lnTo>
                  <a:lnTo>
                    <a:pt x="5685" y="3221"/>
                  </a:lnTo>
                  <a:lnTo>
                    <a:pt x="5604" y="3302"/>
                  </a:lnTo>
                  <a:lnTo>
                    <a:pt x="5685" y="3383"/>
                  </a:lnTo>
                  <a:lnTo>
                    <a:pt x="5685" y="3471"/>
                  </a:lnTo>
                  <a:lnTo>
                    <a:pt x="5604" y="3390"/>
                  </a:lnTo>
                  <a:lnTo>
                    <a:pt x="5528" y="3471"/>
                  </a:lnTo>
                  <a:lnTo>
                    <a:pt x="5528" y="3383"/>
                  </a:lnTo>
                  <a:close/>
                  <a:moveTo>
                    <a:pt x="6072" y="3383"/>
                  </a:moveTo>
                  <a:lnTo>
                    <a:pt x="6149" y="3302"/>
                  </a:lnTo>
                  <a:lnTo>
                    <a:pt x="6072" y="3221"/>
                  </a:lnTo>
                  <a:lnTo>
                    <a:pt x="6072" y="3129"/>
                  </a:lnTo>
                  <a:lnTo>
                    <a:pt x="6149" y="3210"/>
                  </a:lnTo>
                  <a:lnTo>
                    <a:pt x="6230" y="3129"/>
                  </a:lnTo>
                  <a:lnTo>
                    <a:pt x="6230" y="3221"/>
                  </a:lnTo>
                  <a:lnTo>
                    <a:pt x="6149" y="3302"/>
                  </a:lnTo>
                  <a:lnTo>
                    <a:pt x="6230" y="3383"/>
                  </a:lnTo>
                  <a:lnTo>
                    <a:pt x="6230" y="3471"/>
                  </a:lnTo>
                  <a:lnTo>
                    <a:pt x="6149" y="3390"/>
                  </a:lnTo>
                  <a:lnTo>
                    <a:pt x="6072" y="3471"/>
                  </a:lnTo>
                  <a:lnTo>
                    <a:pt x="6072" y="3383"/>
                  </a:lnTo>
                  <a:close/>
                  <a:moveTo>
                    <a:pt x="6617" y="3383"/>
                  </a:moveTo>
                  <a:lnTo>
                    <a:pt x="6694" y="3302"/>
                  </a:lnTo>
                  <a:lnTo>
                    <a:pt x="6617" y="3221"/>
                  </a:lnTo>
                  <a:lnTo>
                    <a:pt x="6617" y="3129"/>
                  </a:lnTo>
                  <a:lnTo>
                    <a:pt x="6694" y="3210"/>
                  </a:lnTo>
                  <a:lnTo>
                    <a:pt x="6774" y="3129"/>
                  </a:lnTo>
                  <a:lnTo>
                    <a:pt x="6774" y="3221"/>
                  </a:lnTo>
                  <a:lnTo>
                    <a:pt x="6694" y="3302"/>
                  </a:lnTo>
                  <a:lnTo>
                    <a:pt x="6774" y="3383"/>
                  </a:lnTo>
                  <a:lnTo>
                    <a:pt x="6774" y="3471"/>
                  </a:lnTo>
                  <a:lnTo>
                    <a:pt x="6694" y="3390"/>
                  </a:lnTo>
                  <a:lnTo>
                    <a:pt x="6617" y="3471"/>
                  </a:lnTo>
                  <a:lnTo>
                    <a:pt x="6617" y="3383"/>
                  </a:lnTo>
                  <a:close/>
                  <a:moveTo>
                    <a:pt x="6774" y="2745"/>
                  </a:moveTo>
                  <a:lnTo>
                    <a:pt x="6694" y="2665"/>
                  </a:lnTo>
                  <a:lnTo>
                    <a:pt x="6617" y="2745"/>
                  </a:lnTo>
                  <a:lnTo>
                    <a:pt x="6617" y="2653"/>
                  </a:lnTo>
                  <a:lnTo>
                    <a:pt x="6694" y="2572"/>
                  </a:lnTo>
                  <a:lnTo>
                    <a:pt x="6617" y="2492"/>
                  </a:lnTo>
                  <a:lnTo>
                    <a:pt x="6617" y="2404"/>
                  </a:lnTo>
                  <a:lnTo>
                    <a:pt x="6694" y="2484"/>
                  </a:lnTo>
                  <a:lnTo>
                    <a:pt x="6774" y="2404"/>
                  </a:lnTo>
                  <a:lnTo>
                    <a:pt x="6774" y="2492"/>
                  </a:lnTo>
                  <a:lnTo>
                    <a:pt x="6694" y="2572"/>
                  </a:lnTo>
                  <a:lnTo>
                    <a:pt x="6774" y="2653"/>
                  </a:lnTo>
                  <a:lnTo>
                    <a:pt x="6774" y="2745"/>
                  </a:lnTo>
                  <a:close/>
                  <a:moveTo>
                    <a:pt x="6774" y="2016"/>
                  </a:moveTo>
                  <a:lnTo>
                    <a:pt x="6694" y="1939"/>
                  </a:lnTo>
                  <a:lnTo>
                    <a:pt x="6617" y="2016"/>
                  </a:lnTo>
                  <a:lnTo>
                    <a:pt x="6617" y="1927"/>
                  </a:lnTo>
                  <a:lnTo>
                    <a:pt x="6694" y="1847"/>
                  </a:lnTo>
                  <a:lnTo>
                    <a:pt x="6617" y="1766"/>
                  </a:lnTo>
                  <a:lnTo>
                    <a:pt x="6617" y="1674"/>
                  </a:lnTo>
                  <a:lnTo>
                    <a:pt x="6694" y="1755"/>
                  </a:lnTo>
                  <a:lnTo>
                    <a:pt x="6774" y="1674"/>
                  </a:lnTo>
                  <a:lnTo>
                    <a:pt x="6774" y="1766"/>
                  </a:lnTo>
                  <a:lnTo>
                    <a:pt x="6694" y="1847"/>
                  </a:lnTo>
                  <a:lnTo>
                    <a:pt x="6774" y="1927"/>
                  </a:lnTo>
                  <a:lnTo>
                    <a:pt x="6774" y="2016"/>
                  </a:lnTo>
                  <a:close/>
                  <a:moveTo>
                    <a:pt x="6774" y="1290"/>
                  </a:moveTo>
                  <a:lnTo>
                    <a:pt x="6694" y="1209"/>
                  </a:lnTo>
                  <a:lnTo>
                    <a:pt x="6617" y="1290"/>
                  </a:lnTo>
                  <a:lnTo>
                    <a:pt x="6617" y="1198"/>
                  </a:lnTo>
                  <a:lnTo>
                    <a:pt x="6694" y="1117"/>
                  </a:lnTo>
                  <a:lnTo>
                    <a:pt x="6617" y="1040"/>
                  </a:lnTo>
                  <a:lnTo>
                    <a:pt x="6617" y="948"/>
                  </a:lnTo>
                  <a:lnTo>
                    <a:pt x="6694" y="1029"/>
                  </a:lnTo>
                  <a:lnTo>
                    <a:pt x="6774" y="948"/>
                  </a:lnTo>
                  <a:lnTo>
                    <a:pt x="6774" y="1040"/>
                  </a:lnTo>
                  <a:lnTo>
                    <a:pt x="6694" y="1117"/>
                  </a:lnTo>
                  <a:lnTo>
                    <a:pt x="6774" y="1198"/>
                  </a:lnTo>
                  <a:lnTo>
                    <a:pt x="6774" y="1290"/>
                  </a:lnTo>
                  <a:close/>
                  <a:moveTo>
                    <a:pt x="6230" y="1040"/>
                  </a:moveTo>
                  <a:lnTo>
                    <a:pt x="6149" y="1117"/>
                  </a:lnTo>
                  <a:lnTo>
                    <a:pt x="6230" y="1198"/>
                  </a:lnTo>
                  <a:lnTo>
                    <a:pt x="6230" y="1290"/>
                  </a:lnTo>
                  <a:lnTo>
                    <a:pt x="6149" y="1209"/>
                  </a:lnTo>
                  <a:lnTo>
                    <a:pt x="6072" y="1290"/>
                  </a:lnTo>
                  <a:lnTo>
                    <a:pt x="6072" y="1198"/>
                  </a:lnTo>
                  <a:lnTo>
                    <a:pt x="6149" y="1117"/>
                  </a:lnTo>
                  <a:lnTo>
                    <a:pt x="6072" y="1040"/>
                  </a:lnTo>
                  <a:lnTo>
                    <a:pt x="6072" y="948"/>
                  </a:lnTo>
                  <a:lnTo>
                    <a:pt x="6149" y="1029"/>
                  </a:lnTo>
                  <a:lnTo>
                    <a:pt x="6230" y="948"/>
                  </a:lnTo>
                  <a:lnTo>
                    <a:pt x="6230" y="1040"/>
                  </a:lnTo>
                  <a:close/>
                  <a:moveTo>
                    <a:pt x="5685" y="1040"/>
                  </a:moveTo>
                  <a:lnTo>
                    <a:pt x="5604" y="1117"/>
                  </a:lnTo>
                  <a:lnTo>
                    <a:pt x="5685" y="1198"/>
                  </a:lnTo>
                  <a:lnTo>
                    <a:pt x="5685" y="1290"/>
                  </a:lnTo>
                  <a:lnTo>
                    <a:pt x="5604" y="1209"/>
                  </a:lnTo>
                  <a:lnTo>
                    <a:pt x="5528" y="1290"/>
                  </a:lnTo>
                  <a:lnTo>
                    <a:pt x="5528" y="1198"/>
                  </a:lnTo>
                  <a:lnTo>
                    <a:pt x="5604" y="1117"/>
                  </a:lnTo>
                  <a:lnTo>
                    <a:pt x="5528" y="1040"/>
                  </a:lnTo>
                  <a:lnTo>
                    <a:pt x="5528" y="948"/>
                  </a:lnTo>
                  <a:lnTo>
                    <a:pt x="5604" y="1029"/>
                  </a:lnTo>
                  <a:lnTo>
                    <a:pt x="5685" y="948"/>
                  </a:lnTo>
                  <a:lnTo>
                    <a:pt x="5685" y="1040"/>
                  </a:lnTo>
                  <a:close/>
                  <a:moveTo>
                    <a:pt x="5140" y="1040"/>
                  </a:moveTo>
                  <a:lnTo>
                    <a:pt x="5060" y="1117"/>
                  </a:lnTo>
                  <a:lnTo>
                    <a:pt x="5140" y="1198"/>
                  </a:lnTo>
                  <a:lnTo>
                    <a:pt x="5140" y="1290"/>
                  </a:lnTo>
                  <a:lnTo>
                    <a:pt x="5060" y="1209"/>
                  </a:lnTo>
                  <a:lnTo>
                    <a:pt x="4983" y="1290"/>
                  </a:lnTo>
                  <a:lnTo>
                    <a:pt x="4983" y="1198"/>
                  </a:lnTo>
                  <a:lnTo>
                    <a:pt x="5060" y="1117"/>
                  </a:lnTo>
                  <a:lnTo>
                    <a:pt x="4983" y="1040"/>
                  </a:lnTo>
                  <a:lnTo>
                    <a:pt x="4983" y="948"/>
                  </a:lnTo>
                  <a:lnTo>
                    <a:pt x="5060" y="1029"/>
                  </a:lnTo>
                  <a:lnTo>
                    <a:pt x="5140" y="948"/>
                  </a:lnTo>
                  <a:lnTo>
                    <a:pt x="5140" y="1040"/>
                  </a:lnTo>
                  <a:close/>
                  <a:moveTo>
                    <a:pt x="4596" y="1040"/>
                  </a:moveTo>
                  <a:lnTo>
                    <a:pt x="4519" y="1117"/>
                  </a:lnTo>
                  <a:lnTo>
                    <a:pt x="4596" y="1198"/>
                  </a:lnTo>
                  <a:lnTo>
                    <a:pt x="4596" y="1290"/>
                  </a:lnTo>
                  <a:lnTo>
                    <a:pt x="4519" y="1209"/>
                  </a:lnTo>
                  <a:lnTo>
                    <a:pt x="4438" y="1290"/>
                  </a:lnTo>
                  <a:lnTo>
                    <a:pt x="4438" y="1198"/>
                  </a:lnTo>
                  <a:lnTo>
                    <a:pt x="4519" y="1117"/>
                  </a:lnTo>
                  <a:lnTo>
                    <a:pt x="4438" y="1040"/>
                  </a:lnTo>
                  <a:lnTo>
                    <a:pt x="4438" y="948"/>
                  </a:lnTo>
                  <a:lnTo>
                    <a:pt x="4519" y="1029"/>
                  </a:lnTo>
                  <a:lnTo>
                    <a:pt x="4596" y="948"/>
                  </a:lnTo>
                  <a:lnTo>
                    <a:pt x="4596" y="1040"/>
                  </a:lnTo>
                  <a:close/>
                  <a:moveTo>
                    <a:pt x="4051" y="1040"/>
                  </a:moveTo>
                  <a:lnTo>
                    <a:pt x="3974" y="1117"/>
                  </a:lnTo>
                  <a:lnTo>
                    <a:pt x="4051" y="1198"/>
                  </a:lnTo>
                  <a:lnTo>
                    <a:pt x="4051" y="1290"/>
                  </a:lnTo>
                  <a:lnTo>
                    <a:pt x="3974" y="1209"/>
                  </a:lnTo>
                  <a:lnTo>
                    <a:pt x="3894" y="1290"/>
                  </a:lnTo>
                  <a:lnTo>
                    <a:pt x="3894" y="1198"/>
                  </a:lnTo>
                  <a:lnTo>
                    <a:pt x="3974" y="1117"/>
                  </a:lnTo>
                  <a:lnTo>
                    <a:pt x="3894" y="1040"/>
                  </a:lnTo>
                  <a:lnTo>
                    <a:pt x="3894" y="948"/>
                  </a:lnTo>
                  <a:lnTo>
                    <a:pt x="3974" y="1029"/>
                  </a:lnTo>
                  <a:lnTo>
                    <a:pt x="4051" y="948"/>
                  </a:lnTo>
                  <a:lnTo>
                    <a:pt x="4051" y="1040"/>
                  </a:lnTo>
                  <a:close/>
                  <a:moveTo>
                    <a:pt x="3506" y="1040"/>
                  </a:moveTo>
                  <a:lnTo>
                    <a:pt x="3429" y="1117"/>
                  </a:lnTo>
                  <a:lnTo>
                    <a:pt x="3506" y="1198"/>
                  </a:lnTo>
                  <a:lnTo>
                    <a:pt x="3506" y="1290"/>
                  </a:lnTo>
                  <a:lnTo>
                    <a:pt x="3429" y="1209"/>
                  </a:lnTo>
                  <a:lnTo>
                    <a:pt x="3349" y="1290"/>
                  </a:lnTo>
                  <a:lnTo>
                    <a:pt x="3349" y="1198"/>
                  </a:lnTo>
                  <a:lnTo>
                    <a:pt x="3429" y="1117"/>
                  </a:lnTo>
                  <a:lnTo>
                    <a:pt x="3349" y="1040"/>
                  </a:lnTo>
                  <a:lnTo>
                    <a:pt x="3349" y="948"/>
                  </a:lnTo>
                  <a:lnTo>
                    <a:pt x="3429" y="1029"/>
                  </a:lnTo>
                  <a:lnTo>
                    <a:pt x="3506" y="948"/>
                  </a:lnTo>
                  <a:lnTo>
                    <a:pt x="3506" y="1040"/>
                  </a:lnTo>
                  <a:close/>
                  <a:moveTo>
                    <a:pt x="2961" y="1040"/>
                  </a:moveTo>
                  <a:lnTo>
                    <a:pt x="2885" y="1117"/>
                  </a:lnTo>
                  <a:lnTo>
                    <a:pt x="2961" y="1198"/>
                  </a:lnTo>
                  <a:lnTo>
                    <a:pt x="2961" y="1290"/>
                  </a:lnTo>
                  <a:lnTo>
                    <a:pt x="2885" y="1209"/>
                  </a:lnTo>
                  <a:lnTo>
                    <a:pt x="2804" y="1290"/>
                  </a:lnTo>
                  <a:lnTo>
                    <a:pt x="2804" y="1198"/>
                  </a:lnTo>
                  <a:lnTo>
                    <a:pt x="2885" y="1117"/>
                  </a:lnTo>
                  <a:lnTo>
                    <a:pt x="2804" y="1040"/>
                  </a:lnTo>
                  <a:lnTo>
                    <a:pt x="2804" y="948"/>
                  </a:lnTo>
                  <a:lnTo>
                    <a:pt x="2885" y="1029"/>
                  </a:lnTo>
                  <a:lnTo>
                    <a:pt x="2961" y="948"/>
                  </a:lnTo>
                  <a:lnTo>
                    <a:pt x="2961" y="1040"/>
                  </a:lnTo>
                  <a:close/>
                  <a:moveTo>
                    <a:pt x="2417" y="1040"/>
                  </a:moveTo>
                  <a:lnTo>
                    <a:pt x="2340" y="1117"/>
                  </a:lnTo>
                  <a:lnTo>
                    <a:pt x="2417" y="1198"/>
                  </a:lnTo>
                  <a:lnTo>
                    <a:pt x="2417" y="1290"/>
                  </a:lnTo>
                  <a:lnTo>
                    <a:pt x="2340" y="1209"/>
                  </a:lnTo>
                  <a:lnTo>
                    <a:pt x="2259" y="1290"/>
                  </a:lnTo>
                  <a:lnTo>
                    <a:pt x="2259" y="1198"/>
                  </a:lnTo>
                  <a:lnTo>
                    <a:pt x="2340" y="1117"/>
                  </a:lnTo>
                  <a:lnTo>
                    <a:pt x="2259" y="1040"/>
                  </a:lnTo>
                  <a:lnTo>
                    <a:pt x="2259" y="948"/>
                  </a:lnTo>
                  <a:lnTo>
                    <a:pt x="2340" y="1029"/>
                  </a:lnTo>
                  <a:lnTo>
                    <a:pt x="2417" y="948"/>
                  </a:lnTo>
                  <a:lnTo>
                    <a:pt x="2417" y="1040"/>
                  </a:lnTo>
                  <a:close/>
                  <a:moveTo>
                    <a:pt x="1872" y="1040"/>
                  </a:moveTo>
                  <a:lnTo>
                    <a:pt x="1795" y="1117"/>
                  </a:lnTo>
                  <a:lnTo>
                    <a:pt x="1872" y="1198"/>
                  </a:lnTo>
                  <a:lnTo>
                    <a:pt x="1872" y="1290"/>
                  </a:lnTo>
                  <a:lnTo>
                    <a:pt x="1795" y="1209"/>
                  </a:lnTo>
                  <a:lnTo>
                    <a:pt x="1715" y="1290"/>
                  </a:lnTo>
                  <a:lnTo>
                    <a:pt x="1715" y="1198"/>
                  </a:lnTo>
                  <a:lnTo>
                    <a:pt x="1795" y="1117"/>
                  </a:lnTo>
                  <a:lnTo>
                    <a:pt x="1715" y="1040"/>
                  </a:lnTo>
                  <a:lnTo>
                    <a:pt x="1715" y="948"/>
                  </a:lnTo>
                  <a:lnTo>
                    <a:pt x="1795" y="1029"/>
                  </a:lnTo>
                  <a:lnTo>
                    <a:pt x="1872" y="948"/>
                  </a:lnTo>
                  <a:lnTo>
                    <a:pt x="1872" y="1040"/>
                  </a:lnTo>
                  <a:close/>
                  <a:moveTo>
                    <a:pt x="1331" y="1040"/>
                  </a:moveTo>
                  <a:lnTo>
                    <a:pt x="1251" y="1117"/>
                  </a:lnTo>
                  <a:lnTo>
                    <a:pt x="1331" y="1198"/>
                  </a:lnTo>
                  <a:lnTo>
                    <a:pt x="1331" y="1290"/>
                  </a:lnTo>
                  <a:lnTo>
                    <a:pt x="1251" y="1209"/>
                  </a:lnTo>
                  <a:lnTo>
                    <a:pt x="1170" y="1290"/>
                  </a:lnTo>
                  <a:lnTo>
                    <a:pt x="1170" y="1198"/>
                  </a:lnTo>
                  <a:lnTo>
                    <a:pt x="1251" y="1117"/>
                  </a:lnTo>
                  <a:lnTo>
                    <a:pt x="1170" y="1040"/>
                  </a:lnTo>
                  <a:lnTo>
                    <a:pt x="1170" y="948"/>
                  </a:lnTo>
                  <a:lnTo>
                    <a:pt x="1251" y="1029"/>
                  </a:lnTo>
                  <a:lnTo>
                    <a:pt x="1331" y="948"/>
                  </a:lnTo>
                  <a:lnTo>
                    <a:pt x="1331" y="1040"/>
                  </a:lnTo>
                  <a:close/>
                  <a:moveTo>
                    <a:pt x="786" y="1040"/>
                  </a:moveTo>
                  <a:lnTo>
                    <a:pt x="706" y="1117"/>
                  </a:lnTo>
                  <a:lnTo>
                    <a:pt x="786" y="1198"/>
                  </a:lnTo>
                  <a:lnTo>
                    <a:pt x="786" y="1290"/>
                  </a:lnTo>
                  <a:lnTo>
                    <a:pt x="706" y="1209"/>
                  </a:lnTo>
                  <a:lnTo>
                    <a:pt x="625" y="1290"/>
                  </a:lnTo>
                  <a:lnTo>
                    <a:pt x="625" y="1198"/>
                  </a:lnTo>
                  <a:lnTo>
                    <a:pt x="706" y="1117"/>
                  </a:lnTo>
                  <a:lnTo>
                    <a:pt x="625" y="1040"/>
                  </a:lnTo>
                  <a:lnTo>
                    <a:pt x="625" y="948"/>
                  </a:lnTo>
                  <a:lnTo>
                    <a:pt x="706" y="1029"/>
                  </a:lnTo>
                  <a:lnTo>
                    <a:pt x="786" y="948"/>
                  </a:lnTo>
                  <a:lnTo>
                    <a:pt x="786" y="1040"/>
                  </a:lnTo>
                  <a:close/>
                  <a:moveTo>
                    <a:pt x="625" y="1674"/>
                  </a:moveTo>
                  <a:lnTo>
                    <a:pt x="706" y="1755"/>
                  </a:lnTo>
                  <a:lnTo>
                    <a:pt x="786" y="1674"/>
                  </a:lnTo>
                  <a:lnTo>
                    <a:pt x="786" y="1766"/>
                  </a:lnTo>
                  <a:lnTo>
                    <a:pt x="706" y="1847"/>
                  </a:lnTo>
                  <a:lnTo>
                    <a:pt x="786" y="1927"/>
                  </a:lnTo>
                  <a:lnTo>
                    <a:pt x="786" y="2016"/>
                  </a:lnTo>
                  <a:lnTo>
                    <a:pt x="706" y="1939"/>
                  </a:lnTo>
                  <a:lnTo>
                    <a:pt x="625" y="2016"/>
                  </a:lnTo>
                  <a:lnTo>
                    <a:pt x="625" y="1927"/>
                  </a:lnTo>
                  <a:lnTo>
                    <a:pt x="706" y="1847"/>
                  </a:lnTo>
                  <a:lnTo>
                    <a:pt x="625" y="1766"/>
                  </a:lnTo>
                  <a:lnTo>
                    <a:pt x="625" y="1674"/>
                  </a:lnTo>
                  <a:close/>
                  <a:moveTo>
                    <a:pt x="625" y="2404"/>
                  </a:moveTo>
                  <a:lnTo>
                    <a:pt x="706" y="2484"/>
                  </a:lnTo>
                  <a:lnTo>
                    <a:pt x="786" y="2404"/>
                  </a:lnTo>
                  <a:lnTo>
                    <a:pt x="786" y="2492"/>
                  </a:lnTo>
                  <a:lnTo>
                    <a:pt x="706" y="2572"/>
                  </a:lnTo>
                  <a:lnTo>
                    <a:pt x="786" y="2653"/>
                  </a:lnTo>
                  <a:lnTo>
                    <a:pt x="786" y="2745"/>
                  </a:lnTo>
                  <a:lnTo>
                    <a:pt x="706" y="2665"/>
                  </a:lnTo>
                  <a:lnTo>
                    <a:pt x="625" y="2745"/>
                  </a:lnTo>
                  <a:lnTo>
                    <a:pt x="625" y="2653"/>
                  </a:lnTo>
                  <a:lnTo>
                    <a:pt x="706" y="2572"/>
                  </a:lnTo>
                  <a:lnTo>
                    <a:pt x="625" y="2492"/>
                  </a:lnTo>
                  <a:lnTo>
                    <a:pt x="625" y="2404"/>
                  </a:lnTo>
                  <a:close/>
                  <a:moveTo>
                    <a:pt x="625" y="3129"/>
                  </a:moveTo>
                  <a:lnTo>
                    <a:pt x="706" y="3210"/>
                  </a:lnTo>
                  <a:lnTo>
                    <a:pt x="786" y="3129"/>
                  </a:lnTo>
                  <a:lnTo>
                    <a:pt x="786" y="3221"/>
                  </a:lnTo>
                  <a:lnTo>
                    <a:pt x="706" y="3302"/>
                  </a:lnTo>
                  <a:lnTo>
                    <a:pt x="786" y="3383"/>
                  </a:lnTo>
                  <a:lnTo>
                    <a:pt x="786" y="3471"/>
                  </a:lnTo>
                  <a:lnTo>
                    <a:pt x="706" y="3390"/>
                  </a:lnTo>
                  <a:lnTo>
                    <a:pt x="625" y="3471"/>
                  </a:lnTo>
                  <a:lnTo>
                    <a:pt x="625" y="3383"/>
                  </a:lnTo>
                  <a:lnTo>
                    <a:pt x="706" y="3302"/>
                  </a:lnTo>
                  <a:lnTo>
                    <a:pt x="625" y="3221"/>
                  </a:lnTo>
                  <a:lnTo>
                    <a:pt x="625" y="3129"/>
                  </a:lnTo>
                  <a:close/>
                  <a:moveTo>
                    <a:pt x="898" y="3744"/>
                  </a:moveTo>
                  <a:lnTo>
                    <a:pt x="978" y="3663"/>
                  </a:lnTo>
                  <a:lnTo>
                    <a:pt x="898" y="3586"/>
                  </a:lnTo>
                  <a:lnTo>
                    <a:pt x="898" y="3494"/>
                  </a:lnTo>
                  <a:lnTo>
                    <a:pt x="978" y="3575"/>
                  </a:lnTo>
                  <a:lnTo>
                    <a:pt x="1059" y="3494"/>
                  </a:lnTo>
                  <a:lnTo>
                    <a:pt x="1059" y="3586"/>
                  </a:lnTo>
                  <a:lnTo>
                    <a:pt x="978" y="3663"/>
                  </a:lnTo>
                  <a:lnTo>
                    <a:pt x="1059" y="3744"/>
                  </a:lnTo>
                  <a:lnTo>
                    <a:pt x="1059" y="3836"/>
                  </a:lnTo>
                  <a:lnTo>
                    <a:pt x="978" y="3755"/>
                  </a:lnTo>
                  <a:lnTo>
                    <a:pt x="898" y="3836"/>
                  </a:lnTo>
                  <a:lnTo>
                    <a:pt x="898" y="3744"/>
                  </a:lnTo>
                  <a:close/>
                  <a:moveTo>
                    <a:pt x="1442" y="3744"/>
                  </a:moveTo>
                  <a:lnTo>
                    <a:pt x="1523" y="3663"/>
                  </a:lnTo>
                  <a:lnTo>
                    <a:pt x="1442" y="3586"/>
                  </a:lnTo>
                  <a:lnTo>
                    <a:pt x="1442" y="3494"/>
                  </a:lnTo>
                  <a:lnTo>
                    <a:pt x="1523" y="3575"/>
                  </a:lnTo>
                  <a:lnTo>
                    <a:pt x="1603" y="3494"/>
                  </a:lnTo>
                  <a:lnTo>
                    <a:pt x="1603" y="3586"/>
                  </a:lnTo>
                  <a:lnTo>
                    <a:pt x="1523" y="3663"/>
                  </a:lnTo>
                  <a:lnTo>
                    <a:pt x="1603" y="3744"/>
                  </a:lnTo>
                  <a:lnTo>
                    <a:pt x="1603" y="3836"/>
                  </a:lnTo>
                  <a:lnTo>
                    <a:pt x="1523" y="3755"/>
                  </a:lnTo>
                  <a:lnTo>
                    <a:pt x="1442" y="3836"/>
                  </a:lnTo>
                  <a:lnTo>
                    <a:pt x="1442" y="3744"/>
                  </a:lnTo>
                  <a:close/>
                  <a:moveTo>
                    <a:pt x="1987" y="3744"/>
                  </a:moveTo>
                  <a:lnTo>
                    <a:pt x="2068" y="3663"/>
                  </a:lnTo>
                  <a:lnTo>
                    <a:pt x="1987" y="3586"/>
                  </a:lnTo>
                  <a:lnTo>
                    <a:pt x="1987" y="3494"/>
                  </a:lnTo>
                  <a:lnTo>
                    <a:pt x="2068" y="3575"/>
                  </a:lnTo>
                  <a:lnTo>
                    <a:pt x="2144" y="3494"/>
                  </a:lnTo>
                  <a:lnTo>
                    <a:pt x="2144" y="3586"/>
                  </a:lnTo>
                  <a:lnTo>
                    <a:pt x="2068" y="3663"/>
                  </a:lnTo>
                  <a:lnTo>
                    <a:pt x="2144" y="3744"/>
                  </a:lnTo>
                  <a:lnTo>
                    <a:pt x="2144" y="3836"/>
                  </a:lnTo>
                  <a:lnTo>
                    <a:pt x="2068" y="3755"/>
                  </a:lnTo>
                  <a:lnTo>
                    <a:pt x="1987" y="3836"/>
                  </a:lnTo>
                  <a:lnTo>
                    <a:pt x="1987" y="3744"/>
                  </a:lnTo>
                  <a:close/>
                  <a:moveTo>
                    <a:pt x="2532" y="3744"/>
                  </a:moveTo>
                  <a:lnTo>
                    <a:pt x="2612" y="3663"/>
                  </a:lnTo>
                  <a:lnTo>
                    <a:pt x="2532" y="3586"/>
                  </a:lnTo>
                  <a:lnTo>
                    <a:pt x="2532" y="3494"/>
                  </a:lnTo>
                  <a:lnTo>
                    <a:pt x="2612" y="3575"/>
                  </a:lnTo>
                  <a:lnTo>
                    <a:pt x="2689" y="3494"/>
                  </a:lnTo>
                  <a:lnTo>
                    <a:pt x="2689" y="3586"/>
                  </a:lnTo>
                  <a:lnTo>
                    <a:pt x="2612" y="3663"/>
                  </a:lnTo>
                  <a:lnTo>
                    <a:pt x="2689" y="3744"/>
                  </a:lnTo>
                  <a:lnTo>
                    <a:pt x="2689" y="3836"/>
                  </a:lnTo>
                  <a:lnTo>
                    <a:pt x="2612" y="3755"/>
                  </a:lnTo>
                  <a:lnTo>
                    <a:pt x="2532" y="3836"/>
                  </a:lnTo>
                  <a:lnTo>
                    <a:pt x="2532" y="3744"/>
                  </a:lnTo>
                  <a:close/>
                  <a:moveTo>
                    <a:pt x="3076" y="3744"/>
                  </a:moveTo>
                  <a:lnTo>
                    <a:pt x="3157" y="3663"/>
                  </a:lnTo>
                  <a:lnTo>
                    <a:pt x="3076" y="3586"/>
                  </a:lnTo>
                  <a:lnTo>
                    <a:pt x="3076" y="3494"/>
                  </a:lnTo>
                  <a:lnTo>
                    <a:pt x="3157" y="3575"/>
                  </a:lnTo>
                  <a:lnTo>
                    <a:pt x="3234" y="3494"/>
                  </a:lnTo>
                  <a:lnTo>
                    <a:pt x="3234" y="3586"/>
                  </a:lnTo>
                  <a:lnTo>
                    <a:pt x="3157" y="3663"/>
                  </a:lnTo>
                  <a:lnTo>
                    <a:pt x="3234" y="3744"/>
                  </a:lnTo>
                  <a:lnTo>
                    <a:pt x="3234" y="3836"/>
                  </a:lnTo>
                  <a:lnTo>
                    <a:pt x="3157" y="3755"/>
                  </a:lnTo>
                  <a:lnTo>
                    <a:pt x="3076" y="3836"/>
                  </a:lnTo>
                  <a:lnTo>
                    <a:pt x="3076" y="3744"/>
                  </a:lnTo>
                  <a:close/>
                  <a:moveTo>
                    <a:pt x="3621" y="3744"/>
                  </a:moveTo>
                  <a:lnTo>
                    <a:pt x="3702" y="3663"/>
                  </a:lnTo>
                  <a:lnTo>
                    <a:pt x="3621" y="3586"/>
                  </a:lnTo>
                  <a:lnTo>
                    <a:pt x="3621" y="3494"/>
                  </a:lnTo>
                  <a:lnTo>
                    <a:pt x="3702" y="3575"/>
                  </a:lnTo>
                  <a:lnTo>
                    <a:pt x="3778" y="3494"/>
                  </a:lnTo>
                  <a:lnTo>
                    <a:pt x="3778" y="3586"/>
                  </a:lnTo>
                  <a:lnTo>
                    <a:pt x="3702" y="3663"/>
                  </a:lnTo>
                  <a:lnTo>
                    <a:pt x="3778" y="3744"/>
                  </a:lnTo>
                  <a:lnTo>
                    <a:pt x="3778" y="3836"/>
                  </a:lnTo>
                  <a:lnTo>
                    <a:pt x="3702" y="3755"/>
                  </a:lnTo>
                  <a:lnTo>
                    <a:pt x="3621" y="3836"/>
                  </a:lnTo>
                  <a:lnTo>
                    <a:pt x="3621" y="3744"/>
                  </a:lnTo>
                  <a:close/>
                  <a:moveTo>
                    <a:pt x="4166" y="3744"/>
                  </a:moveTo>
                  <a:lnTo>
                    <a:pt x="4246" y="3663"/>
                  </a:lnTo>
                  <a:lnTo>
                    <a:pt x="4166" y="3586"/>
                  </a:lnTo>
                  <a:lnTo>
                    <a:pt x="4166" y="3494"/>
                  </a:lnTo>
                  <a:lnTo>
                    <a:pt x="4246" y="3575"/>
                  </a:lnTo>
                  <a:lnTo>
                    <a:pt x="4323" y="3494"/>
                  </a:lnTo>
                  <a:lnTo>
                    <a:pt x="4323" y="3586"/>
                  </a:lnTo>
                  <a:lnTo>
                    <a:pt x="4246" y="3663"/>
                  </a:lnTo>
                  <a:lnTo>
                    <a:pt x="4323" y="3744"/>
                  </a:lnTo>
                  <a:lnTo>
                    <a:pt x="4323" y="3836"/>
                  </a:lnTo>
                  <a:lnTo>
                    <a:pt x="4246" y="3755"/>
                  </a:lnTo>
                  <a:lnTo>
                    <a:pt x="4166" y="3836"/>
                  </a:lnTo>
                  <a:lnTo>
                    <a:pt x="4166" y="3744"/>
                  </a:lnTo>
                  <a:close/>
                  <a:moveTo>
                    <a:pt x="4711" y="3744"/>
                  </a:moveTo>
                  <a:lnTo>
                    <a:pt x="4787" y="3663"/>
                  </a:lnTo>
                  <a:lnTo>
                    <a:pt x="4711" y="3586"/>
                  </a:lnTo>
                  <a:lnTo>
                    <a:pt x="4711" y="3494"/>
                  </a:lnTo>
                  <a:lnTo>
                    <a:pt x="4787" y="3575"/>
                  </a:lnTo>
                  <a:lnTo>
                    <a:pt x="4868" y="3494"/>
                  </a:lnTo>
                  <a:lnTo>
                    <a:pt x="4868" y="3586"/>
                  </a:lnTo>
                  <a:lnTo>
                    <a:pt x="4787" y="3663"/>
                  </a:lnTo>
                  <a:lnTo>
                    <a:pt x="4868" y="3744"/>
                  </a:lnTo>
                  <a:lnTo>
                    <a:pt x="4868" y="3836"/>
                  </a:lnTo>
                  <a:lnTo>
                    <a:pt x="4787" y="3755"/>
                  </a:lnTo>
                  <a:lnTo>
                    <a:pt x="4711" y="3836"/>
                  </a:lnTo>
                  <a:lnTo>
                    <a:pt x="4711" y="3744"/>
                  </a:lnTo>
                  <a:close/>
                  <a:moveTo>
                    <a:pt x="5255" y="3744"/>
                  </a:moveTo>
                  <a:lnTo>
                    <a:pt x="5332" y="3663"/>
                  </a:lnTo>
                  <a:lnTo>
                    <a:pt x="5255" y="3586"/>
                  </a:lnTo>
                  <a:lnTo>
                    <a:pt x="5255" y="3494"/>
                  </a:lnTo>
                  <a:lnTo>
                    <a:pt x="5332" y="3575"/>
                  </a:lnTo>
                  <a:lnTo>
                    <a:pt x="5413" y="3494"/>
                  </a:lnTo>
                  <a:lnTo>
                    <a:pt x="5413" y="3586"/>
                  </a:lnTo>
                  <a:lnTo>
                    <a:pt x="5332" y="3663"/>
                  </a:lnTo>
                  <a:lnTo>
                    <a:pt x="5413" y="3744"/>
                  </a:lnTo>
                  <a:lnTo>
                    <a:pt x="5413" y="3836"/>
                  </a:lnTo>
                  <a:lnTo>
                    <a:pt x="5332" y="3755"/>
                  </a:lnTo>
                  <a:lnTo>
                    <a:pt x="5255" y="3836"/>
                  </a:lnTo>
                  <a:lnTo>
                    <a:pt x="5255" y="3744"/>
                  </a:lnTo>
                  <a:close/>
                  <a:moveTo>
                    <a:pt x="5800" y="3744"/>
                  </a:moveTo>
                  <a:lnTo>
                    <a:pt x="5877" y="3663"/>
                  </a:lnTo>
                  <a:lnTo>
                    <a:pt x="5800" y="3586"/>
                  </a:lnTo>
                  <a:lnTo>
                    <a:pt x="5800" y="3494"/>
                  </a:lnTo>
                  <a:lnTo>
                    <a:pt x="5877" y="3575"/>
                  </a:lnTo>
                  <a:lnTo>
                    <a:pt x="5957" y="3494"/>
                  </a:lnTo>
                  <a:lnTo>
                    <a:pt x="5957" y="3586"/>
                  </a:lnTo>
                  <a:lnTo>
                    <a:pt x="5877" y="3663"/>
                  </a:lnTo>
                  <a:lnTo>
                    <a:pt x="5957" y="3744"/>
                  </a:lnTo>
                  <a:lnTo>
                    <a:pt x="5957" y="3836"/>
                  </a:lnTo>
                  <a:lnTo>
                    <a:pt x="5877" y="3755"/>
                  </a:lnTo>
                  <a:lnTo>
                    <a:pt x="5800" y="3836"/>
                  </a:lnTo>
                  <a:lnTo>
                    <a:pt x="5800" y="3744"/>
                  </a:lnTo>
                  <a:close/>
                  <a:moveTo>
                    <a:pt x="6345" y="3744"/>
                  </a:moveTo>
                  <a:lnTo>
                    <a:pt x="6422" y="3663"/>
                  </a:lnTo>
                  <a:lnTo>
                    <a:pt x="6345" y="3586"/>
                  </a:lnTo>
                  <a:lnTo>
                    <a:pt x="6345" y="3494"/>
                  </a:lnTo>
                  <a:lnTo>
                    <a:pt x="6422" y="3575"/>
                  </a:lnTo>
                  <a:lnTo>
                    <a:pt x="6502" y="3494"/>
                  </a:lnTo>
                  <a:lnTo>
                    <a:pt x="6502" y="3586"/>
                  </a:lnTo>
                  <a:lnTo>
                    <a:pt x="6422" y="3663"/>
                  </a:lnTo>
                  <a:lnTo>
                    <a:pt x="6502" y="3744"/>
                  </a:lnTo>
                  <a:lnTo>
                    <a:pt x="6502" y="3836"/>
                  </a:lnTo>
                  <a:lnTo>
                    <a:pt x="6422" y="3755"/>
                  </a:lnTo>
                  <a:lnTo>
                    <a:pt x="6345" y="3836"/>
                  </a:lnTo>
                  <a:lnTo>
                    <a:pt x="6345" y="3744"/>
                  </a:lnTo>
                  <a:close/>
                  <a:moveTo>
                    <a:pt x="6890" y="3744"/>
                  </a:moveTo>
                  <a:lnTo>
                    <a:pt x="6966" y="3663"/>
                  </a:lnTo>
                  <a:lnTo>
                    <a:pt x="6890" y="3586"/>
                  </a:lnTo>
                  <a:lnTo>
                    <a:pt x="6890" y="3494"/>
                  </a:lnTo>
                  <a:lnTo>
                    <a:pt x="6966" y="3575"/>
                  </a:lnTo>
                  <a:lnTo>
                    <a:pt x="7047" y="3494"/>
                  </a:lnTo>
                  <a:lnTo>
                    <a:pt x="7047" y="3586"/>
                  </a:lnTo>
                  <a:lnTo>
                    <a:pt x="6966" y="3663"/>
                  </a:lnTo>
                  <a:lnTo>
                    <a:pt x="7047" y="3744"/>
                  </a:lnTo>
                  <a:lnTo>
                    <a:pt x="7047" y="3836"/>
                  </a:lnTo>
                  <a:lnTo>
                    <a:pt x="6966" y="3755"/>
                  </a:lnTo>
                  <a:lnTo>
                    <a:pt x="6890" y="3836"/>
                  </a:lnTo>
                  <a:lnTo>
                    <a:pt x="6890" y="3744"/>
                  </a:lnTo>
                  <a:close/>
                  <a:moveTo>
                    <a:pt x="7047" y="3110"/>
                  </a:moveTo>
                  <a:lnTo>
                    <a:pt x="6966" y="3029"/>
                  </a:lnTo>
                  <a:lnTo>
                    <a:pt x="6890" y="3110"/>
                  </a:lnTo>
                  <a:lnTo>
                    <a:pt x="6890" y="3018"/>
                  </a:lnTo>
                  <a:lnTo>
                    <a:pt x="6966" y="2937"/>
                  </a:lnTo>
                  <a:lnTo>
                    <a:pt x="6890" y="2857"/>
                  </a:lnTo>
                  <a:lnTo>
                    <a:pt x="6890" y="2764"/>
                  </a:lnTo>
                  <a:lnTo>
                    <a:pt x="6966" y="2845"/>
                  </a:lnTo>
                  <a:lnTo>
                    <a:pt x="7047" y="2764"/>
                  </a:lnTo>
                  <a:lnTo>
                    <a:pt x="7047" y="2857"/>
                  </a:lnTo>
                  <a:lnTo>
                    <a:pt x="6966" y="2937"/>
                  </a:lnTo>
                  <a:lnTo>
                    <a:pt x="7047" y="3018"/>
                  </a:lnTo>
                  <a:lnTo>
                    <a:pt x="7047" y="3110"/>
                  </a:lnTo>
                  <a:close/>
                  <a:moveTo>
                    <a:pt x="7047" y="2380"/>
                  </a:moveTo>
                  <a:lnTo>
                    <a:pt x="6966" y="2300"/>
                  </a:lnTo>
                  <a:lnTo>
                    <a:pt x="6890" y="2380"/>
                  </a:lnTo>
                  <a:lnTo>
                    <a:pt x="6890" y="2288"/>
                  </a:lnTo>
                  <a:lnTo>
                    <a:pt x="6966" y="2212"/>
                  </a:lnTo>
                  <a:lnTo>
                    <a:pt x="6890" y="2131"/>
                  </a:lnTo>
                  <a:lnTo>
                    <a:pt x="6890" y="2039"/>
                  </a:lnTo>
                  <a:lnTo>
                    <a:pt x="6966" y="2119"/>
                  </a:lnTo>
                  <a:lnTo>
                    <a:pt x="7047" y="2039"/>
                  </a:lnTo>
                  <a:lnTo>
                    <a:pt x="7047" y="2131"/>
                  </a:lnTo>
                  <a:lnTo>
                    <a:pt x="6966" y="2212"/>
                  </a:lnTo>
                  <a:lnTo>
                    <a:pt x="7047" y="2288"/>
                  </a:lnTo>
                  <a:lnTo>
                    <a:pt x="7047" y="2380"/>
                  </a:lnTo>
                  <a:close/>
                  <a:moveTo>
                    <a:pt x="7047" y="1655"/>
                  </a:moveTo>
                  <a:lnTo>
                    <a:pt x="6966" y="1574"/>
                  </a:lnTo>
                  <a:lnTo>
                    <a:pt x="6890" y="1655"/>
                  </a:lnTo>
                  <a:lnTo>
                    <a:pt x="6890" y="1563"/>
                  </a:lnTo>
                  <a:lnTo>
                    <a:pt x="6966" y="1482"/>
                  </a:lnTo>
                  <a:lnTo>
                    <a:pt x="6890" y="1401"/>
                  </a:lnTo>
                  <a:lnTo>
                    <a:pt x="6890" y="1313"/>
                  </a:lnTo>
                  <a:lnTo>
                    <a:pt x="6966" y="1390"/>
                  </a:lnTo>
                  <a:lnTo>
                    <a:pt x="7047" y="1313"/>
                  </a:lnTo>
                  <a:lnTo>
                    <a:pt x="7047" y="1401"/>
                  </a:lnTo>
                  <a:lnTo>
                    <a:pt x="6966" y="1482"/>
                  </a:lnTo>
                  <a:lnTo>
                    <a:pt x="7047" y="1563"/>
                  </a:lnTo>
                  <a:lnTo>
                    <a:pt x="7047" y="1655"/>
                  </a:lnTo>
                  <a:close/>
                  <a:moveTo>
                    <a:pt x="7047" y="925"/>
                  </a:moveTo>
                  <a:lnTo>
                    <a:pt x="6966" y="845"/>
                  </a:lnTo>
                  <a:lnTo>
                    <a:pt x="6890" y="925"/>
                  </a:lnTo>
                  <a:lnTo>
                    <a:pt x="6890" y="833"/>
                  </a:lnTo>
                  <a:lnTo>
                    <a:pt x="6966" y="756"/>
                  </a:lnTo>
                  <a:lnTo>
                    <a:pt x="6890" y="676"/>
                  </a:lnTo>
                  <a:lnTo>
                    <a:pt x="6890" y="583"/>
                  </a:lnTo>
                  <a:lnTo>
                    <a:pt x="6966" y="664"/>
                  </a:lnTo>
                  <a:lnTo>
                    <a:pt x="7047" y="583"/>
                  </a:lnTo>
                  <a:lnTo>
                    <a:pt x="7047" y="676"/>
                  </a:lnTo>
                  <a:lnTo>
                    <a:pt x="6966" y="756"/>
                  </a:lnTo>
                  <a:lnTo>
                    <a:pt x="7047" y="833"/>
                  </a:lnTo>
                  <a:lnTo>
                    <a:pt x="7047" y="925"/>
                  </a:lnTo>
                  <a:close/>
                  <a:moveTo>
                    <a:pt x="6502" y="676"/>
                  </a:moveTo>
                  <a:lnTo>
                    <a:pt x="6422" y="756"/>
                  </a:lnTo>
                  <a:lnTo>
                    <a:pt x="6502" y="833"/>
                  </a:lnTo>
                  <a:lnTo>
                    <a:pt x="6502" y="925"/>
                  </a:lnTo>
                  <a:lnTo>
                    <a:pt x="6422" y="845"/>
                  </a:lnTo>
                  <a:lnTo>
                    <a:pt x="6345" y="925"/>
                  </a:lnTo>
                  <a:lnTo>
                    <a:pt x="6345" y="833"/>
                  </a:lnTo>
                  <a:lnTo>
                    <a:pt x="6422" y="756"/>
                  </a:lnTo>
                  <a:lnTo>
                    <a:pt x="6345" y="676"/>
                  </a:lnTo>
                  <a:lnTo>
                    <a:pt x="6345" y="583"/>
                  </a:lnTo>
                  <a:lnTo>
                    <a:pt x="6422" y="664"/>
                  </a:lnTo>
                  <a:lnTo>
                    <a:pt x="6502" y="583"/>
                  </a:lnTo>
                  <a:lnTo>
                    <a:pt x="6502" y="676"/>
                  </a:lnTo>
                  <a:close/>
                  <a:moveTo>
                    <a:pt x="5957" y="676"/>
                  </a:moveTo>
                  <a:lnTo>
                    <a:pt x="5877" y="756"/>
                  </a:lnTo>
                  <a:lnTo>
                    <a:pt x="5957" y="833"/>
                  </a:lnTo>
                  <a:lnTo>
                    <a:pt x="5957" y="925"/>
                  </a:lnTo>
                  <a:lnTo>
                    <a:pt x="5877" y="845"/>
                  </a:lnTo>
                  <a:lnTo>
                    <a:pt x="5800" y="925"/>
                  </a:lnTo>
                  <a:lnTo>
                    <a:pt x="5800" y="833"/>
                  </a:lnTo>
                  <a:lnTo>
                    <a:pt x="5877" y="756"/>
                  </a:lnTo>
                  <a:lnTo>
                    <a:pt x="5800" y="676"/>
                  </a:lnTo>
                  <a:lnTo>
                    <a:pt x="5800" y="583"/>
                  </a:lnTo>
                  <a:lnTo>
                    <a:pt x="5877" y="664"/>
                  </a:lnTo>
                  <a:lnTo>
                    <a:pt x="5957" y="583"/>
                  </a:lnTo>
                  <a:lnTo>
                    <a:pt x="5957" y="676"/>
                  </a:lnTo>
                  <a:close/>
                  <a:moveTo>
                    <a:pt x="5413" y="676"/>
                  </a:moveTo>
                  <a:lnTo>
                    <a:pt x="5332" y="756"/>
                  </a:lnTo>
                  <a:lnTo>
                    <a:pt x="5413" y="833"/>
                  </a:lnTo>
                  <a:lnTo>
                    <a:pt x="5413" y="925"/>
                  </a:lnTo>
                  <a:lnTo>
                    <a:pt x="5332" y="845"/>
                  </a:lnTo>
                  <a:lnTo>
                    <a:pt x="5255" y="925"/>
                  </a:lnTo>
                  <a:lnTo>
                    <a:pt x="5255" y="833"/>
                  </a:lnTo>
                  <a:lnTo>
                    <a:pt x="5332" y="756"/>
                  </a:lnTo>
                  <a:lnTo>
                    <a:pt x="5255" y="676"/>
                  </a:lnTo>
                  <a:lnTo>
                    <a:pt x="5255" y="583"/>
                  </a:lnTo>
                  <a:lnTo>
                    <a:pt x="5332" y="664"/>
                  </a:lnTo>
                  <a:lnTo>
                    <a:pt x="5413" y="583"/>
                  </a:lnTo>
                  <a:lnTo>
                    <a:pt x="5413" y="676"/>
                  </a:lnTo>
                  <a:close/>
                  <a:moveTo>
                    <a:pt x="4868" y="676"/>
                  </a:moveTo>
                  <a:lnTo>
                    <a:pt x="4787" y="756"/>
                  </a:lnTo>
                  <a:lnTo>
                    <a:pt x="4868" y="833"/>
                  </a:lnTo>
                  <a:lnTo>
                    <a:pt x="4868" y="925"/>
                  </a:lnTo>
                  <a:lnTo>
                    <a:pt x="4787" y="845"/>
                  </a:lnTo>
                  <a:lnTo>
                    <a:pt x="4711" y="925"/>
                  </a:lnTo>
                  <a:lnTo>
                    <a:pt x="4711" y="833"/>
                  </a:lnTo>
                  <a:lnTo>
                    <a:pt x="4787" y="756"/>
                  </a:lnTo>
                  <a:lnTo>
                    <a:pt x="4711" y="676"/>
                  </a:lnTo>
                  <a:lnTo>
                    <a:pt x="4711" y="583"/>
                  </a:lnTo>
                  <a:lnTo>
                    <a:pt x="4787" y="664"/>
                  </a:lnTo>
                  <a:lnTo>
                    <a:pt x="4868" y="583"/>
                  </a:lnTo>
                  <a:lnTo>
                    <a:pt x="4868" y="676"/>
                  </a:lnTo>
                  <a:close/>
                  <a:moveTo>
                    <a:pt x="4323" y="676"/>
                  </a:moveTo>
                  <a:lnTo>
                    <a:pt x="4246" y="756"/>
                  </a:lnTo>
                  <a:lnTo>
                    <a:pt x="4323" y="833"/>
                  </a:lnTo>
                  <a:lnTo>
                    <a:pt x="4323" y="925"/>
                  </a:lnTo>
                  <a:lnTo>
                    <a:pt x="4246" y="845"/>
                  </a:lnTo>
                  <a:lnTo>
                    <a:pt x="4166" y="925"/>
                  </a:lnTo>
                  <a:lnTo>
                    <a:pt x="4166" y="833"/>
                  </a:lnTo>
                  <a:lnTo>
                    <a:pt x="4246" y="756"/>
                  </a:lnTo>
                  <a:lnTo>
                    <a:pt x="4166" y="676"/>
                  </a:lnTo>
                  <a:lnTo>
                    <a:pt x="4166" y="583"/>
                  </a:lnTo>
                  <a:lnTo>
                    <a:pt x="4246" y="664"/>
                  </a:lnTo>
                  <a:lnTo>
                    <a:pt x="4323" y="583"/>
                  </a:lnTo>
                  <a:lnTo>
                    <a:pt x="4323" y="676"/>
                  </a:lnTo>
                  <a:close/>
                  <a:moveTo>
                    <a:pt x="3778" y="676"/>
                  </a:moveTo>
                  <a:lnTo>
                    <a:pt x="3702" y="756"/>
                  </a:lnTo>
                  <a:lnTo>
                    <a:pt x="3778" y="833"/>
                  </a:lnTo>
                  <a:lnTo>
                    <a:pt x="3778" y="925"/>
                  </a:lnTo>
                  <a:lnTo>
                    <a:pt x="3702" y="845"/>
                  </a:lnTo>
                  <a:lnTo>
                    <a:pt x="3621" y="925"/>
                  </a:lnTo>
                  <a:lnTo>
                    <a:pt x="3621" y="833"/>
                  </a:lnTo>
                  <a:lnTo>
                    <a:pt x="3702" y="756"/>
                  </a:lnTo>
                  <a:lnTo>
                    <a:pt x="3621" y="676"/>
                  </a:lnTo>
                  <a:lnTo>
                    <a:pt x="3621" y="583"/>
                  </a:lnTo>
                  <a:lnTo>
                    <a:pt x="3702" y="664"/>
                  </a:lnTo>
                  <a:lnTo>
                    <a:pt x="3778" y="583"/>
                  </a:lnTo>
                  <a:lnTo>
                    <a:pt x="3778" y="676"/>
                  </a:lnTo>
                  <a:close/>
                  <a:moveTo>
                    <a:pt x="3234" y="676"/>
                  </a:moveTo>
                  <a:lnTo>
                    <a:pt x="3157" y="756"/>
                  </a:lnTo>
                  <a:lnTo>
                    <a:pt x="3234" y="833"/>
                  </a:lnTo>
                  <a:lnTo>
                    <a:pt x="3234" y="925"/>
                  </a:lnTo>
                  <a:lnTo>
                    <a:pt x="3157" y="845"/>
                  </a:lnTo>
                  <a:lnTo>
                    <a:pt x="3076" y="925"/>
                  </a:lnTo>
                  <a:lnTo>
                    <a:pt x="3076" y="833"/>
                  </a:lnTo>
                  <a:lnTo>
                    <a:pt x="3157" y="756"/>
                  </a:lnTo>
                  <a:lnTo>
                    <a:pt x="3076" y="676"/>
                  </a:lnTo>
                  <a:lnTo>
                    <a:pt x="3076" y="583"/>
                  </a:lnTo>
                  <a:lnTo>
                    <a:pt x="3157" y="664"/>
                  </a:lnTo>
                  <a:lnTo>
                    <a:pt x="3234" y="583"/>
                  </a:lnTo>
                  <a:lnTo>
                    <a:pt x="3234" y="676"/>
                  </a:lnTo>
                  <a:close/>
                  <a:moveTo>
                    <a:pt x="2689" y="676"/>
                  </a:moveTo>
                  <a:lnTo>
                    <a:pt x="2612" y="756"/>
                  </a:lnTo>
                  <a:lnTo>
                    <a:pt x="2689" y="833"/>
                  </a:lnTo>
                  <a:lnTo>
                    <a:pt x="2689" y="925"/>
                  </a:lnTo>
                  <a:lnTo>
                    <a:pt x="2612" y="845"/>
                  </a:lnTo>
                  <a:lnTo>
                    <a:pt x="2532" y="925"/>
                  </a:lnTo>
                  <a:lnTo>
                    <a:pt x="2532" y="833"/>
                  </a:lnTo>
                  <a:lnTo>
                    <a:pt x="2612" y="756"/>
                  </a:lnTo>
                  <a:lnTo>
                    <a:pt x="2532" y="676"/>
                  </a:lnTo>
                  <a:lnTo>
                    <a:pt x="2532" y="583"/>
                  </a:lnTo>
                  <a:lnTo>
                    <a:pt x="2612" y="664"/>
                  </a:lnTo>
                  <a:lnTo>
                    <a:pt x="2689" y="583"/>
                  </a:lnTo>
                  <a:lnTo>
                    <a:pt x="2689" y="676"/>
                  </a:lnTo>
                  <a:close/>
                  <a:moveTo>
                    <a:pt x="2144" y="676"/>
                  </a:moveTo>
                  <a:lnTo>
                    <a:pt x="2068" y="756"/>
                  </a:lnTo>
                  <a:lnTo>
                    <a:pt x="2144" y="833"/>
                  </a:lnTo>
                  <a:lnTo>
                    <a:pt x="2144" y="925"/>
                  </a:lnTo>
                  <a:lnTo>
                    <a:pt x="2068" y="845"/>
                  </a:lnTo>
                  <a:lnTo>
                    <a:pt x="1987" y="925"/>
                  </a:lnTo>
                  <a:lnTo>
                    <a:pt x="1987" y="833"/>
                  </a:lnTo>
                  <a:lnTo>
                    <a:pt x="2068" y="756"/>
                  </a:lnTo>
                  <a:lnTo>
                    <a:pt x="1987" y="676"/>
                  </a:lnTo>
                  <a:lnTo>
                    <a:pt x="1987" y="583"/>
                  </a:lnTo>
                  <a:lnTo>
                    <a:pt x="2068" y="664"/>
                  </a:lnTo>
                  <a:lnTo>
                    <a:pt x="2144" y="583"/>
                  </a:lnTo>
                  <a:lnTo>
                    <a:pt x="2144" y="676"/>
                  </a:lnTo>
                  <a:close/>
                  <a:moveTo>
                    <a:pt x="1603" y="676"/>
                  </a:moveTo>
                  <a:lnTo>
                    <a:pt x="1523" y="756"/>
                  </a:lnTo>
                  <a:lnTo>
                    <a:pt x="1603" y="833"/>
                  </a:lnTo>
                  <a:lnTo>
                    <a:pt x="1603" y="925"/>
                  </a:lnTo>
                  <a:lnTo>
                    <a:pt x="1523" y="845"/>
                  </a:lnTo>
                  <a:lnTo>
                    <a:pt x="1442" y="925"/>
                  </a:lnTo>
                  <a:lnTo>
                    <a:pt x="1442" y="833"/>
                  </a:lnTo>
                  <a:lnTo>
                    <a:pt x="1523" y="756"/>
                  </a:lnTo>
                  <a:lnTo>
                    <a:pt x="1442" y="676"/>
                  </a:lnTo>
                  <a:lnTo>
                    <a:pt x="1442" y="583"/>
                  </a:lnTo>
                  <a:lnTo>
                    <a:pt x="1523" y="664"/>
                  </a:lnTo>
                  <a:lnTo>
                    <a:pt x="1603" y="583"/>
                  </a:lnTo>
                  <a:lnTo>
                    <a:pt x="1603" y="676"/>
                  </a:lnTo>
                  <a:close/>
                  <a:moveTo>
                    <a:pt x="1059" y="676"/>
                  </a:moveTo>
                  <a:lnTo>
                    <a:pt x="978" y="756"/>
                  </a:lnTo>
                  <a:lnTo>
                    <a:pt x="1059" y="833"/>
                  </a:lnTo>
                  <a:lnTo>
                    <a:pt x="1059" y="925"/>
                  </a:lnTo>
                  <a:lnTo>
                    <a:pt x="978" y="845"/>
                  </a:lnTo>
                  <a:lnTo>
                    <a:pt x="898" y="925"/>
                  </a:lnTo>
                  <a:lnTo>
                    <a:pt x="898" y="833"/>
                  </a:lnTo>
                  <a:lnTo>
                    <a:pt x="978" y="756"/>
                  </a:lnTo>
                  <a:lnTo>
                    <a:pt x="898" y="676"/>
                  </a:lnTo>
                  <a:lnTo>
                    <a:pt x="898" y="583"/>
                  </a:lnTo>
                  <a:lnTo>
                    <a:pt x="978" y="664"/>
                  </a:lnTo>
                  <a:lnTo>
                    <a:pt x="1059" y="583"/>
                  </a:lnTo>
                  <a:lnTo>
                    <a:pt x="1059" y="676"/>
                  </a:lnTo>
                  <a:close/>
                  <a:moveTo>
                    <a:pt x="242" y="1290"/>
                  </a:moveTo>
                  <a:lnTo>
                    <a:pt x="161" y="1209"/>
                  </a:lnTo>
                  <a:lnTo>
                    <a:pt x="81" y="1290"/>
                  </a:lnTo>
                  <a:lnTo>
                    <a:pt x="81" y="1198"/>
                  </a:lnTo>
                  <a:lnTo>
                    <a:pt x="161" y="1117"/>
                  </a:lnTo>
                  <a:lnTo>
                    <a:pt x="81" y="1040"/>
                  </a:lnTo>
                  <a:lnTo>
                    <a:pt x="81" y="948"/>
                  </a:lnTo>
                  <a:lnTo>
                    <a:pt x="161" y="1029"/>
                  </a:lnTo>
                  <a:lnTo>
                    <a:pt x="242" y="948"/>
                  </a:lnTo>
                  <a:lnTo>
                    <a:pt x="242" y="1040"/>
                  </a:lnTo>
                  <a:lnTo>
                    <a:pt x="161" y="1117"/>
                  </a:lnTo>
                  <a:lnTo>
                    <a:pt x="242" y="1198"/>
                  </a:lnTo>
                  <a:lnTo>
                    <a:pt x="242" y="1290"/>
                  </a:lnTo>
                  <a:close/>
                  <a:moveTo>
                    <a:pt x="261" y="1290"/>
                  </a:moveTo>
                  <a:lnTo>
                    <a:pt x="261" y="1190"/>
                  </a:lnTo>
                  <a:lnTo>
                    <a:pt x="192" y="1117"/>
                  </a:lnTo>
                  <a:lnTo>
                    <a:pt x="261" y="1048"/>
                  </a:lnTo>
                  <a:lnTo>
                    <a:pt x="261" y="948"/>
                  </a:lnTo>
                  <a:lnTo>
                    <a:pt x="353" y="948"/>
                  </a:lnTo>
                  <a:lnTo>
                    <a:pt x="353" y="948"/>
                  </a:lnTo>
                  <a:lnTo>
                    <a:pt x="361" y="948"/>
                  </a:lnTo>
                  <a:lnTo>
                    <a:pt x="433" y="875"/>
                  </a:lnTo>
                  <a:lnTo>
                    <a:pt x="503" y="948"/>
                  </a:lnTo>
                  <a:lnTo>
                    <a:pt x="514" y="948"/>
                  </a:lnTo>
                  <a:lnTo>
                    <a:pt x="514" y="948"/>
                  </a:lnTo>
                  <a:lnTo>
                    <a:pt x="602" y="948"/>
                  </a:lnTo>
                  <a:lnTo>
                    <a:pt x="602" y="1048"/>
                  </a:lnTo>
                  <a:lnTo>
                    <a:pt x="675" y="1117"/>
                  </a:lnTo>
                  <a:lnTo>
                    <a:pt x="602" y="1190"/>
                  </a:lnTo>
                  <a:lnTo>
                    <a:pt x="602" y="1290"/>
                  </a:lnTo>
                  <a:lnTo>
                    <a:pt x="503" y="1290"/>
                  </a:lnTo>
                  <a:lnTo>
                    <a:pt x="433" y="1359"/>
                  </a:lnTo>
                  <a:lnTo>
                    <a:pt x="361" y="1290"/>
                  </a:lnTo>
                  <a:lnTo>
                    <a:pt x="261" y="1290"/>
                  </a:lnTo>
                  <a:close/>
                  <a:moveTo>
                    <a:pt x="353" y="1563"/>
                  </a:moveTo>
                  <a:lnTo>
                    <a:pt x="433" y="1482"/>
                  </a:lnTo>
                  <a:lnTo>
                    <a:pt x="353" y="1401"/>
                  </a:lnTo>
                  <a:lnTo>
                    <a:pt x="353" y="1313"/>
                  </a:lnTo>
                  <a:lnTo>
                    <a:pt x="433" y="1390"/>
                  </a:lnTo>
                  <a:lnTo>
                    <a:pt x="514" y="1313"/>
                  </a:lnTo>
                  <a:lnTo>
                    <a:pt x="514" y="1401"/>
                  </a:lnTo>
                  <a:lnTo>
                    <a:pt x="433" y="1482"/>
                  </a:lnTo>
                  <a:lnTo>
                    <a:pt x="514" y="1563"/>
                  </a:lnTo>
                  <a:lnTo>
                    <a:pt x="514" y="1655"/>
                  </a:lnTo>
                  <a:lnTo>
                    <a:pt x="433" y="1574"/>
                  </a:lnTo>
                  <a:lnTo>
                    <a:pt x="353" y="1655"/>
                  </a:lnTo>
                  <a:lnTo>
                    <a:pt x="353" y="1563"/>
                  </a:lnTo>
                  <a:close/>
                  <a:moveTo>
                    <a:pt x="242" y="2016"/>
                  </a:moveTo>
                  <a:lnTo>
                    <a:pt x="161" y="1939"/>
                  </a:lnTo>
                  <a:lnTo>
                    <a:pt x="81" y="2016"/>
                  </a:lnTo>
                  <a:lnTo>
                    <a:pt x="81" y="1927"/>
                  </a:lnTo>
                  <a:lnTo>
                    <a:pt x="161" y="1847"/>
                  </a:lnTo>
                  <a:lnTo>
                    <a:pt x="81" y="1766"/>
                  </a:lnTo>
                  <a:lnTo>
                    <a:pt x="81" y="1674"/>
                  </a:lnTo>
                  <a:lnTo>
                    <a:pt x="161" y="1755"/>
                  </a:lnTo>
                  <a:lnTo>
                    <a:pt x="242" y="1674"/>
                  </a:lnTo>
                  <a:lnTo>
                    <a:pt x="242" y="1766"/>
                  </a:lnTo>
                  <a:lnTo>
                    <a:pt x="161" y="1847"/>
                  </a:lnTo>
                  <a:lnTo>
                    <a:pt x="242" y="1927"/>
                  </a:lnTo>
                  <a:lnTo>
                    <a:pt x="242" y="2016"/>
                  </a:lnTo>
                  <a:close/>
                  <a:moveTo>
                    <a:pt x="261" y="2016"/>
                  </a:moveTo>
                  <a:lnTo>
                    <a:pt x="261" y="1916"/>
                  </a:lnTo>
                  <a:lnTo>
                    <a:pt x="192" y="1847"/>
                  </a:lnTo>
                  <a:lnTo>
                    <a:pt x="261" y="1774"/>
                  </a:lnTo>
                  <a:lnTo>
                    <a:pt x="261" y="1674"/>
                  </a:lnTo>
                  <a:lnTo>
                    <a:pt x="353" y="1674"/>
                  </a:lnTo>
                  <a:lnTo>
                    <a:pt x="353" y="1674"/>
                  </a:lnTo>
                  <a:lnTo>
                    <a:pt x="361" y="1674"/>
                  </a:lnTo>
                  <a:lnTo>
                    <a:pt x="433" y="1605"/>
                  </a:lnTo>
                  <a:lnTo>
                    <a:pt x="503" y="1674"/>
                  </a:lnTo>
                  <a:lnTo>
                    <a:pt x="514" y="1674"/>
                  </a:lnTo>
                  <a:lnTo>
                    <a:pt x="514" y="1674"/>
                  </a:lnTo>
                  <a:lnTo>
                    <a:pt x="602" y="1674"/>
                  </a:lnTo>
                  <a:lnTo>
                    <a:pt x="602" y="1774"/>
                  </a:lnTo>
                  <a:lnTo>
                    <a:pt x="675" y="1847"/>
                  </a:lnTo>
                  <a:lnTo>
                    <a:pt x="602" y="1916"/>
                  </a:lnTo>
                  <a:lnTo>
                    <a:pt x="602" y="2016"/>
                  </a:lnTo>
                  <a:lnTo>
                    <a:pt x="503" y="2016"/>
                  </a:lnTo>
                  <a:lnTo>
                    <a:pt x="433" y="2089"/>
                  </a:lnTo>
                  <a:lnTo>
                    <a:pt x="361" y="2016"/>
                  </a:lnTo>
                  <a:lnTo>
                    <a:pt x="261" y="2016"/>
                  </a:lnTo>
                  <a:close/>
                  <a:moveTo>
                    <a:pt x="353" y="2288"/>
                  </a:moveTo>
                  <a:lnTo>
                    <a:pt x="433" y="2212"/>
                  </a:lnTo>
                  <a:lnTo>
                    <a:pt x="353" y="2131"/>
                  </a:lnTo>
                  <a:lnTo>
                    <a:pt x="353" y="2039"/>
                  </a:lnTo>
                  <a:lnTo>
                    <a:pt x="433" y="2119"/>
                  </a:lnTo>
                  <a:lnTo>
                    <a:pt x="514" y="2039"/>
                  </a:lnTo>
                  <a:lnTo>
                    <a:pt x="514" y="2131"/>
                  </a:lnTo>
                  <a:lnTo>
                    <a:pt x="433" y="2212"/>
                  </a:lnTo>
                  <a:lnTo>
                    <a:pt x="514" y="2288"/>
                  </a:lnTo>
                  <a:lnTo>
                    <a:pt x="514" y="2380"/>
                  </a:lnTo>
                  <a:lnTo>
                    <a:pt x="433" y="2300"/>
                  </a:lnTo>
                  <a:lnTo>
                    <a:pt x="353" y="2380"/>
                  </a:lnTo>
                  <a:lnTo>
                    <a:pt x="353" y="2288"/>
                  </a:lnTo>
                  <a:close/>
                  <a:moveTo>
                    <a:pt x="242" y="2745"/>
                  </a:moveTo>
                  <a:lnTo>
                    <a:pt x="161" y="2665"/>
                  </a:lnTo>
                  <a:lnTo>
                    <a:pt x="81" y="2745"/>
                  </a:lnTo>
                  <a:lnTo>
                    <a:pt x="81" y="2653"/>
                  </a:lnTo>
                  <a:lnTo>
                    <a:pt x="161" y="2572"/>
                  </a:lnTo>
                  <a:lnTo>
                    <a:pt x="81" y="2492"/>
                  </a:lnTo>
                  <a:lnTo>
                    <a:pt x="81" y="2404"/>
                  </a:lnTo>
                  <a:lnTo>
                    <a:pt x="161" y="2484"/>
                  </a:lnTo>
                  <a:lnTo>
                    <a:pt x="242" y="2404"/>
                  </a:lnTo>
                  <a:lnTo>
                    <a:pt x="242" y="2492"/>
                  </a:lnTo>
                  <a:lnTo>
                    <a:pt x="161" y="2572"/>
                  </a:lnTo>
                  <a:lnTo>
                    <a:pt x="242" y="2653"/>
                  </a:lnTo>
                  <a:lnTo>
                    <a:pt x="242" y="2745"/>
                  </a:lnTo>
                  <a:close/>
                  <a:moveTo>
                    <a:pt x="261" y="2745"/>
                  </a:moveTo>
                  <a:lnTo>
                    <a:pt x="261" y="2645"/>
                  </a:lnTo>
                  <a:lnTo>
                    <a:pt x="192" y="2572"/>
                  </a:lnTo>
                  <a:lnTo>
                    <a:pt x="261" y="2503"/>
                  </a:lnTo>
                  <a:lnTo>
                    <a:pt x="261" y="2404"/>
                  </a:lnTo>
                  <a:lnTo>
                    <a:pt x="353" y="2404"/>
                  </a:lnTo>
                  <a:lnTo>
                    <a:pt x="353" y="2404"/>
                  </a:lnTo>
                  <a:lnTo>
                    <a:pt x="361" y="2404"/>
                  </a:lnTo>
                  <a:lnTo>
                    <a:pt x="433" y="2331"/>
                  </a:lnTo>
                  <a:lnTo>
                    <a:pt x="503" y="2404"/>
                  </a:lnTo>
                  <a:lnTo>
                    <a:pt x="514" y="2404"/>
                  </a:lnTo>
                  <a:lnTo>
                    <a:pt x="514" y="2404"/>
                  </a:lnTo>
                  <a:lnTo>
                    <a:pt x="602" y="2404"/>
                  </a:lnTo>
                  <a:lnTo>
                    <a:pt x="602" y="2503"/>
                  </a:lnTo>
                  <a:lnTo>
                    <a:pt x="675" y="2572"/>
                  </a:lnTo>
                  <a:lnTo>
                    <a:pt x="602" y="2645"/>
                  </a:lnTo>
                  <a:lnTo>
                    <a:pt x="602" y="2745"/>
                  </a:lnTo>
                  <a:lnTo>
                    <a:pt x="503" y="2745"/>
                  </a:lnTo>
                  <a:lnTo>
                    <a:pt x="433" y="2814"/>
                  </a:lnTo>
                  <a:lnTo>
                    <a:pt x="361" y="2745"/>
                  </a:lnTo>
                  <a:lnTo>
                    <a:pt x="261" y="2745"/>
                  </a:lnTo>
                  <a:close/>
                  <a:moveTo>
                    <a:pt x="353" y="3018"/>
                  </a:moveTo>
                  <a:lnTo>
                    <a:pt x="433" y="2937"/>
                  </a:lnTo>
                  <a:lnTo>
                    <a:pt x="353" y="2857"/>
                  </a:lnTo>
                  <a:lnTo>
                    <a:pt x="353" y="2764"/>
                  </a:lnTo>
                  <a:lnTo>
                    <a:pt x="433" y="2845"/>
                  </a:lnTo>
                  <a:lnTo>
                    <a:pt x="514" y="2764"/>
                  </a:lnTo>
                  <a:lnTo>
                    <a:pt x="514" y="2857"/>
                  </a:lnTo>
                  <a:lnTo>
                    <a:pt x="433" y="2937"/>
                  </a:lnTo>
                  <a:lnTo>
                    <a:pt x="514" y="3018"/>
                  </a:lnTo>
                  <a:lnTo>
                    <a:pt x="514" y="3110"/>
                  </a:lnTo>
                  <a:lnTo>
                    <a:pt x="433" y="3029"/>
                  </a:lnTo>
                  <a:lnTo>
                    <a:pt x="353" y="3110"/>
                  </a:lnTo>
                  <a:lnTo>
                    <a:pt x="353" y="3018"/>
                  </a:lnTo>
                  <a:close/>
                  <a:moveTo>
                    <a:pt x="242" y="3471"/>
                  </a:moveTo>
                  <a:lnTo>
                    <a:pt x="161" y="3390"/>
                  </a:lnTo>
                  <a:lnTo>
                    <a:pt x="81" y="3471"/>
                  </a:lnTo>
                  <a:lnTo>
                    <a:pt x="81" y="3383"/>
                  </a:lnTo>
                  <a:lnTo>
                    <a:pt x="161" y="3302"/>
                  </a:lnTo>
                  <a:lnTo>
                    <a:pt x="81" y="3221"/>
                  </a:lnTo>
                  <a:lnTo>
                    <a:pt x="81" y="3129"/>
                  </a:lnTo>
                  <a:lnTo>
                    <a:pt x="161" y="3210"/>
                  </a:lnTo>
                  <a:lnTo>
                    <a:pt x="242" y="3129"/>
                  </a:lnTo>
                  <a:lnTo>
                    <a:pt x="242" y="3221"/>
                  </a:lnTo>
                  <a:lnTo>
                    <a:pt x="161" y="3302"/>
                  </a:lnTo>
                  <a:lnTo>
                    <a:pt x="242" y="3383"/>
                  </a:lnTo>
                  <a:lnTo>
                    <a:pt x="242" y="3471"/>
                  </a:lnTo>
                  <a:close/>
                  <a:moveTo>
                    <a:pt x="261" y="3471"/>
                  </a:moveTo>
                  <a:lnTo>
                    <a:pt x="261" y="3371"/>
                  </a:lnTo>
                  <a:lnTo>
                    <a:pt x="192" y="3302"/>
                  </a:lnTo>
                  <a:lnTo>
                    <a:pt x="261" y="3229"/>
                  </a:lnTo>
                  <a:lnTo>
                    <a:pt x="261" y="3129"/>
                  </a:lnTo>
                  <a:lnTo>
                    <a:pt x="353" y="3129"/>
                  </a:lnTo>
                  <a:lnTo>
                    <a:pt x="353" y="3129"/>
                  </a:lnTo>
                  <a:lnTo>
                    <a:pt x="361" y="3129"/>
                  </a:lnTo>
                  <a:lnTo>
                    <a:pt x="433" y="3060"/>
                  </a:lnTo>
                  <a:lnTo>
                    <a:pt x="503" y="3129"/>
                  </a:lnTo>
                  <a:lnTo>
                    <a:pt x="514" y="3129"/>
                  </a:lnTo>
                  <a:lnTo>
                    <a:pt x="514" y="3129"/>
                  </a:lnTo>
                  <a:lnTo>
                    <a:pt x="602" y="3129"/>
                  </a:lnTo>
                  <a:lnTo>
                    <a:pt x="602" y="3229"/>
                  </a:lnTo>
                  <a:lnTo>
                    <a:pt x="675" y="3302"/>
                  </a:lnTo>
                  <a:lnTo>
                    <a:pt x="602" y="3371"/>
                  </a:lnTo>
                  <a:lnTo>
                    <a:pt x="602" y="3471"/>
                  </a:lnTo>
                  <a:lnTo>
                    <a:pt x="503" y="3471"/>
                  </a:lnTo>
                  <a:lnTo>
                    <a:pt x="433" y="3544"/>
                  </a:lnTo>
                  <a:lnTo>
                    <a:pt x="361" y="3471"/>
                  </a:lnTo>
                  <a:lnTo>
                    <a:pt x="261" y="3471"/>
                  </a:lnTo>
                  <a:close/>
                  <a:moveTo>
                    <a:pt x="353" y="3744"/>
                  </a:moveTo>
                  <a:lnTo>
                    <a:pt x="433" y="3663"/>
                  </a:lnTo>
                  <a:lnTo>
                    <a:pt x="353" y="3586"/>
                  </a:lnTo>
                  <a:lnTo>
                    <a:pt x="353" y="3494"/>
                  </a:lnTo>
                  <a:lnTo>
                    <a:pt x="433" y="3575"/>
                  </a:lnTo>
                  <a:lnTo>
                    <a:pt x="514" y="3494"/>
                  </a:lnTo>
                  <a:lnTo>
                    <a:pt x="514" y="3586"/>
                  </a:lnTo>
                  <a:lnTo>
                    <a:pt x="433" y="3663"/>
                  </a:lnTo>
                  <a:lnTo>
                    <a:pt x="514" y="3744"/>
                  </a:lnTo>
                  <a:lnTo>
                    <a:pt x="514" y="3836"/>
                  </a:lnTo>
                  <a:lnTo>
                    <a:pt x="433" y="3755"/>
                  </a:lnTo>
                  <a:lnTo>
                    <a:pt x="353" y="3836"/>
                  </a:lnTo>
                  <a:lnTo>
                    <a:pt x="353" y="3744"/>
                  </a:lnTo>
                  <a:close/>
                  <a:moveTo>
                    <a:pt x="242" y="4201"/>
                  </a:moveTo>
                  <a:lnTo>
                    <a:pt x="161" y="4120"/>
                  </a:lnTo>
                  <a:lnTo>
                    <a:pt x="81" y="4201"/>
                  </a:lnTo>
                  <a:lnTo>
                    <a:pt x="81" y="4108"/>
                  </a:lnTo>
                  <a:lnTo>
                    <a:pt x="161" y="4028"/>
                  </a:lnTo>
                  <a:lnTo>
                    <a:pt x="81" y="3947"/>
                  </a:lnTo>
                  <a:lnTo>
                    <a:pt x="81" y="3859"/>
                  </a:lnTo>
                  <a:lnTo>
                    <a:pt x="161" y="3936"/>
                  </a:lnTo>
                  <a:lnTo>
                    <a:pt x="242" y="3859"/>
                  </a:lnTo>
                  <a:lnTo>
                    <a:pt x="242" y="3947"/>
                  </a:lnTo>
                  <a:lnTo>
                    <a:pt x="161" y="4028"/>
                  </a:lnTo>
                  <a:lnTo>
                    <a:pt x="242" y="4108"/>
                  </a:lnTo>
                  <a:lnTo>
                    <a:pt x="242" y="4201"/>
                  </a:lnTo>
                  <a:close/>
                  <a:moveTo>
                    <a:pt x="602" y="4201"/>
                  </a:moveTo>
                  <a:lnTo>
                    <a:pt x="503" y="4201"/>
                  </a:lnTo>
                  <a:lnTo>
                    <a:pt x="433" y="4270"/>
                  </a:lnTo>
                  <a:lnTo>
                    <a:pt x="361" y="4201"/>
                  </a:lnTo>
                  <a:lnTo>
                    <a:pt x="261" y="4201"/>
                  </a:lnTo>
                  <a:lnTo>
                    <a:pt x="261" y="4101"/>
                  </a:lnTo>
                  <a:lnTo>
                    <a:pt x="192" y="4028"/>
                  </a:lnTo>
                  <a:lnTo>
                    <a:pt x="261" y="3959"/>
                  </a:lnTo>
                  <a:lnTo>
                    <a:pt x="261" y="3859"/>
                  </a:lnTo>
                  <a:lnTo>
                    <a:pt x="353" y="3859"/>
                  </a:lnTo>
                  <a:lnTo>
                    <a:pt x="353" y="3859"/>
                  </a:lnTo>
                  <a:lnTo>
                    <a:pt x="361" y="3859"/>
                  </a:lnTo>
                  <a:lnTo>
                    <a:pt x="433" y="3786"/>
                  </a:lnTo>
                  <a:lnTo>
                    <a:pt x="503" y="3859"/>
                  </a:lnTo>
                  <a:lnTo>
                    <a:pt x="514" y="3859"/>
                  </a:lnTo>
                  <a:lnTo>
                    <a:pt x="514" y="3859"/>
                  </a:lnTo>
                  <a:lnTo>
                    <a:pt x="602" y="3859"/>
                  </a:lnTo>
                  <a:lnTo>
                    <a:pt x="602" y="3959"/>
                  </a:lnTo>
                  <a:lnTo>
                    <a:pt x="675" y="4028"/>
                  </a:lnTo>
                  <a:lnTo>
                    <a:pt x="602" y="4101"/>
                  </a:lnTo>
                  <a:lnTo>
                    <a:pt x="602" y="4201"/>
                  </a:lnTo>
                  <a:close/>
                  <a:moveTo>
                    <a:pt x="786" y="4201"/>
                  </a:moveTo>
                  <a:lnTo>
                    <a:pt x="706" y="4120"/>
                  </a:lnTo>
                  <a:lnTo>
                    <a:pt x="625" y="4201"/>
                  </a:lnTo>
                  <a:lnTo>
                    <a:pt x="625" y="4108"/>
                  </a:lnTo>
                  <a:lnTo>
                    <a:pt x="706" y="4028"/>
                  </a:lnTo>
                  <a:lnTo>
                    <a:pt x="625" y="3947"/>
                  </a:lnTo>
                  <a:lnTo>
                    <a:pt x="625" y="3859"/>
                  </a:lnTo>
                  <a:lnTo>
                    <a:pt x="706" y="3936"/>
                  </a:lnTo>
                  <a:lnTo>
                    <a:pt x="786" y="3859"/>
                  </a:lnTo>
                  <a:lnTo>
                    <a:pt x="786" y="3947"/>
                  </a:lnTo>
                  <a:lnTo>
                    <a:pt x="706" y="4028"/>
                  </a:lnTo>
                  <a:lnTo>
                    <a:pt x="786" y="4108"/>
                  </a:lnTo>
                  <a:lnTo>
                    <a:pt x="786" y="4201"/>
                  </a:lnTo>
                  <a:close/>
                  <a:moveTo>
                    <a:pt x="1147" y="4201"/>
                  </a:moveTo>
                  <a:lnTo>
                    <a:pt x="1047" y="4201"/>
                  </a:lnTo>
                  <a:lnTo>
                    <a:pt x="978" y="4270"/>
                  </a:lnTo>
                  <a:lnTo>
                    <a:pt x="905" y="4201"/>
                  </a:lnTo>
                  <a:lnTo>
                    <a:pt x="806" y="4201"/>
                  </a:lnTo>
                  <a:lnTo>
                    <a:pt x="806" y="4101"/>
                  </a:lnTo>
                  <a:lnTo>
                    <a:pt x="737" y="4028"/>
                  </a:lnTo>
                  <a:lnTo>
                    <a:pt x="806" y="3959"/>
                  </a:lnTo>
                  <a:lnTo>
                    <a:pt x="806" y="3859"/>
                  </a:lnTo>
                  <a:lnTo>
                    <a:pt x="898" y="3859"/>
                  </a:lnTo>
                  <a:lnTo>
                    <a:pt x="898" y="3859"/>
                  </a:lnTo>
                  <a:lnTo>
                    <a:pt x="905" y="3859"/>
                  </a:lnTo>
                  <a:lnTo>
                    <a:pt x="978" y="3786"/>
                  </a:lnTo>
                  <a:lnTo>
                    <a:pt x="1047" y="3859"/>
                  </a:lnTo>
                  <a:lnTo>
                    <a:pt x="1059" y="3859"/>
                  </a:lnTo>
                  <a:lnTo>
                    <a:pt x="1059" y="3859"/>
                  </a:lnTo>
                  <a:lnTo>
                    <a:pt x="1147" y="3859"/>
                  </a:lnTo>
                  <a:lnTo>
                    <a:pt x="1147" y="3959"/>
                  </a:lnTo>
                  <a:lnTo>
                    <a:pt x="1220" y="4028"/>
                  </a:lnTo>
                  <a:lnTo>
                    <a:pt x="1147" y="4101"/>
                  </a:lnTo>
                  <a:lnTo>
                    <a:pt x="1147" y="4201"/>
                  </a:lnTo>
                  <a:close/>
                  <a:moveTo>
                    <a:pt x="1331" y="4201"/>
                  </a:moveTo>
                  <a:lnTo>
                    <a:pt x="1251" y="4120"/>
                  </a:lnTo>
                  <a:lnTo>
                    <a:pt x="1170" y="4201"/>
                  </a:lnTo>
                  <a:lnTo>
                    <a:pt x="1170" y="4108"/>
                  </a:lnTo>
                  <a:lnTo>
                    <a:pt x="1251" y="4028"/>
                  </a:lnTo>
                  <a:lnTo>
                    <a:pt x="1170" y="3947"/>
                  </a:lnTo>
                  <a:lnTo>
                    <a:pt x="1170" y="3859"/>
                  </a:lnTo>
                  <a:lnTo>
                    <a:pt x="1251" y="3936"/>
                  </a:lnTo>
                  <a:lnTo>
                    <a:pt x="1331" y="3859"/>
                  </a:lnTo>
                  <a:lnTo>
                    <a:pt x="1331" y="3947"/>
                  </a:lnTo>
                  <a:lnTo>
                    <a:pt x="1251" y="4028"/>
                  </a:lnTo>
                  <a:lnTo>
                    <a:pt x="1331" y="4108"/>
                  </a:lnTo>
                  <a:lnTo>
                    <a:pt x="1331" y="4201"/>
                  </a:lnTo>
                  <a:close/>
                  <a:moveTo>
                    <a:pt x="1692" y="4201"/>
                  </a:moveTo>
                  <a:lnTo>
                    <a:pt x="1592" y="4201"/>
                  </a:lnTo>
                  <a:lnTo>
                    <a:pt x="1523" y="4270"/>
                  </a:lnTo>
                  <a:lnTo>
                    <a:pt x="1450" y="4201"/>
                  </a:lnTo>
                  <a:lnTo>
                    <a:pt x="1350" y="4201"/>
                  </a:lnTo>
                  <a:lnTo>
                    <a:pt x="1350" y="4101"/>
                  </a:lnTo>
                  <a:lnTo>
                    <a:pt x="1281" y="4028"/>
                  </a:lnTo>
                  <a:lnTo>
                    <a:pt x="1350" y="3959"/>
                  </a:lnTo>
                  <a:lnTo>
                    <a:pt x="1350" y="3859"/>
                  </a:lnTo>
                  <a:lnTo>
                    <a:pt x="1442" y="3859"/>
                  </a:lnTo>
                  <a:lnTo>
                    <a:pt x="1442" y="3859"/>
                  </a:lnTo>
                  <a:lnTo>
                    <a:pt x="1450" y="3859"/>
                  </a:lnTo>
                  <a:lnTo>
                    <a:pt x="1523" y="3786"/>
                  </a:lnTo>
                  <a:lnTo>
                    <a:pt x="1592" y="3859"/>
                  </a:lnTo>
                  <a:lnTo>
                    <a:pt x="1603" y="3859"/>
                  </a:lnTo>
                  <a:lnTo>
                    <a:pt x="1603" y="3859"/>
                  </a:lnTo>
                  <a:lnTo>
                    <a:pt x="1692" y="3859"/>
                  </a:lnTo>
                  <a:lnTo>
                    <a:pt x="1692" y="3959"/>
                  </a:lnTo>
                  <a:lnTo>
                    <a:pt x="1765" y="4028"/>
                  </a:lnTo>
                  <a:lnTo>
                    <a:pt x="1692" y="4101"/>
                  </a:lnTo>
                  <a:lnTo>
                    <a:pt x="1692" y="4201"/>
                  </a:lnTo>
                  <a:close/>
                  <a:moveTo>
                    <a:pt x="1872" y="4201"/>
                  </a:moveTo>
                  <a:lnTo>
                    <a:pt x="1795" y="4120"/>
                  </a:lnTo>
                  <a:lnTo>
                    <a:pt x="1715" y="4201"/>
                  </a:lnTo>
                  <a:lnTo>
                    <a:pt x="1715" y="4108"/>
                  </a:lnTo>
                  <a:lnTo>
                    <a:pt x="1795" y="4028"/>
                  </a:lnTo>
                  <a:lnTo>
                    <a:pt x="1715" y="3947"/>
                  </a:lnTo>
                  <a:lnTo>
                    <a:pt x="1715" y="3859"/>
                  </a:lnTo>
                  <a:lnTo>
                    <a:pt x="1795" y="3936"/>
                  </a:lnTo>
                  <a:lnTo>
                    <a:pt x="1872" y="3859"/>
                  </a:lnTo>
                  <a:lnTo>
                    <a:pt x="1872" y="3947"/>
                  </a:lnTo>
                  <a:lnTo>
                    <a:pt x="1795" y="4028"/>
                  </a:lnTo>
                  <a:lnTo>
                    <a:pt x="1872" y="4108"/>
                  </a:lnTo>
                  <a:lnTo>
                    <a:pt x="1872" y="4201"/>
                  </a:lnTo>
                  <a:close/>
                  <a:moveTo>
                    <a:pt x="2236" y="4201"/>
                  </a:moveTo>
                  <a:lnTo>
                    <a:pt x="2137" y="4201"/>
                  </a:lnTo>
                  <a:lnTo>
                    <a:pt x="2068" y="4270"/>
                  </a:lnTo>
                  <a:lnTo>
                    <a:pt x="1995" y="4201"/>
                  </a:lnTo>
                  <a:lnTo>
                    <a:pt x="1895" y="4201"/>
                  </a:lnTo>
                  <a:lnTo>
                    <a:pt x="1895" y="4101"/>
                  </a:lnTo>
                  <a:lnTo>
                    <a:pt x="1826" y="4028"/>
                  </a:lnTo>
                  <a:lnTo>
                    <a:pt x="1895" y="3959"/>
                  </a:lnTo>
                  <a:lnTo>
                    <a:pt x="1895" y="3859"/>
                  </a:lnTo>
                  <a:lnTo>
                    <a:pt x="1987" y="3859"/>
                  </a:lnTo>
                  <a:lnTo>
                    <a:pt x="1987" y="3859"/>
                  </a:lnTo>
                  <a:lnTo>
                    <a:pt x="1995" y="3859"/>
                  </a:lnTo>
                  <a:lnTo>
                    <a:pt x="2068" y="3786"/>
                  </a:lnTo>
                  <a:lnTo>
                    <a:pt x="2137" y="3859"/>
                  </a:lnTo>
                  <a:lnTo>
                    <a:pt x="2144" y="3859"/>
                  </a:lnTo>
                  <a:lnTo>
                    <a:pt x="2144" y="3859"/>
                  </a:lnTo>
                  <a:lnTo>
                    <a:pt x="2236" y="3859"/>
                  </a:lnTo>
                  <a:lnTo>
                    <a:pt x="2236" y="3959"/>
                  </a:lnTo>
                  <a:lnTo>
                    <a:pt x="2309" y="4028"/>
                  </a:lnTo>
                  <a:lnTo>
                    <a:pt x="2236" y="4101"/>
                  </a:lnTo>
                  <a:lnTo>
                    <a:pt x="2236" y="4201"/>
                  </a:lnTo>
                  <a:close/>
                  <a:moveTo>
                    <a:pt x="2417" y="4201"/>
                  </a:moveTo>
                  <a:lnTo>
                    <a:pt x="2340" y="4120"/>
                  </a:lnTo>
                  <a:lnTo>
                    <a:pt x="2259" y="4201"/>
                  </a:lnTo>
                  <a:lnTo>
                    <a:pt x="2259" y="4108"/>
                  </a:lnTo>
                  <a:lnTo>
                    <a:pt x="2340" y="4028"/>
                  </a:lnTo>
                  <a:lnTo>
                    <a:pt x="2259" y="3947"/>
                  </a:lnTo>
                  <a:lnTo>
                    <a:pt x="2259" y="3859"/>
                  </a:lnTo>
                  <a:lnTo>
                    <a:pt x="2340" y="3936"/>
                  </a:lnTo>
                  <a:lnTo>
                    <a:pt x="2417" y="3859"/>
                  </a:lnTo>
                  <a:lnTo>
                    <a:pt x="2417" y="3947"/>
                  </a:lnTo>
                  <a:lnTo>
                    <a:pt x="2340" y="4028"/>
                  </a:lnTo>
                  <a:lnTo>
                    <a:pt x="2417" y="4108"/>
                  </a:lnTo>
                  <a:lnTo>
                    <a:pt x="2417" y="4201"/>
                  </a:lnTo>
                  <a:close/>
                  <a:moveTo>
                    <a:pt x="2781" y="4201"/>
                  </a:moveTo>
                  <a:lnTo>
                    <a:pt x="2681" y="4201"/>
                  </a:lnTo>
                  <a:lnTo>
                    <a:pt x="2612" y="4270"/>
                  </a:lnTo>
                  <a:lnTo>
                    <a:pt x="2539" y="4201"/>
                  </a:lnTo>
                  <a:lnTo>
                    <a:pt x="2440" y="4201"/>
                  </a:lnTo>
                  <a:lnTo>
                    <a:pt x="2440" y="4101"/>
                  </a:lnTo>
                  <a:lnTo>
                    <a:pt x="2371" y="4028"/>
                  </a:lnTo>
                  <a:lnTo>
                    <a:pt x="2440" y="3959"/>
                  </a:lnTo>
                  <a:lnTo>
                    <a:pt x="2440" y="3859"/>
                  </a:lnTo>
                  <a:lnTo>
                    <a:pt x="2532" y="3859"/>
                  </a:lnTo>
                  <a:lnTo>
                    <a:pt x="2532" y="3859"/>
                  </a:lnTo>
                  <a:lnTo>
                    <a:pt x="2539" y="3859"/>
                  </a:lnTo>
                  <a:lnTo>
                    <a:pt x="2612" y="3786"/>
                  </a:lnTo>
                  <a:lnTo>
                    <a:pt x="2681" y="3859"/>
                  </a:lnTo>
                  <a:lnTo>
                    <a:pt x="2689" y="3859"/>
                  </a:lnTo>
                  <a:lnTo>
                    <a:pt x="2689" y="3859"/>
                  </a:lnTo>
                  <a:lnTo>
                    <a:pt x="2781" y="3859"/>
                  </a:lnTo>
                  <a:lnTo>
                    <a:pt x="2781" y="3959"/>
                  </a:lnTo>
                  <a:lnTo>
                    <a:pt x="2854" y="4028"/>
                  </a:lnTo>
                  <a:lnTo>
                    <a:pt x="2781" y="4101"/>
                  </a:lnTo>
                  <a:lnTo>
                    <a:pt x="2781" y="4201"/>
                  </a:lnTo>
                  <a:close/>
                  <a:moveTo>
                    <a:pt x="2961" y="4201"/>
                  </a:moveTo>
                  <a:lnTo>
                    <a:pt x="2885" y="4120"/>
                  </a:lnTo>
                  <a:lnTo>
                    <a:pt x="2804" y="4201"/>
                  </a:lnTo>
                  <a:lnTo>
                    <a:pt x="2804" y="4108"/>
                  </a:lnTo>
                  <a:lnTo>
                    <a:pt x="2885" y="4028"/>
                  </a:lnTo>
                  <a:lnTo>
                    <a:pt x="2804" y="3947"/>
                  </a:lnTo>
                  <a:lnTo>
                    <a:pt x="2804" y="3859"/>
                  </a:lnTo>
                  <a:lnTo>
                    <a:pt x="2885" y="3936"/>
                  </a:lnTo>
                  <a:lnTo>
                    <a:pt x="2961" y="3859"/>
                  </a:lnTo>
                  <a:lnTo>
                    <a:pt x="2961" y="3947"/>
                  </a:lnTo>
                  <a:lnTo>
                    <a:pt x="2885" y="4028"/>
                  </a:lnTo>
                  <a:lnTo>
                    <a:pt x="2961" y="4108"/>
                  </a:lnTo>
                  <a:lnTo>
                    <a:pt x="2961" y="4201"/>
                  </a:lnTo>
                  <a:close/>
                  <a:moveTo>
                    <a:pt x="3326" y="4201"/>
                  </a:moveTo>
                  <a:lnTo>
                    <a:pt x="3226" y="4201"/>
                  </a:lnTo>
                  <a:lnTo>
                    <a:pt x="3157" y="4270"/>
                  </a:lnTo>
                  <a:lnTo>
                    <a:pt x="3084" y="4201"/>
                  </a:lnTo>
                  <a:lnTo>
                    <a:pt x="2984" y="4201"/>
                  </a:lnTo>
                  <a:lnTo>
                    <a:pt x="2984" y="4101"/>
                  </a:lnTo>
                  <a:lnTo>
                    <a:pt x="2915" y="4028"/>
                  </a:lnTo>
                  <a:lnTo>
                    <a:pt x="2984" y="3959"/>
                  </a:lnTo>
                  <a:lnTo>
                    <a:pt x="2984" y="3859"/>
                  </a:lnTo>
                  <a:lnTo>
                    <a:pt x="3076" y="3859"/>
                  </a:lnTo>
                  <a:lnTo>
                    <a:pt x="3076" y="3859"/>
                  </a:lnTo>
                  <a:lnTo>
                    <a:pt x="3084" y="3859"/>
                  </a:lnTo>
                  <a:lnTo>
                    <a:pt x="3157" y="3786"/>
                  </a:lnTo>
                  <a:lnTo>
                    <a:pt x="3226" y="3859"/>
                  </a:lnTo>
                  <a:lnTo>
                    <a:pt x="3234" y="3859"/>
                  </a:lnTo>
                  <a:lnTo>
                    <a:pt x="3234" y="3859"/>
                  </a:lnTo>
                  <a:lnTo>
                    <a:pt x="3326" y="3859"/>
                  </a:lnTo>
                  <a:lnTo>
                    <a:pt x="3326" y="3959"/>
                  </a:lnTo>
                  <a:lnTo>
                    <a:pt x="3399" y="4028"/>
                  </a:lnTo>
                  <a:lnTo>
                    <a:pt x="3326" y="4101"/>
                  </a:lnTo>
                  <a:lnTo>
                    <a:pt x="3326" y="4201"/>
                  </a:lnTo>
                  <a:close/>
                  <a:moveTo>
                    <a:pt x="3506" y="4201"/>
                  </a:moveTo>
                  <a:lnTo>
                    <a:pt x="3429" y="4120"/>
                  </a:lnTo>
                  <a:lnTo>
                    <a:pt x="3349" y="4201"/>
                  </a:lnTo>
                  <a:lnTo>
                    <a:pt x="3349" y="4108"/>
                  </a:lnTo>
                  <a:lnTo>
                    <a:pt x="3429" y="4028"/>
                  </a:lnTo>
                  <a:lnTo>
                    <a:pt x="3349" y="3947"/>
                  </a:lnTo>
                  <a:lnTo>
                    <a:pt x="3349" y="3859"/>
                  </a:lnTo>
                  <a:lnTo>
                    <a:pt x="3429" y="3936"/>
                  </a:lnTo>
                  <a:lnTo>
                    <a:pt x="3506" y="3859"/>
                  </a:lnTo>
                  <a:lnTo>
                    <a:pt x="3506" y="3947"/>
                  </a:lnTo>
                  <a:lnTo>
                    <a:pt x="3429" y="4028"/>
                  </a:lnTo>
                  <a:lnTo>
                    <a:pt x="3506" y="4108"/>
                  </a:lnTo>
                  <a:lnTo>
                    <a:pt x="3506" y="4201"/>
                  </a:lnTo>
                  <a:close/>
                  <a:moveTo>
                    <a:pt x="3871" y="4201"/>
                  </a:moveTo>
                  <a:lnTo>
                    <a:pt x="3771" y="4201"/>
                  </a:lnTo>
                  <a:lnTo>
                    <a:pt x="3702" y="4270"/>
                  </a:lnTo>
                  <a:lnTo>
                    <a:pt x="3629" y="4201"/>
                  </a:lnTo>
                  <a:lnTo>
                    <a:pt x="3529" y="4201"/>
                  </a:lnTo>
                  <a:lnTo>
                    <a:pt x="3529" y="4101"/>
                  </a:lnTo>
                  <a:lnTo>
                    <a:pt x="3460" y="4028"/>
                  </a:lnTo>
                  <a:lnTo>
                    <a:pt x="3529" y="3959"/>
                  </a:lnTo>
                  <a:lnTo>
                    <a:pt x="3529" y="3859"/>
                  </a:lnTo>
                  <a:lnTo>
                    <a:pt x="3621" y="3859"/>
                  </a:lnTo>
                  <a:lnTo>
                    <a:pt x="3621" y="3859"/>
                  </a:lnTo>
                  <a:lnTo>
                    <a:pt x="3629" y="3859"/>
                  </a:lnTo>
                  <a:lnTo>
                    <a:pt x="3702" y="3786"/>
                  </a:lnTo>
                  <a:lnTo>
                    <a:pt x="3771" y="3859"/>
                  </a:lnTo>
                  <a:lnTo>
                    <a:pt x="3778" y="3859"/>
                  </a:lnTo>
                  <a:lnTo>
                    <a:pt x="3778" y="3859"/>
                  </a:lnTo>
                  <a:lnTo>
                    <a:pt x="3871" y="3859"/>
                  </a:lnTo>
                  <a:lnTo>
                    <a:pt x="3871" y="3959"/>
                  </a:lnTo>
                  <a:lnTo>
                    <a:pt x="3943" y="4028"/>
                  </a:lnTo>
                  <a:lnTo>
                    <a:pt x="3871" y="4101"/>
                  </a:lnTo>
                  <a:lnTo>
                    <a:pt x="3871" y="4201"/>
                  </a:lnTo>
                  <a:close/>
                  <a:moveTo>
                    <a:pt x="4051" y="4201"/>
                  </a:moveTo>
                  <a:lnTo>
                    <a:pt x="3974" y="4120"/>
                  </a:lnTo>
                  <a:lnTo>
                    <a:pt x="3894" y="4201"/>
                  </a:lnTo>
                  <a:lnTo>
                    <a:pt x="3894" y="4108"/>
                  </a:lnTo>
                  <a:lnTo>
                    <a:pt x="3974" y="4028"/>
                  </a:lnTo>
                  <a:lnTo>
                    <a:pt x="3894" y="3947"/>
                  </a:lnTo>
                  <a:lnTo>
                    <a:pt x="3894" y="3859"/>
                  </a:lnTo>
                  <a:lnTo>
                    <a:pt x="3974" y="3936"/>
                  </a:lnTo>
                  <a:lnTo>
                    <a:pt x="4051" y="3859"/>
                  </a:lnTo>
                  <a:lnTo>
                    <a:pt x="4051" y="3947"/>
                  </a:lnTo>
                  <a:lnTo>
                    <a:pt x="3974" y="4028"/>
                  </a:lnTo>
                  <a:lnTo>
                    <a:pt x="4051" y="4108"/>
                  </a:lnTo>
                  <a:lnTo>
                    <a:pt x="4051" y="4201"/>
                  </a:lnTo>
                  <a:close/>
                  <a:moveTo>
                    <a:pt x="4415" y="4201"/>
                  </a:moveTo>
                  <a:lnTo>
                    <a:pt x="4316" y="4201"/>
                  </a:lnTo>
                  <a:lnTo>
                    <a:pt x="4246" y="4270"/>
                  </a:lnTo>
                  <a:lnTo>
                    <a:pt x="4174" y="4201"/>
                  </a:lnTo>
                  <a:lnTo>
                    <a:pt x="4074" y="4201"/>
                  </a:lnTo>
                  <a:lnTo>
                    <a:pt x="4074" y="4101"/>
                  </a:lnTo>
                  <a:lnTo>
                    <a:pt x="4005" y="4028"/>
                  </a:lnTo>
                  <a:lnTo>
                    <a:pt x="4074" y="3959"/>
                  </a:lnTo>
                  <a:lnTo>
                    <a:pt x="4074" y="3859"/>
                  </a:lnTo>
                  <a:lnTo>
                    <a:pt x="4166" y="3859"/>
                  </a:lnTo>
                  <a:lnTo>
                    <a:pt x="4166" y="3859"/>
                  </a:lnTo>
                  <a:lnTo>
                    <a:pt x="4174" y="3859"/>
                  </a:lnTo>
                  <a:lnTo>
                    <a:pt x="4246" y="3786"/>
                  </a:lnTo>
                  <a:lnTo>
                    <a:pt x="4316" y="3859"/>
                  </a:lnTo>
                  <a:lnTo>
                    <a:pt x="4323" y="3859"/>
                  </a:lnTo>
                  <a:lnTo>
                    <a:pt x="4323" y="3859"/>
                  </a:lnTo>
                  <a:lnTo>
                    <a:pt x="4415" y="3859"/>
                  </a:lnTo>
                  <a:lnTo>
                    <a:pt x="4415" y="3959"/>
                  </a:lnTo>
                  <a:lnTo>
                    <a:pt x="4488" y="4028"/>
                  </a:lnTo>
                  <a:lnTo>
                    <a:pt x="4415" y="4101"/>
                  </a:lnTo>
                  <a:lnTo>
                    <a:pt x="4415" y="4201"/>
                  </a:lnTo>
                  <a:close/>
                  <a:moveTo>
                    <a:pt x="4596" y="4201"/>
                  </a:moveTo>
                  <a:lnTo>
                    <a:pt x="4519" y="4120"/>
                  </a:lnTo>
                  <a:lnTo>
                    <a:pt x="4438" y="4201"/>
                  </a:lnTo>
                  <a:lnTo>
                    <a:pt x="4438" y="4108"/>
                  </a:lnTo>
                  <a:lnTo>
                    <a:pt x="4519" y="4028"/>
                  </a:lnTo>
                  <a:lnTo>
                    <a:pt x="4438" y="3947"/>
                  </a:lnTo>
                  <a:lnTo>
                    <a:pt x="4438" y="3859"/>
                  </a:lnTo>
                  <a:lnTo>
                    <a:pt x="4519" y="3936"/>
                  </a:lnTo>
                  <a:lnTo>
                    <a:pt x="4596" y="3859"/>
                  </a:lnTo>
                  <a:lnTo>
                    <a:pt x="4596" y="3947"/>
                  </a:lnTo>
                  <a:lnTo>
                    <a:pt x="4519" y="4028"/>
                  </a:lnTo>
                  <a:lnTo>
                    <a:pt x="4596" y="4108"/>
                  </a:lnTo>
                  <a:lnTo>
                    <a:pt x="4596" y="4201"/>
                  </a:lnTo>
                  <a:close/>
                  <a:moveTo>
                    <a:pt x="4960" y="4201"/>
                  </a:moveTo>
                  <a:lnTo>
                    <a:pt x="4860" y="4201"/>
                  </a:lnTo>
                  <a:lnTo>
                    <a:pt x="4787" y="4270"/>
                  </a:lnTo>
                  <a:lnTo>
                    <a:pt x="4718" y="4201"/>
                  </a:lnTo>
                  <a:lnTo>
                    <a:pt x="4619" y="4201"/>
                  </a:lnTo>
                  <a:lnTo>
                    <a:pt x="4619" y="4101"/>
                  </a:lnTo>
                  <a:lnTo>
                    <a:pt x="4550" y="4028"/>
                  </a:lnTo>
                  <a:lnTo>
                    <a:pt x="4619" y="3959"/>
                  </a:lnTo>
                  <a:lnTo>
                    <a:pt x="4619" y="3859"/>
                  </a:lnTo>
                  <a:lnTo>
                    <a:pt x="4711" y="3859"/>
                  </a:lnTo>
                  <a:lnTo>
                    <a:pt x="4711" y="3859"/>
                  </a:lnTo>
                  <a:lnTo>
                    <a:pt x="4718" y="3859"/>
                  </a:lnTo>
                  <a:lnTo>
                    <a:pt x="4787" y="3786"/>
                  </a:lnTo>
                  <a:lnTo>
                    <a:pt x="4860" y="3859"/>
                  </a:lnTo>
                  <a:lnTo>
                    <a:pt x="4868" y="3859"/>
                  </a:lnTo>
                  <a:lnTo>
                    <a:pt x="4868" y="3859"/>
                  </a:lnTo>
                  <a:lnTo>
                    <a:pt x="4960" y="3859"/>
                  </a:lnTo>
                  <a:lnTo>
                    <a:pt x="4960" y="3959"/>
                  </a:lnTo>
                  <a:lnTo>
                    <a:pt x="5029" y="4028"/>
                  </a:lnTo>
                  <a:lnTo>
                    <a:pt x="4960" y="4101"/>
                  </a:lnTo>
                  <a:lnTo>
                    <a:pt x="4960" y="4201"/>
                  </a:lnTo>
                  <a:close/>
                  <a:moveTo>
                    <a:pt x="5140" y="4201"/>
                  </a:moveTo>
                  <a:lnTo>
                    <a:pt x="5060" y="4120"/>
                  </a:lnTo>
                  <a:lnTo>
                    <a:pt x="4983" y="4201"/>
                  </a:lnTo>
                  <a:lnTo>
                    <a:pt x="4983" y="4108"/>
                  </a:lnTo>
                  <a:lnTo>
                    <a:pt x="5060" y="4028"/>
                  </a:lnTo>
                  <a:lnTo>
                    <a:pt x="4983" y="3947"/>
                  </a:lnTo>
                  <a:lnTo>
                    <a:pt x="4983" y="3859"/>
                  </a:lnTo>
                  <a:lnTo>
                    <a:pt x="5060" y="3936"/>
                  </a:lnTo>
                  <a:lnTo>
                    <a:pt x="5140" y="3859"/>
                  </a:lnTo>
                  <a:lnTo>
                    <a:pt x="5140" y="3947"/>
                  </a:lnTo>
                  <a:lnTo>
                    <a:pt x="5060" y="4028"/>
                  </a:lnTo>
                  <a:lnTo>
                    <a:pt x="5140" y="4108"/>
                  </a:lnTo>
                  <a:lnTo>
                    <a:pt x="5140" y="4201"/>
                  </a:lnTo>
                  <a:close/>
                  <a:moveTo>
                    <a:pt x="5505" y="4201"/>
                  </a:moveTo>
                  <a:lnTo>
                    <a:pt x="5405" y="4201"/>
                  </a:lnTo>
                  <a:lnTo>
                    <a:pt x="5332" y="4270"/>
                  </a:lnTo>
                  <a:lnTo>
                    <a:pt x="5263" y="4201"/>
                  </a:lnTo>
                  <a:lnTo>
                    <a:pt x="5163" y="4201"/>
                  </a:lnTo>
                  <a:lnTo>
                    <a:pt x="5163" y="4101"/>
                  </a:lnTo>
                  <a:lnTo>
                    <a:pt x="5090" y="4028"/>
                  </a:lnTo>
                  <a:lnTo>
                    <a:pt x="5163" y="3959"/>
                  </a:lnTo>
                  <a:lnTo>
                    <a:pt x="5163" y="3859"/>
                  </a:lnTo>
                  <a:lnTo>
                    <a:pt x="5255" y="3859"/>
                  </a:lnTo>
                  <a:lnTo>
                    <a:pt x="5255" y="3859"/>
                  </a:lnTo>
                  <a:lnTo>
                    <a:pt x="5263" y="3859"/>
                  </a:lnTo>
                  <a:lnTo>
                    <a:pt x="5332" y="3786"/>
                  </a:lnTo>
                  <a:lnTo>
                    <a:pt x="5405" y="3859"/>
                  </a:lnTo>
                  <a:lnTo>
                    <a:pt x="5413" y="3859"/>
                  </a:lnTo>
                  <a:lnTo>
                    <a:pt x="5413" y="3859"/>
                  </a:lnTo>
                  <a:lnTo>
                    <a:pt x="5505" y="3859"/>
                  </a:lnTo>
                  <a:lnTo>
                    <a:pt x="5505" y="3959"/>
                  </a:lnTo>
                  <a:lnTo>
                    <a:pt x="5574" y="4028"/>
                  </a:lnTo>
                  <a:lnTo>
                    <a:pt x="5505" y="4101"/>
                  </a:lnTo>
                  <a:lnTo>
                    <a:pt x="5505" y="4201"/>
                  </a:lnTo>
                  <a:close/>
                  <a:moveTo>
                    <a:pt x="5685" y="4201"/>
                  </a:moveTo>
                  <a:lnTo>
                    <a:pt x="5604" y="4120"/>
                  </a:lnTo>
                  <a:lnTo>
                    <a:pt x="5528" y="4201"/>
                  </a:lnTo>
                  <a:lnTo>
                    <a:pt x="5528" y="4108"/>
                  </a:lnTo>
                  <a:lnTo>
                    <a:pt x="5604" y="4028"/>
                  </a:lnTo>
                  <a:lnTo>
                    <a:pt x="5528" y="3947"/>
                  </a:lnTo>
                  <a:lnTo>
                    <a:pt x="5528" y="3859"/>
                  </a:lnTo>
                  <a:lnTo>
                    <a:pt x="5604" y="3936"/>
                  </a:lnTo>
                  <a:lnTo>
                    <a:pt x="5685" y="3859"/>
                  </a:lnTo>
                  <a:lnTo>
                    <a:pt x="5685" y="3947"/>
                  </a:lnTo>
                  <a:lnTo>
                    <a:pt x="5604" y="4028"/>
                  </a:lnTo>
                  <a:lnTo>
                    <a:pt x="5685" y="4108"/>
                  </a:lnTo>
                  <a:lnTo>
                    <a:pt x="5685" y="4201"/>
                  </a:lnTo>
                  <a:close/>
                  <a:moveTo>
                    <a:pt x="6049" y="4201"/>
                  </a:moveTo>
                  <a:lnTo>
                    <a:pt x="5950" y="4201"/>
                  </a:lnTo>
                  <a:lnTo>
                    <a:pt x="5877" y="4270"/>
                  </a:lnTo>
                  <a:lnTo>
                    <a:pt x="5808" y="4201"/>
                  </a:lnTo>
                  <a:lnTo>
                    <a:pt x="5708" y="4201"/>
                  </a:lnTo>
                  <a:lnTo>
                    <a:pt x="5708" y="4101"/>
                  </a:lnTo>
                  <a:lnTo>
                    <a:pt x="5635" y="4028"/>
                  </a:lnTo>
                  <a:lnTo>
                    <a:pt x="5708" y="3959"/>
                  </a:lnTo>
                  <a:lnTo>
                    <a:pt x="5708" y="3859"/>
                  </a:lnTo>
                  <a:lnTo>
                    <a:pt x="5800" y="3859"/>
                  </a:lnTo>
                  <a:lnTo>
                    <a:pt x="5800" y="3859"/>
                  </a:lnTo>
                  <a:lnTo>
                    <a:pt x="5808" y="3859"/>
                  </a:lnTo>
                  <a:lnTo>
                    <a:pt x="5877" y="3786"/>
                  </a:lnTo>
                  <a:lnTo>
                    <a:pt x="5950" y="3859"/>
                  </a:lnTo>
                  <a:lnTo>
                    <a:pt x="5957" y="3859"/>
                  </a:lnTo>
                  <a:lnTo>
                    <a:pt x="5957" y="3859"/>
                  </a:lnTo>
                  <a:lnTo>
                    <a:pt x="6049" y="3859"/>
                  </a:lnTo>
                  <a:lnTo>
                    <a:pt x="6049" y="3959"/>
                  </a:lnTo>
                  <a:lnTo>
                    <a:pt x="6118" y="4028"/>
                  </a:lnTo>
                  <a:lnTo>
                    <a:pt x="6049" y="4101"/>
                  </a:lnTo>
                  <a:lnTo>
                    <a:pt x="6049" y="4201"/>
                  </a:lnTo>
                  <a:close/>
                  <a:moveTo>
                    <a:pt x="6230" y="4201"/>
                  </a:moveTo>
                  <a:lnTo>
                    <a:pt x="6149" y="4120"/>
                  </a:lnTo>
                  <a:lnTo>
                    <a:pt x="6072" y="4201"/>
                  </a:lnTo>
                  <a:lnTo>
                    <a:pt x="6072" y="4108"/>
                  </a:lnTo>
                  <a:lnTo>
                    <a:pt x="6149" y="4028"/>
                  </a:lnTo>
                  <a:lnTo>
                    <a:pt x="6072" y="3947"/>
                  </a:lnTo>
                  <a:lnTo>
                    <a:pt x="6072" y="3859"/>
                  </a:lnTo>
                  <a:lnTo>
                    <a:pt x="6149" y="3936"/>
                  </a:lnTo>
                  <a:lnTo>
                    <a:pt x="6230" y="3859"/>
                  </a:lnTo>
                  <a:lnTo>
                    <a:pt x="6230" y="3947"/>
                  </a:lnTo>
                  <a:lnTo>
                    <a:pt x="6149" y="4028"/>
                  </a:lnTo>
                  <a:lnTo>
                    <a:pt x="6230" y="4108"/>
                  </a:lnTo>
                  <a:lnTo>
                    <a:pt x="6230" y="4201"/>
                  </a:lnTo>
                  <a:close/>
                  <a:moveTo>
                    <a:pt x="6594" y="4201"/>
                  </a:moveTo>
                  <a:lnTo>
                    <a:pt x="6494" y="4201"/>
                  </a:lnTo>
                  <a:lnTo>
                    <a:pt x="6422" y="4270"/>
                  </a:lnTo>
                  <a:lnTo>
                    <a:pt x="6352" y="4201"/>
                  </a:lnTo>
                  <a:lnTo>
                    <a:pt x="6253" y="4201"/>
                  </a:lnTo>
                  <a:lnTo>
                    <a:pt x="6253" y="4101"/>
                  </a:lnTo>
                  <a:lnTo>
                    <a:pt x="6180" y="4028"/>
                  </a:lnTo>
                  <a:lnTo>
                    <a:pt x="6253" y="3959"/>
                  </a:lnTo>
                  <a:lnTo>
                    <a:pt x="6253" y="3859"/>
                  </a:lnTo>
                  <a:lnTo>
                    <a:pt x="6345" y="3859"/>
                  </a:lnTo>
                  <a:lnTo>
                    <a:pt x="6345" y="3859"/>
                  </a:lnTo>
                  <a:lnTo>
                    <a:pt x="6352" y="3859"/>
                  </a:lnTo>
                  <a:lnTo>
                    <a:pt x="6422" y="3786"/>
                  </a:lnTo>
                  <a:lnTo>
                    <a:pt x="6494" y="3859"/>
                  </a:lnTo>
                  <a:lnTo>
                    <a:pt x="6502" y="3859"/>
                  </a:lnTo>
                  <a:lnTo>
                    <a:pt x="6502" y="3859"/>
                  </a:lnTo>
                  <a:lnTo>
                    <a:pt x="6594" y="3859"/>
                  </a:lnTo>
                  <a:lnTo>
                    <a:pt x="6594" y="3959"/>
                  </a:lnTo>
                  <a:lnTo>
                    <a:pt x="6663" y="4028"/>
                  </a:lnTo>
                  <a:lnTo>
                    <a:pt x="6594" y="4101"/>
                  </a:lnTo>
                  <a:lnTo>
                    <a:pt x="6594" y="4201"/>
                  </a:lnTo>
                  <a:close/>
                  <a:moveTo>
                    <a:pt x="6774" y="4201"/>
                  </a:moveTo>
                  <a:lnTo>
                    <a:pt x="6694" y="4120"/>
                  </a:lnTo>
                  <a:lnTo>
                    <a:pt x="6617" y="4201"/>
                  </a:lnTo>
                  <a:lnTo>
                    <a:pt x="6617" y="4108"/>
                  </a:lnTo>
                  <a:lnTo>
                    <a:pt x="6694" y="4028"/>
                  </a:lnTo>
                  <a:lnTo>
                    <a:pt x="6617" y="3947"/>
                  </a:lnTo>
                  <a:lnTo>
                    <a:pt x="6617" y="3859"/>
                  </a:lnTo>
                  <a:lnTo>
                    <a:pt x="6694" y="3936"/>
                  </a:lnTo>
                  <a:lnTo>
                    <a:pt x="6774" y="3859"/>
                  </a:lnTo>
                  <a:lnTo>
                    <a:pt x="6774" y="3947"/>
                  </a:lnTo>
                  <a:lnTo>
                    <a:pt x="6694" y="4028"/>
                  </a:lnTo>
                  <a:lnTo>
                    <a:pt x="6774" y="4108"/>
                  </a:lnTo>
                  <a:lnTo>
                    <a:pt x="6774" y="4201"/>
                  </a:lnTo>
                  <a:close/>
                  <a:moveTo>
                    <a:pt x="7139" y="4201"/>
                  </a:moveTo>
                  <a:lnTo>
                    <a:pt x="7039" y="4201"/>
                  </a:lnTo>
                  <a:lnTo>
                    <a:pt x="6966" y="4270"/>
                  </a:lnTo>
                  <a:lnTo>
                    <a:pt x="6897" y="4201"/>
                  </a:lnTo>
                  <a:lnTo>
                    <a:pt x="6797" y="4201"/>
                  </a:lnTo>
                  <a:lnTo>
                    <a:pt x="6797" y="4101"/>
                  </a:lnTo>
                  <a:lnTo>
                    <a:pt x="6725" y="4028"/>
                  </a:lnTo>
                  <a:lnTo>
                    <a:pt x="6797" y="3959"/>
                  </a:lnTo>
                  <a:lnTo>
                    <a:pt x="6797" y="3859"/>
                  </a:lnTo>
                  <a:lnTo>
                    <a:pt x="6890" y="3859"/>
                  </a:lnTo>
                  <a:lnTo>
                    <a:pt x="6890" y="3859"/>
                  </a:lnTo>
                  <a:lnTo>
                    <a:pt x="6897" y="3859"/>
                  </a:lnTo>
                  <a:lnTo>
                    <a:pt x="6966" y="3786"/>
                  </a:lnTo>
                  <a:lnTo>
                    <a:pt x="7039" y="3859"/>
                  </a:lnTo>
                  <a:lnTo>
                    <a:pt x="7047" y="3859"/>
                  </a:lnTo>
                  <a:lnTo>
                    <a:pt x="7047" y="3859"/>
                  </a:lnTo>
                  <a:lnTo>
                    <a:pt x="7139" y="3859"/>
                  </a:lnTo>
                  <a:lnTo>
                    <a:pt x="7139" y="3959"/>
                  </a:lnTo>
                  <a:lnTo>
                    <a:pt x="7208" y="4028"/>
                  </a:lnTo>
                  <a:lnTo>
                    <a:pt x="7139" y="4101"/>
                  </a:lnTo>
                  <a:lnTo>
                    <a:pt x="7139" y="4201"/>
                  </a:lnTo>
                  <a:close/>
                  <a:moveTo>
                    <a:pt x="7319" y="3947"/>
                  </a:moveTo>
                  <a:lnTo>
                    <a:pt x="7239" y="4028"/>
                  </a:lnTo>
                  <a:lnTo>
                    <a:pt x="7319" y="4108"/>
                  </a:lnTo>
                  <a:lnTo>
                    <a:pt x="7319" y="4201"/>
                  </a:lnTo>
                  <a:lnTo>
                    <a:pt x="7239" y="4120"/>
                  </a:lnTo>
                  <a:lnTo>
                    <a:pt x="7162" y="4201"/>
                  </a:lnTo>
                  <a:lnTo>
                    <a:pt x="7162" y="4108"/>
                  </a:lnTo>
                  <a:lnTo>
                    <a:pt x="7239" y="4028"/>
                  </a:lnTo>
                  <a:lnTo>
                    <a:pt x="7162" y="3947"/>
                  </a:lnTo>
                  <a:lnTo>
                    <a:pt x="7162" y="3859"/>
                  </a:lnTo>
                  <a:lnTo>
                    <a:pt x="7239" y="3936"/>
                  </a:lnTo>
                  <a:lnTo>
                    <a:pt x="7319" y="3859"/>
                  </a:lnTo>
                  <a:lnTo>
                    <a:pt x="7319" y="3947"/>
                  </a:lnTo>
                  <a:close/>
                  <a:moveTo>
                    <a:pt x="7434" y="3494"/>
                  </a:moveTo>
                  <a:lnTo>
                    <a:pt x="7511" y="3575"/>
                  </a:lnTo>
                  <a:lnTo>
                    <a:pt x="7591" y="3494"/>
                  </a:lnTo>
                  <a:lnTo>
                    <a:pt x="7591" y="3586"/>
                  </a:lnTo>
                  <a:lnTo>
                    <a:pt x="7511" y="3663"/>
                  </a:lnTo>
                  <a:lnTo>
                    <a:pt x="7591" y="3744"/>
                  </a:lnTo>
                  <a:lnTo>
                    <a:pt x="7591" y="3836"/>
                  </a:lnTo>
                  <a:lnTo>
                    <a:pt x="7511" y="3755"/>
                  </a:lnTo>
                  <a:lnTo>
                    <a:pt x="7434" y="3836"/>
                  </a:lnTo>
                  <a:lnTo>
                    <a:pt x="7434" y="3744"/>
                  </a:lnTo>
                  <a:lnTo>
                    <a:pt x="7511" y="3663"/>
                  </a:lnTo>
                  <a:lnTo>
                    <a:pt x="7434" y="3586"/>
                  </a:lnTo>
                  <a:lnTo>
                    <a:pt x="7434" y="3494"/>
                  </a:lnTo>
                  <a:close/>
                  <a:moveTo>
                    <a:pt x="7411" y="3494"/>
                  </a:moveTo>
                  <a:lnTo>
                    <a:pt x="7411" y="3594"/>
                  </a:lnTo>
                  <a:lnTo>
                    <a:pt x="7480" y="3663"/>
                  </a:lnTo>
                  <a:lnTo>
                    <a:pt x="7411" y="3736"/>
                  </a:lnTo>
                  <a:lnTo>
                    <a:pt x="7411" y="3836"/>
                  </a:lnTo>
                  <a:lnTo>
                    <a:pt x="7319" y="3836"/>
                  </a:lnTo>
                  <a:lnTo>
                    <a:pt x="7319" y="3836"/>
                  </a:lnTo>
                  <a:lnTo>
                    <a:pt x="7311" y="3836"/>
                  </a:lnTo>
                  <a:lnTo>
                    <a:pt x="7239" y="3905"/>
                  </a:lnTo>
                  <a:lnTo>
                    <a:pt x="7170" y="3836"/>
                  </a:lnTo>
                  <a:lnTo>
                    <a:pt x="7162" y="3836"/>
                  </a:lnTo>
                  <a:lnTo>
                    <a:pt x="7162" y="3836"/>
                  </a:lnTo>
                  <a:lnTo>
                    <a:pt x="7070" y="3836"/>
                  </a:lnTo>
                  <a:lnTo>
                    <a:pt x="7070" y="3736"/>
                  </a:lnTo>
                  <a:lnTo>
                    <a:pt x="6997" y="3663"/>
                  </a:lnTo>
                  <a:lnTo>
                    <a:pt x="7070" y="3594"/>
                  </a:lnTo>
                  <a:lnTo>
                    <a:pt x="7070" y="3494"/>
                  </a:lnTo>
                  <a:lnTo>
                    <a:pt x="7170" y="3494"/>
                  </a:lnTo>
                  <a:lnTo>
                    <a:pt x="7239" y="3425"/>
                  </a:lnTo>
                  <a:lnTo>
                    <a:pt x="7311" y="3494"/>
                  </a:lnTo>
                  <a:lnTo>
                    <a:pt x="7411" y="3494"/>
                  </a:lnTo>
                  <a:close/>
                  <a:moveTo>
                    <a:pt x="7319" y="3221"/>
                  </a:moveTo>
                  <a:lnTo>
                    <a:pt x="7239" y="3302"/>
                  </a:lnTo>
                  <a:lnTo>
                    <a:pt x="7319" y="3383"/>
                  </a:lnTo>
                  <a:lnTo>
                    <a:pt x="7319" y="3471"/>
                  </a:lnTo>
                  <a:lnTo>
                    <a:pt x="7239" y="3390"/>
                  </a:lnTo>
                  <a:lnTo>
                    <a:pt x="7162" y="3471"/>
                  </a:lnTo>
                  <a:lnTo>
                    <a:pt x="7162" y="3383"/>
                  </a:lnTo>
                  <a:lnTo>
                    <a:pt x="7239" y="3302"/>
                  </a:lnTo>
                  <a:lnTo>
                    <a:pt x="7162" y="3221"/>
                  </a:lnTo>
                  <a:lnTo>
                    <a:pt x="7162" y="3129"/>
                  </a:lnTo>
                  <a:lnTo>
                    <a:pt x="7239" y="3210"/>
                  </a:lnTo>
                  <a:lnTo>
                    <a:pt x="7319" y="3129"/>
                  </a:lnTo>
                  <a:lnTo>
                    <a:pt x="7319" y="3221"/>
                  </a:lnTo>
                  <a:close/>
                  <a:moveTo>
                    <a:pt x="7434" y="2764"/>
                  </a:moveTo>
                  <a:lnTo>
                    <a:pt x="7511" y="2845"/>
                  </a:lnTo>
                  <a:lnTo>
                    <a:pt x="7591" y="2764"/>
                  </a:lnTo>
                  <a:lnTo>
                    <a:pt x="7591" y="2857"/>
                  </a:lnTo>
                  <a:lnTo>
                    <a:pt x="7511" y="2937"/>
                  </a:lnTo>
                  <a:lnTo>
                    <a:pt x="7591" y="3018"/>
                  </a:lnTo>
                  <a:lnTo>
                    <a:pt x="7591" y="3110"/>
                  </a:lnTo>
                  <a:lnTo>
                    <a:pt x="7511" y="3029"/>
                  </a:lnTo>
                  <a:lnTo>
                    <a:pt x="7434" y="3110"/>
                  </a:lnTo>
                  <a:lnTo>
                    <a:pt x="7434" y="3018"/>
                  </a:lnTo>
                  <a:lnTo>
                    <a:pt x="7511" y="2937"/>
                  </a:lnTo>
                  <a:lnTo>
                    <a:pt x="7434" y="2857"/>
                  </a:lnTo>
                  <a:lnTo>
                    <a:pt x="7434" y="2764"/>
                  </a:lnTo>
                  <a:close/>
                  <a:moveTo>
                    <a:pt x="7411" y="2764"/>
                  </a:moveTo>
                  <a:lnTo>
                    <a:pt x="7411" y="2868"/>
                  </a:lnTo>
                  <a:lnTo>
                    <a:pt x="7480" y="2937"/>
                  </a:lnTo>
                  <a:lnTo>
                    <a:pt x="7411" y="3006"/>
                  </a:lnTo>
                  <a:lnTo>
                    <a:pt x="7411" y="3110"/>
                  </a:lnTo>
                  <a:lnTo>
                    <a:pt x="7319" y="3110"/>
                  </a:lnTo>
                  <a:lnTo>
                    <a:pt x="7319" y="3110"/>
                  </a:lnTo>
                  <a:lnTo>
                    <a:pt x="7311" y="3110"/>
                  </a:lnTo>
                  <a:lnTo>
                    <a:pt x="7239" y="3179"/>
                  </a:lnTo>
                  <a:lnTo>
                    <a:pt x="7170" y="3110"/>
                  </a:lnTo>
                  <a:lnTo>
                    <a:pt x="7162" y="3110"/>
                  </a:lnTo>
                  <a:lnTo>
                    <a:pt x="7162" y="3110"/>
                  </a:lnTo>
                  <a:lnTo>
                    <a:pt x="7070" y="3110"/>
                  </a:lnTo>
                  <a:lnTo>
                    <a:pt x="7070" y="3006"/>
                  </a:lnTo>
                  <a:lnTo>
                    <a:pt x="6997" y="2937"/>
                  </a:lnTo>
                  <a:lnTo>
                    <a:pt x="7070" y="2868"/>
                  </a:lnTo>
                  <a:lnTo>
                    <a:pt x="7070" y="2764"/>
                  </a:lnTo>
                  <a:lnTo>
                    <a:pt x="7170" y="2764"/>
                  </a:lnTo>
                  <a:lnTo>
                    <a:pt x="7239" y="2695"/>
                  </a:lnTo>
                  <a:lnTo>
                    <a:pt x="7311" y="2764"/>
                  </a:lnTo>
                  <a:lnTo>
                    <a:pt x="7411" y="2764"/>
                  </a:lnTo>
                  <a:close/>
                  <a:moveTo>
                    <a:pt x="7319" y="2492"/>
                  </a:moveTo>
                  <a:lnTo>
                    <a:pt x="7239" y="2572"/>
                  </a:lnTo>
                  <a:lnTo>
                    <a:pt x="7319" y="2653"/>
                  </a:lnTo>
                  <a:lnTo>
                    <a:pt x="7319" y="2745"/>
                  </a:lnTo>
                  <a:lnTo>
                    <a:pt x="7239" y="2665"/>
                  </a:lnTo>
                  <a:lnTo>
                    <a:pt x="7162" y="2745"/>
                  </a:lnTo>
                  <a:lnTo>
                    <a:pt x="7162" y="2653"/>
                  </a:lnTo>
                  <a:lnTo>
                    <a:pt x="7239" y="2572"/>
                  </a:lnTo>
                  <a:lnTo>
                    <a:pt x="7162" y="2492"/>
                  </a:lnTo>
                  <a:lnTo>
                    <a:pt x="7162" y="2404"/>
                  </a:lnTo>
                  <a:lnTo>
                    <a:pt x="7239" y="2484"/>
                  </a:lnTo>
                  <a:lnTo>
                    <a:pt x="7319" y="2404"/>
                  </a:lnTo>
                  <a:lnTo>
                    <a:pt x="7319" y="2492"/>
                  </a:lnTo>
                  <a:close/>
                  <a:moveTo>
                    <a:pt x="7434" y="2039"/>
                  </a:moveTo>
                  <a:lnTo>
                    <a:pt x="7511" y="2119"/>
                  </a:lnTo>
                  <a:lnTo>
                    <a:pt x="7591" y="2039"/>
                  </a:lnTo>
                  <a:lnTo>
                    <a:pt x="7591" y="2131"/>
                  </a:lnTo>
                  <a:lnTo>
                    <a:pt x="7511" y="2212"/>
                  </a:lnTo>
                  <a:lnTo>
                    <a:pt x="7591" y="2288"/>
                  </a:lnTo>
                  <a:lnTo>
                    <a:pt x="7591" y="2380"/>
                  </a:lnTo>
                  <a:lnTo>
                    <a:pt x="7511" y="2300"/>
                  </a:lnTo>
                  <a:lnTo>
                    <a:pt x="7434" y="2380"/>
                  </a:lnTo>
                  <a:lnTo>
                    <a:pt x="7434" y="2288"/>
                  </a:lnTo>
                  <a:lnTo>
                    <a:pt x="7511" y="2212"/>
                  </a:lnTo>
                  <a:lnTo>
                    <a:pt x="7434" y="2131"/>
                  </a:lnTo>
                  <a:lnTo>
                    <a:pt x="7434" y="2039"/>
                  </a:lnTo>
                  <a:close/>
                  <a:moveTo>
                    <a:pt x="7411" y="2039"/>
                  </a:moveTo>
                  <a:lnTo>
                    <a:pt x="7411" y="2139"/>
                  </a:lnTo>
                  <a:lnTo>
                    <a:pt x="7480" y="2212"/>
                  </a:lnTo>
                  <a:lnTo>
                    <a:pt x="7411" y="2281"/>
                  </a:lnTo>
                  <a:lnTo>
                    <a:pt x="7411" y="2380"/>
                  </a:lnTo>
                  <a:lnTo>
                    <a:pt x="7319" y="2380"/>
                  </a:lnTo>
                  <a:lnTo>
                    <a:pt x="7319" y="2380"/>
                  </a:lnTo>
                  <a:lnTo>
                    <a:pt x="7311" y="2380"/>
                  </a:lnTo>
                  <a:lnTo>
                    <a:pt x="7239" y="2453"/>
                  </a:lnTo>
                  <a:lnTo>
                    <a:pt x="7170" y="2380"/>
                  </a:lnTo>
                  <a:lnTo>
                    <a:pt x="7162" y="2380"/>
                  </a:lnTo>
                  <a:lnTo>
                    <a:pt x="7162" y="2380"/>
                  </a:lnTo>
                  <a:lnTo>
                    <a:pt x="7070" y="2380"/>
                  </a:lnTo>
                  <a:lnTo>
                    <a:pt x="7070" y="2281"/>
                  </a:lnTo>
                  <a:lnTo>
                    <a:pt x="6997" y="2212"/>
                  </a:lnTo>
                  <a:lnTo>
                    <a:pt x="7070" y="2139"/>
                  </a:lnTo>
                  <a:lnTo>
                    <a:pt x="7070" y="2039"/>
                  </a:lnTo>
                  <a:lnTo>
                    <a:pt x="7170" y="2039"/>
                  </a:lnTo>
                  <a:lnTo>
                    <a:pt x="7239" y="1970"/>
                  </a:lnTo>
                  <a:lnTo>
                    <a:pt x="7311" y="2039"/>
                  </a:lnTo>
                  <a:lnTo>
                    <a:pt x="7411" y="2039"/>
                  </a:lnTo>
                  <a:close/>
                  <a:moveTo>
                    <a:pt x="7319" y="1766"/>
                  </a:moveTo>
                  <a:lnTo>
                    <a:pt x="7239" y="1847"/>
                  </a:lnTo>
                  <a:lnTo>
                    <a:pt x="7319" y="1927"/>
                  </a:lnTo>
                  <a:lnTo>
                    <a:pt x="7319" y="2016"/>
                  </a:lnTo>
                  <a:lnTo>
                    <a:pt x="7239" y="1939"/>
                  </a:lnTo>
                  <a:lnTo>
                    <a:pt x="7162" y="2016"/>
                  </a:lnTo>
                  <a:lnTo>
                    <a:pt x="7162" y="1927"/>
                  </a:lnTo>
                  <a:lnTo>
                    <a:pt x="7239" y="1847"/>
                  </a:lnTo>
                  <a:lnTo>
                    <a:pt x="7162" y="1766"/>
                  </a:lnTo>
                  <a:lnTo>
                    <a:pt x="7162" y="1674"/>
                  </a:lnTo>
                  <a:lnTo>
                    <a:pt x="7239" y="1755"/>
                  </a:lnTo>
                  <a:lnTo>
                    <a:pt x="7319" y="1674"/>
                  </a:lnTo>
                  <a:lnTo>
                    <a:pt x="7319" y="1766"/>
                  </a:lnTo>
                  <a:close/>
                  <a:moveTo>
                    <a:pt x="7434" y="1313"/>
                  </a:moveTo>
                  <a:lnTo>
                    <a:pt x="7511" y="1390"/>
                  </a:lnTo>
                  <a:lnTo>
                    <a:pt x="7591" y="1313"/>
                  </a:lnTo>
                  <a:lnTo>
                    <a:pt x="7591" y="1401"/>
                  </a:lnTo>
                  <a:lnTo>
                    <a:pt x="7511" y="1482"/>
                  </a:lnTo>
                  <a:lnTo>
                    <a:pt x="7591" y="1563"/>
                  </a:lnTo>
                  <a:lnTo>
                    <a:pt x="7591" y="1655"/>
                  </a:lnTo>
                  <a:lnTo>
                    <a:pt x="7511" y="1574"/>
                  </a:lnTo>
                  <a:lnTo>
                    <a:pt x="7434" y="1655"/>
                  </a:lnTo>
                  <a:lnTo>
                    <a:pt x="7434" y="1563"/>
                  </a:lnTo>
                  <a:lnTo>
                    <a:pt x="7511" y="1482"/>
                  </a:lnTo>
                  <a:lnTo>
                    <a:pt x="7434" y="1401"/>
                  </a:lnTo>
                  <a:lnTo>
                    <a:pt x="7434" y="1313"/>
                  </a:lnTo>
                  <a:close/>
                  <a:moveTo>
                    <a:pt x="7411" y="1313"/>
                  </a:moveTo>
                  <a:lnTo>
                    <a:pt x="7411" y="1413"/>
                  </a:lnTo>
                  <a:lnTo>
                    <a:pt x="7480" y="1482"/>
                  </a:lnTo>
                  <a:lnTo>
                    <a:pt x="7411" y="1555"/>
                  </a:lnTo>
                  <a:lnTo>
                    <a:pt x="7411" y="1655"/>
                  </a:lnTo>
                  <a:lnTo>
                    <a:pt x="7319" y="1655"/>
                  </a:lnTo>
                  <a:lnTo>
                    <a:pt x="7319" y="1655"/>
                  </a:lnTo>
                  <a:lnTo>
                    <a:pt x="7311" y="1655"/>
                  </a:lnTo>
                  <a:lnTo>
                    <a:pt x="7239" y="1724"/>
                  </a:lnTo>
                  <a:lnTo>
                    <a:pt x="7170" y="1655"/>
                  </a:lnTo>
                  <a:lnTo>
                    <a:pt x="7162" y="1655"/>
                  </a:lnTo>
                  <a:lnTo>
                    <a:pt x="7162" y="1655"/>
                  </a:lnTo>
                  <a:lnTo>
                    <a:pt x="7070" y="1655"/>
                  </a:lnTo>
                  <a:lnTo>
                    <a:pt x="7070" y="1555"/>
                  </a:lnTo>
                  <a:lnTo>
                    <a:pt x="6997" y="1482"/>
                  </a:lnTo>
                  <a:lnTo>
                    <a:pt x="7070" y="1413"/>
                  </a:lnTo>
                  <a:lnTo>
                    <a:pt x="7070" y="1313"/>
                  </a:lnTo>
                  <a:lnTo>
                    <a:pt x="7170" y="1313"/>
                  </a:lnTo>
                  <a:lnTo>
                    <a:pt x="7239" y="1240"/>
                  </a:lnTo>
                  <a:lnTo>
                    <a:pt x="7311" y="1313"/>
                  </a:lnTo>
                  <a:lnTo>
                    <a:pt x="7411" y="1313"/>
                  </a:lnTo>
                  <a:close/>
                  <a:moveTo>
                    <a:pt x="7319" y="1040"/>
                  </a:moveTo>
                  <a:lnTo>
                    <a:pt x="7239" y="1117"/>
                  </a:lnTo>
                  <a:lnTo>
                    <a:pt x="7319" y="1198"/>
                  </a:lnTo>
                  <a:lnTo>
                    <a:pt x="7319" y="1290"/>
                  </a:lnTo>
                  <a:lnTo>
                    <a:pt x="7239" y="1209"/>
                  </a:lnTo>
                  <a:lnTo>
                    <a:pt x="7162" y="1290"/>
                  </a:lnTo>
                  <a:lnTo>
                    <a:pt x="7162" y="1198"/>
                  </a:lnTo>
                  <a:lnTo>
                    <a:pt x="7239" y="1117"/>
                  </a:lnTo>
                  <a:lnTo>
                    <a:pt x="7162" y="1040"/>
                  </a:lnTo>
                  <a:lnTo>
                    <a:pt x="7162" y="948"/>
                  </a:lnTo>
                  <a:lnTo>
                    <a:pt x="7239" y="1029"/>
                  </a:lnTo>
                  <a:lnTo>
                    <a:pt x="7319" y="948"/>
                  </a:lnTo>
                  <a:lnTo>
                    <a:pt x="7319" y="1040"/>
                  </a:lnTo>
                  <a:close/>
                  <a:moveTo>
                    <a:pt x="7434" y="583"/>
                  </a:moveTo>
                  <a:lnTo>
                    <a:pt x="7511" y="664"/>
                  </a:lnTo>
                  <a:lnTo>
                    <a:pt x="7591" y="583"/>
                  </a:lnTo>
                  <a:lnTo>
                    <a:pt x="7591" y="676"/>
                  </a:lnTo>
                  <a:lnTo>
                    <a:pt x="7511" y="756"/>
                  </a:lnTo>
                  <a:lnTo>
                    <a:pt x="7591" y="833"/>
                  </a:lnTo>
                  <a:lnTo>
                    <a:pt x="7591" y="925"/>
                  </a:lnTo>
                  <a:lnTo>
                    <a:pt x="7511" y="845"/>
                  </a:lnTo>
                  <a:lnTo>
                    <a:pt x="7434" y="925"/>
                  </a:lnTo>
                  <a:lnTo>
                    <a:pt x="7434" y="833"/>
                  </a:lnTo>
                  <a:lnTo>
                    <a:pt x="7511" y="756"/>
                  </a:lnTo>
                  <a:lnTo>
                    <a:pt x="7434" y="676"/>
                  </a:lnTo>
                  <a:lnTo>
                    <a:pt x="7434" y="583"/>
                  </a:lnTo>
                  <a:close/>
                  <a:moveTo>
                    <a:pt x="7411" y="583"/>
                  </a:moveTo>
                  <a:lnTo>
                    <a:pt x="7411" y="683"/>
                  </a:lnTo>
                  <a:lnTo>
                    <a:pt x="7480" y="756"/>
                  </a:lnTo>
                  <a:lnTo>
                    <a:pt x="7411" y="825"/>
                  </a:lnTo>
                  <a:lnTo>
                    <a:pt x="7411" y="925"/>
                  </a:lnTo>
                  <a:lnTo>
                    <a:pt x="7319" y="925"/>
                  </a:lnTo>
                  <a:lnTo>
                    <a:pt x="7319" y="925"/>
                  </a:lnTo>
                  <a:lnTo>
                    <a:pt x="7311" y="925"/>
                  </a:lnTo>
                  <a:lnTo>
                    <a:pt x="7239" y="998"/>
                  </a:lnTo>
                  <a:lnTo>
                    <a:pt x="7170" y="925"/>
                  </a:lnTo>
                  <a:lnTo>
                    <a:pt x="7162" y="925"/>
                  </a:lnTo>
                  <a:lnTo>
                    <a:pt x="7162" y="925"/>
                  </a:lnTo>
                  <a:lnTo>
                    <a:pt x="7070" y="925"/>
                  </a:lnTo>
                  <a:lnTo>
                    <a:pt x="7070" y="825"/>
                  </a:lnTo>
                  <a:lnTo>
                    <a:pt x="6997" y="756"/>
                  </a:lnTo>
                  <a:lnTo>
                    <a:pt x="7070" y="683"/>
                  </a:lnTo>
                  <a:lnTo>
                    <a:pt x="7070" y="583"/>
                  </a:lnTo>
                  <a:lnTo>
                    <a:pt x="7170" y="583"/>
                  </a:lnTo>
                  <a:lnTo>
                    <a:pt x="7239" y="514"/>
                  </a:lnTo>
                  <a:lnTo>
                    <a:pt x="7311" y="583"/>
                  </a:lnTo>
                  <a:lnTo>
                    <a:pt x="7411" y="583"/>
                  </a:lnTo>
                  <a:close/>
                  <a:moveTo>
                    <a:pt x="7162" y="219"/>
                  </a:moveTo>
                  <a:lnTo>
                    <a:pt x="7239" y="299"/>
                  </a:lnTo>
                  <a:lnTo>
                    <a:pt x="7319" y="219"/>
                  </a:lnTo>
                  <a:lnTo>
                    <a:pt x="7319" y="311"/>
                  </a:lnTo>
                  <a:lnTo>
                    <a:pt x="7239" y="391"/>
                  </a:lnTo>
                  <a:lnTo>
                    <a:pt x="7319" y="472"/>
                  </a:lnTo>
                  <a:lnTo>
                    <a:pt x="7319" y="560"/>
                  </a:lnTo>
                  <a:lnTo>
                    <a:pt x="7239" y="484"/>
                  </a:lnTo>
                  <a:lnTo>
                    <a:pt x="7162" y="560"/>
                  </a:lnTo>
                  <a:lnTo>
                    <a:pt x="7162" y="472"/>
                  </a:lnTo>
                  <a:lnTo>
                    <a:pt x="7239" y="391"/>
                  </a:lnTo>
                  <a:lnTo>
                    <a:pt x="7162" y="311"/>
                  </a:lnTo>
                  <a:lnTo>
                    <a:pt x="7162" y="219"/>
                  </a:lnTo>
                  <a:close/>
                  <a:moveTo>
                    <a:pt x="6797" y="318"/>
                  </a:moveTo>
                  <a:lnTo>
                    <a:pt x="6797" y="219"/>
                  </a:lnTo>
                  <a:lnTo>
                    <a:pt x="6890" y="219"/>
                  </a:lnTo>
                  <a:lnTo>
                    <a:pt x="6890" y="219"/>
                  </a:lnTo>
                  <a:lnTo>
                    <a:pt x="6897" y="219"/>
                  </a:lnTo>
                  <a:lnTo>
                    <a:pt x="6966" y="149"/>
                  </a:lnTo>
                  <a:lnTo>
                    <a:pt x="7039" y="219"/>
                  </a:lnTo>
                  <a:lnTo>
                    <a:pt x="7047" y="219"/>
                  </a:lnTo>
                  <a:lnTo>
                    <a:pt x="7047" y="219"/>
                  </a:lnTo>
                  <a:lnTo>
                    <a:pt x="7139" y="219"/>
                  </a:lnTo>
                  <a:lnTo>
                    <a:pt x="7139" y="318"/>
                  </a:lnTo>
                  <a:lnTo>
                    <a:pt x="7208" y="391"/>
                  </a:lnTo>
                  <a:lnTo>
                    <a:pt x="7139" y="461"/>
                  </a:lnTo>
                  <a:lnTo>
                    <a:pt x="7139" y="560"/>
                  </a:lnTo>
                  <a:lnTo>
                    <a:pt x="7039" y="560"/>
                  </a:lnTo>
                  <a:lnTo>
                    <a:pt x="6966" y="633"/>
                  </a:lnTo>
                  <a:lnTo>
                    <a:pt x="6897" y="560"/>
                  </a:lnTo>
                  <a:lnTo>
                    <a:pt x="6797" y="560"/>
                  </a:lnTo>
                  <a:lnTo>
                    <a:pt x="6797" y="461"/>
                  </a:lnTo>
                  <a:lnTo>
                    <a:pt x="6725" y="391"/>
                  </a:lnTo>
                  <a:lnTo>
                    <a:pt x="6797" y="318"/>
                  </a:lnTo>
                  <a:close/>
                  <a:moveTo>
                    <a:pt x="6617" y="219"/>
                  </a:moveTo>
                  <a:lnTo>
                    <a:pt x="6694" y="299"/>
                  </a:lnTo>
                  <a:lnTo>
                    <a:pt x="6774" y="219"/>
                  </a:lnTo>
                  <a:lnTo>
                    <a:pt x="6774" y="311"/>
                  </a:lnTo>
                  <a:lnTo>
                    <a:pt x="6694" y="391"/>
                  </a:lnTo>
                  <a:lnTo>
                    <a:pt x="6774" y="472"/>
                  </a:lnTo>
                  <a:lnTo>
                    <a:pt x="6774" y="560"/>
                  </a:lnTo>
                  <a:lnTo>
                    <a:pt x="6694" y="484"/>
                  </a:lnTo>
                  <a:lnTo>
                    <a:pt x="6617" y="560"/>
                  </a:lnTo>
                  <a:lnTo>
                    <a:pt x="6617" y="472"/>
                  </a:lnTo>
                  <a:lnTo>
                    <a:pt x="6694" y="391"/>
                  </a:lnTo>
                  <a:lnTo>
                    <a:pt x="6617" y="311"/>
                  </a:lnTo>
                  <a:lnTo>
                    <a:pt x="6617" y="219"/>
                  </a:lnTo>
                  <a:close/>
                  <a:moveTo>
                    <a:pt x="6253" y="318"/>
                  </a:moveTo>
                  <a:lnTo>
                    <a:pt x="6253" y="219"/>
                  </a:lnTo>
                  <a:lnTo>
                    <a:pt x="6345" y="219"/>
                  </a:lnTo>
                  <a:lnTo>
                    <a:pt x="6345" y="219"/>
                  </a:lnTo>
                  <a:lnTo>
                    <a:pt x="6352" y="219"/>
                  </a:lnTo>
                  <a:lnTo>
                    <a:pt x="6422" y="149"/>
                  </a:lnTo>
                  <a:lnTo>
                    <a:pt x="6494" y="219"/>
                  </a:lnTo>
                  <a:lnTo>
                    <a:pt x="6502" y="219"/>
                  </a:lnTo>
                  <a:lnTo>
                    <a:pt x="6502" y="219"/>
                  </a:lnTo>
                  <a:lnTo>
                    <a:pt x="6594" y="219"/>
                  </a:lnTo>
                  <a:lnTo>
                    <a:pt x="6594" y="318"/>
                  </a:lnTo>
                  <a:lnTo>
                    <a:pt x="6663" y="391"/>
                  </a:lnTo>
                  <a:lnTo>
                    <a:pt x="6594" y="461"/>
                  </a:lnTo>
                  <a:lnTo>
                    <a:pt x="6594" y="560"/>
                  </a:lnTo>
                  <a:lnTo>
                    <a:pt x="6494" y="560"/>
                  </a:lnTo>
                  <a:lnTo>
                    <a:pt x="6422" y="633"/>
                  </a:lnTo>
                  <a:lnTo>
                    <a:pt x="6352" y="560"/>
                  </a:lnTo>
                  <a:lnTo>
                    <a:pt x="6253" y="560"/>
                  </a:lnTo>
                  <a:lnTo>
                    <a:pt x="6253" y="461"/>
                  </a:lnTo>
                  <a:lnTo>
                    <a:pt x="6180" y="391"/>
                  </a:lnTo>
                  <a:lnTo>
                    <a:pt x="6253" y="318"/>
                  </a:lnTo>
                  <a:close/>
                  <a:moveTo>
                    <a:pt x="6072" y="219"/>
                  </a:moveTo>
                  <a:lnTo>
                    <a:pt x="6149" y="299"/>
                  </a:lnTo>
                  <a:lnTo>
                    <a:pt x="6230" y="219"/>
                  </a:lnTo>
                  <a:lnTo>
                    <a:pt x="6230" y="311"/>
                  </a:lnTo>
                  <a:lnTo>
                    <a:pt x="6149" y="391"/>
                  </a:lnTo>
                  <a:lnTo>
                    <a:pt x="6230" y="472"/>
                  </a:lnTo>
                  <a:lnTo>
                    <a:pt x="6230" y="560"/>
                  </a:lnTo>
                  <a:lnTo>
                    <a:pt x="6149" y="484"/>
                  </a:lnTo>
                  <a:lnTo>
                    <a:pt x="6072" y="560"/>
                  </a:lnTo>
                  <a:lnTo>
                    <a:pt x="6072" y="472"/>
                  </a:lnTo>
                  <a:lnTo>
                    <a:pt x="6149" y="391"/>
                  </a:lnTo>
                  <a:lnTo>
                    <a:pt x="6072" y="311"/>
                  </a:lnTo>
                  <a:lnTo>
                    <a:pt x="6072" y="219"/>
                  </a:lnTo>
                  <a:close/>
                  <a:moveTo>
                    <a:pt x="5708" y="318"/>
                  </a:moveTo>
                  <a:lnTo>
                    <a:pt x="5708" y="219"/>
                  </a:lnTo>
                  <a:lnTo>
                    <a:pt x="5800" y="219"/>
                  </a:lnTo>
                  <a:lnTo>
                    <a:pt x="5800" y="219"/>
                  </a:lnTo>
                  <a:lnTo>
                    <a:pt x="5808" y="219"/>
                  </a:lnTo>
                  <a:lnTo>
                    <a:pt x="5877" y="149"/>
                  </a:lnTo>
                  <a:lnTo>
                    <a:pt x="5950" y="219"/>
                  </a:lnTo>
                  <a:lnTo>
                    <a:pt x="5957" y="219"/>
                  </a:lnTo>
                  <a:lnTo>
                    <a:pt x="5957" y="219"/>
                  </a:lnTo>
                  <a:lnTo>
                    <a:pt x="6049" y="219"/>
                  </a:lnTo>
                  <a:lnTo>
                    <a:pt x="6049" y="318"/>
                  </a:lnTo>
                  <a:lnTo>
                    <a:pt x="6118" y="391"/>
                  </a:lnTo>
                  <a:lnTo>
                    <a:pt x="6049" y="461"/>
                  </a:lnTo>
                  <a:lnTo>
                    <a:pt x="6049" y="560"/>
                  </a:lnTo>
                  <a:lnTo>
                    <a:pt x="5950" y="560"/>
                  </a:lnTo>
                  <a:lnTo>
                    <a:pt x="5877" y="633"/>
                  </a:lnTo>
                  <a:lnTo>
                    <a:pt x="5808" y="560"/>
                  </a:lnTo>
                  <a:lnTo>
                    <a:pt x="5708" y="560"/>
                  </a:lnTo>
                  <a:lnTo>
                    <a:pt x="5708" y="461"/>
                  </a:lnTo>
                  <a:lnTo>
                    <a:pt x="5635" y="391"/>
                  </a:lnTo>
                  <a:lnTo>
                    <a:pt x="5708" y="318"/>
                  </a:lnTo>
                  <a:close/>
                  <a:moveTo>
                    <a:pt x="5528" y="219"/>
                  </a:moveTo>
                  <a:lnTo>
                    <a:pt x="5604" y="299"/>
                  </a:lnTo>
                  <a:lnTo>
                    <a:pt x="5685" y="219"/>
                  </a:lnTo>
                  <a:lnTo>
                    <a:pt x="5685" y="311"/>
                  </a:lnTo>
                  <a:lnTo>
                    <a:pt x="5604" y="391"/>
                  </a:lnTo>
                  <a:lnTo>
                    <a:pt x="5685" y="472"/>
                  </a:lnTo>
                  <a:lnTo>
                    <a:pt x="5685" y="560"/>
                  </a:lnTo>
                  <a:lnTo>
                    <a:pt x="5604" y="484"/>
                  </a:lnTo>
                  <a:lnTo>
                    <a:pt x="5528" y="560"/>
                  </a:lnTo>
                  <a:lnTo>
                    <a:pt x="5528" y="472"/>
                  </a:lnTo>
                  <a:lnTo>
                    <a:pt x="5604" y="391"/>
                  </a:lnTo>
                  <a:lnTo>
                    <a:pt x="5528" y="311"/>
                  </a:lnTo>
                  <a:lnTo>
                    <a:pt x="5528" y="219"/>
                  </a:lnTo>
                  <a:close/>
                  <a:moveTo>
                    <a:pt x="5163" y="318"/>
                  </a:moveTo>
                  <a:lnTo>
                    <a:pt x="5163" y="219"/>
                  </a:lnTo>
                  <a:lnTo>
                    <a:pt x="5255" y="219"/>
                  </a:lnTo>
                  <a:lnTo>
                    <a:pt x="5255" y="219"/>
                  </a:lnTo>
                  <a:lnTo>
                    <a:pt x="5263" y="219"/>
                  </a:lnTo>
                  <a:lnTo>
                    <a:pt x="5332" y="149"/>
                  </a:lnTo>
                  <a:lnTo>
                    <a:pt x="5405" y="219"/>
                  </a:lnTo>
                  <a:lnTo>
                    <a:pt x="5413" y="219"/>
                  </a:lnTo>
                  <a:lnTo>
                    <a:pt x="5413" y="219"/>
                  </a:lnTo>
                  <a:lnTo>
                    <a:pt x="5505" y="219"/>
                  </a:lnTo>
                  <a:lnTo>
                    <a:pt x="5505" y="318"/>
                  </a:lnTo>
                  <a:lnTo>
                    <a:pt x="5574" y="391"/>
                  </a:lnTo>
                  <a:lnTo>
                    <a:pt x="5505" y="461"/>
                  </a:lnTo>
                  <a:lnTo>
                    <a:pt x="5505" y="560"/>
                  </a:lnTo>
                  <a:lnTo>
                    <a:pt x="5405" y="560"/>
                  </a:lnTo>
                  <a:lnTo>
                    <a:pt x="5332" y="633"/>
                  </a:lnTo>
                  <a:lnTo>
                    <a:pt x="5263" y="560"/>
                  </a:lnTo>
                  <a:lnTo>
                    <a:pt x="5163" y="560"/>
                  </a:lnTo>
                  <a:lnTo>
                    <a:pt x="5163" y="461"/>
                  </a:lnTo>
                  <a:lnTo>
                    <a:pt x="5090" y="391"/>
                  </a:lnTo>
                  <a:lnTo>
                    <a:pt x="5163" y="318"/>
                  </a:lnTo>
                  <a:close/>
                  <a:moveTo>
                    <a:pt x="4983" y="219"/>
                  </a:moveTo>
                  <a:lnTo>
                    <a:pt x="5060" y="299"/>
                  </a:lnTo>
                  <a:lnTo>
                    <a:pt x="5140" y="219"/>
                  </a:lnTo>
                  <a:lnTo>
                    <a:pt x="5140" y="311"/>
                  </a:lnTo>
                  <a:lnTo>
                    <a:pt x="5060" y="391"/>
                  </a:lnTo>
                  <a:lnTo>
                    <a:pt x="5140" y="472"/>
                  </a:lnTo>
                  <a:lnTo>
                    <a:pt x="5140" y="560"/>
                  </a:lnTo>
                  <a:lnTo>
                    <a:pt x="5060" y="484"/>
                  </a:lnTo>
                  <a:lnTo>
                    <a:pt x="4983" y="560"/>
                  </a:lnTo>
                  <a:lnTo>
                    <a:pt x="4983" y="472"/>
                  </a:lnTo>
                  <a:lnTo>
                    <a:pt x="5060" y="391"/>
                  </a:lnTo>
                  <a:lnTo>
                    <a:pt x="4983" y="311"/>
                  </a:lnTo>
                  <a:lnTo>
                    <a:pt x="4983" y="219"/>
                  </a:lnTo>
                  <a:close/>
                  <a:moveTo>
                    <a:pt x="4619" y="318"/>
                  </a:moveTo>
                  <a:lnTo>
                    <a:pt x="4619" y="219"/>
                  </a:lnTo>
                  <a:lnTo>
                    <a:pt x="4711" y="219"/>
                  </a:lnTo>
                  <a:lnTo>
                    <a:pt x="4711" y="219"/>
                  </a:lnTo>
                  <a:lnTo>
                    <a:pt x="4718" y="219"/>
                  </a:lnTo>
                  <a:lnTo>
                    <a:pt x="4787" y="149"/>
                  </a:lnTo>
                  <a:lnTo>
                    <a:pt x="4860" y="219"/>
                  </a:lnTo>
                  <a:lnTo>
                    <a:pt x="4868" y="219"/>
                  </a:lnTo>
                  <a:lnTo>
                    <a:pt x="4868" y="219"/>
                  </a:lnTo>
                  <a:lnTo>
                    <a:pt x="4960" y="219"/>
                  </a:lnTo>
                  <a:lnTo>
                    <a:pt x="4960" y="318"/>
                  </a:lnTo>
                  <a:lnTo>
                    <a:pt x="5029" y="391"/>
                  </a:lnTo>
                  <a:lnTo>
                    <a:pt x="4960" y="461"/>
                  </a:lnTo>
                  <a:lnTo>
                    <a:pt x="4960" y="560"/>
                  </a:lnTo>
                  <a:lnTo>
                    <a:pt x="4860" y="560"/>
                  </a:lnTo>
                  <a:lnTo>
                    <a:pt x="4787" y="633"/>
                  </a:lnTo>
                  <a:lnTo>
                    <a:pt x="4718" y="560"/>
                  </a:lnTo>
                  <a:lnTo>
                    <a:pt x="4619" y="560"/>
                  </a:lnTo>
                  <a:lnTo>
                    <a:pt x="4619" y="461"/>
                  </a:lnTo>
                  <a:lnTo>
                    <a:pt x="4550" y="391"/>
                  </a:lnTo>
                  <a:lnTo>
                    <a:pt x="4619" y="318"/>
                  </a:lnTo>
                  <a:close/>
                  <a:moveTo>
                    <a:pt x="4438" y="219"/>
                  </a:moveTo>
                  <a:lnTo>
                    <a:pt x="4519" y="299"/>
                  </a:lnTo>
                  <a:lnTo>
                    <a:pt x="4596" y="219"/>
                  </a:lnTo>
                  <a:lnTo>
                    <a:pt x="4596" y="311"/>
                  </a:lnTo>
                  <a:lnTo>
                    <a:pt x="4519" y="391"/>
                  </a:lnTo>
                  <a:lnTo>
                    <a:pt x="4596" y="472"/>
                  </a:lnTo>
                  <a:lnTo>
                    <a:pt x="4596" y="560"/>
                  </a:lnTo>
                  <a:lnTo>
                    <a:pt x="4519" y="484"/>
                  </a:lnTo>
                  <a:lnTo>
                    <a:pt x="4438" y="560"/>
                  </a:lnTo>
                  <a:lnTo>
                    <a:pt x="4438" y="472"/>
                  </a:lnTo>
                  <a:lnTo>
                    <a:pt x="4519" y="391"/>
                  </a:lnTo>
                  <a:lnTo>
                    <a:pt x="4438" y="311"/>
                  </a:lnTo>
                  <a:lnTo>
                    <a:pt x="4438" y="219"/>
                  </a:lnTo>
                  <a:close/>
                  <a:moveTo>
                    <a:pt x="4074" y="318"/>
                  </a:moveTo>
                  <a:lnTo>
                    <a:pt x="4074" y="219"/>
                  </a:lnTo>
                  <a:lnTo>
                    <a:pt x="4166" y="219"/>
                  </a:lnTo>
                  <a:lnTo>
                    <a:pt x="4166" y="219"/>
                  </a:lnTo>
                  <a:lnTo>
                    <a:pt x="4174" y="219"/>
                  </a:lnTo>
                  <a:lnTo>
                    <a:pt x="4246" y="149"/>
                  </a:lnTo>
                  <a:lnTo>
                    <a:pt x="4316" y="219"/>
                  </a:lnTo>
                  <a:lnTo>
                    <a:pt x="4323" y="219"/>
                  </a:lnTo>
                  <a:lnTo>
                    <a:pt x="4323" y="219"/>
                  </a:lnTo>
                  <a:lnTo>
                    <a:pt x="4415" y="219"/>
                  </a:lnTo>
                  <a:lnTo>
                    <a:pt x="4415" y="318"/>
                  </a:lnTo>
                  <a:lnTo>
                    <a:pt x="4488" y="391"/>
                  </a:lnTo>
                  <a:lnTo>
                    <a:pt x="4415" y="461"/>
                  </a:lnTo>
                  <a:lnTo>
                    <a:pt x="4415" y="560"/>
                  </a:lnTo>
                  <a:lnTo>
                    <a:pt x="4316" y="560"/>
                  </a:lnTo>
                  <a:lnTo>
                    <a:pt x="4246" y="633"/>
                  </a:lnTo>
                  <a:lnTo>
                    <a:pt x="4174" y="560"/>
                  </a:lnTo>
                  <a:lnTo>
                    <a:pt x="4074" y="560"/>
                  </a:lnTo>
                  <a:lnTo>
                    <a:pt x="4074" y="461"/>
                  </a:lnTo>
                  <a:lnTo>
                    <a:pt x="4005" y="391"/>
                  </a:lnTo>
                  <a:lnTo>
                    <a:pt x="4074" y="318"/>
                  </a:lnTo>
                  <a:close/>
                  <a:moveTo>
                    <a:pt x="3894" y="219"/>
                  </a:moveTo>
                  <a:lnTo>
                    <a:pt x="3974" y="299"/>
                  </a:lnTo>
                  <a:lnTo>
                    <a:pt x="4051" y="219"/>
                  </a:lnTo>
                  <a:lnTo>
                    <a:pt x="4051" y="311"/>
                  </a:lnTo>
                  <a:lnTo>
                    <a:pt x="3974" y="391"/>
                  </a:lnTo>
                  <a:lnTo>
                    <a:pt x="4051" y="472"/>
                  </a:lnTo>
                  <a:lnTo>
                    <a:pt x="4051" y="560"/>
                  </a:lnTo>
                  <a:lnTo>
                    <a:pt x="3974" y="484"/>
                  </a:lnTo>
                  <a:lnTo>
                    <a:pt x="3894" y="560"/>
                  </a:lnTo>
                  <a:lnTo>
                    <a:pt x="3894" y="472"/>
                  </a:lnTo>
                  <a:lnTo>
                    <a:pt x="3974" y="391"/>
                  </a:lnTo>
                  <a:lnTo>
                    <a:pt x="3894" y="311"/>
                  </a:lnTo>
                  <a:lnTo>
                    <a:pt x="3894" y="219"/>
                  </a:lnTo>
                  <a:close/>
                  <a:moveTo>
                    <a:pt x="3529" y="318"/>
                  </a:moveTo>
                  <a:lnTo>
                    <a:pt x="3529" y="219"/>
                  </a:lnTo>
                  <a:lnTo>
                    <a:pt x="3621" y="219"/>
                  </a:lnTo>
                  <a:lnTo>
                    <a:pt x="3621" y="219"/>
                  </a:lnTo>
                  <a:lnTo>
                    <a:pt x="3629" y="219"/>
                  </a:lnTo>
                  <a:lnTo>
                    <a:pt x="3702" y="149"/>
                  </a:lnTo>
                  <a:lnTo>
                    <a:pt x="3771" y="219"/>
                  </a:lnTo>
                  <a:lnTo>
                    <a:pt x="3778" y="219"/>
                  </a:lnTo>
                  <a:lnTo>
                    <a:pt x="3778" y="219"/>
                  </a:lnTo>
                  <a:lnTo>
                    <a:pt x="3871" y="219"/>
                  </a:lnTo>
                  <a:lnTo>
                    <a:pt x="3871" y="318"/>
                  </a:lnTo>
                  <a:lnTo>
                    <a:pt x="3943" y="391"/>
                  </a:lnTo>
                  <a:lnTo>
                    <a:pt x="3871" y="461"/>
                  </a:lnTo>
                  <a:lnTo>
                    <a:pt x="3871" y="560"/>
                  </a:lnTo>
                  <a:lnTo>
                    <a:pt x="3771" y="560"/>
                  </a:lnTo>
                  <a:lnTo>
                    <a:pt x="3702" y="633"/>
                  </a:lnTo>
                  <a:lnTo>
                    <a:pt x="3629" y="560"/>
                  </a:lnTo>
                  <a:lnTo>
                    <a:pt x="3529" y="560"/>
                  </a:lnTo>
                  <a:lnTo>
                    <a:pt x="3529" y="461"/>
                  </a:lnTo>
                  <a:lnTo>
                    <a:pt x="3460" y="391"/>
                  </a:lnTo>
                  <a:lnTo>
                    <a:pt x="3529" y="318"/>
                  </a:lnTo>
                  <a:close/>
                  <a:moveTo>
                    <a:pt x="3349" y="219"/>
                  </a:moveTo>
                  <a:lnTo>
                    <a:pt x="3429" y="299"/>
                  </a:lnTo>
                  <a:lnTo>
                    <a:pt x="3506" y="219"/>
                  </a:lnTo>
                  <a:lnTo>
                    <a:pt x="3506" y="311"/>
                  </a:lnTo>
                  <a:lnTo>
                    <a:pt x="3429" y="391"/>
                  </a:lnTo>
                  <a:lnTo>
                    <a:pt x="3506" y="472"/>
                  </a:lnTo>
                  <a:lnTo>
                    <a:pt x="3506" y="560"/>
                  </a:lnTo>
                  <a:lnTo>
                    <a:pt x="3429" y="484"/>
                  </a:lnTo>
                  <a:lnTo>
                    <a:pt x="3349" y="560"/>
                  </a:lnTo>
                  <a:lnTo>
                    <a:pt x="3349" y="472"/>
                  </a:lnTo>
                  <a:lnTo>
                    <a:pt x="3429" y="391"/>
                  </a:lnTo>
                  <a:lnTo>
                    <a:pt x="3349" y="311"/>
                  </a:lnTo>
                  <a:lnTo>
                    <a:pt x="3349" y="219"/>
                  </a:lnTo>
                  <a:close/>
                  <a:moveTo>
                    <a:pt x="2984" y="318"/>
                  </a:moveTo>
                  <a:lnTo>
                    <a:pt x="2984" y="219"/>
                  </a:lnTo>
                  <a:lnTo>
                    <a:pt x="3076" y="219"/>
                  </a:lnTo>
                  <a:lnTo>
                    <a:pt x="3076" y="219"/>
                  </a:lnTo>
                  <a:lnTo>
                    <a:pt x="3084" y="219"/>
                  </a:lnTo>
                  <a:lnTo>
                    <a:pt x="3157" y="149"/>
                  </a:lnTo>
                  <a:lnTo>
                    <a:pt x="3226" y="219"/>
                  </a:lnTo>
                  <a:lnTo>
                    <a:pt x="3234" y="219"/>
                  </a:lnTo>
                  <a:lnTo>
                    <a:pt x="3234" y="219"/>
                  </a:lnTo>
                  <a:lnTo>
                    <a:pt x="3326" y="219"/>
                  </a:lnTo>
                  <a:lnTo>
                    <a:pt x="3326" y="318"/>
                  </a:lnTo>
                  <a:lnTo>
                    <a:pt x="3399" y="391"/>
                  </a:lnTo>
                  <a:lnTo>
                    <a:pt x="3326" y="461"/>
                  </a:lnTo>
                  <a:lnTo>
                    <a:pt x="3326" y="560"/>
                  </a:lnTo>
                  <a:lnTo>
                    <a:pt x="3226" y="560"/>
                  </a:lnTo>
                  <a:lnTo>
                    <a:pt x="3157" y="633"/>
                  </a:lnTo>
                  <a:lnTo>
                    <a:pt x="3084" y="560"/>
                  </a:lnTo>
                  <a:lnTo>
                    <a:pt x="2984" y="560"/>
                  </a:lnTo>
                  <a:lnTo>
                    <a:pt x="2984" y="461"/>
                  </a:lnTo>
                  <a:lnTo>
                    <a:pt x="2915" y="391"/>
                  </a:lnTo>
                  <a:lnTo>
                    <a:pt x="2984" y="318"/>
                  </a:lnTo>
                  <a:close/>
                  <a:moveTo>
                    <a:pt x="2804" y="219"/>
                  </a:moveTo>
                  <a:lnTo>
                    <a:pt x="2885" y="299"/>
                  </a:lnTo>
                  <a:lnTo>
                    <a:pt x="2961" y="219"/>
                  </a:lnTo>
                  <a:lnTo>
                    <a:pt x="2961" y="311"/>
                  </a:lnTo>
                  <a:lnTo>
                    <a:pt x="2885" y="391"/>
                  </a:lnTo>
                  <a:lnTo>
                    <a:pt x="2961" y="472"/>
                  </a:lnTo>
                  <a:lnTo>
                    <a:pt x="2961" y="560"/>
                  </a:lnTo>
                  <a:lnTo>
                    <a:pt x="2885" y="484"/>
                  </a:lnTo>
                  <a:lnTo>
                    <a:pt x="2804" y="560"/>
                  </a:lnTo>
                  <a:lnTo>
                    <a:pt x="2804" y="472"/>
                  </a:lnTo>
                  <a:lnTo>
                    <a:pt x="2885" y="391"/>
                  </a:lnTo>
                  <a:lnTo>
                    <a:pt x="2804" y="311"/>
                  </a:lnTo>
                  <a:lnTo>
                    <a:pt x="2804" y="219"/>
                  </a:lnTo>
                  <a:close/>
                  <a:moveTo>
                    <a:pt x="2440" y="318"/>
                  </a:moveTo>
                  <a:lnTo>
                    <a:pt x="2440" y="219"/>
                  </a:lnTo>
                  <a:lnTo>
                    <a:pt x="2532" y="219"/>
                  </a:lnTo>
                  <a:lnTo>
                    <a:pt x="2532" y="219"/>
                  </a:lnTo>
                  <a:lnTo>
                    <a:pt x="2539" y="219"/>
                  </a:lnTo>
                  <a:lnTo>
                    <a:pt x="2612" y="149"/>
                  </a:lnTo>
                  <a:lnTo>
                    <a:pt x="2681" y="219"/>
                  </a:lnTo>
                  <a:lnTo>
                    <a:pt x="2689" y="219"/>
                  </a:lnTo>
                  <a:lnTo>
                    <a:pt x="2689" y="219"/>
                  </a:lnTo>
                  <a:lnTo>
                    <a:pt x="2781" y="219"/>
                  </a:lnTo>
                  <a:lnTo>
                    <a:pt x="2781" y="318"/>
                  </a:lnTo>
                  <a:lnTo>
                    <a:pt x="2854" y="391"/>
                  </a:lnTo>
                  <a:lnTo>
                    <a:pt x="2781" y="461"/>
                  </a:lnTo>
                  <a:lnTo>
                    <a:pt x="2781" y="560"/>
                  </a:lnTo>
                  <a:lnTo>
                    <a:pt x="2681" y="560"/>
                  </a:lnTo>
                  <a:lnTo>
                    <a:pt x="2612" y="633"/>
                  </a:lnTo>
                  <a:lnTo>
                    <a:pt x="2539" y="560"/>
                  </a:lnTo>
                  <a:lnTo>
                    <a:pt x="2440" y="560"/>
                  </a:lnTo>
                  <a:lnTo>
                    <a:pt x="2440" y="461"/>
                  </a:lnTo>
                  <a:lnTo>
                    <a:pt x="2371" y="391"/>
                  </a:lnTo>
                  <a:lnTo>
                    <a:pt x="2440" y="318"/>
                  </a:lnTo>
                  <a:close/>
                  <a:moveTo>
                    <a:pt x="2259" y="219"/>
                  </a:moveTo>
                  <a:lnTo>
                    <a:pt x="2340" y="299"/>
                  </a:lnTo>
                  <a:lnTo>
                    <a:pt x="2417" y="219"/>
                  </a:lnTo>
                  <a:lnTo>
                    <a:pt x="2417" y="311"/>
                  </a:lnTo>
                  <a:lnTo>
                    <a:pt x="2340" y="391"/>
                  </a:lnTo>
                  <a:lnTo>
                    <a:pt x="2417" y="472"/>
                  </a:lnTo>
                  <a:lnTo>
                    <a:pt x="2417" y="560"/>
                  </a:lnTo>
                  <a:lnTo>
                    <a:pt x="2340" y="484"/>
                  </a:lnTo>
                  <a:lnTo>
                    <a:pt x="2259" y="560"/>
                  </a:lnTo>
                  <a:lnTo>
                    <a:pt x="2259" y="472"/>
                  </a:lnTo>
                  <a:lnTo>
                    <a:pt x="2340" y="391"/>
                  </a:lnTo>
                  <a:lnTo>
                    <a:pt x="2259" y="311"/>
                  </a:lnTo>
                  <a:lnTo>
                    <a:pt x="2259" y="219"/>
                  </a:lnTo>
                  <a:close/>
                  <a:moveTo>
                    <a:pt x="1895" y="318"/>
                  </a:moveTo>
                  <a:lnTo>
                    <a:pt x="1895" y="219"/>
                  </a:lnTo>
                  <a:lnTo>
                    <a:pt x="1987" y="219"/>
                  </a:lnTo>
                  <a:lnTo>
                    <a:pt x="1987" y="219"/>
                  </a:lnTo>
                  <a:lnTo>
                    <a:pt x="1995" y="219"/>
                  </a:lnTo>
                  <a:lnTo>
                    <a:pt x="2068" y="149"/>
                  </a:lnTo>
                  <a:lnTo>
                    <a:pt x="2137" y="219"/>
                  </a:lnTo>
                  <a:lnTo>
                    <a:pt x="2144" y="219"/>
                  </a:lnTo>
                  <a:lnTo>
                    <a:pt x="2144" y="219"/>
                  </a:lnTo>
                  <a:lnTo>
                    <a:pt x="2236" y="219"/>
                  </a:lnTo>
                  <a:lnTo>
                    <a:pt x="2236" y="318"/>
                  </a:lnTo>
                  <a:lnTo>
                    <a:pt x="2309" y="391"/>
                  </a:lnTo>
                  <a:lnTo>
                    <a:pt x="2236" y="461"/>
                  </a:lnTo>
                  <a:lnTo>
                    <a:pt x="2236" y="560"/>
                  </a:lnTo>
                  <a:lnTo>
                    <a:pt x="2137" y="560"/>
                  </a:lnTo>
                  <a:lnTo>
                    <a:pt x="2068" y="633"/>
                  </a:lnTo>
                  <a:lnTo>
                    <a:pt x="1995" y="560"/>
                  </a:lnTo>
                  <a:lnTo>
                    <a:pt x="1895" y="560"/>
                  </a:lnTo>
                  <a:lnTo>
                    <a:pt x="1895" y="461"/>
                  </a:lnTo>
                  <a:lnTo>
                    <a:pt x="1826" y="391"/>
                  </a:lnTo>
                  <a:lnTo>
                    <a:pt x="1895" y="318"/>
                  </a:lnTo>
                  <a:close/>
                  <a:moveTo>
                    <a:pt x="1715" y="219"/>
                  </a:moveTo>
                  <a:lnTo>
                    <a:pt x="1795" y="299"/>
                  </a:lnTo>
                  <a:lnTo>
                    <a:pt x="1872" y="219"/>
                  </a:lnTo>
                  <a:lnTo>
                    <a:pt x="1872" y="311"/>
                  </a:lnTo>
                  <a:lnTo>
                    <a:pt x="1795" y="391"/>
                  </a:lnTo>
                  <a:lnTo>
                    <a:pt x="1872" y="472"/>
                  </a:lnTo>
                  <a:lnTo>
                    <a:pt x="1872" y="560"/>
                  </a:lnTo>
                  <a:lnTo>
                    <a:pt x="1795" y="484"/>
                  </a:lnTo>
                  <a:lnTo>
                    <a:pt x="1715" y="560"/>
                  </a:lnTo>
                  <a:lnTo>
                    <a:pt x="1715" y="472"/>
                  </a:lnTo>
                  <a:lnTo>
                    <a:pt x="1795" y="391"/>
                  </a:lnTo>
                  <a:lnTo>
                    <a:pt x="1715" y="311"/>
                  </a:lnTo>
                  <a:lnTo>
                    <a:pt x="1715" y="219"/>
                  </a:lnTo>
                  <a:close/>
                  <a:moveTo>
                    <a:pt x="1350" y="318"/>
                  </a:moveTo>
                  <a:lnTo>
                    <a:pt x="1350" y="219"/>
                  </a:lnTo>
                  <a:lnTo>
                    <a:pt x="1442" y="219"/>
                  </a:lnTo>
                  <a:lnTo>
                    <a:pt x="1442" y="219"/>
                  </a:lnTo>
                  <a:lnTo>
                    <a:pt x="1450" y="219"/>
                  </a:lnTo>
                  <a:lnTo>
                    <a:pt x="1523" y="149"/>
                  </a:lnTo>
                  <a:lnTo>
                    <a:pt x="1592" y="219"/>
                  </a:lnTo>
                  <a:lnTo>
                    <a:pt x="1603" y="219"/>
                  </a:lnTo>
                  <a:lnTo>
                    <a:pt x="1603" y="219"/>
                  </a:lnTo>
                  <a:lnTo>
                    <a:pt x="1692" y="219"/>
                  </a:lnTo>
                  <a:lnTo>
                    <a:pt x="1692" y="318"/>
                  </a:lnTo>
                  <a:lnTo>
                    <a:pt x="1765" y="391"/>
                  </a:lnTo>
                  <a:lnTo>
                    <a:pt x="1692" y="461"/>
                  </a:lnTo>
                  <a:lnTo>
                    <a:pt x="1692" y="560"/>
                  </a:lnTo>
                  <a:lnTo>
                    <a:pt x="1592" y="560"/>
                  </a:lnTo>
                  <a:lnTo>
                    <a:pt x="1523" y="633"/>
                  </a:lnTo>
                  <a:lnTo>
                    <a:pt x="1450" y="560"/>
                  </a:lnTo>
                  <a:lnTo>
                    <a:pt x="1350" y="560"/>
                  </a:lnTo>
                  <a:lnTo>
                    <a:pt x="1350" y="461"/>
                  </a:lnTo>
                  <a:lnTo>
                    <a:pt x="1281" y="391"/>
                  </a:lnTo>
                  <a:lnTo>
                    <a:pt x="1350" y="318"/>
                  </a:lnTo>
                  <a:close/>
                  <a:moveTo>
                    <a:pt x="1170" y="219"/>
                  </a:moveTo>
                  <a:lnTo>
                    <a:pt x="1251" y="299"/>
                  </a:lnTo>
                  <a:lnTo>
                    <a:pt x="1331" y="219"/>
                  </a:lnTo>
                  <a:lnTo>
                    <a:pt x="1331" y="311"/>
                  </a:lnTo>
                  <a:lnTo>
                    <a:pt x="1251" y="391"/>
                  </a:lnTo>
                  <a:lnTo>
                    <a:pt x="1331" y="472"/>
                  </a:lnTo>
                  <a:lnTo>
                    <a:pt x="1331" y="560"/>
                  </a:lnTo>
                  <a:lnTo>
                    <a:pt x="1251" y="484"/>
                  </a:lnTo>
                  <a:lnTo>
                    <a:pt x="1170" y="560"/>
                  </a:lnTo>
                  <a:lnTo>
                    <a:pt x="1170" y="472"/>
                  </a:lnTo>
                  <a:lnTo>
                    <a:pt x="1251" y="391"/>
                  </a:lnTo>
                  <a:lnTo>
                    <a:pt x="1170" y="311"/>
                  </a:lnTo>
                  <a:lnTo>
                    <a:pt x="1170" y="219"/>
                  </a:lnTo>
                  <a:close/>
                  <a:moveTo>
                    <a:pt x="806" y="318"/>
                  </a:moveTo>
                  <a:lnTo>
                    <a:pt x="806" y="219"/>
                  </a:lnTo>
                  <a:lnTo>
                    <a:pt x="898" y="219"/>
                  </a:lnTo>
                  <a:lnTo>
                    <a:pt x="898" y="219"/>
                  </a:lnTo>
                  <a:lnTo>
                    <a:pt x="905" y="219"/>
                  </a:lnTo>
                  <a:lnTo>
                    <a:pt x="978" y="149"/>
                  </a:lnTo>
                  <a:lnTo>
                    <a:pt x="1047" y="219"/>
                  </a:lnTo>
                  <a:lnTo>
                    <a:pt x="1059" y="219"/>
                  </a:lnTo>
                  <a:lnTo>
                    <a:pt x="1059" y="219"/>
                  </a:lnTo>
                  <a:lnTo>
                    <a:pt x="1147" y="219"/>
                  </a:lnTo>
                  <a:lnTo>
                    <a:pt x="1147" y="318"/>
                  </a:lnTo>
                  <a:lnTo>
                    <a:pt x="1220" y="391"/>
                  </a:lnTo>
                  <a:lnTo>
                    <a:pt x="1147" y="461"/>
                  </a:lnTo>
                  <a:lnTo>
                    <a:pt x="1147" y="560"/>
                  </a:lnTo>
                  <a:lnTo>
                    <a:pt x="1047" y="560"/>
                  </a:lnTo>
                  <a:lnTo>
                    <a:pt x="978" y="633"/>
                  </a:lnTo>
                  <a:lnTo>
                    <a:pt x="905" y="560"/>
                  </a:lnTo>
                  <a:lnTo>
                    <a:pt x="806" y="560"/>
                  </a:lnTo>
                  <a:lnTo>
                    <a:pt x="806" y="461"/>
                  </a:lnTo>
                  <a:lnTo>
                    <a:pt x="737" y="391"/>
                  </a:lnTo>
                  <a:lnTo>
                    <a:pt x="806" y="318"/>
                  </a:lnTo>
                  <a:close/>
                  <a:moveTo>
                    <a:pt x="625" y="219"/>
                  </a:moveTo>
                  <a:lnTo>
                    <a:pt x="706" y="299"/>
                  </a:lnTo>
                  <a:lnTo>
                    <a:pt x="786" y="219"/>
                  </a:lnTo>
                  <a:lnTo>
                    <a:pt x="786" y="311"/>
                  </a:lnTo>
                  <a:lnTo>
                    <a:pt x="706" y="391"/>
                  </a:lnTo>
                  <a:lnTo>
                    <a:pt x="786" y="472"/>
                  </a:lnTo>
                  <a:lnTo>
                    <a:pt x="786" y="560"/>
                  </a:lnTo>
                  <a:lnTo>
                    <a:pt x="706" y="484"/>
                  </a:lnTo>
                  <a:lnTo>
                    <a:pt x="625" y="560"/>
                  </a:lnTo>
                  <a:lnTo>
                    <a:pt x="625" y="472"/>
                  </a:lnTo>
                  <a:lnTo>
                    <a:pt x="706" y="391"/>
                  </a:lnTo>
                  <a:lnTo>
                    <a:pt x="625" y="311"/>
                  </a:lnTo>
                  <a:lnTo>
                    <a:pt x="625" y="219"/>
                  </a:lnTo>
                  <a:close/>
                  <a:moveTo>
                    <a:pt x="361" y="219"/>
                  </a:moveTo>
                  <a:lnTo>
                    <a:pt x="433" y="149"/>
                  </a:lnTo>
                  <a:lnTo>
                    <a:pt x="503" y="219"/>
                  </a:lnTo>
                  <a:lnTo>
                    <a:pt x="514" y="219"/>
                  </a:lnTo>
                  <a:lnTo>
                    <a:pt x="514" y="219"/>
                  </a:lnTo>
                  <a:lnTo>
                    <a:pt x="602" y="219"/>
                  </a:lnTo>
                  <a:lnTo>
                    <a:pt x="602" y="318"/>
                  </a:lnTo>
                  <a:lnTo>
                    <a:pt x="675" y="391"/>
                  </a:lnTo>
                  <a:lnTo>
                    <a:pt x="602" y="461"/>
                  </a:lnTo>
                  <a:lnTo>
                    <a:pt x="602" y="560"/>
                  </a:lnTo>
                  <a:lnTo>
                    <a:pt x="503" y="560"/>
                  </a:lnTo>
                  <a:lnTo>
                    <a:pt x="433" y="633"/>
                  </a:lnTo>
                  <a:lnTo>
                    <a:pt x="361" y="560"/>
                  </a:lnTo>
                  <a:lnTo>
                    <a:pt x="261" y="560"/>
                  </a:lnTo>
                  <a:lnTo>
                    <a:pt x="261" y="461"/>
                  </a:lnTo>
                  <a:lnTo>
                    <a:pt x="192" y="391"/>
                  </a:lnTo>
                  <a:lnTo>
                    <a:pt x="261" y="318"/>
                  </a:lnTo>
                  <a:lnTo>
                    <a:pt x="261" y="219"/>
                  </a:lnTo>
                  <a:lnTo>
                    <a:pt x="353" y="219"/>
                  </a:lnTo>
                  <a:lnTo>
                    <a:pt x="353" y="219"/>
                  </a:lnTo>
                  <a:lnTo>
                    <a:pt x="361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06" name="Freeform 5">
              <a:extLst>
                <a:ext uri="{FF2B5EF4-FFF2-40B4-BE49-F238E27FC236}">
                  <a16:creationId xmlns:a16="http://schemas.microsoft.com/office/drawing/2014/main" id="{48A26FC3-DE95-7DE8-446B-93050B827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"/>
              <a:ext cx="338" cy="203"/>
            </a:xfrm>
            <a:custGeom>
              <a:avLst/>
              <a:gdLst>
                <a:gd name="T0" fmla="*/ 307 w 338"/>
                <a:gd name="T1" fmla="*/ 27 h 203"/>
                <a:gd name="T2" fmla="*/ 269 w 338"/>
                <a:gd name="T3" fmla="*/ 65 h 203"/>
                <a:gd name="T4" fmla="*/ 265 w 338"/>
                <a:gd name="T5" fmla="*/ 69 h 203"/>
                <a:gd name="T6" fmla="*/ 265 w 338"/>
                <a:gd name="T7" fmla="*/ 80 h 203"/>
                <a:gd name="T8" fmla="*/ 265 w 338"/>
                <a:gd name="T9" fmla="*/ 130 h 203"/>
                <a:gd name="T10" fmla="*/ 211 w 338"/>
                <a:gd name="T11" fmla="*/ 130 h 203"/>
                <a:gd name="T12" fmla="*/ 203 w 338"/>
                <a:gd name="T13" fmla="*/ 130 h 203"/>
                <a:gd name="T14" fmla="*/ 196 w 338"/>
                <a:gd name="T15" fmla="*/ 138 h 203"/>
                <a:gd name="T16" fmla="*/ 161 w 338"/>
                <a:gd name="T17" fmla="*/ 173 h 203"/>
                <a:gd name="T18" fmla="*/ 123 w 338"/>
                <a:gd name="T19" fmla="*/ 138 h 203"/>
                <a:gd name="T20" fmla="*/ 119 w 338"/>
                <a:gd name="T21" fmla="*/ 130 h 203"/>
                <a:gd name="T22" fmla="*/ 107 w 338"/>
                <a:gd name="T23" fmla="*/ 130 h 203"/>
                <a:gd name="T24" fmla="*/ 58 w 338"/>
                <a:gd name="T25" fmla="*/ 130 h 203"/>
                <a:gd name="T26" fmla="*/ 58 w 338"/>
                <a:gd name="T27" fmla="*/ 80 h 203"/>
                <a:gd name="T28" fmla="*/ 58 w 338"/>
                <a:gd name="T29" fmla="*/ 69 h 203"/>
                <a:gd name="T30" fmla="*/ 50 w 338"/>
                <a:gd name="T31" fmla="*/ 65 h 203"/>
                <a:gd name="T32" fmla="*/ 15 w 338"/>
                <a:gd name="T33" fmla="*/ 27 h 203"/>
                <a:gd name="T34" fmla="*/ 42 w 338"/>
                <a:gd name="T35" fmla="*/ 0 h 203"/>
                <a:gd name="T36" fmla="*/ 11 w 338"/>
                <a:gd name="T37" fmla="*/ 0 h 203"/>
                <a:gd name="T38" fmla="*/ 0 w 338"/>
                <a:gd name="T39" fmla="*/ 11 h 203"/>
                <a:gd name="T40" fmla="*/ 0 w 338"/>
                <a:gd name="T41" fmla="*/ 42 h 203"/>
                <a:gd name="T42" fmla="*/ 35 w 338"/>
                <a:gd name="T43" fmla="*/ 80 h 203"/>
                <a:gd name="T44" fmla="*/ 35 w 338"/>
                <a:gd name="T45" fmla="*/ 153 h 203"/>
                <a:gd name="T46" fmla="*/ 107 w 338"/>
                <a:gd name="T47" fmla="*/ 153 h 203"/>
                <a:gd name="T48" fmla="*/ 161 w 338"/>
                <a:gd name="T49" fmla="*/ 203 h 203"/>
                <a:gd name="T50" fmla="*/ 211 w 338"/>
                <a:gd name="T51" fmla="*/ 153 h 203"/>
                <a:gd name="T52" fmla="*/ 284 w 338"/>
                <a:gd name="T53" fmla="*/ 153 h 203"/>
                <a:gd name="T54" fmla="*/ 284 w 338"/>
                <a:gd name="T55" fmla="*/ 80 h 203"/>
                <a:gd name="T56" fmla="*/ 338 w 338"/>
                <a:gd name="T57" fmla="*/ 27 h 203"/>
                <a:gd name="T58" fmla="*/ 311 w 338"/>
                <a:gd name="T59" fmla="*/ 0 h 203"/>
                <a:gd name="T60" fmla="*/ 280 w 338"/>
                <a:gd name="T61" fmla="*/ 0 h 203"/>
                <a:gd name="T62" fmla="*/ 307 w 338"/>
                <a:gd name="T63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03">
                  <a:moveTo>
                    <a:pt x="307" y="27"/>
                  </a:moveTo>
                  <a:lnTo>
                    <a:pt x="269" y="65"/>
                  </a:lnTo>
                  <a:lnTo>
                    <a:pt x="265" y="69"/>
                  </a:lnTo>
                  <a:lnTo>
                    <a:pt x="265" y="80"/>
                  </a:lnTo>
                  <a:lnTo>
                    <a:pt x="265" y="130"/>
                  </a:lnTo>
                  <a:lnTo>
                    <a:pt x="211" y="130"/>
                  </a:lnTo>
                  <a:lnTo>
                    <a:pt x="203" y="130"/>
                  </a:lnTo>
                  <a:lnTo>
                    <a:pt x="196" y="138"/>
                  </a:lnTo>
                  <a:lnTo>
                    <a:pt x="161" y="173"/>
                  </a:lnTo>
                  <a:lnTo>
                    <a:pt x="123" y="138"/>
                  </a:lnTo>
                  <a:lnTo>
                    <a:pt x="119" y="130"/>
                  </a:lnTo>
                  <a:lnTo>
                    <a:pt x="107" y="130"/>
                  </a:lnTo>
                  <a:lnTo>
                    <a:pt x="58" y="130"/>
                  </a:lnTo>
                  <a:lnTo>
                    <a:pt x="58" y="80"/>
                  </a:lnTo>
                  <a:lnTo>
                    <a:pt x="58" y="69"/>
                  </a:lnTo>
                  <a:lnTo>
                    <a:pt x="50" y="65"/>
                  </a:lnTo>
                  <a:lnTo>
                    <a:pt x="15" y="27"/>
                  </a:lnTo>
                  <a:lnTo>
                    <a:pt x="4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42"/>
                  </a:lnTo>
                  <a:lnTo>
                    <a:pt x="35" y="80"/>
                  </a:lnTo>
                  <a:lnTo>
                    <a:pt x="35" y="153"/>
                  </a:lnTo>
                  <a:lnTo>
                    <a:pt x="107" y="153"/>
                  </a:lnTo>
                  <a:lnTo>
                    <a:pt x="161" y="203"/>
                  </a:lnTo>
                  <a:lnTo>
                    <a:pt x="211" y="153"/>
                  </a:lnTo>
                  <a:lnTo>
                    <a:pt x="284" y="153"/>
                  </a:lnTo>
                  <a:lnTo>
                    <a:pt x="284" y="80"/>
                  </a:lnTo>
                  <a:lnTo>
                    <a:pt x="338" y="27"/>
                  </a:lnTo>
                  <a:lnTo>
                    <a:pt x="311" y="0"/>
                  </a:lnTo>
                  <a:lnTo>
                    <a:pt x="280" y="0"/>
                  </a:lnTo>
                  <a:lnTo>
                    <a:pt x="30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07" name="Freeform 6">
              <a:extLst>
                <a:ext uri="{FF2B5EF4-FFF2-40B4-BE49-F238E27FC236}">
                  <a16:creationId xmlns:a16="http://schemas.microsoft.com/office/drawing/2014/main" id="{68E7A1AD-C392-B463-0F43-5B4B181DB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269"/>
              <a:ext cx="65" cy="249"/>
            </a:xfrm>
            <a:custGeom>
              <a:avLst/>
              <a:gdLst>
                <a:gd name="T0" fmla="*/ 0 w 65"/>
                <a:gd name="T1" fmla="*/ 0 h 249"/>
                <a:gd name="T2" fmla="*/ 0 w 65"/>
                <a:gd name="T3" fmla="*/ 92 h 249"/>
                <a:gd name="T4" fmla="*/ 35 w 65"/>
                <a:gd name="T5" fmla="*/ 126 h 249"/>
                <a:gd name="T6" fmla="*/ 0 w 65"/>
                <a:gd name="T7" fmla="*/ 157 h 249"/>
                <a:gd name="T8" fmla="*/ 0 w 65"/>
                <a:gd name="T9" fmla="*/ 249 h 249"/>
                <a:gd name="T10" fmla="*/ 11 w 65"/>
                <a:gd name="T11" fmla="*/ 249 h 249"/>
                <a:gd name="T12" fmla="*/ 11 w 65"/>
                <a:gd name="T13" fmla="*/ 176 h 249"/>
                <a:gd name="T14" fmla="*/ 65 w 65"/>
                <a:gd name="T15" fmla="*/ 126 h 249"/>
                <a:gd name="T16" fmla="*/ 11 w 65"/>
                <a:gd name="T17" fmla="*/ 73 h 249"/>
                <a:gd name="T18" fmla="*/ 11 w 65"/>
                <a:gd name="T19" fmla="*/ 0 h 249"/>
                <a:gd name="T20" fmla="*/ 0 w 65"/>
                <a:gd name="T2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49">
                  <a:moveTo>
                    <a:pt x="0" y="0"/>
                  </a:moveTo>
                  <a:lnTo>
                    <a:pt x="0" y="92"/>
                  </a:lnTo>
                  <a:lnTo>
                    <a:pt x="35" y="126"/>
                  </a:lnTo>
                  <a:lnTo>
                    <a:pt x="0" y="157"/>
                  </a:lnTo>
                  <a:lnTo>
                    <a:pt x="0" y="249"/>
                  </a:lnTo>
                  <a:lnTo>
                    <a:pt x="11" y="249"/>
                  </a:lnTo>
                  <a:lnTo>
                    <a:pt x="11" y="176"/>
                  </a:lnTo>
                  <a:lnTo>
                    <a:pt x="65" y="126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08" name="Freeform 7">
              <a:extLst>
                <a:ext uri="{FF2B5EF4-FFF2-40B4-BE49-F238E27FC236}">
                  <a16:creationId xmlns:a16="http://schemas.microsoft.com/office/drawing/2014/main" id="{F41FB144-22A5-6C5B-B143-4079F96D7C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219"/>
              <a:ext cx="353" cy="353"/>
            </a:xfrm>
            <a:custGeom>
              <a:avLst/>
              <a:gdLst>
                <a:gd name="T0" fmla="*/ 50 w 353"/>
                <a:gd name="T1" fmla="*/ 123 h 353"/>
                <a:gd name="T2" fmla="*/ 0 w 353"/>
                <a:gd name="T3" fmla="*/ 176 h 353"/>
                <a:gd name="T4" fmla="*/ 50 w 353"/>
                <a:gd name="T5" fmla="*/ 226 h 353"/>
                <a:gd name="T6" fmla="*/ 50 w 353"/>
                <a:gd name="T7" fmla="*/ 299 h 353"/>
                <a:gd name="T8" fmla="*/ 123 w 353"/>
                <a:gd name="T9" fmla="*/ 299 h 353"/>
                <a:gd name="T10" fmla="*/ 176 w 353"/>
                <a:gd name="T11" fmla="*/ 353 h 353"/>
                <a:gd name="T12" fmla="*/ 226 w 353"/>
                <a:gd name="T13" fmla="*/ 299 h 353"/>
                <a:gd name="T14" fmla="*/ 299 w 353"/>
                <a:gd name="T15" fmla="*/ 299 h 353"/>
                <a:gd name="T16" fmla="*/ 299 w 353"/>
                <a:gd name="T17" fmla="*/ 226 h 353"/>
                <a:gd name="T18" fmla="*/ 353 w 353"/>
                <a:gd name="T19" fmla="*/ 176 h 353"/>
                <a:gd name="T20" fmla="*/ 299 w 353"/>
                <a:gd name="T21" fmla="*/ 123 h 353"/>
                <a:gd name="T22" fmla="*/ 299 w 353"/>
                <a:gd name="T23" fmla="*/ 50 h 353"/>
                <a:gd name="T24" fmla="*/ 226 w 353"/>
                <a:gd name="T25" fmla="*/ 50 h 353"/>
                <a:gd name="T26" fmla="*/ 176 w 353"/>
                <a:gd name="T27" fmla="*/ 0 h 353"/>
                <a:gd name="T28" fmla="*/ 123 w 353"/>
                <a:gd name="T29" fmla="*/ 50 h 353"/>
                <a:gd name="T30" fmla="*/ 50 w 353"/>
                <a:gd name="T31" fmla="*/ 50 h 353"/>
                <a:gd name="T32" fmla="*/ 50 w 353"/>
                <a:gd name="T33" fmla="*/ 123 h 353"/>
                <a:gd name="T34" fmla="*/ 73 w 353"/>
                <a:gd name="T35" fmla="*/ 134 h 353"/>
                <a:gd name="T36" fmla="*/ 73 w 353"/>
                <a:gd name="T37" fmla="*/ 123 h 353"/>
                <a:gd name="T38" fmla="*/ 73 w 353"/>
                <a:gd name="T39" fmla="*/ 73 h 353"/>
                <a:gd name="T40" fmla="*/ 123 w 353"/>
                <a:gd name="T41" fmla="*/ 73 h 353"/>
                <a:gd name="T42" fmla="*/ 134 w 353"/>
                <a:gd name="T43" fmla="*/ 73 h 353"/>
                <a:gd name="T44" fmla="*/ 138 w 353"/>
                <a:gd name="T45" fmla="*/ 65 h 353"/>
                <a:gd name="T46" fmla="*/ 176 w 353"/>
                <a:gd name="T47" fmla="*/ 30 h 353"/>
                <a:gd name="T48" fmla="*/ 211 w 353"/>
                <a:gd name="T49" fmla="*/ 65 h 353"/>
                <a:gd name="T50" fmla="*/ 219 w 353"/>
                <a:gd name="T51" fmla="*/ 73 h 353"/>
                <a:gd name="T52" fmla="*/ 226 w 353"/>
                <a:gd name="T53" fmla="*/ 73 h 353"/>
                <a:gd name="T54" fmla="*/ 280 w 353"/>
                <a:gd name="T55" fmla="*/ 73 h 353"/>
                <a:gd name="T56" fmla="*/ 280 w 353"/>
                <a:gd name="T57" fmla="*/ 123 h 353"/>
                <a:gd name="T58" fmla="*/ 280 w 353"/>
                <a:gd name="T59" fmla="*/ 134 h 353"/>
                <a:gd name="T60" fmla="*/ 284 w 353"/>
                <a:gd name="T61" fmla="*/ 138 h 353"/>
                <a:gd name="T62" fmla="*/ 322 w 353"/>
                <a:gd name="T63" fmla="*/ 176 h 353"/>
                <a:gd name="T64" fmla="*/ 284 w 353"/>
                <a:gd name="T65" fmla="*/ 211 h 353"/>
                <a:gd name="T66" fmla="*/ 280 w 353"/>
                <a:gd name="T67" fmla="*/ 219 h 353"/>
                <a:gd name="T68" fmla="*/ 280 w 353"/>
                <a:gd name="T69" fmla="*/ 226 h 353"/>
                <a:gd name="T70" fmla="*/ 280 w 353"/>
                <a:gd name="T71" fmla="*/ 280 h 353"/>
                <a:gd name="T72" fmla="*/ 226 w 353"/>
                <a:gd name="T73" fmla="*/ 280 h 353"/>
                <a:gd name="T74" fmla="*/ 219 w 353"/>
                <a:gd name="T75" fmla="*/ 280 h 353"/>
                <a:gd name="T76" fmla="*/ 211 w 353"/>
                <a:gd name="T77" fmla="*/ 284 h 353"/>
                <a:gd name="T78" fmla="*/ 176 w 353"/>
                <a:gd name="T79" fmla="*/ 322 h 353"/>
                <a:gd name="T80" fmla="*/ 138 w 353"/>
                <a:gd name="T81" fmla="*/ 284 h 353"/>
                <a:gd name="T82" fmla="*/ 134 w 353"/>
                <a:gd name="T83" fmla="*/ 280 h 353"/>
                <a:gd name="T84" fmla="*/ 123 w 353"/>
                <a:gd name="T85" fmla="*/ 280 h 353"/>
                <a:gd name="T86" fmla="*/ 73 w 353"/>
                <a:gd name="T87" fmla="*/ 280 h 353"/>
                <a:gd name="T88" fmla="*/ 73 w 353"/>
                <a:gd name="T89" fmla="*/ 226 h 353"/>
                <a:gd name="T90" fmla="*/ 73 w 353"/>
                <a:gd name="T91" fmla="*/ 219 h 353"/>
                <a:gd name="T92" fmla="*/ 65 w 353"/>
                <a:gd name="T93" fmla="*/ 211 h 353"/>
                <a:gd name="T94" fmla="*/ 31 w 353"/>
                <a:gd name="T95" fmla="*/ 176 h 353"/>
                <a:gd name="T96" fmla="*/ 65 w 353"/>
                <a:gd name="T97" fmla="*/ 138 h 353"/>
                <a:gd name="T98" fmla="*/ 73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09" name="Freeform 8">
              <a:extLst>
                <a:ext uri="{FF2B5EF4-FFF2-40B4-BE49-F238E27FC236}">
                  <a16:creationId xmlns:a16="http://schemas.microsoft.com/office/drawing/2014/main" id="{308C2354-EDAF-2100-D436-83543C02BF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" y="4"/>
              <a:ext cx="353" cy="203"/>
            </a:xfrm>
            <a:custGeom>
              <a:avLst/>
              <a:gdLst>
                <a:gd name="T0" fmla="*/ 323 w 353"/>
                <a:gd name="T1" fmla="*/ 27 h 203"/>
                <a:gd name="T2" fmla="*/ 284 w 353"/>
                <a:gd name="T3" fmla="*/ 65 h 203"/>
                <a:gd name="T4" fmla="*/ 280 w 353"/>
                <a:gd name="T5" fmla="*/ 69 h 203"/>
                <a:gd name="T6" fmla="*/ 280 w 353"/>
                <a:gd name="T7" fmla="*/ 80 h 203"/>
                <a:gd name="T8" fmla="*/ 280 w 353"/>
                <a:gd name="T9" fmla="*/ 130 h 203"/>
                <a:gd name="T10" fmla="*/ 227 w 353"/>
                <a:gd name="T11" fmla="*/ 130 h 203"/>
                <a:gd name="T12" fmla="*/ 219 w 353"/>
                <a:gd name="T13" fmla="*/ 130 h 203"/>
                <a:gd name="T14" fmla="*/ 211 w 353"/>
                <a:gd name="T15" fmla="*/ 138 h 203"/>
                <a:gd name="T16" fmla="*/ 177 w 353"/>
                <a:gd name="T17" fmla="*/ 173 h 203"/>
                <a:gd name="T18" fmla="*/ 138 w 353"/>
                <a:gd name="T19" fmla="*/ 138 h 203"/>
                <a:gd name="T20" fmla="*/ 135 w 353"/>
                <a:gd name="T21" fmla="*/ 130 h 203"/>
                <a:gd name="T22" fmla="*/ 123 w 353"/>
                <a:gd name="T23" fmla="*/ 130 h 203"/>
                <a:gd name="T24" fmla="*/ 73 w 353"/>
                <a:gd name="T25" fmla="*/ 130 h 203"/>
                <a:gd name="T26" fmla="*/ 73 w 353"/>
                <a:gd name="T27" fmla="*/ 80 h 203"/>
                <a:gd name="T28" fmla="*/ 73 w 353"/>
                <a:gd name="T29" fmla="*/ 69 h 203"/>
                <a:gd name="T30" fmla="*/ 66 w 353"/>
                <a:gd name="T31" fmla="*/ 65 h 203"/>
                <a:gd name="T32" fmla="*/ 31 w 353"/>
                <a:gd name="T33" fmla="*/ 27 h 203"/>
                <a:gd name="T34" fmla="*/ 58 w 353"/>
                <a:gd name="T35" fmla="*/ 0 h 203"/>
                <a:gd name="T36" fmla="*/ 27 w 353"/>
                <a:gd name="T37" fmla="*/ 0 h 203"/>
                <a:gd name="T38" fmla="*/ 0 w 353"/>
                <a:gd name="T39" fmla="*/ 27 h 203"/>
                <a:gd name="T40" fmla="*/ 50 w 353"/>
                <a:gd name="T41" fmla="*/ 80 h 203"/>
                <a:gd name="T42" fmla="*/ 50 w 353"/>
                <a:gd name="T43" fmla="*/ 153 h 203"/>
                <a:gd name="T44" fmla="*/ 123 w 353"/>
                <a:gd name="T45" fmla="*/ 153 h 203"/>
                <a:gd name="T46" fmla="*/ 177 w 353"/>
                <a:gd name="T47" fmla="*/ 203 h 203"/>
                <a:gd name="T48" fmla="*/ 227 w 353"/>
                <a:gd name="T49" fmla="*/ 153 h 203"/>
                <a:gd name="T50" fmla="*/ 300 w 353"/>
                <a:gd name="T51" fmla="*/ 153 h 203"/>
                <a:gd name="T52" fmla="*/ 300 w 353"/>
                <a:gd name="T53" fmla="*/ 80 h 203"/>
                <a:gd name="T54" fmla="*/ 353 w 353"/>
                <a:gd name="T55" fmla="*/ 27 h 203"/>
                <a:gd name="T56" fmla="*/ 326 w 353"/>
                <a:gd name="T57" fmla="*/ 0 h 203"/>
                <a:gd name="T58" fmla="*/ 296 w 353"/>
                <a:gd name="T59" fmla="*/ 0 h 203"/>
                <a:gd name="T60" fmla="*/ 323 w 353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203">
                  <a:moveTo>
                    <a:pt x="323" y="27"/>
                  </a:moveTo>
                  <a:lnTo>
                    <a:pt x="284" y="65"/>
                  </a:lnTo>
                  <a:lnTo>
                    <a:pt x="280" y="69"/>
                  </a:lnTo>
                  <a:lnTo>
                    <a:pt x="280" y="80"/>
                  </a:lnTo>
                  <a:lnTo>
                    <a:pt x="280" y="130"/>
                  </a:lnTo>
                  <a:lnTo>
                    <a:pt x="227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7" y="173"/>
                  </a:lnTo>
                  <a:lnTo>
                    <a:pt x="138" y="138"/>
                  </a:lnTo>
                  <a:lnTo>
                    <a:pt x="135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6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7" y="203"/>
                  </a:lnTo>
                  <a:lnTo>
                    <a:pt x="227" y="153"/>
                  </a:lnTo>
                  <a:lnTo>
                    <a:pt x="300" y="153"/>
                  </a:lnTo>
                  <a:lnTo>
                    <a:pt x="300" y="80"/>
                  </a:lnTo>
                  <a:lnTo>
                    <a:pt x="353" y="27"/>
                  </a:lnTo>
                  <a:lnTo>
                    <a:pt x="326" y="0"/>
                  </a:lnTo>
                  <a:lnTo>
                    <a:pt x="296" y="0"/>
                  </a:lnTo>
                  <a:lnTo>
                    <a:pt x="32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0" name="Freeform 9">
              <a:extLst>
                <a:ext uri="{FF2B5EF4-FFF2-40B4-BE49-F238E27FC236}">
                  <a16:creationId xmlns:a16="http://schemas.microsoft.com/office/drawing/2014/main" id="{449C40E4-3505-135C-7929-08F5E7F8A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4" y="4"/>
              <a:ext cx="353" cy="203"/>
            </a:xfrm>
            <a:custGeom>
              <a:avLst/>
              <a:gdLst>
                <a:gd name="T0" fmla="*/ 322 w 353"/>
                <a:gd name="T1" fmla="*/ 27 h 203"/>
                <a:gd name="T2" fmla="*/ 284 w 353"/>
                <a:gd name="T3" fmla="*/ 65 h 203"/>
                <a:gd name="T4" fmla="*/ 276 w 353"/>
                <a:gd name="T5" fmla="*/ 69 h 203"/>
                <a:gd name="T6" fmla="*/ 276 w 353"/>
                <a:gd name="T7" fmla="*/ 80 h 203"/>
                <a:gd name="T8" fmla="*/ 276 w 353"/>
                <a:gd name="T9" fmla="*/ 130 h 203"/>
                <a:gd name="T10" fmla="*/ 226 w 353"/>
                <a:gd name="T11" fmla="*/ 130 h 203"/>
                <a:gd name="T12" fmla="*/ 219 w 353"/>
                <a:gd name="T13" fmla="*/ 130 h 203"/>
                <a:gd name="T14" fmla="*/ 211 w 353"/>
                <a:gd name="T15" fmla="*/ 138 h 203"/>
                <a:gd name="T16" fmla="*/ 177 w 353"/>
                <a:gd name="T17" fmla="*/ 173 h 203"/>
                <a:gd name="T18" fmla="*/ 138 w 353"/>
                <a:gd name="T19" fmla="*/ 138 h 203"/>
                <a:gd name="T20" fmla="*/ 134 w 353"/>
                <a:gd name="T21" fmla="*/ 130 h 203"/>
                <a:gd name="T22" fmla="*/ 123 w 353"/>
                <a:gd name="T23" fmla="*/ 130 h 203"/>
                <a:gd name="T24" fmla="*/ 73 w 353"/>
                <a:gd name="T25" fmla="*/ 130 h 203"/>
                <a:gd name="T26" fmla="*/ 73 w 353"/>
                <a:gd name="T27" fmla="*/ 80 h 203"/>
                <a:gd name="T28" fmla="*/ 73 w 353"/>
                <a:gd name="T29" fmla="*/ 69 h 203"/>
                <a:gd name="T30" fmla="*/ 65 w 353"/>
                <a:gd name="T31" fmla="*/ 65 h 203"/>
                <a:gd name="T32" fmla="*/ 31 w 353"/>
                <a:gd name="T33" fmla="*/ 27 h 203"/>
                <a:gd name="T34" fmla="*/ 58 w 353"/>
                <a:gd name="T35" fmla="*/ 0 h 203"/>
                <a:gd name="T36" fmla="*/ 27 w 353"/>
                <a:gd name="T37" fmla="*/ 0 h 203"/>
                <a:gd name="T38" fmla="*/ 0 w 353"/>
                <a:gd name="T39" fmla="*/ 27 h 203"/>
                <a:gd name="T40" fmla="*/ 50 w 353"/>
                <a:gd name="T41" fmla="*/ 80 h 203"/>
                <a:gd name="T42" fmla="*/ 50 w 353"/>
                <a:gd name="T43" fmla="*/ 153 h 203"/>
                <a:gd name="T44" fmla="*/ 123 w 353"/>
                <a:gd name="T45" fmla="*/ 153 h 203"/>
                <a:gd name="T46" fmla="*/ 177 w 353"/>
                <a:gd name="T47" fmla="*/ 203 h 203"/>
                <a:gd name="T48" fmla="*/ 226 w 353"/>
                <a:gd name="T49" fmla="*/ 153 h 203"/>
                <a:gd name="T50" fmla="*/ 299 w 353"/>
                <a:gd name="T51" fmla="*/ 153 h 203"/>
                <a:gd name="T52" fmla="*/ 299 w 353"/>
                <a:gd name="T53" fmla="*/ 80 h 203"/>
                <a:gd name="T54" fmla="*/ 353 w 353"/>
                <a:gd name="T55" fmla="*/ 27 h 203"/>
                <a:gd name="T56" fmla="*/ 326 w 353"/>
                <a:gd name="T57" fmla="*/ 0 h 203"/>
                <a:gd name="T58" fmla="*/ 295 w 353"/>
                <a:gd name="T59" fmla="*/ 0 h 203"/>
                <a:gd name="T60" fmla="*/ 322 w 353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203">
                  <a:moveTo>
                    <a:pt x="322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7" y="173"/>
                  </a:lnTo>
                  <a:lnTo>
                    <a:pt x="138" y="138"/>
                  </a:lnTo>
                  <a:lnTo>
                    <a:pt x="134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7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53" y="27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32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1" name="Freeform 10">
              <a:extLst>
                <a:ext uri="{FF2B5EF4-FFF2-40B4-BE49-F238E27FC236}">
                  <a16:creationId xmlns:a16="http://schemas.microsoft.com/office/drawing/2014/main" id="{B10F93FA-DC08-FF84-1470-76269CF1906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219"/>
              <a:ext cx="353" cy="353"/>
            </a:xfrm>
            <a:custGeom>
              <a:avLst/>
              <a:gdLst>
                <a:gd name="T0" fmla="*/ 50 w 353"/>
                <a:gd name="T1" fmla="*/ 123 h 353"/>
                <a:gd name="T2" fmla="*/ 0 w 353"/>
                <a:gd name="T3" fmla="*/ 176 h 353"/>
                <a:gd name="T4" fmla="*/ 50 w 353"/>
                <a:gd name="T5" fmla="*/ 226 h 353"/>
                <a:gd name="T6" fmla="*/ 50 w 353"/>
                <a:gd name="T7" fmla="*/ 299 h 353"/>
                <a:gd name="T8" fmla="*/ 122 w 353"/>
                <a:gd name="T9" fmla="*/ 299 h 353"/>
                <a:gd name="T10" fmla="*/ 176 w 353"/>
                <a:gd name="T11" fmla="*/ 353 h 353"/>
                <a:gd name="T12" fmla="*/ 226 w 353"/>
                <a:gd name="T13" fmla="*/ 299 h 353"/>
                <a:gd name="T14" fmla="*/ 299 w 353"/>
                <a:gd name="T15" fmla="*/ 299 h 353"/>
                <a:gd name="T16" fmla="*/ 299 w 353"/>
                <a:gd name="T17" fmla="*/ 226 h 353"/>
                <a:gd name="T18" fmla="*/ 353 w 353"/>
                <a:gd name="T19" fmla="*/ 176 h 353"/>
                <a:gd name="T20" fmla="*/ 299 w 353"/>
                <a:gd name="T21" fmla="*/ 123 h 353"/>
                <a:gd name="T22" fmla="*/ 299 w 353"/>
                <a:gd name="T23" fmla="*/ 50 h 353"/>
                <a:gd name="T24" fmla="*/ 226 w 353"/>
                <a:gd name="T25" fmla="*/ 50 h 353"/>
                <a:gd name="T26" fmla="*/ 176 w 353"/>
                <a:gd name="T27" fmla="*/ 0 h 353"/>
                <a:gd name="T28" fmla="*/ 122 w 353"/>
                <a:gd name="T29" fmla="*/ 50 h 353"/>
                <a:gd name="T30" fmla="*/ 50 w 353"/>
                <a:gd name="T31" fmla="*/ 50 h 353"/>
                <a:gd name="T32" fmla="*/ 50 w 353"/>
                <a:gd name="T33" fmla="*/ 123 h 353"/>
                <a:gd name="T34" fmla="*/ 73 w 353"/>
                <a:gd name="T35" fmla="*/ 134 h 353"/>
                <a:gd name="T36" fmla="*/ 73 w 353"/>
                <a:gd name="T37" fmla="*/ 123 h 353"/>
                <a:gd name="T38" fmla="*/ 73 w 353"/>
                <a:gd name="T39" fmla="*/ 73 h 353"/>
                <a:gd name="T40" fmla="*/ 122 w 353"/>
                <a:gd name="T41" fmla="*/ 73 h 353"/>
                <a:gd name="T42" fmla="*/ 134 w 353"/>
                <a:gd name="T43" fmla="*/ 73 h 353"/>
                <a:gd name="T44" fmla="*/ 138 w 353"/>
                <a:gd name="T45" fmla="*/ 65 h 353"/>
                <a:gd name="T46" fmla="*/ 176 w 353"/>
                <a:gd name="T47" fmla="*/ 30 h 353"/>
                <a:gd name="T48" fmla="*/ 211 w 353"/>
                <a:gd name="T49" fmla="*/ 65 h 353"/>
                <a:gd name="T50" fmla="*/ 218 w 353"/>
                <a:gd name="T51" fmla="*/ 73 h 353"/>
                <a:gd name="T52" fmla="*/ 226 w 353"/>
                <a:gd name="T53" fmla="*/ 73 h 353"/>
                <a:gd name="T54" fmla="*/ 280 w 353"/>
                <a:gd name="T55" fmla="*/ 73 h 353"/>
                <a:gd name="T56" fmla="*/ 280 w 353"/>
                <a:gd name="T57" fmla="*/ 123 h 353"/>
                <a:gd name="T58" fmla="*/ 280 w 353"/>
                <a:gd name="T59" fmla="*/ 134 h 353"/>
                <a:gd name="T60" fmla="*/ 284 w 353"/>
                <a:gd name="T61" fmla="*/ 138 h 353"/>
                <a:gd name="T62" fmla="*/ 322 w 353"/>
                <a:gd name="T63" fmla="*/ 176 h 353"/>
                <a:gd name="T64" fmla="*/ 284 w 353"/>
                <a:gd name="T65" fmla="*/ 211 h 353"/>
                <a:gd name="T66" fmla="*/ 280 w 353"/>
                <a:gd name="T67" fmla="*/ 219 h 353"/>
                <a:gd name="T68" fmla="*/ 280 w 353"/>
                <a:gd name="T69" fmla="*/ 226 h 353"/>
                <a:gd name="T70" fmla="*/ 280 w 353"/>
                <a:gd name="T71" fmla="*/ 280 h 353"/>
                <a:gd name="T72" fmla="*/ 226 w 353"/>
                <a:gd name="T73" fmla="*/ 280 h 353"/>
                <a:gd name="T74" fmla="*/ 218 w 353"/>
                <a:gd name="T75" fmla="*/ 280 h 353"/>
                <a:gd name="T76" fmla="*/ 211 w 353"/>
                <a:gd name="T77" fmla="*/ 284 h 353"/>
                <a:gd name="T78" fmla="*/ 176 w 353"/>
                <a:gd name="T79" fmla="*/ 322 h 353"/>
                <a:gd name="T80" fmla="*/ 138 w 353"/>
                <a:gd name="T81" fmla="*/ 284 h 353"/>
                <a:gd name="T82" fmla="*/ 134 w 353"/>
                <a:gd name="T83" fmla="*/ 280 h 353"/>
                <a:gd name="T84" fmla="*/ 122 w 353"/>
                <a:gd name="T85" fmla="*/ 280 h 353"/>
                <a:gd name="T86" fmla="*/ 73 w 353"/>
                <a:gd name="T87" fmla="*/ 280 h 353"/>
                <a:gd name="T88" fmla="*/ 73 w 353"/>
                <a:gd name="T89" fmla="*/ 226 h 353"/>
                <a:gd name="T90" fmla="*/ 73 w 353"/>
                <a:gd name="T91" fmla="*/ 219 h 353"/>
                <a:gd name="T92" fmla="*/ 65 w 353"/>
                <a:gd name="T93" fmla="*/ 211 h 353"/>
                <a:gd name="T94" fmla="*/ 30 w 353"/>
                <a:gd name="T95" fmla="*/ 176 h 353"/>
                <a:gd name="T96" fmla="*/ 65 w 353"/>
                <a:gd name="T97" fmla="*/ 138 h 353"/>
                <a:gd name="T98" fmla="*/ 73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2" name="Freeform 11">
              <a:extLst>
                <a:ext uri="{FF2B5EF4-FFF2-40B4-BE49-F238E27FC236}">
                  <a16:creationId xmlns:a16="http://schemas.microsoft.com/office/drawing/2014/main" id="{036EEF59-7CDE-DF9C-048A-E2EA9F3957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219"/>
              <a:ext cx="353" cy="353"/>
            </a:xfrm>
            <a:custGeom>
              <a:avLst/>
              <a:gdLst>
                <a:gd name="T0" fmla="*/ 50 w 353"/>
                <a:gd name="T1" fmla="*/ 123 h 353"/>
                <a:gd name="T2" fmla="*/ 0 w 353"/>
                <a:gd name="T3" fmla="*/ 176 h 353"/>
                <a:gd name="T4" fmla="*/ 50 w 353"/>
                <a:gd name="T5" fmla="*/ 226 h 353"/>
                <a:gd name="T6" fmla="*/ 50 w 353"/>
                <a:gd name="T7" fmla="*/ 299 h 353"/>
                <a:gd name="T8" fmla="*/ 123 w 353"/>
                <a:gd name="T9" fmla="*/ 299 h 353"/>
                <a:gd name="T10" fmla="*/ 177 w 353"/>
                <a:gd name="T11" fmla="*/ 353 h 353"/>
                <a:gd name="T12" fmla="*/ 227 w 353"/>
                <a:gd name="T13" fmla="*/ 299 h 353"/>
                <a:gd name="T14" fmla="*/ 300 w 353"/>
                <a:gd name="T15" fmla="*/ 299 h 353"/>
                <a:gd name="T16" fmla="*/ 300 w 353"/>
                <a:gd name="T17" fmla="*/ 226 h 353"/>
                <a:gd name="T18" fmla="*/ 353 w 353"/>
                <a:gd name="T19" fmla="*/ 176 h 353"/>
                <a:gd name="T20" fmla="*/ 300 w 353"/>
                <a:gd name="T21" fmla="*/ 123 h 353"/>
                <a:gd name="T22" fmla="*/ 300 w 353"/>
                <a:gd name="T23" fmla="*/ 50 h 353"/>
                <a:gd name="T24" fmla="*/ 227 w 353"/>
                <a:gd name="T25" fmla="*/ 50 h 353"/>
                <a:gd name="T26" fmla="*/ 177 w 353"/>
                <a:gd name="T27" fmla="*/ 0 h 353"/>
                <a:gd name="T28" fmla="*/ 123 w 353"/>
                <a:gd name="T29" fmla="*/ 50 h 353"/>
                <a:gd name="T30" fmla="*/ 50 w 353"/>
                <a:gd name="T31" fmla="*/ 50 h 353"/>
                <a:gd name="T32" fmla="*/ 50 w 353"/>
                <a:gd name="T33" fmla="*/ 123 h 353"/>
                <a:gd name="T34" fmla="*/ 73 w 353"/>
                <a:gd name="T35" fmla="*/ 134 h 353"/>
                <a:gd name="T36" fmla="*/ 73 w 353"/>
                <a:gd name="T37" fmla="*/ 123 h 353"/>
                <a:gd name="T38" fmla="*/ 73 w 353"/>
                <a:gd name="T39" fmla="*/ 73 h 353"/>
                <a:gd name="T40" fmla="*/ 123 w 353"/>
                <a:gd name="T41" fmla="*/ 73 h 353"/>
                <a:gd name="T42" fmla="*/ 135 w 353"/>
                <a:gd name="T43" fmla="*/ 73 h 353"/>
                <a:gd name="T44" fmla="*/ 139 w 353"/>
                <a:gd name="T45" fmla="*/ 65 h 353"/>
                <a:gd name="T46" fmla="*/ 177 w 353"/>
                <a:gd name="T47" fmla="*/ 30 h 353"/>
                <a:gd name="T48" fmla="*/ 211 w 353"/>
                <a:gd name="T49" fmla="*/ 65 h 353"/>
                <a:gd name="T50" fmla="*/ 219 w 353"/>
                <a:gd name="T51" fmla="*/ 73 h 353"/>
                <a:gd name="T52" fmla="*/ 227 w 353"/>
                <a:gd name="T53" fmla="*/ 73 h 353"/>
                <a:gd name="T54" fmla="*/ 277 w 353"/>
                <a:gd name="T55" fmla="*/ 73 h 353"/>
                <a:gd name="T56" fmla="*/ 277 w 353"/>
                <a:gd name="T57" fmla="*/ 123 h 353"/>
                <a:gd name="T58" fmla="*/ 277 w 353"/>
                <a:gd name="T59" fmla="*/ 134 h 353"/>
                <a:gd name="T60" fmla="*/ 284 w 353"/>
                <a:gd name="T61" fmla="*/ 138 h 353"/>
                <a:gd name="T62" fmla="*/ 323 w 353"/>
                <a:gd name="T63" fmla="*/ 176 h 353"/>
                <a:gd name="T64" fmla="*/ 284 w 353"/>
                <a:gd name="T65" fmla="*/ 211 h 353"/>
                <a:gd name="T66" fmla="*/ 277 w 353"/>
                <a:gd name="T67" fmla="*/ 219 h 353"/>
                <a:gd name="T68" fmla="*/ 277 w 353"/>
                <a:gd name="T69" fmla="*/ 226 h 353"/>
                <a:gd name="T70" fmla="*/ 277 w 353"/>
                <a:gd name="T71" fmla="*/ 280 h 353"/>
                <a:gd name="T72" fmla="*/ 227 w 353"/>
                <a:gd name="T73" fmla="*/ 280 h 353"/>
                <a:gd name="T74" fmla="*/ 219 w 353"/>
                <a:gd name="T75" fmla="*/ 280 h 353"/>
                <a:gd name="T76" fmla="*/ 211 w 353"/>
                <a:gd name="T77" fmla="*/ 284 h 353"/>
                <a:gd name="T78" fmla="*/ 177 w 353"/>
                <a:gd name="T79" fmla="*/ 322 h 353"/>
                <a:gd name="T80" fmla="*/ 139 w 353"/>
                <a:gd name="T81" fmla="*/ 284 h 353"/>
                <a:gd name="T82" fmla="*/ 135 w 353"/>
                <a:gd name="T83" fmla="*/ 280 h 353"/>
                <a:gd name="T84" fmla="*/ 123 w 353"/>
                <a:gd name="T85" fmla="*/ 280 h 353"/>
                <a:gd name="T86" fmla="*/ 73 w 353"/>
                <a:gd name="T87" fmla="*/ 280 h 353"/>
                <a:gd name="T88" fmla="*/ 73 w 353"/>
                <a:gd name="T89" fmla="*/ 226 h 353"/>
                <a:gd name="T90" fmla="*/ 73 w 353"/>
                <a:gd name="T91" fmla="*/ 219 h 353"/>
                <a:gd name="T92" fmla="*/ 66 w 353"/>
                <a:gd name="T93" fmla="*/ 211 h 353"/>
                <a:gd name="T94" fmla="*/ 31 w 353"/>
                <a:gd name="T95" fmla="*/ 176 h 353"/>
                <a:gd name="T96" fmla="*/ 66 w 353"/>
                <a:gd name="T97" fmla="*/ 138 h 353"/>
                <a:gd name="T98" fmla="*/ 73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3" y="176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23" y="176"/>
                  </a:lnTo>
                  <a:lnTo>
                    <a:pt x="284" y="211"/>
                  </a:lnTo>
                  <a:lnTo>
                    <a:pt x="277" y="219"/>
                  </a:lnTo>
                  <a:lnTo>
                    <a:pt x="277" y="226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9" y="284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3" name="Freeform 12">
              <a:extLst>
                <a:ext uri="{FF2B5EF4-FFF2-40B4-BE49-F238E27FC236}">
                  <a16:creationId xmlns:a16="http://schemas.microsoft.com/office/drawing/2014/main" id="{BA4F7151-F987-4E99-C980-77082EA20A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9" y="4"/>
              <a:ext cx="353" cy="203"/>
            </a:xfrm>
            <a:custGeom>
              <a:avLst/>
              <a:gdLst>
                <a:gd name="T0" fmla="*/ 322 w 353"/>
                <a:gd name="T1" fmla="*/ 27 h 203"/>
                <a:gd name="T2" fmla="*/ 284 w 353"/>
                <a:gd name="T3" fmla="*/ 65 h 203"/>
                <a:gd name="T4" fmla="*/ 276 w 353"/>
                <a:gd name="T5" fmla="*/ 69 h 203"/>
                <a:gd name="T6" fmla="*/ 276 w 353"/>
                <a:gd name="T7" fmla="*/ 80 h 203"/>
                <a:gd name="T8" fmla="*/ 276 w 353"/>
                <a:gd name="T9" fmla="*/ 130 h 203"/>
                <a:gd name="T10" fmla="*/ 226 w 353"/>
                <a:gd name="T11" fmla="*/ 130 h 203"/>
                <a:gd name="T12" fmla="*/ 218 w 353"/>
                <a:gd name="T13" fmla="*/ 130 h 203"/>
                <a:gd name="T14" fmla="*/ 211 w 353"/>
                <a:gd name="T15" fmla="*/ 138 h 203"/>
                <a:gd name="T16" fmla="*/ 176 w 353"/>
                <a:gd name="T17" fmla="*/ 173 h 203"/>
                <a:gd name="T18" fmla="*/ 138 w 353"/>
                <a:gd name="T19" fmla="*/ 138 h 203"/>
                <a:gd name="T20" fmla="*/ 134 w 353"/>
                <a:gd name="T21" fmla="*/ 130 h 203"/>
                <a:gd name="T22" fmla="*/ 123 w 353"/>
                <a:gd name="T23" fmla="*/ 130 h 203"/>
                <a:gd name="T24" fmla="*/ 73 w 353"/>
                <a:gd name="T25" fmla="*/ 130 h 203"/>
                <a:gd name="T26" fmla="*/ 73 w 353"/>
                <a:gd name="T27" fmla="*/ 80 h 203"/>
                <a:gd name="T28" fmla="*/ 73 w 353"/>
                <a:gd name="T29" fmla="*/ 69 h 203"/>
                <a:gd name="T30" fmla="*/ 65 w 353"/>
                <a:gd name="T31" fmla="*/ 65 h 203"/>
                <a:gd name="T32" fmla="*/ 30 w 353"/>
                <a:gd name="T33" fmla="*/ 27 h 203"/>
                <a:gd name="T34" fmla="*/ 57 w 353"/>
                <a:gd name="T35" fmla="*/ 0 h 203"/>
                <a:gd name="T36" fmla="*/ 27 w 353"/>
                <a:gd name="T37" fmla="*/ 0 h 203"/>
                <a:gd name="T38" fmla="*/ 0 w 353"/>
                <a:gd name="T39" fmla="*/ 27 h 203"/>
                <a:gd name="T40" fmla="*/ 50 w 353"/>
                <a:gd name="T41" fmla="*/ 80 h 203"/>
                <a:gd name="T42" fmla="*/ 50 w 353"/>
                <a:gd name="T43" fmla="*/ 153 h 203"/>
                <a:gd name="T44" fmla="*/ 123 w 353"/>
                <a:gd name="T45" fmla="*/ 153 h 203"/>
                <a:gd name="T46" fmla="*/ 176 w 353"/>
                <a:gd name="T47" fmla="*/ 203 h 203"/>
                <a:gd name="T48" fmla="*/ 226 w 353"/>
                <a:gd name="T49" fmla="*/ 153 h 203"/>
                <a:gd name="T50" fmla="*/ 299 w 353"/>
                <a:gd name="T51" fmla="*/ 153 h 203"/>
                <a:gd name="T52" fmla="*/ 299 w 353"/>
                <a:gd name="T53" fmla="*/ 80 h 203"/>
                <a:gd name="T54" fmla="*/ 353 w 353"/>
                <a:gd name="T55" fmla="*/ 27 h 203"/>
                <a:gd name="T56" fmla="*/ 326 w 353"/>
                <a:gd name="T57" fmla="*/ 0 h 203"/>
                <a:gd name="T58" fmla="*/ 295 w 353"/>
                <a:gd name="T59" fmla="*/ 0 h 203"/>
                <a:gd name="T60" fmla="*/ 322 w 353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203">
                  <a:moveTo>
                    <a:pt x="322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8" y="130"/>
                  </a:lnTo>
                  <a:lnTo>
                    <a:pt x="211" y="138"/>
                  </a:lnTo>
                  <a:lnTo>
                    <a:pt x="176" y="173"/>
                  </a:lnTo>
                  <a:lnTo>
                    <a:pt x="138" y="138"/>
                  </a:lnTo>
                  <a:lnTo>
                    <a:pt x="134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6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53" y="27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32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4" name="Freeform 13">
              <a:extLst>
                <a:ext uri="{FF2B5EF4-FFF2-40B4-BE49-F238E27FC236}">
                  <a16:creationId xmlns:a16="http://schemas.microsoft.com/office/drawing/2014/main" id="{5E7676CB-9473-8EB7-8048-499C7E709C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64" y="4"/>
              <a:ext cx="352" cy="203"/>
            </a:xfrm>
            <a:custGeom>
              <a:avLst/>
              <a:gdLst>
                <a:gd name="T0" fmla="*/ 322 w 352"/>
                <a:gd name="T1" fmla="*/ 27 h 203"/>
                <a:gd name="T2" fmla="*/ 283 w 352"/>
                <a:gd name="T3" fmla="*/ 65 h 203"/>
                <a:gd name="T4" fmla="*/ 276 w 352"/>
                <a:gd name="T5" fmla="*/ 69 h 203"/>
                <a:gd name="T6" fmla="*/ 276 w 352"/>
                <a:gd name="T7" fmla="*/ 80 h 203"/>
                <a:gd name="T8" fmla="*/ 276 w 352"/>
                <a:gd name="T9" fmla="*/ 130 h 203"/>
                <a:gd name="T10" fmla="*/ 226 w 352"/>
                <a:gd name="T11" fmla="*/ 130 h 203"/>
                <a:gd name="T12" fmla="*/ 218 w 352"/>
                <a:gd name="T13" fmla="*/ 130 h 203"/>
                <a:gd name="T14" fmla="*/ 210 w 352"/>
                <a:gd name="T15" fmla="*/ 138 h 203"/>
                <a:gd name="T16" fmla="*/ 176 w 352"/>
                <a:gd name="T17" fmla="*/ 173 h 203"/>
                <a:gd name="T18" fmla="*/ 138 w 352"/>
                <a:gd name="T19" fmla="*/ 138 h 203"/>
                <a:gd name="T20" fmla="*/ 134 w 352"/>
                <a:gd name="T21" fmla="*/ 130 h 203"/>
                <a:gd name="T22" fmla="*/ 122 w 352"/>
                <a:gd name="T23" fmla="*/ 130 h 203"/>
                <a:gd name="T24" fmla="*/ 72 w 352"/>
                <a:gd name="T25" fmla="*/ 130 h 203"/>
                <a:gd name="T26" fmla="*/ 72 w 352"/>
                <a:gd name="T27" fmla="*/ 80 h 203"/>
                <a:gd name="T28" fmla="*/ 72 w 352"/>
                <a:gd name="T29" fmla="*/ 69 h 203"/>
                <a:gd name="T30" fmla="*/ 65 w 352"/>
                <a:gd name="T31" fmla="*/ 65 h 203"/>
                <a:gd name="T32" fmla="*/ 30 w 352"/>
                <a:gd name="T33" fmla="*/ 27 h 203"/>
                <a:gd name="T34" fmla="*/ 57 w 352"/>
                <a:gd name="T35" fmla="*/ 0 h 203"/>
                <a:gd name="T36" fmla="*/ 26 w 352"/>
                <a:gd name="T37" fmla="*/ 0 h 203"/>
                <a:gd name="T38" fmla="*/ 0 w 352"/>
                <a:gd name="T39" fmla="*/ 27 h 203"/>
                <a:gd name="T40" fmla="*/ 49 w 352"/>
                <a:gd name="T41" fmla="*/ 80 h 203"/>
                <a:gd name="T42" fmla="*/ 49 w 352"/>
                <a:gd name="T43" fmla="*/ 153 h 203"/>
                <a:gd name="T44" fmla="*/ 122 w 352"/>
                <a:gd name="T45" fmla="*/ 153 h 203"/>
                <a:gd name="T46" fmla="*/ 176 w 352"/>
                <a:gd name="T47" fmla="*/ 203 h 203"/>
                <a:gd name="T48" fmla="*/ 226 w 352"/>
                <a:gd name="T49" fmla="*/ 153 h 203"/>
                <a:gd name="T50" fmla="*/ 299 w 352"/>
                <a:gd name="T51" fmla="*/ 153 h 203"/>
                <a:gd name="T52" fmla="*/ 299 w 352"/>
                <a:gd name="T53" fmla="*/ 80 h 203"/>
                <a:gd name="T54" fmla="*/ 352 w 352"/>
                <a:gd name="T55" fmla="*/ 27 h 203"/>
                <a:gd name="T56" fmla="*/ 326 w 352"/>
                <a:gd name="T57" fmla="*/ 0 h 203"/>
                <a:gd name="T58" fmla="*/ 295 w 352"/>
                <a:gd name="T59" fmla="*/ 0 h 203"/>
                <a:gd name="T60" fmla="*/ 322 w 352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2" h="203">
                  <a:moveTo>
                    <a:pt x="322" y="27"/>
                  </a:moveTo>
                  <a:lnTo>
                    <a:pt x="283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8" y="130"/>
                  </a:lnTo>
                  <a:lnTo>
                    <a:pt x="210" y="138"/>
                  </a:lnTo>
                  <a:lnTo>
                    <a:pt x="176" y="173"/>
                  </a:lnTo>
                  <a:lnTo>
                    <a:pt x="138" y="138"/>
                  </a:lnTo>
                  <a:lnTo>
                    <a:pt x="134" y="130"/>
                  </a:lnTo>
                  <a:lnTo>
                    <a:pt x="122" y="130"/>
                  </a:lnTo>
                  <a:lnTo>
                    <a:pt x="72" y="130"/>
                  </a:lnTo>
                  <a:lnTo>
                    <a:pt x="72" y="80"/>
                  </a:lnTo>
                  <a:lnTo>
                    <a:pt x="72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7" y="0"/>
                  </a:lnTo>
                  <a:lnTo>
                    <a:pt x="26" y="0"/>
                  </a:lnTo>
                  <a:lnTo>
                    <a:pt x="0" y="27"/>
                  </a:lnTo>
                  <a:lnTo>
                    <a:pt x="49" y="80"/>
                  </a:lnTo>
                  <a:lnTo>
                    <a:pt x="49" y="153"/>
                  </a:lnTo>
                  <a:lnTo>
                    <a:pt x="122" y="153"/>
                  </a:lnTo>
                  <a:lnTo>
                    <a:pt x="176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52" y="27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32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5" name="Freeform 14">
              <a:extLst>
                <a:ext uri="{FF2B5EF4-FFF2-40B4-BE49-F238E27FC236}">
                  <a16:creationId xmlns:a16="http://schemas.microsoft.com/office/drawing/2014/main" id="{B52BC76F-CDEB-9CBC-A274-C2DE31ED2F1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219"/>
              <a:ext cx="353" cy="353"/>
            </a:xfrm>
            <a:custGeom>
              <a:avLst/>
              <a:gdLst>
                <a:gd name="T0" fmla="*/ 50 w 353"/>
                <a:gd name="T1" fmla="*/ 123 h 353"/>
                <a:gd name="T2" fmla="*/ 0 w 353"/>
                <a:gd name="T3" fmla="*/ 176 h 353"/>
                <a:gd name="T4" fmla="*/ 50 w 353"/>
                <a:gd name="T5" fmla="*/ 226 h 353"/>
                <a:gd name="T6" fmla="*/ 50 w 353"/>
                <a:gd name="T7" fmla="*/ 299 h 353"/>
                <a:gd name="T8" fmla="*/ 123 w 353"/>
                <a:gd name="T9" fmla="*/ 299 h 353"/>
                <a:gd name="T10" fmla="*/ 177 w 353"/>
                <a:gd name="T11" fmla="*/ 353 h 353"/>
                <a:gd name="T12" fmla="*/ 226 w 353"/>
                <a:gd name="T13" fmla="*/ 299 h 353"/>
                <a:gd name="T14" fmla="*/ 299 w 353"/>
                <a:gd name="T15" fmla="*/ 299 h 353"/>
                <a:gd name="T16" fmla="*/ 299 w 353"/>
                <a:gd name="T17" fmla="*/ 226 h 353"/>
                <a:gd name="T18" fmla="*/ 353 w 353"/>
                <a:gd name="T19" fmla="*/ 176 h 353"/>
                <a:gd name="T20" fmla="*/ 299 w 353"/>
                <a:gd name="T21" fmla="*/ 123 h 353"/>
                <a:gd name="T22" fmla="*/ 299 w 353"/>
                <a:gd name="T23" fmla="*/ 50 h 353"/>
                <a:gd name="T24" fmla="*/ 226 w 353"/>
                <a:gd name="T25" fmla="*/ 50 h 353"/>
                <a:gd name="T26" fmla="*/ 177 w 353"/>
                <a:gd name="T27" fmla="*/ 0 h 353"/>
                <a:gd name="T28" fmla="*/ 123 w 353"/>
                <a:gd name="T29" fmla="*/ 50 h 353"/>
                <a:gd name="T30" fmla="*/ 50 w 353"/>
                <a:gd name="T31" fmla="*/ 50 h 353"/>
                <a:gd name="T32" fmla="*/ 50 w 353"/>
                <a:gd name="T33" fmla="*/ 123 h 353"/>
                <a:gd name="T34" fmla="*/ 73 w 353"/>
                <a:gd name="T35" fmla="*/ 134 h 353"/>
                <a:gd name="T36" fmla="*/ 73 w 353"/>
                <a:gd name="T37" fmla="*/ 123 h 353"/>
                <a:gd name="T38" fmla="*/ 73 w 353"/>
                <a:gd name="T39" fmla="*/ 73 h 353"/>
                <a:gd name="T40" fmla="*/ 123 w 353"/>
                <a:gd name="T41" fmla="*/ 73 h 353"/>
                <a:gd name="T42" fmla="*/ 134 w 353"/>
                <a:gd name="T43" fmla="*/ 73 h 353"/>
                <a:gd name="T44" fmla="*/ 138 w 353"/>
                <a:gd name="T45" fmla="*/ 65 h 353"/>
                <a:gd name="T46" fmla="*/ 177 w 353"/>
                <a:gd name="T47" fmla="*/ 30 h 353"/>
                <a:gd name="T48" fmla="*/ 211 w 353"/>
                <a:gd name="T49" fmla="*/ 65 h 353"/>
                <a:gd name="T50" fmla="*/ 219 w 353"/>
                <a:gd name="T51" fmla="*/ 73 h 353"/>
                <a:gd name="T52" fmla="*/ 226 w 353"/>
                <a:gd name="T53" fmla="*/ 73 h 353"/>
                <a:gd name="T54" fmla="*/ 276 w 353"/>
                <a:gd name="T55" fmla="*/ 73 h 353"/>
                <a:gd name="T56" fmla="*/ 276 w 353"/>
                <a:gd name="T57" fmla="*/ 123 h 353"/>
                <a:gd name="T58" fmla="*/ 276 w 353"/>
                <a:gd name="T59" fmla="*/ 134 h 353"/>
                <a:gd name="T60" fmla="*/ 284 w 353"/>
                <a:gd name="T61" fmla="*/ 138 h 353"/>
                <a:gd name="T62" fmla="*/ 322 w 353"/>
                <a:gd name="T63" fmla="*/ 176 h 353"/>
                <a:gd name="T64" fmla="*/ 284 w 353"/>
                <a:gd name="T65" fmla="*/ 211 h 353"/>
                <a:gd name="T66" fmla="*/ 276 w 353"/>
                <a:gd name="T67" fmla="*/ 219 h 353"/>
                <a:gd name="T68" fmla="*/ 276 w 353"/>
                <a:gd name="T69" fmla="*/ 226 h 353"/>
                <a:gd name="T70" fmla="*/ 276 w 353"/>
                <a:gd name="T71" fmla="*/ 280 h 353"/>
                <a:gd name="T72" fmla="*/ 226 w 353"/>
                <a:gd name="T73" fmla="*/ 280 h 353"/>
                <a:gd name="T74" fmla="*/ 219 w 353"/>
                <a:gd name="T75" fmla="*/ 280 h 353"/>
                <a:gd name="T76" fmla="*/ 211 w 353"/>
                <a:gd name="T77" fmla="*/ 284 h 353"/>
                <a:gd name="T78" fmla="*/ 177 w 353"/>
                <a:gd name="T79" fmla="*/ 322 h 353"/>
                <a:gd name="T80" fmla="*/ 138 w 353"/>
                <a:gd name="T81" fmla="*/ 284 h 353"/>
                <a:gd name="T82" fmla="*/ 134 w 353"/>
                <a:gd name="T83" fmla="*/ 280 h 353"/>
                <a:gd name="T84" fmla="*/ 123 w 353"/>
                <a:gd name="T85" fmla="*/ 280 h 353"/>
                <a:gd name="T86" fmla="*/ 73 w 353"/>
                <a:gd name="T87" fmla="*/ 280 h 353"/>
                <a:gd name="T88" fmla="*/ 73 w 353"/>
                <a:gd name="T89" fmla="*/ 226 h 353"/>
                <a:gd name="T90" fmla="*/ 73 w 353"/>
                <a:gd name="T91" fmla="*/ 219 h 353"/>
                <a:gd name="T92" fmla="*/ 65 w 353"/>
                <a:gd name="T93" fmla="*/ 211 h 353"/>
                <a:gd name="T94" fmla="*/ 31 w 353"/>
                <a:gd name="T95" fmla="*/ 176 h 353"/>
                <a:gd name="T96" fmla="*/ 65 w 353"/>
                <a:gd name="T97" fmla="*/ 138 h 353"/>
                <a:gd name="T98" fmla="*/ 73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6" name="Freeform 15">
              <a:extLst>
                <a:ext uri="{FF2B5EF4-FFF2-40B4-BE49-F238E27FC236}">
                  <a16:creationId xmlns:a16="http://schemas.microsoft.com/office/drawing/2014/main" id="{2C75BBDC-1ECE-7E79-4E1C-2D3F607136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6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6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4 w 349"/>
                <a:gd name="T43" fmla="*/ 73 h 353"/>
                <a:gd name="T44" fmla="*/ 138 w 349"/>
                <a:gd name="T45" fmla="*/ 65 h 353"/>
                <a:gd name="T46" fmla="*/ 176 w 349"/>
                <a:gd name="T47" fmla="*/ 30 h 353"/>
                <a:gd name="T48" fmla="*/ 211 w 349"/>
                <a:gd name="T49" fmla="*/ 65 h 353"/>
                <a:gd name="T50" fmla="*/ 219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8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9 w 349"/>
                <a:gd name="T75" fmla="*/ 280 h 353"/>
                <a:gd name="T76" fmla="*/ 211 w 349"/>
                <a:gd name="T77" fmla="*/ 284 h 353"/>
                <a:gd name="T78" fmla="*/ 176 w 349"/>
                <a:gd name="T79" fmla="*/ 322 h 353"/>
                <a:gd name="T80" fmla="*/ 138 w 349"/>
                <a:gd name="T81" fmla="*/ 284 h 353"/>
                <a:gd name="T82" fmla="*/ 134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1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7" name="Freeform 16">
              <a:extLst>
                <a:ext uri="{FF2B5EF4-FFF2-40B4-BE49-F238E27FC236}">
                  <a16:creationId xmlns:a16="http://schemas.microsoft.com/office/drawing/2014/main" id="{A88F733E-F947-500C-B8FA-68AC1CC90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8" y="4"/>
              <a:ext cx="349" cy="203"/>
            </a:xfrm>
            <a:custGeom>
              <a:avLst/>
              <a:gdLst>
                <a:gd name="T0" fmla="*/ 319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7 w 349"/>
                <a:gd name="T11" fmla="*/ 130 h 203"/>
                <a:gd name="T12" fmla="*/ 219 w 349"/>
                <a:gd name="T13" fmla="*/ 130 h 203"/>
                <a:gd name="T14" fmla="*/ 211 w 349"/>
                <a:gd name="T15" fmla="*/ 138 h 203"/>
                <a:gd name="T16" fmla="*/ 177 w 349"/>
                <a:gd name="T17" fmla="*/ 173 h 203"/>
                <a:gd name="T18" fmla="*/ 138 w 349"/>
                <a:gd name="T19" fmla="*/ 138 h 203"/>
                <a:gd name="T20" fmla="*/ 134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1 w 349"/>
                <a:gd name="T33" fmla="*/ 27 h 203"/>
                <a:gd name="T34" fmla="*/ 58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7 w 349"/>
                <a:gd name="T47" fmla="*/ 203 h 203"/>
                <a:gd name="T48" fmla="*/ 227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6 w 349"/>
                <a:gd name="T57" fmla="*/ 0 h 203"/>
                <a:gd name="T58" fmla="*/ 296 w 349"/>
                <a:gd name="T59" fmla="*/ 0 h 203"/>
                <a:gd name="T60" fmla="*/ 319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9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7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7" y="173"/>
                  </a:lnTo>
                  <a:lnTo>
                    <a:pt x="138" y="138"/>
                  </a:lnTo>
                  <a:lnTo>
                    <a:pt x="134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7" y="203"/>
                  </a:lnTo>
                  <a:lnTo>
                    <a:pt x="227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6" y="0"/>
                  </a:lnTo>
                  <a:lnTo>
                    <a:pt x="296" y="0"/>
                  </a:lnTo>
                  <a:lnTo>
                    <a:pt x="3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8" name="Freeform 17">
              <a:extLst>
                <a:ext uri="{FF2B5EF4-FFF2-40B4-BE49-F238E27FC236}">
                  <a16:creationId xmlns:a16="http://schemas.microsoft.com/office/drawing/2014/main" id="{2C5DFBFE-F3A0-8844-A78B-A61F766C25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3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9 w 349"/>
                <a:gd name="T13" fmla="*/ 130 h 203"/>
                <a:gd name="T14" fmla="*/ 211 w 349"/>
                <a:gd name="T15" fmla="*/ 138 h 203"/>
                <a:gd name="T16" fmla="*/ 176 w 349"/>
                <a:gd name="T17" fmla="*/ 173 h 203"/>
                <a:gd name="T18" fmla="*/ 138 w 349"/>
                <a:gd name="T19" fmla="*/ 138 h 203"/>
                <a:gd name="T20" fmla="*/ 130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1 w 349"/>
                <a:gd name="T33" fmla="*/ 27 h 203"/>
                <a:gd name="T34" fmla="*/ 57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6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6 w 349"/>
                <a:gd name="T57" fmla="*/ 0 h 203"/>
                <a:gd name="T58" fmla="*/ 295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6" y="173"/>
                  </a:lnTo>
                  <a:lnTo>
                    <a:pt x="138" y="138"/>
                  </a:lnTo>
                  <a:lnTo>
                    <a:pt x="130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6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9" name="Freeform 18">
              <a:extLst>
                <a:ext uri="{FF2B5EF4-FFF2-40B4-BE49-F238E27FC236}">
                  <a16:creationId xmlns:a16="http://schemas.microsoft.com/office/drawing/2014/main" id="{792802D9-8D86-E573-F6E3-2A4CB1A36F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219"/>
              <a:ext cx="349" cy="353"/>
            </a:xfrm>
            <a:custGeom>
              <a:avLst/>
              <a:gdLst>
                <a:gd name="T0" fmla="*/ 49 w 349"/>
                <a:gd name="T1" fmla="*/ 123 h 353"/>
                <a:gd name="T2" fmla="*/ 0 w 349"/>
                <a:gd name="T3" fmla="*/ 176 h 353"/>
                <a:gd name="T4" fmla="*/ 49 w 349"/>
                <a:gd name="T5" fmla="*/ 226 h 353"/>
                <a:gd name="T6" fmla="*/ 49 w 349"/>
                <a:gd name="T7" fmla="*/ 299 h 353"/>
                <a:gd name="T8" fmla="*/ 122 w 349"/>
                <a:gd name="T9" fmla="*/ 299 h 353"/>
                <a:gd name="T10" fmla="*/ 176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6 w 349"/>
                <a:gd name="T27" fmla="*/ 0 h 353"/>
                <a:gd name="T28" fmla="*/ 122 w 349"/>
                <a:gd name="T29" fmla="*/ 50 h 353"/>
                <a:gd name="T30" fmla="*/ 49 w 349"/>
                <a:gd name="T31" fmla="*/ 50 h 353"/>
                <a:gd name="T32" fmla="*/ 49 w 349"/>
                <a:gd name="T33" fmla="*/ 123 h 353"/>
                <a:gd name="T34" fmla="*/ 72 w 349"/>
                <a:gd name="T35" fmla="*/ 134 h 353"/>
                <a:gd name="T36" fmla="*/ 72 w 349"/>
                <a:gd name="T37" fmla="*/ 123 h 353"/>
                <a:gd name="T38" fmla="*/ 72 w 349"/>
                <a:gd name="T39" fmla="*/ 73 h 353"/>
                <a:gd name="T40" fmla="*/ 122 w 349"/>
                <a:gd name="T41" fmla="*/ 73 h 353"/>
                <a:gd name="T42" fmla="*/ 134 w 349"/>
                <a:gd name="T43" fmla="*/ 73 h 353"/>
                <a:gd name="T44" fmla="*/ 138 w 349"/>
                <a:gd name="T45" fmla="*/ 65 h 353"/>
                <a:gd name="T46" fmla="*/ 176 w 349"/>
                <a:gd name="T47" fmla="*/ 30 h 353"/>
                <a:gd name="T48" fmla="*/ 211 w 349"/>
                <a:gd name="T49" fmla="*/ 65 h 353"/>
                <a:gd name="T50" fmla="*/ 218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3 w 349"/>
                <a:gd name="T61" fmla="*/ 138 h 353"/>
                <a:gd name="T62" fmla="*/ 318 w 349"/>
                <a:gd name="T63" fmla="*/ 176 h 353"/>
                <a:gd name="T64" fmla="*/ 283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8 w 349"/>
                <a:gd name="T75" fmla="*/ 280 h 353"/>
                <a:gd name="T76" fmla="*/ 211 w 349"/>
                <a:gd name="T77" fmla="*/ 284 h 353"/>
                <a:gd name="T78" fmla="*/ 176 w 349"/>
                <a:gd name="T79" fmla="*/ 322 h 353"/>
                <a:gd name="T80" fmla="*/ 138 w 349"/>
                <a:gd name="T81" fmla="*/ 284 h 353"/>
                <a:gd name="T82" fmla="*/ 134 w 349"/>
                <a:gd name="T83" fmla="*/ 280 h 353"/>
                <a:gd name="T84" fmla="*/ 122 w 349"/>
                <a:gd name="T85" fmla="*/ 280 h 353"/>
                <a:gd name="T86" fmla="*/ 72 w 349"/>
                <a:gd name="T87" fmla="*/ 280 h 353"/>
                <a:gd name="T88" fmla="*/ 72 w 349"/>
                <a:gd name="T89" fmla="*/ 226 h 353"/>
                <a:gd name="T90" fmla="*/ 72 w 349"/>
                <a:gd name="T91" fmla="*/ 219 h 353"/>
                <a:gd name="T92" fmla="*/ 65 w 349"/>
                <a:gd name="T93" fmla="*/ 211 h 353"/>
                <a:gd name="T94" fmla="*/ 30 w 349"/>
                <a:gd name="T95" fmla="*/ 176 h 353"/>
                <a:gd name="T96" fmla="*/ 65 w 349"/>
                <a:gd name="T97" fmla="*/ 138 h 353"/>
                <a:gd name="T98" fmla="*/ 72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49" y="123"/>
                  </a:moveTo>
                  <a:lnTo>
                    <a:pt x="0" y="176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close/>
                  <a:moveTo>
                    <a:pt x="72" y="134"/>
                  </a:move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3" y="138"/>
                  </a:lnTo>
                  <a:lnTo>
                    <a:pt x="318" y="176"/>
                  </a:lnTo>
                  <a:lnTo>
                    <a:pt x="283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26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0" name="Freeform 19">
              <a:extLst>
                <a:ext uri="{FF2B5EF4-FFF2-40B4-BE49-F238E27FC236}">
                  <a16:creationId xmlns:a16="http://schemas.microsoft.com/office/drawing/2014/main" id="{F5C3E70D-2C0D-BC74-5823-4D064DDB3F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7 w 349"/>
                <a:gd name="T11" fmla="*/ 353 h 353"/>
                <a:gd name="T12" fmla="*/ 227 w 349"/>
                <a:gd name="T13" fmla="*/ 299 h 353"/>
                <a:gd name="T14" fmla="*/ 300 w 349"/>
                <a:gd name="T15" fmla="*/ 299 h 353"/>
                <a:gd name="T16" fmla="*/ 300 w 349"/>
                <a:gd name="T17" fmla="*/ 226 h 353"/>
                <a:gd name="T18" fmla="*/ 349 w 349"/>
                <a:gd name="T19" fmla="*/ 176 h 353"/>
                <a:gd name="T20" fmla="*/ 300 w 349"/>
                <a:gd name="T21" fmla="*/ 123 h 353"/>
                <a:gd name="T22" fmla="*/ 300 w 349"/>
                <a:gd name="T23" fmla="*/ 50 h 353"/>
                <a:gd name="T24" fmla="*/ 227 w 349"/>
                <a:gd name="T25" fmla="*/ 50 h 353"/>
                <a:gd name="T26" fmla="*/ 177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1 w 349"/>
                <a:gd name="T43" fmla="*/ 73 h 353"/>
                <a:gd name="T44" fmla="*/ 138 w 349"/>
                <a:gd name="T45" fmla="*/ 65 h 353"/>
                <a:gd name="T46" fmla="*/ 177 w 349"/>
                <a:gd name="T47" fmla="*/ 30 h 353"/>
                <a:gd name="T48" fmla="*/ 211 w 349"/>
                <a:gd name="T49" fmla="*/ 65 h 353"/>
                <a:gd name="T50" fmla="*/ 219 w 349"/>
                <a:gd name="T51" fmla="*/ 73 h 353"/>
                <a:gd name="T52" fmla="*/ 227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9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7 w 349"/>
                <a:gd name="T73" fmla="*/ 280 h 353"/>
                <a:gd name="T74" fmla="*/ 219 w 349"/>
                <a:gd name="T75" fmla="*/ 280 h 353"/>
                <a:gd name="T76" fmla="*/ 211 w 349"/>
                <a:gd name="T77" fmla="*/ 284 h 353"/>
                <a:gd name="T78" fmla="*/ 177 w 349"/>
                <a:gd name="T79" fmla="*/ 322 h 353"/>
                <a:gd name="T80" fmla="*/ 138 w 349"/>
                <a:gd name="T81" fmla="*/ 284 h 353"/>
                <a:gd name="T82" fmla="*/ 131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6 w 349"/>
                <a:gd name="T93" fmla="*/ 211 h 353"/>
                <a:gd name="T94" fmla="*/ 31 w 349"/>
                <a:gd name="T95" fmla="*/ 176 h 353"/>
                <a:gd name="T96" fmla="*/ 66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49" y="176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1" name="Freeform 20">
              <a:extLst>
                <a:ext uri="{FF2B5EF4-FFF2-40B4-BE49-F238E27FC236}">
                  <a16:creationId xmlns:a16="http://schemas.microsoft.com/office/drawing/2014/main" id="{CBC587C8-AD66-DD3E-DEC7-A33C3028F2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8 w 349"/>
                <a:gd name="T13" fmla="*/ 130 h 203"/>
                <a:gd name="T14" fmla="*/ 211 w 349"/>
                <a:gd name="T15" fmla="*/ 138 h 203"/>
                <a:gd name="T16" fmla="*/ 176 w 349"/>
                <a:gd name="T17" fmla="*/ 173 h 203"/>
                <a:gd name="T18" fmla="*/ 138 w 349"/>
                <a:gd name="T19" fmla="*/ 138 h 203"/>
                <a:gd name="T20" fmla="*/ 130 w 349"/>
                <a:gd name="T21" fmla="*/ 130 h 203"/>
                <a:gd name="T22" fmla="*/ 122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0 w 349"/>
                <a:gd name="T33" fmla="*/ 27 h 203"/>
                <a:gd name="T34" fmla="*/ 57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2 w 349"/>
                <a:gd name="T45" fmla="*/ 153 h 203"/>
                <a:gd name="T46" fmla="*/ 176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1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8" y="130"/>
                  </a:lnTo>
                  <a:lnTo>
                    <a:pt x="211" y="138"/>
                  </a:lnTo>
                  <a:lnTo>
                    <a:pt x="176" y="173"/>
                  </a:lnTo>
                  <a:lnTo>
                    <a:pt x="138" y="138"/>
                  </a:lnTo>
                  <a:lnTo>
                    <a:pt x="130" y="130"/>
                  </a:lnTo>
                  <a:lnTo>
                    <a:pt x="122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2" y="153"/>
                  </a:lnTo>
                  <a:lnTo>
                    <a:pt x="176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1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2" name="Freeform 21">
              <a:extLst>
                <a:ext uri="{FF2B5EF4-FFF2-40B4-BE49-F238E27FC236}">
                  <a16:creationId xmlns:a16="http://schemas.microsoft.com/office/drawing/2014/main" id="{5790C988-44AB-46B0-5BC5-EE24AE0FDD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4"/>
              <a:ext cx="349" cy="203"/>
            </a:xfrm>
            <a:custGeom>
              <a:avLst/>
              <a:gdLst>
                <a:gd name="T0" fmla="*/ 319 w 349"/>
                <a:gd name="T1" fmla="*/ 27 h 203"/>
                <a:gd name="T2" fmla="*/ 284 w 349"/>
                <a:gd name="T3" fmla="*/ 65 h 203"/>
                <a:gd name="T4" fmla="*/ 277 w 349"/>
                <a:gd name="T5" fmla="*/ 69 h 203"/>
                <a:gd name="T6" fmla="*/ 277 w 349"/>
                <a:gd name="T7" fmla="*/ 80 h 203"/>
                <a:gd name="T8" fmla="*/ 277 w 349"/>
                <a:gd name="T9" fmla="*/ 130 h 203"/>
                <a:gd name="T10" fmla="*/ 227 w 349"/>
                <a:gd name="T11" fmla="*/ 130 h 203"/>
                <a:gd name="T12" fmla="*/ 219 w 349"/>
                <a:gd name="T13" fmla="*/ 130 h 203"/>
                <a:gd name="T14" fmla="*/ 211 w 349"/>
                <a:gd name="T15" fmla="*/ 138 h 203"/>
                <a:gd name="T16" fmla="*/ 177 w 349"/>
                <a:gd name="T17" fmla="*/ 173 h 203"/>
                <a:gd name="T18" fmla="*/ 138 w 349"/>
                <a:gd name="T19" fmla="*/ 138 h 203"/>
                <a:gd name="T20" fmla="*/ 131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6 w 349"/>
                <a:gd name="T31" fmla="*/ 65 h 203"/>
                <a:gd name="T32" fmla="*/ 31 w 349"/>
                <a:gd name="T33" fmla="*/ 27 h 203"/>
                <a:gd name="T34" fmla="*/ 58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7 w 349"/>
                <a:gd name="T47" fmla="*/ 203 h 203"/>
                <a:gd name="T48" fmla="*/ 227 w 349"/>
                <a:gd name="T49" fmla="*/ 153 h 203"/>
                <a:gd name="T50" fmla="*/ 300 w 349"/>
                <a:gd name="T51" fmla="*/ 153 h 203"/>
                <a:gd name="T52" fmla="*/ 300 w 349"/>
                <a:gd name="T53" fmla="*/ 80 h 203"/>
                <a:gd name="T54" fmla="*/ 349 w 349"/>
                <a:gd name="T55" fmla="*/ 27 h 203"/>
                <a:gd name="T56" fmla="*/ 323 w 349"/>
                <a:gd name="T57" fmla="*/ 0 h 203"/>
                <a:gd name="T58" fmla="*/ 292 w 349"/>
                <a:gd name="T59" fmla="*/ 0 h 203"/>
                <a:gd name="T60" fmla="*/ 319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9" y="27"/>
                  </a:moveTo>
                  <a:lnTo>
                    <a:pt x="284" y="65"/>
                  </a:lnTo>
                  <a:lnTo>
                    <a:pt x="277" y="69"/>
                  </a:lnTo>
                  <a:lnTo>
                    <a:pt x="277" y="80"/>
                  </a:lnTo>
                  <a:lnTo>
                    <a:pt x="277" y="130"/>
                  </a:lnTo>
                  <a:lnTo>
                    <a:pt x="227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7" y="173"/>
                  </a:lnTo>
                  <a:lnTo>
                    <a:pt x="138" y="138"/>
                  </a:lnTo>
                  <a:lnTo>
                    <a:pt x="131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6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7" y="203"/>
                  </a:lnTo>
                  <a:lnTo>
                    <a:pt x="227" y="153"/>
                  </a:lnTo>
                  <a:lnTo>
                    <a:pt x="300" y="153"/>
                  </a:lnTo>
                  <a:lnTo>
                    <a:pt x="300" y="80"/>
                  </a:lnTo>
                  <a:lnTo>
                    <a:pt x="349" y="27"/>
                  </a:lnTo>
                  <a:lnTo>
                    <a:pt x="323" y="0"/>
                  </a:lnTo>
                  <a:lnTo>
                    <a:pt x="292" y="0"/>
                  </a:lnTo>
                  <a:lnTo>
                    <a:pt x="3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3" name="Freeform 22">
              <a:extLst>
                <a:ext uri="{FF2B5EF4-FFF2-40B4-BE49-F238E27FC236}">
                  <a16:creationId xmlns:a16="http://schemas.microsoft.com/office/drawing/2014/main" id="{D046D3C4-43B3-F5BD-A115-F6278D96AE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6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6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0 w 349"/>
                <a:gd name="T43" fmla="*/ 73 h 353"/>
                <a:gd name="T44" fmla="*/ 138 w 349"/>
                <a:gd name="T45" fmla="*/ 65 h 353"/>
                <a:gd name="T46" fmla="*/ 176 w 349"/>
                <a:gd name="T47" fmla="*/ 30 h 353"/>
                <a:gd name="T48" fmla="*/ 211 w 349"/>
                <a:gd name="T49" fmla="*/ 65 h 353"/>
                <a:gd name="T50" fmla="*/ 219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8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9 w 349"/>
                <a:gd name="T75" fmla="*/ 280 h 353"/>
                <a:gd name="T76" fmla="*/ 211 w 349"/>
                <a:gd name="T77" fmla="*/ 284 h 353"/>
                <a:gd name="T78" fmla="*/ 176 w 349"/>
                <a:gd name="T79" fmla="*/ 322 h 353"/>
                <a:gd name="T80" fmla="*/ 138 w 349"/>
                <a:gd name="T81" fmla="*/ 284 h 353"/>
                <a:gd name="T82" fmla="*/ 130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1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4" name="Freeform 23">
              <a:extLst>
                <a:ext uri="{FF2B5EF4-FFF2-40B4-BE49-F238E27FC236}">
                  <a16:creationId xmlns:a16="http://schemas.microsoft.com/office/drawing/2014/main" id="{813C8665-E056-1E59-BA7B-8116946453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2 w 349"/>
                <a:gd name="T9" fmla="*/ 299 h 353"/>
                <a:gd name="T10" fmla="*/ 172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2 w 349"/>
                <a:gd name="T27" fmla="*/ 0 h 353"/>
                <a:gd name="T28" fmla="*/ 122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2 w 349"/>
                <a:gd name="T41" fmla="*/ 73 h 353"/>
                <a:gd name="T42" fmla="*/ 130 w 349"/>
                <a:gd name="T43" fmla="*/ 73 h 353"/>
                <a:gd name="T44" fmla="*/ 138 w 349"/>
                <a:gd name="T45" fmla="*/ 65 h 353"/>
                <a:gd name="T46" fmla="*/ 172 w 349"/>
                <a:gd name="T47" fmla="*/ 30 h 353"/>
                <a:gd name="T48" fmla="*/ 211 w 349"/>
                <a:gd name="T49" fmla="*/ 65 h 353"/>
                <a:gd name="T50" fmla="*/ 218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8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8 w 349"/>
                <a:gd name="T75" fmla="*/ 280 h 353"/>
                <a:gd name="T76" fmla="*/ 211 w 349"/>
                <a:gd name="T77" fmla="*/ 284 h 353"/>
                <a:gd name="T78" fmla="*/ 172 w 349"/>
                <a:gd name="T79" fmla="*/ 322 h 353"/>
                <a:gd name="T80" fmla="*/ 138 w 349"/>
                <a:gd name="T81" fmla="*/ 284 h 353"/>
                <a:gd name="T82" fmla="*/ 130 w 349"/>
                <a:gd name="T83" fmla="*/ 280 h 353"/>
                <a:gd name="T84" fmla="*/ 122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0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2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2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5" name="Freeform 24">
              <a:extLst>
                <a:ext uri="{FF2B5EF4-FFF2-40B4-BE49-F238E27FC236}">
                  <a16:creationId xmlns:a16="http://schemas.microsoft.com/office/drawing/2014/main" id="{BE0FD2D8-EA10-E2E0-D014-1CA2636F5A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87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9 w 349"/>
                <a:gd name="T13" fmla="*/ 130 h 203"/>
                <a:gd name="T14" fmla="*/ 211 w 349"/>
                <a:gd name="T15" fmla="*/ 138 h 203"/>
                <a:gd name="T16" fmla="*/ 173 w 349"/>
                <a:gd name="T17" fmla="*/ 173 h 203"/>
                <a:gd name="T18" fmla="*/ 138 w 349"/>
                <a:gd name="T19" fmla="*/ 138 h 203"/>
                <a:gd name="T20" fmla="*/ 131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1 w 349"/>
                <a:gd name="T33" fmla="*/ 27 h 203"/>
                <a:gd name="T34" fmla="*/ 58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3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2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9" y="130"/>
                  </a:lnTo>
                  <a:lnTo>
                    <a:pt x="211" y="138"/>
                  </a:lnTo>
                  <a:lnTo>
                    <a:pt x="173" y="173"/>
                  </a:lnTo>
                  <a:lnTo>
                    <a:pt x="138" y="138"/>
                  </a:lnTo>
                  <a:lnTo>
                    <a:pt x="131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3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2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6" name="Freeform 25">
              <a:extLst>
                <a:ext uri="{FF2B5EF4-FFF2-40B4-BE49-F238E27FC236}">
                  <a16:creationId xmlns:a16="http://schemas.microsoft.com/office/drawing/2014/main" id="{DF2DA460-1F26-AB55-5F61-D8647AC76C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2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8 w 349"/>
                <a:gd name="T13" fmla="*/ 130 h 203"/>
                <a:gd name="T14" fmla="*/ 211 w 349"/>
                <a:gd name="T15" fmla="*/ 138 h 203"/>
                <a:gd name="T16" fmla="*/ 172 w 349"/>
                <a:gd name="T17" fmla="*/ 173 h 203"/>
                <a:gd name="T18" fmla="*/ 138 w 349"/>
                <a:gd name="T19" fmla="*/ 138 h 203"/>
                <a:gd name="T20" fmla="*/ 130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0 w 349"/>
                <a:gd name="T33" fmla="*/ 27 h 203"/>
                <a:gd name="T34" fmla="*/ 57 w 349"/>
                <a:gd name="T35" fmla="*/ 0 h 203"/>
                <a:gd name="T36" fmla="*/ 27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2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1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8" y="130"/>
                  </a:lnTo>
                  <a:lnTo>
                    <a:pt x="211" y="138"/>
                  </a:lnTo>
                  <a:lnTo>
                    <a:pt x="172" y="173"/>
                  </a:lnTo>
                  <a:lnTo>
                    <a:pt x="138" y="138"/>
                  </a:lnTo>
                  <a:lnTo>
                    <a:pt x="130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2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1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7" name="Freeform 26">
              <a:extLst>
                <a:ext uri="{FF2B5EF4-FFF2-40B4-BE49-F238E27FC236}">
                  <a16:creationId xmlns:a16="http://schemas.microsoft.com/office/drawing/2014/main" id="{FC89FF43-207C-97BE-346D-BD0866FD59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219"/>
              <a:ext cx="350" cy="353"/>
            </a:xfrm>
            <a:custGeom>
              <a:avLst/>
              <a:gdLst>
                <a:gd name="T0" fmla="*/ 50 w 350"/>
                <a:gd name="T1" fmla="*/ 123 h 353"/>
                <a:gd name="T2" fmla="*/ 0 w 350"/>
                <a:gd name="T3" fmla="*/ 176 h 353"/>
                <a:gd name="T4" fmla="*/ 50 w 350"/>
                <a:gd name="T5" fmla="*/ 226 h 353"/>
                <a:gd name="T6" fmla="*/ 50 w 350"/>
                <a:gd name="T7" fmla="*/ 299 h 353"/>
                <a:gd name="T8" fmla="*/ 123 w 350"/>
                <a:gd name="T9" fmla="*/ 299 h 353"/>
                <a:gd name="T10" fmla="*/ 173 w 350"/>
                <a:gd name="T11" fmla="*/ 353 h 353"/>
                <a:gd name="T12" fmla="*/ 227 w 350"/>
                <a:gd name="T13" fmla="*/ 299 h 353"/>
                <a:gd name="T14" fmla="*/ 300 w 350"/>
                <a:gd name="T15" fmla="*/ 299 h 353"/>
                <a:gd name="T16" fmla="*/ 300 w 350"/>
                <a:gd name="T17" fmla="*/ 226 h 353"/>
                <a:gd name="T18" fmla="*/ 350 w 350"/>
                <a:gd name="T19" fmla="*/ 176 h 353"/>
                <a:gd name="T20" fmla="*/ 300 w 350"/>
                <a:gd name="T21" fmla="*/ 123 h 353"/>
                <a:gd name="T22" fmla="*/ 300 w 350"/>
                <a:gd name="T23" fmla="*/ 50 h 353"/>
                <a:gd name="T24" fmla="*/ 227 w 350"/>
                <a:gd name="T25" fmla="*/ 50 h 353"/>
                <a:gd name="T26" fmla="*/ 173 w 350"/>
                <a:gd name="T27" fmla="*/ 0 h 353"/>
                <a:gd name="T28" fmla="*/ 123 w 350"/>
                <a:gd name="T29" fmla="*/ 50 h 353"/>
                <a:gd name="T30" fmla="*/ 50 w 350"/>
                <a:gd name="T31" fmla="*/ 50 h 353"/>
                <a:gd name="T32" fmla="*/ 50 w 350"/>
                <a:gd name="T33" fmla="*/ 123 h 353"/>
                <a:gd name="T34" fmla="*/ 73 w 350"/>
                <a:gd name="T35" fmla="*/ 134 h 353"/>
                <a:gd name="T36" fmla="*/ 73 w 350"/>
                <a:gd name="T37" fmla="*/ 123 h 353"/>
                <a:gd name="T38" fmla="*/ 73 w 350"/>
                <a:gd name="T39" fmla="*/ 73 h 353"/>
                <a:gd name="T40" fmla="*/ 123 w 350"/>
                <a:gd name="T41" fmla="*/ 73 h 353"/>
                <a:gd name="T42" fmla="*/ 131 w 350"/>
                <a:gd name="T43" fmla="*/ 73 h 353"/>
                <a:gd name="T44" fmla="*/ 139 w 350"/>
                <a:gd name="T45" fmla="*/ 65 h 353"/>
                <a:gd name="T46" fmla="*/ 173 w 350"/>
                <a:gd name="T47" fmla="*/ 30 h 353"/>
                <a:gd name="T48" fmla="*/ 211 w 350"/>
                <a:gd name="T49" fmla="*/ 65 h 353"/>
                <a:gd name="T50" fmla="*/ 219 w 350"/>
                <a:gd name="T51" fmla="*/ 73 h 353"/>
                <a:gd name="T52" fmla="*/ 227 w 350"/>
                <a:gd name="T53" fmla="*/ 73 h 353"/>
                <a:gd name="T54" fmla="*/ 277 w 350"/>
                <a:gd name="T55" fmla="*/ 73 h 353"/>
                <a:gd name="T56" fmla="*/ 277 w 350"/>
                <a:gd name="T57" fmla="*/ 123 h 353"/>
                <a:gd name="T58" fmla="*/ 277 w 350"/>
                <a:gd name="T59" fmla="*/ 134 h 353"/>
                <a:gd name="T60" fmla="*/ 284 w 350"/>
                <a:gd name="T61" fmla="*/ 138 h 353"/>
                <a:gd name="T62" fmla="*/ 319 w 350"/>
                <a:gd name="T63" fmla="*/ 176 h 353"/>
                <a:gd name="T64" fmla="*/ 284 w 350"/>
                <a:gd name="T65" fmla="*/ 211 h 353"/>
                <a:gd name="T66" fmla="*/ 277 w 350"/>
                <a:gd name="T67" fmla="*/ 219 h 353"/>
                <a:gd name="T68" fmla="*/ 277 w 350"/>
                <a:gd name="T69" fmla="*/ 226 h 353"/>
                <a:gd name="T70" fmla="*/ 277 w 350"/>
                <a:gd name="T71" fmla="*/ 280 h 353"/>
                <a:gd name="T72" fmla="*/ 227 w 350"/>
                <a:gd name="T73" fmla="*/ 280 h 353"/>
                <a:gd name="T74" fmla="*/ 219 w 350"/>
                <a:gd name="T75" fmla="*/ 280 h 353"/>
                <a:gd name="T76" fmla="*/ 211 w 350"/>
                <a:gd name="T77" fmla="*/ 284 h 353"/>
                <a:gd name="T78" fmla="*/ 173 w 350"/>
                <a:gd name="T79" fmla="*/ 322 h 353"/>
                <a:gd name="T80" fmla="*/ 139 w 350"/>
                <a:gd name="T81" fmla="*/ 284 h 353"/>
                <a:gd name="T82" fmla="*/ 131 w 350"/>
                <a:gd name="T83" fmla="*/ 280 h 353"/>
                <a:gd name="T84" fmla="*/ 123 w 350"/>
                <a:gd name="T85" fmla="*/ 280 h 353"/>
                <a:gd name="T86" fmla="*/ 73 w 350"/>
                <a:gd name="T87" fmla="*/ 280 h 353"/>
                <a:gd name="T88" fmla="*/ 73 w 350"/>
                <a:gd name="T89" fmla="*/ 226 h 353"/>
                <a:gd name="T90" fmla="*/ 73 w 350"/>
                <a:gd name="T91" fmla="*/ 219 h 353"/>
                <a:gd name="T92" fmla="*/ 66 w 350"/>
                <a:gd name="T93" fmla="*/ 211 h 353"/>
                <a:gd name="T94" fmla="*/ 31 w 350"/>
                <a:gd name="T95" fmla="*/ 176 h 353"/>
                <a:gd name="T96" fmla="*/ 66 w 350"/>
                <a:gd name="T97" fmla="*/ 138 h 353"/>
                <a:gd name="T98" fmla="*/ 73 w 350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0" y="176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19" y="176"/>
                  </a:lnTo>
                  <a:lnTo>
                    <a:pt x="284" y="211"/>
                  </a:lnTo>
                  <a:lnTo>
                    <a:pt x="277" y="219"/>
                  </a:lnTo>
                  <a:lnTo>
                    <a:pt x="277" y="226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9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8" name="Freeform 27">
              <a:extLst>
                <a:ext uri="{FF2B5EF4-FFF2-40B4-BE49-F238E27FC236}">
                  <a16:creationId xmlns:a16="http://schemas.microsoft.com/office/drawing/2014/main" id="{E33EC28F-67EE-0860-51EC-C8CB0E420B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3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3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1 w 349"/>
                <a:gd name="T43" fmla="*/ 73 h 353"/>
                <a:gd name="T44" fmla="*/ 138 w 349"/>
                <a:gd name="T45" fmla="*/ 65 h 353"/>
                <a:gd name="T46" fmla="*/ 173 w 349"/>
                <a:gd name="T47" fmla="*/ 30 h 353"/>
                <a:gd name="T48" fmla="*/ 211 w 349"/>
                <a:gd name="T49" fmla="*/ 65 h 353"/>
                <a:gd name="T50" fmla="*/ 219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9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9 w 349"/>
                <a:gd name="T75" fmla="*/ 280 h 353"/>
                <a:gd name="T76" fmla="*/ 211 w 349"/>
                <a:gd name="T77" fmla="*/ 284 h 353"/>
                <a:gd name="T78" fmla="*/ 173 w 349"/>
                <a:gd name="T79" fmla="*/ 322 h 353"/>
                <a:gd name="T80" fmla="*/ 138 w 349"/>
                <a:gd name="T81" fmla="*/ 284 h 353"/>
                <a:gd name="T82" fmla="*/ 131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1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29" name="Freeform 28">
              <a:extLst>
                <a:ext uri="{FF2B5EF4-FFF2-40B4-BE49-F238E27FC236}">
                  <a16:creationId xmlns:a16="http://schemas.microsoft.com/office/drawing/2014/main" id="{94F08AB1-1ED0-E5A5-84F7-2630AC52F1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7" y="4"/>
              <a:ext cx="349" cy="203"/>
            </a:xfrm>
            <a:custGeom>
              <a:avLst/>
              <a:gdLst>
                <a:gd name="T0" fmla="*/ 318 w 349"/>
                <a:gd name="T1" fmla="*/ 27 h 203"/>
                <a:gd name="T2" fmla="*/ 283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6 w 349"/>
                <a:gd name="T11" fmla="*/ 130 h 203"/>
                <a:gd name="T12" fmla="*/ 214 w 349"/>
                <a:gd name="T13" fmla="*/ 130 h 203"/>
                <a:gd name="T14" fmla="*/ 211 w 349"/>
                <a:gd name="T15" fmla="*/ 138 h 203"/>
                <a:gd name="T16" fmla="*/ 172 w 349"/>
                <a:gd name="T17" fmla="*/ 173 h 203"/>
                <a:gd name="T18" fmla="*/ 138 w 349"/>
                <a:gd name="T19" fmla="*/ 138 h 203"/>
                <a:gd name="T20" fmla="*/ 130 w 349"/>
                <a:gd name="T21" fmla="*/ 130 h 203"/>
                <a:gd name="T22" fmla="*/ 122 w 349"/>
                <a:gd name="T23" fmla="*/ 130 h 203"/>
                <a:gd name="T24" fmla="*/ 72 w 349"/>
                <a:gd name="T25" fmla="*/ 130 h 203"/>
                <a:gd name="T26" fmla="*/ 72 w 349"/>
                <a:gd name="T27" fmla="*/ 80 h 203"/>
                <a:gd name="T28" fmla="*/ 72 w 349"/>
                <a:gd name="T29" fmla="*/ 69 h 203"/>
                <a:gd name="T30" fmla="*/ 65 w 349"/>
                <a:gd name="T31" fmla="*/ 65 h 203"/>
                <a:gd name="T32" fmla="*/ 30 w 349"/>
                <a:gd name="T33" fmla="*/ 27 h 203"/>
                <a:gd name="T34" fmla="*/ 53 w 349"/>
                <a:gd name="T35" fmla="*/ 0 h 203"/>
                <a:gd name="T36" fmla="*/ 23 w 349"/>
                <a:gd name="T37" fmla="*/ 0 h 203"/>
                <a:gd name="T38" fmla="*/ 0 w 349"/>
                <a:gd name="T39" fmla="*/ 27 h 203"/>
                <a:gd name="T40" fmla="*/ 49 w 349"/>
                <a:gd name="T41" fmla="*/ 80 h 203"/>
                <a:gd name="T42" fmla="*/ 49 w 349"/>
                <a:gd name="T43" fmla="*/ 153 h 203"/>
                <a:gd name="T44" fmla="*/ 122 w 349"/>
                <a:gd name="T45" fmla="*/ 153 h 203"/>
                <a:gd name="T46" fmla="*/ 172 w 349"/>
                <a:gd name="T47" fmla="*/ 203 h 203"/>
                <a:gd name="T48" fmla="*/ 226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1 w 349"/>
                <a:gd name="T59" fmla="*/ 0 h 203"/>
                <a:gd name="T60" fmla="*/ 318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8" y="27"/>
                  </a:moveTo>
                  <a:lnTo>
                    <a:pt x="283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6" y="130"/>
                  </a:lnTo>
                  <a:lnTo>
                    <a:pt x="214" y="130"/>
                  </a:lnTo>
                  <a:lnTo>
                    <a:pt x="211" y="138"/>
                  </a:lnTo>
                  <a:lnTo>
                    <a:pt x="172" y="173"/>
                  </a:lnTo>
                  <a:lnTo>
                    <a:pt x="138" y="138"/>
                  </a:lnTo>
                  <a:lnTo>
                    <a:pt x="130" y="130"/>
                  </a:lnTo>
                  <a:lnTo>
                    <a:pt x="122" y="130"/>
                  </a:lnTo>
                  <a:lnTo>
                    <a:pt x="72" y="130"/>
                  </a:lnTo>
                  <a:lnTo>
                    <a:pt x="72" y="80"/>
                  </a:lnTo>
                  <a:lnTo>
                    <a:pt x="72" y="69"/>
                  </a:lnTo>
                  <a:lnTo>
                    <a:pt x="65" y="65"/>
                  </a:lnTo>
                  <a:lnTo>
                    <a:pt x="30" y="27"/>
                  </a:lnTo>
                  <a:lnTo>
                    <a:pt x="53" y="0"/>
                  </a:lnTo>
                  <a:lnTo>
                    <a:pt x="23" y="0"/>
                  </a:lnTo>
                  <a:lnTo>
                    <a:pt x="0" y="27"/>
                  </a:lnTo>
                  <a:lnTo>
                    <a:pt x="49" y="80"/>
                  </a:lnTo>
                  <a:lnTo>
                    <a:pt x="49" y="153"/>
                  </a:lnTo>
                  <a:lnTo>
                    <a:pt x="122" y="153"/>
                  </a:lnTo>
                  <a:lnTo>
                    <a:pt x="172" y="203"/>
                  </a:lnTo>
                  <a:lnTo>
                    <a:pt x="226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1" y="0"/>
                  </a:lnTo>
                  <a:lnTo>
                    <a:pt x="31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0" name="Freeform 29">
              <a:extLst>
                <a:ext uri="{FF2B5EF4-FFF2-40B4-BE49-F238E27FC236}">
                  <a16:creationId xmlns:a16="http://schemas.microsoft.com/office/drawing/2014/main" id="{2607F8B4-F9F5-05F0-0285-6E0EDFD112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1" y="4"/>
              <a:ext cx="349" cy="203"/>
            </a:xfrm>
            <a:custGeom>
              <a:avLst/>
              <a:gdLst>
                <a:gd name="T0" fmla="*/ 319 w 349"/>
                <a:gd name="T1" fmla="*/ 27 h 203"/>
                <a:gd name="T2" fmla="*/ 284 w 349"/>
                <a:gd name="T3" fmla="*/ 65 h 203"/>
                <a:gd name="T4" fmla="*/ 276 w 349"/>
                <a:gd name="T5" fmla="*/ 69 h 203"/>
                <a:gd name="T6" fmla="*/ 276 w 349"/>
                <a:gd name="T7" fmla="*/ 80 h 203"/>
                <a:gd name="T8" fmla="*/ 276 w 349"/>
                <a:gd name="T9" fmla="*/ 130 h 203"/>
                <a:gd name="T10" fmla="*/ 227 w 349"/>
                <a:gd name="T11" fmla="*/ 130 h 203"/>
                <a:gd name="T12" fmla="*/ 215 w 349"/>
                <a:gd name="T13" fmla="*/ 130 h 203"/>
                <a:gd name="T14" fmla="*/ 211 w 349"/>
                <a:gd name="T15" fmla="*/ 138 h 203"/>
                <a:gd name="T16" fmla="*/ 173 w 349"/>
                <a:gd name="T17" fmla="*/ 173 h 203"/>
                <a:gd name="T18" fmla="*/ 138 w 349"/>
                <a:gd name="T19" fmla="*/ 138 h 203"/>
                <a:gd name="T20" fmla="*/ 131 w 349"/>
                <a:gd name="T21" fmla="*/ 130 h 203"/>
                <a:gd name="T22" fmla="*/ 123 w 349"/>
                <a:gd name="T23" fmla="*/ 130 h 203"/>
                <a:gd name="T24" fmla="*/ 73 w 349"/>
                <a:gd name="T25" fmla="*/ 130 h 203"/>
                <a:gd name="T26" fmla="*/ 73 w 349"/>
                <a:gd name="T27" fmla="*/ 80 h 203"/>
                <a:gd name="T28" fmla="*/ 73 w 349"/>
                <a:gd name="T29" fmla="*/ 69 h 203"/>
                <a:gd name="T30" fmla="*/ 65 w 349"/>
                <a:gd name="T31" fmla="*/ 65 h 203"/>
                <a:gd name="T32" fmla="*/ 31 w 349"/>
                <a:gd name="T33" fmla="*/ 27 h 203"/>
                <a:gd name="T34" fmla="*/ 54 w 349"/>
                <a:gd name="T35" fmla="*/ 0 h 203"/>
                <a:gd name="T36" fmla="*/ 23 w 349"/>
                <a:gd name="T37" fmla="*/ 0 h 203"/>
                <a:gd name="T38" fmla="*/ 0 w 349"/>
                <a:gd name="T39" fmla="*/ 27 h 203"/>
                <a:gd name="T40" fmla="*/ 50 w 349"/>
                <a:gd name="T41" fmla="*/ 80 h 203"/>
                <a:gd name="T42" fmla="*/ 50 w 349"/>
                <a:gd name="T43" fmla="*/ 153 h 203"/>
                <a:gd name="T44" fmla="*/ 123 w 349"/>
                <a:gd name="T45" fmla="*/ 153 h 203"/>
                <a:gd name="T46" fmla="*/ 173 w 349"/>
                <a:gd name="T47" fmla="*/ 203 h 203"/>
                <a:gd name="T48" fmla="*/ 227 w 349"/>
                <a:gd name="T49" fmla="*/ 153 h 203"/>
                <a:gd name="T50" fmla="*/ 299 w 349"/>
                <a:gd name="T51" fmla="*/ 153 h 203"/>
                <a:gd name="T52" fmla="*/ 299 w 349"/>
                <a:gd name="T53" fmla="*/ 80 h 203"/>
                <a:gd name="T54" fmla="*/ 349 w 349"/>
                <a:gd name="T55" fmla="*/ 27 h 203"/>
                <a:gd name="T56" fmla="*/ 322 w 349"/>
                <a:gd name="T57" fmla="*/ 0 h 203"/>
                <a:gd name="T58" fmla="*/ 292 w 349"/>
                <a:gd name="T59" fmla="*/ 0 h 203"/>
                <a:gd name="T60" fmla="*/ 319 w 349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3">
                  <a:moveTo>
                    <a:pt x="319" y="27"/>
                  </a:moveTo>
                  <a:lnTo>
                    <a:pt x="284" y="65"/>
                  </a:lnTo>
                  <a:lnTo>
                    <a:pt x="276" y="69"/>
                  </a:lnTo>
                  <a:lnTo>
                    <a:pt x="276" y="80"/>
                  </a:lnTo>
                  <a:lnTo>
                    <a:pt x="276" y="130"/>
                  </a:lnTo>
                  <a:lnTo>
                    <a:pt x="227" y="130"/>
                  </a:lnTo>
                  <a:lnTo>
                    <a:pt x="215" y="130"/>
                  </a:lnTo>
                  <a:lnTo>
                    <a:pt x="211" y="138"/>
                  </a:lnTo>
                  <a:lnTo>
                    <a:pt x="173" y="173"/>
                  </a:lnTo>
                  <a:lnTo>
                    <a:pt x="138" y="138"/>
                  </a:lnTo>
                  <a:lnTo>
                    <a:pt x="131" y="130"/>
                  </a:lnTo>
                  <a:lnTo>
                    <a:pt x="123" y="130"/>
                  </a:lnTo>
                  <a:lnTo>
                    <a:pt x="73" y="130"/>
                  </a:lnTo>
                  <a:lnTo>
                    <a:pt x="73" y="80"/>
                  </a:lnTo>
                  <a:lnTo>
                    <a:pt x="73" y="69"/>
                  </a:lnTo>
                  <a:lnTo>
                    <a:pt x="65" y="65"/>
                  </a:lnTo>
                  <a:lnTo>
                    <a:pt x="31" y="27"/>
                  </a:lnTo>
                  <a:lnTo>
                    <a:pt x="54" y="0"/>
                  </a:lnTo>
                  <a:lnTo>
                    <a:pt x="23" y="0"/>
                  </a:lnTo>
                  <a:lnTo>
                    <a:pt x="0" y="27"/>
                  </a:lnTo>
                  <a:lnTo>
                    <a:pt x="50" y="80"/>
                  </a:lnTo>
                  <a:lnTo>
                    <a:pt x="50" y="153"/>
                  </a:lnTo>
                  <a:lnTo>
                    <a:pt x="123" y="153"/>
                  </a:lnTo>
                  <a:lnTo>
                    <a:pt x="173" y="203"/>
                  </a:lnTo>
                  <a:lnTo>
                    <a:pt x="227" y="153"/>
                  </a:lnTo>
                  <a:lnTo>
                    <a:pt x="299" y="153"/>
                  </a:lnTo>
                  <a:lnTo>
                    <a:pt x="299" y="80"/>
                  </a:lnTo>
                  <a:lnTo>
                    <a:pt x="349" y="27"/>
                  </a:lnTo>
                  <a:lnTo>
                    <a:pt x="322" y="0"/>
                  </a:lnTo>
                  <a:lnTo>
                    <a:pt x="292" y="0"/>
                  </a:lnTo>
                  <a:lnTo>
                    <a:pt x="3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1" name="Freeform 30">
              <a:extLst>
                <a:ext uri="{FF2B5EF4-FFF2-40B4-BE49-F238E27FC236}">
                  <a16:creationId xmlns:a16="http://schemas.microsoft.com/office/drawing/2014/main" id="{3A0FA6F1-C156-8C9A-C51F-0F8C9A658D0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219"/>
              <a:ext cx="349" cy="353"/>
            </a:xfrm>
            <a:custGeom>
              <a:avLst/>
              <a:gdLst>
                <a:gd name="T0" fmla="*/ 50 w 349"/>
                <a:gd name="T1" fmla="*/ 123 h 353"/>
                <a:gd name="T2" fmla="*/ 0 w 349"/>
                <a:gd name="T3" fmla="*/ 176 h 353"/>
                <a:gd name="T4" fmla="*/ 50 w 349"/>
                <a:gd name="T5" fmla="*/ 226 h 353"/>
                <a:gd name="T6" fmla="*/ 50 w 349"/>
                <a:gd name="T7" fmla="*/ 299 h 353"/>
                <a:gd name="T8" fmla="*/ 123 w 349"/>
                <a:gd name="T9" fmla="*/ 299 h 353"/>
                <a:gd name="T10" fmla="*/ 173 w 349"/>
                <a:gd name="T11" fmla="*/ 353 h 353"/>
                <a:gd name="T12" fmla="*/ 226 w 349"/>
                <a:gd name="T13" fmla="*/ 299 h 353"/>
                <a:gd name="T14" fmla="*/ 299 w 349"/>
                <a:gd name="T15" fmla="*/ 299 h 353"/>
                <a:gd name="T16" fmla="*/ 299 w 349"/>
                <a:gd name="T17" fmla="*/ 226 h 353"/>
                <a:gd name="T18" fmla="*/ 349 w 349"/>
                <a:gd name="T19" fmla="*/ 176 h 353"/>
                <a:gd name="T20" fmla="*/ 299 w 349"/>
                <a:gd name="T21" fmla="*/ 123 h 353"/>
                <a:gd name="T22" fmla="*/ 299 w 349"/>
                <a:gd name="T23" fmla="*/ 50 h 353"/>
                <a:gd name="T24" fmla="*/ 226 w 349"/>
                <a:gd name="T25" fmla="*/ 50 h 353"/>
                <a:gd name="T26" fmla="*/ 173 w 349"/>
                <a:gd name="T27" fmla="*/ 0 h 353"/>
                <a:gd name="T28" fmla="*/ 123 w 349"/>
                <a:gd name="T29" fmla="*/ 50 h 353"/>
                <a:gd name="T30" fmla="*/ 50 w 349"/>
                <a:gd name="T31" fmla="*/ 50 h 353"/>
                <a:gd name="T32" fmla="*/ 50 w 349"/>
                <a:gd name="T33" fmla="*/ 123 h 353"/>
                <a:gd name="T34" fmla="*/ 73 w 349"/>
                <a:gd name="T35" fmla="*/ 134 h 353"/>
                <a:gd name="T36" fmla="*/ 73 w 349"/>
                <a:gd name="T37" fmla="*/ 123 h 353"/>
                <a:gd name="T38" fmla="*/ 73 w 349"/>
                <a:gd name="T39" fmla="*/ 73 h 353"/>
                <a:gd name="T40" fmla="*/ 123 w 349"/>
                <a:gd name="T41" fmla="*/ 73 h 353"/>
                <a:gd name="T42" fmla="*/ 130 w 349"/>
                <a:gd name="T43" fmla="*/ 73 h 353"/>
                <a:gd name="T44" fmla="*/ 138 w 349"/>
                <a:gd name="T45" fmla="*/ 65 h 353"/>
                <a:gd name="T46" fmla="*/ 173 w 349"/>
                <a:gd name="T47" fmla="*/ 30 h 353"/>
                <a:gd name="T48" fmla="*/ 211 w 349"/>
                <a:gd name="T49" fmla="*/ 65 h 353"/>
                <a:gd name="T50" fmla="*/ 215 w 349"/>
                <a:gd name="T51" fmla="*/ 73 h 353"/>
                <a:gd name="T52" fmla="*/ 226 w 349"/>
                <a:gd name="T53" fmla="*/ 73 h 353"/>
                <a:gd name="T54" fmla="*/ 276 w 349"/>
                <a:gd name="T55" fmla="*/ 73 h 353"/>
                <a:gd name="T56" fmla="*/ 276 w 349"/>
                <a:gd name="T57" fmla="*/ 123 h 353"/>
                <a:gd name="T58" fmla="*/ 276 w 349"/>
                <a:gd name="T59" fmla="*/ 134 h 353"/>
                <a:gd name="T60" fmla="*/ 284 w 349"/>
                <a:gd name="T61" fmla="*/ 138 h 353"/>
                <a:gd name="T62" fmla="*/ 318 w 349"/>
                <a:gd name="T63" fmla="*/ 176 h 353"/>
                <a:gd name="T64" fmla="*/ 284 w 349"/>
                <a:gd name="T65" fmla="*/ 211 h 353"/>
                <a:gd name="T66" fmla="*/ 276 w 349"/>
                <a:gd name="T67" fmla="*/ 219 h 353"/>
                <a:gd name="T68" fmla="*/ 276 w 349"/>
                <a:gd name="T69" fmla="*/ 226 h 353"/>
                <a:gd name="T70" fmla="*/ 276 w 349"/>
                <a:gd name="T71" fmla="*/ 280 h 353"/>
                <a:gd name="T72" fmla="*/ 226 w 349"/>
                <a:gd name="T73" fmla="*/ 280 h 353"/>
                <a:gd name="T74" fmla="*/ 215 w 349"/>
                <a:gd name="T75" fmla="*/ 280 h 353"/>
                <a:gd name="T76" fmla="*/ 211 w 349"/>
                <a:gd name="T77" fmla="*/ 284 h 353"/>
                <a:gd name="T78" fmla="*/ 173 w 349"/>
                <a:gd name="T79" fmla="*/ 322 h 353"/>
                <a:gd name="T80" fmla="*/ 138 w 349"/>
                <a:gd name="T81" fmla="*/ 284 h 353"/>
                <a:gd name="T82" fmla="*/ 130 w 349"/>
                <a:gd name="T83" fmla="*/ 280 h 353"/>
                <a:gd name="T84" fmla="*/ 123 w 349"/>
                <a:gd name="T85" fmla="*/ 280 h 353"/>
                <a:gd name="T86" fmla="*/ 73 w 349"/>
                <a:gd name="T87" fmla="*/ 280 h 353"/>
                <a:gd name="T88" fmla="*/ 73 w 349"/>
                <a:gd name="T89" fmla="*/ 226 h 353"/>
                <a:gd name="T90" fmla="*/ 73 w 349"/>
                <a:gd name="T91" fmla="*/ 219 h 353"/>
                <a:gd name="T92" fmla="*/ 65 w 349"/>
                <a:gd name="T93" fmla="*/ 211 h 353"/>
                <a:gd name="T94" fmla="*/ 31 w 349"/>
                <a:gd name="T95" fmla="*/ 176 h 353"/>
                <a:gd name="T96" fmla="*/ 65 w 349"/>
                <a:gd name="T97" fmla="*/ 138 h 353"/>
                <a:gd name="T98" fmla="*/ 73 w 349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123"/>
                  </a:move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close/>
                  <a:moveTo>
                    <a:pt x="73" y="134"/>
                  </a:move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5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2" name="Freeform 31">
              <a:extLst>
                <a:ext uri="{FF2B5EF4-FFF2-40B4-BE49-F238E27FC236}">
                  <a16:creationId xmlns:a16="http://schemas.microsoft.com/office/drawing/2014/main" id="{06A4CE5A-A3DC-84EF-BEC1-3F8B6E7BDF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219"/>
              <a:ext cx="353" cy="353"/>
            </a:xfrm>
            <a:custGeom>
              <a:avLst/>
              <a:gdLst>
                <a:gd name="T0" fmla="*/ 53 w 353"/>
                <a:gd name="T1" fmla="*/ 123 h 353"/>
                <a:gd name="T2" fmla="*/ 0 w 353"/>
                <a:gd name="T3" fmla="*/ 176 h 353"/>
                <a:gd name="T4" fmla="*/ 53 w 353"/>
                <a:gd name="T5" fmla="*/ 226 h 353"/>
                <a:gd name="T6" fmla="*/ 53 w 353"/>
                <a:gd name="T7" fmla="*/ 299 h 353"/>
                <a:gd name="T8" fmla="*/ 126 w 353"/>
                <a:gd name="T9" fmla="*/ 299 h 353"/>
                <a:gd name="T10" fmla="*/ 176 w 353"/>
                <a:gd name="T11" fmla="*/ 353 h 353"/>
                <a:gd name="T12" fmla="*/ 230 w 353"/>
                <a:gd name="T13" fmla="*/ 299 h 353"/>
                <a:gd name="T14" fmla="*/ 303 w 353"/>
                <a:gd name="T15" fmla="*/ 299 h 353"/>
                <a:gd name="T16" fmla="*/ 303 w 353"/>
                <a:gd name="T17" fmla="*/ 226 h 353"/>
                <a:gd name="T18" fmla="*/ 353 w 353"/>
                <a:gd name="T19" fmla="*/ 176 h 353"/>
                <a:gd name="T20" fmla="*/ 303 w 353"/>
                <a:gd name="T21" fmla="*/ 123 h 353"/>
                <a:gd name="T22" fmla="*/ 303 w 353"/>
                <a:gd name="T23" fmla="*/ 50 h 353"/>
                <a:gd name="T24" fmla="*/ 230 w 353"/>
                <a:gd name="T25" fmla="*/ 50 h 353"/>
                <a:gd name="T26" fmla="*/ 176 w 353"/>
                <a:gd name="T27" fmla="*/ 0 h 353"/>
                <a:gd name="T28" fmla="*/ 126 w 353"/>
                <a:gd name="T29" fmla="*/ 50 h 353"/>
                <a:gd name="T30" fmla="*/ 53 w 353"/>
                <a:gd name="T31" fmla="*/ 50 h 353"/>
                <a:gd name="T32" fmla="*/ 53 w 353"/>
                <a:gd name="T33" fmla="*/ 123 h 353"/>
                <a:gd name="T34" fmla="*/ 76 w 353"/>
                <a:gd name="T35" fmla="*/ 134 h 353"/>
                <a:gd name="T36" fmla="*/ 76 w 353"/>
                <a:gd name="T37" fmla="*/ 123 h 353"/>
                <a:gd name="T38" fmla="*/ 76 w 353"/>
                <a:gd name="T39" fmla="*/ 73 h 353"/>
                <a:gd name="T40" fmla="*/ 126 w 353"/>
                <a:gd name="T41" fmla="*/ 73 h 353"/>
                <a:gd name="T42" fmla="*/ 134 w 353"/>
                <a:gd name="T43" fmla="*/ 73 h 353"/>
                <a:gd name="T44" fmla="*/ 142 w 353"/>
                <a:gd name="T45" fmla="*/ 65 h 353"/>
                <a:gd name="T46" fmla="*/ 176 w 353"/>
                <a:gd name="T47" fmla="*/ 30 h 353"/>
                <a:gd name="T48" fmla="*/ 215 w 353"/>
                <a:gd name="T49" fmla="*/ 65 h 353"/>
                <a:gd name="T50" fmla="*/ 218 w 353"/>
                <a:gd name="T51" fmla="*/ 73 h 353"/>
                <a:gd name="T52" fmla="*/ 230 w 353"/>
                <a:gd name="T53" fmla="*/ 73 h 353"/>
                <a:gd name="T54" fmla="*/ 280 w 353"/>
                <a:gd name="T55" fmla="*/ 73 h 353"/>
                <a:gd name="T56" fmla="*/ 280 w 353"/>
                <a:gd name="T57" fmla="*/ 123 h 353"/>
                <a:gd name="T58" fmla="*/ 280 w 353"/>
                <a:gd name="T59" fmla="*/ 134 h 353"/>
                <a:gd name="T60" fmla="*/ 287 w 353"/>
                <a:gd name="T61" fmla="*/ 138 h 353"/>
                <a:gd name="T62" fmla="*/ 322 w 353"/>
                <a:gd name="T63" fmla="*/ 176 h 353"/>
                <a:gd name="T64" fmla="*/ 287 w 353"/>
                <a:gd name="T65" fmla="*/ 211 h 353"/>
                <a:gd name="T66" fmla="*/ 280 w 353"/>
                <a:gd name="T67" fmla="*/ 219 h 353"/>
                <a:gd name="T68" fmla="*/ 280 w 353"/>
                <a:gd name="T69" fmla="*/ 226 h 353"/>
                <a:gd name="T70" fmla="*/ 280 w 353"/>
                <a:gd name="T71" fmla="*/ 280 h 353"/>
                <a:gd name="T72" fmla="*/ 230 w 353"/>
                <a:gd name="T73" fmla="*/ 280 h 353"/>
                <a:gd name="T74" fmla="*/ 218 w 353"/>
                <a:gd name="T75" fmla="*/ 280 h 353"/>
                <a:gd name="T76" fmla="*/ 215 w 353"/>
                <a:gd name="T77" fmla="*/ 284 h 353"/>
                <a:gd name="T78" fmla="*/ 176 w 353"/>
                <a:gd name="T79" fmla="*/ 322 h 353"/>
                <a:gd name="T80" fmla="*/ 142 w 353"/>
                <a:gd name="T81" fmla="*/ 284 h 353"/>
                <a:gd name="T82" fmla="*/ 134 w 353"/>
                <a:gd name="T83" fmla="*/ 280 h 353"/>
                <a:gd name="T84" fmla="*/ 126 w 353"/>
                <a:gd name="T85" fmla="*/ 280 h 353"/>
                <a:gd name="T86" fmla="*/ 76 w 353"/>
                <a:gd name="T87" fmla="*/ 280 h 353"/>
                <a:gd name="T88" fmla="*/ 76 w 353"/>
                <a:gd name="T89" fmla="*/ 226 h 353"/>
                <a:gd name="T90" fmla="*/ 76 w 353"/>
                <a:gd name="T91" fmla="*/ 219 h 353"/>
                <a:gd name="T92" fmla="*/ 69 w 353"/>
                <a:gd name="T93" fmla="*/ 211 h 353"/>
                <a:gd name="T94" fmla="*/ 30 w 353"/>
                <a:gd name="T95" fmla="*/ 176 h 353"/>
                <a:gd name="T96" fmla="*/ 69 w 353"/>
                <a:gd name="T97" fmla="*/ 138 h 353"/>
                <a:gd name="T98" fmla="*/ 76 w 353"/>
                <a:gd name="T99" fmla="*/ 13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3" y="123"/>
                  </a:moveTo>
                  <a:lnTo>
                    <a:pt x="0" y="176"/>
                  </a:lnTo>
                  <a:lnTo>
                    <a:pt x="53" y="226"/>
                  </a:lnTo>
                  <a:lnTo>
                    <a:pt x="53" y="299"/>
                  </a:lnTo>
                  <a:lnTo>
                    <a:pt x="126" y="299"/>
                  </a:lnTo>
                  <a:lnTo>
                    <a:pt x="176" y="353"/>
                  </a:lnTo>
                  <a:lnTo>
                    <a:pt x="230" y="299"/>
                  </a:lnTo>
                  <a:lnTo>
                    <a:pt x="303" y="299"/>
                  </a:lnTo>
                  <a:lnTo>
                    <a:pt x="303" y="226"/>
                  </a:lnTo>
                  <a:lnTo>
                    <a:pt x="353" y="176"/>
                  </a:lnTo>
                  <a:lnTo>
                    <a:pt x="303" y="123"/>
                  </a:lnTo>
                  <a:lnTo>
                    <a:pt x="303" y="50"/>
                  </a:lnTo>
                  <a:lnTo>
                    <a:pt x="230" y="50"/>
                  </a:lnTo>
                  <a:lnTo>
                    <a:pt x="176" y="0"/>
                  </a:lnTo>
                  <a:lnTo>
                    <a:pt x="126" y="50"/>
                  </a:lnTo>
                  <a:lnTo>
                    <a:pt x="53" y="50"/>
                  </a:lnTo>
                  <a:lnTo>
                    <a:pt x="53" y="123"/>
                  </a:lnTo>
                  <a:close/>
                  <a:moveTo>
                    <a:pt x="76" y="134"/>
                  </a:moveTo>
                  <a:lnTo>
                    <a:pt x="76" y="123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6" y="30"/>
                  </a:lnTo>
                  <a:lnTo>
                    <a:pt x="215" y="65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7" y="138"/>
                  </a:lnTo>
                  <a:lnTo>
                    <a:pt x="322" y="176"/>
                  </a:lnTo>
                  <a:lnTo>
                    <a:pt x="287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8" y="280"/>
                  </a:lnTo>
                  <a:lnTo>
                    <a:pt x="215" y="284"/>
                  </a:lnTo>
                  <a:lnTo>
                    <a:pt x="176" y="322"/>
                  </a:lnTo>
                  <a:lnTo>
                    <a:pt x="142" y="284"/>
                  </a:lnTo>
                  <a:lnTo>
                    <a:pt x="134" y="280"/>
                  </a:lnTo>
                  <a:lnTo>
                    <a:pt x="126" y="280"/>
                  </a:lnTo>
                  <a:lnTo>
                    <a:pt x="76" y="280"/>
                  </a:lnTo>
                  <a:lnTo>
                    <a:pt x="76" y="226"/>
                  </a:lnTo>
                  <a:lnTo>
                    <a:pt x="76" y="219"/>
                  </a:lnTo>
                  <a:lnTo>
                    <a:pt x="69" y="211"/>
                  </a:lnTo>
                  <a:lnTo>
                    <a:pt x="30" y="176"/>
                  </a:lnTo>
                  <a:lnTo>
                    <a:pt x="69" y="138"/>
                  </a:lnTo>
                  <a:lnTo>
                    <a:pt x="7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3" name="Freeform 32">
              <a:extLst>
                <a:ext uri="{FF2B5EF4-FFF2-40B4-BE49-F238E27FC236}">
                  <a16:creationId xmlns:a16="http://schemas.microsoft.com/office/drawing/2014/main" id="{D32B5730-58BA-6424-6AD5-C2503413D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2" y="4"/>
              <a:ext cx="353" cy="203"/>
            </a:xfrm>
            <a:custGeom>
              <a:avLst/>
              <a:gdLst>
                <a:gd name="T0" fmla="*/ 322 w 353"/>
                <a:gd name="T1" fmla="*/ 27 h 203"/>
                <a:gd name="T2" fmla="*/ 288 w 353"/>
                <a:gd name="T3" fmla="*/ 65 h 203"/>
                <a:gd name="T4" fmla="*/ 280 w 353"/>
                <a:gd name="T5" fmla="*/ 69 h 203"/>
                <a:gd name="T6" fmla="*/ 280 w 353"/>
                <a:gd name="T7" fmla="*/ 80 h 203"/>
                <a:gd name="T8" fmla="*/ 280 w 353"/>
                <a:gd name="T9" fmla="*/ 130 h 203"/>
                <a:gd name="T10" fmla="*/ 230 w 353"/>
                <a:gd name="T11" fmla="*/ 130 h 203"/>
                <a:gd name="T12" fmla="*/ 219 w 353"/>
                <a:gd name="T13" fmla="*/ 130 h 203"/>
                <a:gd name="T14" fmla="*/ 215 w 353"/>
                <a:gd name="T15" fmla="*/ 138 h 203"/>
                <a:gd name="T16" fmla="*/ 177 w 353"/>
                <a:gd name="T17" fmla="*/ 173 h 203"/>
                <a:gd name="T18" fmla="*/ 142 w 353"/>
                <a:gd name="T19" fmla="*/ 138 h 203"/>
                <a:gd name="T20" fmla="*/ 134 w 353"/>
                <a:gd name="T21" fmla="*/ 130 h 203"/>
                <a:gd name="T22" fmla="*/ 127 w 353"/>
                <a:gd name="T23" fmla="*/ 130 h 203"/>
                <a:gd name="T24" fmla="*/ 77 w 353"/>
                <a:gd name="T25" fmla="*/ 130 h 203"/>
                <a:gd name="T26" fmla="*/ 77 w 353"/>
                <a:gd name="T27" fmla="*/ 80 h 203"/>
                <a:gd name="T28" fmla="*/ 77 w 353"/>
                <a:gd name="T29" fmla="*/ 69 h 203"/>
                <a:gd name="T30" fmla="*/ 69 w 353"/>
                <a:gd name="T31" fmla="*/ 65 h 203"/>
                <a:gd name="T32" fmla="*/ 31 w 353"/>
                <a:gd name="T33" fmla="*/ 27 h 203"/>
                <a:gd name="T34" fmla="*/ 58 w 353"/>
                <a:gd name="T35" fmla="*/ 0 h 203"/>
                <a:gd name="T36" fmla="*/ 27 w 353"/>
                <a:gd name="T37" fmla="*/ 0 h 203"/>
                <a:gd name="T38" fmla="*/ 0 w 353"/>
                <a:gd name="T39" fmla="*/ 27 h 203"/>
                <a:gd name="T40" fmla="*/ 54 w 353"/>
                <a:gd name="T41" fmla="*/ 80 h 203"/>
                <a:gd name="T42" fmla="*/ 54 w 353"/>
                <a:gd name="T43" fmla="*/ 153 h 203"/>
                <a:gd name="T44" fmla="*/ 127 w 353"/>
                <a:gd name="T45" fmla="*/ 153 h 203"/>
                <a:gd name="T46" fmla="*/ 177 w 353"/>
                <a:gd name="T47" fmla="*/ 203 h 203"/>
                <a:gd name="T48" fmla="*/ 230 w 353"/>
                <a:gd name="T49" fmla="*/ 153 h 203"/>
                <a:gd name="T50" fmla="*/ 303 w 353"/>
                <a:gd name="T51" fmla="*/ 153 h 203"/>
                <a:gd name="T52" fmla="*/ 303 w 353"/>
                <a:gd name="T53" fmla="*/ 80 h 203"/>
                <a:gd name="T54" fmla="*/ 353 w 353"/>
                <a:gd name="T55" fmla="*/ 27 h 203"/>
                <a:gd name="T56" fmla="*/ 326 w 353"/>
                <a:gd name="T57" fmla="*/ 0 h 203"/>
                <a:gd name="T58" fmla="*/ 296 w 353"/>
                <a:gd name="T59" fmla="*/ 0 h 203"/>
                <a:gd name="T60" fmla="*/ 322 w 353"/>
                <a:gd name="T61" fmla="*/ 2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3" h="203">
                  <a:moveTo>
                    <a:pt x="322" y="27"/>
                  </a:moveTo>
                  <a:lnTo>
                    <a:pt x="288" y="65"/>
                  </a:lnTo>
                  <a:lnTo>
                    <a:pt x="280" y="69"/>
                  </a:lnTo>
                  <a:lnTo>
                    <a:pt x="280" y="80"/>
                  </a:lnTo>
                  <a:lnTo>
                    <a:pt x="280" y="130"/>
                  </a:lnTo>
                  <a:lnTo>
                    <a:pt x="230" y="130"/>
                  </a:lnTo>
                  <a:lnTo>
                    <a:pt x="219" y="130"/>
                  </a:lnTo>
                  <a:lnTo>
                    <a:pt x="215" y="138"/>
                  </a:lnTo>
                  <a:lnTo>
                    <a:pt x="177" y="173"/>
                  </a:lnTo>
                  <a:lnTo>
                    <a:pt x="142" y="138"/>
                  </a:lnTo>
                  <a:lnTo>
                    <a:pt x="134" y="130"/>
                  </a:lnTo>
                  <a:lnTo>
                    <a:pt x="127" y="130"/>
                  </a:lnTo>
                  <a:lnTo>
                    <a:pt x="77" y="130"/>
                  </a:lnTo>
                  <a:lnTo>
                    <a:pt x="77" y="80"/>
                  </a:lnTo>
                  <a:lnTo>
                    <a:pt x="77" y="69"/>
                  </a:lnTo>
                  <a:lnTo>
                    <a:pt x="69" y="65"/>
                  </a:lnTo>
                  <a:lnTo>
                    <a:pt x="31" y="27"/>
                  </a:lnTo>
                  <a:lnTo>
                    <a:pt x="58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4" y="80"/>
                  </a:lnTo>
                  <a:lnTo>
                    <a:pt x="54" y="153"/>
                  </a:lnTo>
                  <a:lnTo>
                    <a:pt x="127" y="153"/>
                  </a:lnTo>
                  <a:lnTo>
                    <a:pt x="177" y="203"/>
                  </a:lnTo>
                  <a:lnTo>
                    <a:pt x="230" y="153"/>
                  </a:lnTo>
                  <a:lnTo>
                    <a:pt x="303" y="153"/>
                  </a:lnTo>
                  <a:lnTo>
                    <a:pt x="303" y="80"/>
                  </a:lnTo>
                  <a:lnTo>
                    <a:pt x="353" y="27"/>
                  </a:lnTo>
                  <a:lnTo>
                    <a:pt x="326" y="0"/>
                  </a:lnTo>
                  <a:lnTo>
                    <a:pt x="296" y="0"/>
                  </a:lnTo>
                  <a:lnTo>
                    <a:pt x="32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4" name="Freeform 33">
              <a:extLst>
                <a:ext uri="{FF2B5EF4-FFF2-40B4-BE49-F238E27FC236}">
                  <a16:creationId xmlns:a16="http://schemas.microsoft.com/office/drawing/2014/main" id="{F9A6D54A-1496-54D5-DB23-D2A8487A01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4"/>
              <a:ext cx="65" cy="153"/>
            </a:xfrm>
            <a:custGeom>
              <a:avLst/>
              <a:gdLst>
                <a:gd name="T0" fmla="*/ 65 w 65"/>
                <a:gd name="T1" fmla="*/ 153 h 153"/>
                <a:gd name="T2" fmla="*/ 65 w 65"/>
                <a:gd name="T3" fmla="*/ 61 h 153"/>
                <a:gd name="T4" fmla="*/ 31 w 65"/>
                <a:gd name="T5" fmla="*/ 27 h 153"/>
                <a:gd name="T6" fmla="*/ 57 w 65"/>
                <a:gd name="T7" fmla="*/ 0 h 153"/>
                <a:gd name="T8" fmla="*/ 27 w 65"/>
                <a:gd name="T9" fmla="*/ 0 h 153"/>
                <a:gd name="T10" fmla="*/ 0 w 65"/>
                <a:gd name="T11" fmla="*/ 27 h 153"/>
                <a:gd name="T12" fmla="*/ 54 w 65"/>
                <a:gd name="T13" fmla="*/ 80 h 153"/>
                <a:gd name="T14" fmla="*/ 54 w 65"/>
                <a:gd name="T15" fmla="*/ 153 h 153"/>
                <a:gd name="T16" fmla="*/ 65 w 65"/>
                <a:gd name="T1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53">
                  <a:moveTo>
                    <a:pt x="65" y="153"/>
                  </a:moveTo>
                  <a:lnTo>
                    <a:pt x="65" y="61"/>
                  </a:lnTo>
                  <a:lnTo>
                    <a:pt x="31" y="27"/>
                  </a:lnTo>
                  <a:lnTo>
                    <a:pt x="57" y="0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54" y="80"/>
                  </a:lnTo>
                  <a:lnTo>
                    <a:pt x="54" y="153"/>
                  </a:lnTo>
                  <a:lnTo>
                    <a:pt x="65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5" name="Freeform 34">
              <a:extLst>
                <a:ext uri="{FF2B5EF4-FFF2-40B4-BE49-F238E27FC236}">
                  <a16:creationId xmlns:a16="http://schemas.microsoft.com/office/drawing/2014/main" id="{5E87A610-47CC-1D64-EFE9-6F75D80681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219"/>
              <a:ext cx="338" cy="353"/>
            </a:xfrm>
            <a:custGeom>
              <a:avLst/>
              <a:gdLst>
                <a:gd name="T0" fmla="*/ 127 w 338"/>
                <a:gd name="T1" fmla="*/ 299 h 353"/>
                <a:gd name="T2" fmla="*/ 177 w 338"/>
                <a:gd name="T3" fmla="*/ 353 h 353"/>
                <a:gd name="T4" fmla="*/ 231 w 338"/>
                <a:gd name="T5" fmla="*/ 299 h 353"/>
                <a:gd name="T6" fmla="*/ 304 w 338"/>
                <a:gd name="T7" fmla="*/ 299 h 353"/>
                <a:gd name="T8" fmla="*/ 304 w 338"/>
                <a:gd name="T9" fmla="*/ 226 h 353"/>
                <a:gd name="T10" fmla="*/ 338 w 338"/>
                <a:gd name="T11" fmla="*/ 192 h 353"/>
                <a:gd name="T12" fmla="*/ 338 w 338"/>
                <a:gd name="T13" fmla="*/ 161 h 353"/>
                <a:gd name="T14" fmla="*/ 304 w 338"/>
                <a:gd name="T15" fmla="*/ 123 h 353"/>
                <a:gd name="T16" fmla="*/ 304 w 338"/>
                <a:gd name="T17" fmla="*/ 50 h 353"/>
                <a:gd name="T18" fmla="*/ 231 w 338"/>
                <a:gd name="T19" fmla="*/ 50 h 353"/>
                <a:gd name="T20" fmla="*/ 177 w 338"/>
                <a:gd name="T21" fmla="*/ 0 h 353"/>
                <a:gd name="T22" fmla="*/ 127 w 338"/>
                <a:gd name="T23" fmla="*/ 50 h 353"/>
                <a:gd name="T24" fmla="*/ 54 w 338"/>
                <a:gd name="T25" fmla="*/ 50 h 353"/>
                <a:gd name="T26" fmla="*/ 54 w 338"/>
                <a:gd name="T27" fmla="*/ 123 h 353"/>
                <a:gd name="T28" fmla="*/ 0 w 338"/>
                <a:gd name="T29" fmla="*/ 176 h 353"/>
                <a:gd name="T30" fmla="*/ 54 w 338"/>
                <a:gd name="T31" fmla="*/ 226 h 353"/>
                <a:gd name="T32" fmla="*/ 54 w 338"/>
                <a:gd name="T33" fmla="*/ 299 h 353"/>
                <a:gd name="T34" fmla="*/ 127 w 338"/>
                <a:gd name="T35" fmla="*/ 299 h 353"/>
                <a:gd name="T36" fmla="*/ 31 w 338"/>
                <a:gd name="T37" fmla="*/ 176 h 353"/>
                <a:gd name="T38" fmla="*/ 70 w 338"/>
                <a:gd name="T39" fmla="*/ 138 h 353"/>
                <a:gd name="T40" fmla="*/ 77 w 338"/>
                <a:gd name="T41" fmla="*/ 134 h 353"/>
                <a:gd name="T42" fmla="*/ 77 w 338"/>
                <a:gd name="T43" fmla="*/ 123 h 353"/>
                <a:gd name="T44" fmla="*/ 77 w 338"/>
                <a:gd name="T45" fmla="*/ 73 h 353"/>
                <a:gd name="T46" fmla="*/ 127 w 338"/>
                <a:gd name="T47" fmla="*/ 73 h 353"/>
                <a:gd name="T48" fmla="*/ 135 w 338"/>
                <a:gd name="T49" fmla="*/ 73 h 353"/>
                <a:gd name="T50" fmla="*/ 142 w 338"/>
                <a:gd name="T51" fmla="*/ 65 h 353"/>
                <a:gd name="T52" fmla="*/ 177 w 338"/>
                <a:gd name="T53" fmla="*/ 30 h 353"/>
                <a:gd name="T54" fmla="*/ 215 w 338"/>
                <a:gd name="T55" fmla="*/ 65 h 353"/>
                <a:gd name="T56" fmla="*/ 219 w 338"/>
                <a:gd name="T57" fmla="*/ 73 h 353"/>
                <a:gd name="T58" fmla="*/ 231 w 338"/>
                <a:gd name="T59" fmla="*/ 73 h 353"/>
                <a:gd name="T60" fmla="*/ 281 w 338"/>
                <a:gd name="T61" fmla="*/ 73 h 353"/>
                <a:gd name="T62" fmla="*/ 281 w 338"/>
                <a:gd name="T63" fmla="*/ 123 h 353"/>
                <a:gd name="T64" fmla="*/ 281 w 338"/>
                <a:gd name="T65" fmla="*/ 134 h 353"/>
                <a:gd name="T66" fmla="*/ 288 w 338"/>
                <a:gd name="T67" fmla="*/ 138 h 353"/>
                <a:gd name="T68" fmla="*/ 323 w 338"/>
                <a:gd name="T69" fmla="*/ 176 h 353"/>
                <a:gd name="T70" fmla="*/ 288 w 338"/>
                <a:gd name="T71" fmla="*/ 211 h 353"/>
                <a:gd name="T72" fmla="*/ 281 w 338"/>
                <a:gd name="T73" fmla="*/ 219 h 353"/>
                <a:gd name="T74" fmla="*/ 281 w 338"/>
                <a:gd name="T75" fmla="*/ 226 h 353"/>
                <a:gd name="T76" fmla="*/ 281 w 338"/>
                <a:gd name="T77" fmla="*/ 280 h 353"/>
                <a:gd name="T78" fmla="*/ 231 w 338"/>
                <a:gd name="T79" fmla="*/ 280 h 353"/>
                <a:gd name="T80" fmla="*/ 219 w 338"/>
                <a:gd name="T81" fmla="*/ 280 h 353"/>
                <a:gd name="T82" fmla="*/ 215 w 338"/>
                <a:gd name="T83" fmla="*/ 284 h 353"/>
                <a:gd name="T84" fmla="*/ 177 w 338"/>
                <a:gd name="T85" fmla="*/ 322 h 353"/>
                <a:gd name="T86" fmla="*/ 142 w 338"/>
                <a:gd name="T87" fmla="*/ 284 h 353"/>
                <a:gd name="T88" fmla="*/ 135 w 338"/>
                <a:gd name="T89" fmla="*/ 280 h 353"/>
                <a:gd name="T90" fmla="*/ 127 w 338"/>
                <a:gd name="T91" fmla="*/ 280 h 353"/>
                <a:gd name="T92" fmla="*/ 77 w 338"/>
                <a:gd name="T93" fmla="*/ 280 h 353"/>
                <a:gd name="T94" fmla="*/ 77 w 338"/>
                <a:gd name="T95" fmla="*/ 226 h 353"/>
                <a:gd name="T96" fmla="*/ 77 w 338"/>
                <a:gd name="T97" fmla="*/ 219 h 353"/>
                <a:gd name="T98" fmla="*/ 70 w 338"/>
                <a:gd name="T99" fmla="*/ 211 h 353"/>
                <a:gd name="T100" fmla="*/ 31 w 338"/>
                <a:gd name="T101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127" y="299"/>
                  </a:moveTo>
                  <a:lnTo>
                    <a:pt x="177" y="353"/>
                  </a:lnTo>
                  <a:lnTo>
                    <a:pt x="231" y="299"/>
                  </a:lnTo>
                  <a:lnTo>
                    <a:pt x="304" y="299"/>
                  </a:lnTo>
                  <a:lnTo>
                    <a:pt x="304" y="226"/>
                  </a:lnTo>
                  <a:lnTo>
                    <a:pt x="338" y="192"/>
                  </a:lnTo>
                  <a:lnTo>
                    <a:pt x="338" y="161"/>
                  </a:lnTo>
                  <a:lnTo>
                    <a:pt x="304" y="123"/>
                  </a:lnTo>
                  <a:lnTo>
                    <a:pt x="304" y="50"/>
                  </a:lnTo>
                  <a:lnTo>
                    <a:pt x="231" y="50"/>
                  </a:ln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6"/>
                  </a:lnTo>
                  <a:lnTo>
                    <a:pt x="54" y="226"/>
                  </a:lnTo>
                  <a:lnTo>
                    <a:pt x="54" y="299"/>
                  </a:lnTo>
                  <a:lnTo>
                    <a:pt x="127" y="299"/>
                  </a:lnTo>
                  <a:close/>
                  <a:moveTo>
                    <a:pt x="31" y="176"/>
                  </a:moveTo>
                  <a:lnTo>
                    <a:pt x="70" y="138"/>
                  </a:lnTo>
                  <a:lnTo>
                    <a:pt x="77" y="134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5"/>
                  </a:lnTo>
                  <a:lnTo>
                    <a:pt x="177" y="30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3"/>
                  </a:lnTo>
                  <a:lnTo>
                    <a:pt x="281" y="134"/>
                  </a:lnTo>
                  <a:lnTo>
                    <a:pt x="288" y="138"/>
                  </a:lnTo>
                  <a:lnTo>
                    <a:pt x="323" y="176"/>
                  </a:lnTo>
                  <a:lnTo>
                    <a:pt x="288" y="211"/>
                  </a:lnTo>
                  <a:lnTo>
                    <a:pt x="281" y="219"/>
                  </a:lnTo>
                  <a:lnTo>
                    <a:pt x="281" y="226"/>
                  </a:lnTo>
                  <a:lnTo>
                    <a:pt x="281" y="280"/>
                  </a:lnTo>
                  <a:lnTo>
                    <a:pt x="231" y="280"/>
                  </a:lnTo>
                  <a:lnTo>
                    <a:pt x="219" y="280"/>
                  </a:lnTo>
                  <a:lnTo>
                    <a:pt x="215" y="284"/>
                  </a:lnTo>
                  <a:lnTo>
                    <a:pt x="177" y="322"/>
                  </a:lnTo>
                  <a:lnTo>
                    <a:pt x="142" y="284"/>
                  </a:lnTo>
                  <a:lnTo>
                    <a:pt x="135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26"/>
                  </a:lnTo>
                  <a:lnTo>
                    <a:pt x="77" y="219"/>
                  </a:lnTo>
                  <a:lnTo>
                    <a:pt x="70" y="211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6" name="Freeform 35">
              <a:extLst>
                <a:ext uri="{FF2B5EF4-FFF2-40B4-BE49-F238E27FC236}">
                  <a16:creationId xmlns:a16="http://schemas.microsoft.com/office/drawing/2014/main" id="{3657F9E3-2ECA-040B-0CC6-8721ED2C81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584"/>
              <a:ext cx="338" cy="349"/>
            </a:xfrm>
            <a:custGeom>
              <a:avLst/>
              <a:gdLst>
                <a:gd name="T0" fmla="*/ 211 w 338"/>
                <a:gd name="T1" fmla="*/ 49 h 349"/>
                <a:gd name="T2" fmla="*/ 161 w 338"/>
                <a:gd name="T3" fmla="*/ 0 h 349"/>
                <a:gd name="T4" fmla="*/ 107 w 338"/>
                <a:gd name="T5" fmla="*/ 49 h 349"/>
                <a:gd name="T6" fmla="*/ 35 w 338"/>
                <a:gd name="T7" fmla="*/ 49 h 349"/>
                <a:gd name="T8" fmla="*/ 35 w 338"/>
                <a:gd name="T9" fmla="*/ 122 h 349"/>
                <a:gd name="T10" fmla="*/ 0 w 338"/>
                <a:gd name="T11" fmla="*/ 161 h 349"/>
                <a:gd name="T12" fmla="*/ 0 w 338"/>
                <a:gd name="T13" fmla="*/ 192 h 349"/>
                <a:gd name="T14" fmla="*/ 35 w 338"/>
                <a:gd name="T15" fmla="*/ 226 h 349"/>
                <a:gd name="T16" fmla="*/ 35 w 338"/>
                <a:gd name="T17" fmla="*/ 299 h 349"/>
                <a:gd name="T18" fmla="*/ 107 w 338"/>
                <a:gd name="T19" fmla="*/ 299 h 349"/>
                <a:gd name="T20" fmla="*/ 161 w 338"/>
                <a:gd name="T21" fmla="*/ 349 h 349"/>
                <a:gd name="T22" fmla="*/ 211 w 338"/>
                <a:gd name="T23" fmla="*/ 299 h 349"/>
                <a:gd name="T24" fmla="*/ 284 w 338"/>
                <a:gd name="T25" fmla="*/ 299 h 349"/>
                <a:gd name="T26" fmla="*/ 284 w 338"/>
                <a:gd name="T27" fmla="*/ 226 h 349"/>
                <a:gd name="T28" fmla="*/ 338 w 338"/>
                <a:gd name="T29" fmla="*/ 176 h 349"/>
                <a:gd name="T30" fmla="*/ 284 w 338"/>
                <a:gd name="T31" fmla="*/ 122 h 349"/>
                <a:gd name="T32" fmla="*/ 284 w 338"/>
                <a:gd name="T33" fmla="*/ 49 h 349"/>
                <a:gd name="T34" fmla="*/ 211 w 338"/>
                <a:gd name="T35" fmla="*/ 49 h 349"/>
                <a:gd name="T36" fmla="*/ 307 w 338"/>
                <a:gd name="T37" fmla="*/ 176 h 349"/>
                <a:gd name="T38" fmla="*/ 269 w 338"/>
                <a:gd name="T39" fmla="*/ 211 h 349"/>
                <a:gd name="T40" fmla="*/ 265 w 338"/>
                <a:gd name="T41" fmla="*/ 218 h 349"/>
                <a:gd name="T42" fmla="*/ 265 w 338"/>
                <a:gd name="T43" fmla="*/ 226 h 349"/>
                <a:gd name="T44" fmla="*/ 265 w 338"/>
                <a:gd name="T45" fmla="*/ 276 h 349"/>
                <a:gd name="T46" fmla="*/ 211 w 338"/>
                <a:gd name="T47" fmla="*/ 276 h 349"/>
                <a:gd name="T48" fmla="*/ 203 w 338"/>
                <a:gd name="T49" fmla="*/ 276 h 349"/>
                <a:gd name="T50" fmla="*/ 196 w 338"/>
                <a:gd name="T51" fmla="*/ 284 h 349"/>
                <a:gd name="T52" fmla="*/ 161 w 338"/>
                <a:gd name="T53" fmla="*/ 318 h 349"/>
                <a:gd name="T54" fmla="*/ 123 w 338"/>
                <a:gd name="T55" fmla="*/ 284 h 349"/>
                <a:gd name="T56" fmla="*/ 119 w 338"/>
                <a:gd name="T57" fmla="*/ 276 h 349"/>
                <a:gd name="T58" fmla="*/ 107 w 338"/>
                <a:gd name="T59" fmla="*/ 276 h 349"/>
                <a:gd name="T60" fmla="*/ 58 w 338"/>
                <a:gd name="T61" fmla="*/ 276 h 349"/>
                <a:gd name="T62" fmla="*/ 58 w 338"/>
                <a:gd name="T63" fmla="*/ 226 h 349"/>
                <a:gd name="T64" fmla="*/ 58 w 338"/>
                <a:gd name="T65" fmla="*/ 218 h 349"/>
                <a:gd name="T66" fmla="*/ 50 w 338"/>
                <a:gd name="T67" fmla="*/ 211 h 349"/>
                <a:gd name="T68" fmla="*/ 15 w 338"/>
                <a:gd name="T69" fmla="*/ 176 h 349"/>
                <a:gd name="T70" fmla="*/ 50 w 338"/>
                <a:gd name="T71" fmla="*/ 138 h 349"/>
                <a:gd name="T72" fmla="*/ 58 w 338"/>
                <a:gd name="T73" fmla="*/ 134 h 349"/>
                <a:gd name="T74" fmla="*/ 58 w 338"/>
                <a:gd name="T75" fmla="*/ 122 h 349"/>
                <a:gd name="T76" fmla="*/ 58 w 338"/>
                <a:gd name="T77" fmla="*/ 73 h 349"/>
                <a:gd name="T78" fmla="*/ 107 w 338"/>
                <a:gd name="T79" fmla="*/ 73 h 349"/>
                <a:gd name="T80" fmla="*/ 119 w 338"/>
                <a:gd name="T81" fmla="*/ 73 h 349"/>
                <a:gd name="T82" fmla="*/ 123 w 338"/>
                <a:gd name="T83" fmla="*/ 65 h 349"/>
                <a:gd name="T84" fmla="*/ 161 w 338"/>
                <a:gd name="T85" fmla="*/ 30 h 349"/>
                <a:gd name="T86" fmla="*/ 196 w 338"/>
                <a:gd name="T87" fmla="*/ 65 h 349"/>
                <a:gd name="T88" fmla="*/ 203 w 338"/>
                <a:gd name="T89" fmla="*/ 73 h 349"/>
                <a:gd name="T90" fmla="*/ 211 w 338"/>
                <a:gd name="T91" fmla="*/ 73 h 349"/>
                <a:gd name="T92" fmla="*/ 265 w 338"/>
                <a:gd name="T93" fmla="*/ 73 h 349"/>
                <a:gd name="T94" fmla="*/ 265 w 338"/>
                <a:gd name="T95" fmla="*/ 122 h 349"/>
                <a:gd name="T96" fmla="*/ 265 w 338"/>
                <a:gd name="T97" fmla="*/ 134 h 349"/>
                <a:gd name="T98" fmla="*/ 269 w 338"/>
                <a:gd name="T99" fmla="*/ 138 h 349"/>
                <a:gd name="T100" fmla="*/ 307 w 338"/>
                <a:gd name="T101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49">
                  <a:moveTo>
                    <a:pt x="211" y="49"/>
                  </a:moveTo>
                  <a:lnTo>
                    <a:pt x="161" y="0"/>
                  </a:lnTo>
                  <a:lnTo>
                    <a:pt x="107" y="49"/>
                  </a:lnTo>
                  <a:lnTo>
                    <a:pt x="35" y="49"/>
                  </a:lnTo>
                  <a:lnTo>
                    <a:pt x="35" y="122"/>
                  </a:lnTo>
                  <a:lnTo>
                    <a:pt x="0" y="161"/>
                  </a:lnTo>
                  <a:lnTo>
                    <a:pt x="0" y="192"/>
                  </a:lnTo>
                  <a:lnTo>
                    <a:pt x="35" y="226"/>
                  </a:lnTo>
                  <a:lnTo>
                    <a:pt x="35" y="299"/>
                  </a:lnTo>
                  <a:lnTo>
                    <a:pt x="107" y="299"/>
                  </a:lnTo>
                  <a:lnTo>
                    <a:pt x="161" y="349"/>
                  </a:lnTo>
                  <a:lnTo>
                    <a:pt x="211" y="299"/>
                  </a:lnTo>
                  <a:lnTo>
                    <a:pt x="284" y="299"/>
                  </a:lnTo>
                  <a:lnTo>
                    <a:pt x="284" y="226"/>
                  </a:lnTo>
                  <a:lnTo>
                    <a:pt x="338" y="176"/>
                  </a:lnTo>
                  <a:lnTo>
                    <a:pt x="284" y="122"/>
                  </a:lnTo>
                  <a:lnTo>
                    <a:pt x="284" y="49"/>
                  </a:lnTo>
                  <a:lnTo>
                    <a:pt x="211" y="49"/>
                  </a:lnTo>
                  <a:close/>
                  <a:moveTo>
                    <a:pt x="307" y="176"/>
                  </a:moveTo>
                  <a:lnTo>
                    <a:pt x="269" y="211"/>
                  </a:lnTo>
                  <a:lnTo>
                    <a:pt x="265" y="218"/>
                  </a:lnTo>
                  <a:lnTo>
                    <a:pt x="265" y="226"/>
                  </a:lnTo>
                  <a:lnTo>
                    <a:pt x="265" y="276"/>
                  </a:lnTo>
                  <a:lnTo>
                    <a:pt x="211" y="276"/>
                  </a:lnTo>
                  <a:lnTo>
                    <a:pt x="203" y="276"/>
                  </a:lnTo>
                  <a:lnTo>
                    <a:pt x="196" y="284"/>
                  </a:lnTo>
                  <a:lnTo>
                    <a:pt x="161" y="318"/>
                  </a:lnTo>
                  <a:lnTo>
                    <a:pt x="123" y="284"/>
                  </a:lnTo>
                  <a:lnTo>
                    <a:pt x="119" y="276"/>
                  </a:lnTo>
                  <a:lnTo>
                    <a:pt x="107" y="276"/>
                  </a:lnTo>
                  <a:lnTo>
                    <a:pt x="58" y="276"/>
                  </a:lnTo>
                  <a:lnTo>
                    <a:pt x="58" y="226"/>
                  </a:lnTo>
                  <a:lnTo>
                    <a:pt x="58" y="218"/>
                  </a:lnTo>
                  <a:lnTo>
                    <a:pt x="50" y="211"/>
                  </a:lnTo>
                  <a:lnTo>
                    <a:pt x="15" y="176"/>
                  </a:lnTo>
                  <a:lnTo>
                    <a:pt x="50" y="138"/>
                  </a:lnTo>
                  <a:lnTo>
                    <a:pt x="58" y="134"/>
                  </a:lnTo>
                  <a:lnTo>
                    <a:pt x="58" y="122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5"/>
                  </a:lnTo>
                  <a:lnTo>
                    <a:pt x="161" y="30"/>
                  </a:lnTo>
                  <a:lnTo>
                    <a:pt x="196" y="65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2"/>
                  </a:lnTo>
                  <a:lnTo>
                    <a:pt x="265" y="134"/>
                  </a:lnTo>
                  <a:lnTo>
                    <a:pt x="269" y="138"/>
                  </a:lnTo>
                  <a:lnTo>
                    <a:pt x="307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7" name="Freeform 36">
              <a:extLst>
                <a:ext uri="{FF2B5EF4-FFF2-40B4-BE49-F238E27FC236}">
                  <a16:creationId xmlns:a16="http://schemas.microsoft.com/office/drawing/2014/main" id="{DA0C5163-8A12-2101-3FE5-3E63F3DF5A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998"/>
              <a:ext cx="65" cy="250"/>
            </a:xfrm>
            <a:custGeom>
              <a:avLst/>
              <a:gdLst>
                <a:gd name="T0" fmla="*/ 0 w 65"/>
                <a:gd name="T1" fmla="*/ 0 h 250"/>
                <a:gd name="T2" fmla="*/ 0 w 65"/>
                <a:gd name="T3" fmla="*/ 92 h 250"/>
                <a:gd name="T4" fmla="*/ 35 w 65"/>
                <a:gd name="T5" fmla="*/ 123 h 250"/>
                <a:gd name="T6" fmla="*/ 0 w 65"/>
                <a:gd name="T7" fmla="*/ 158 h 250"/>
                <a:gd name="T8" fmla="*/ 0 w 65"/>
                <a:gd name="T9" fmla="*/ 250 h 250"/>
                <a:gd name="T10" fmla="*/ 11 w 65"/>
                <a:gd name="T11" fmla="*/ 250 h 250"/>
                <a:gd name="T12" fmla="*/ 11 w 65"/>
                <a:gd name="T13" fmla="*/ 177 h 250"/>
                <a:gd name="T14" fmla="*/ 65 w 65"/>
                <a:gd name="T15" fmla="*/ 123 h 250"/>
                <a:gd name="T16" fmla="*/ 11 w 65"/>
                <a:gd name="T17" fmla="*/ 73 h 250"/>
                <a:gd name="T18" fmla="*/ 11 w 65"/>
                <a:gd name="T19" fmla="*/ 0 h 250"/>
                <a:gd name="T20" fmla="*/ 0 w 65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0" y="0"/>
                  </a:moveTo>
                  <a:lnTo>
                    <a:pt x="0" y="92"/>
                  </a:lnTo>
                  <a:lnTo>
                    <a:pt x="35" y="123"/>
                  </a:lnTo>
                  <a:lnTo>
                    <a:pt x="0" y="158"/>
                  </a:lnTo>
                  <a:lnTo>
                    <a:pt x="0" y="250"/>
                  </a:lnTo>
                  <a:lnTo>
                    <a:pt x="11" y="250"/>
                  </a:lnTo>
                  <a:lnTo>
                    <a:pt x="11" y="177"/>
                  </a:lnTo>
                  <a:lnTo>
                    <a:pt x="65" y="123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8" name="Freeform 37">
              <a:extLst>
                <a:ext uri="{FF2B5EF4-FFF2-40B4-BE49-F238E27FC236}">
                  <a16:creationId xmlns:a16="http://schemas.microsoft.com/office/drawing/2014/main" id="{F36F0F04-32A3-93A3-CB27-7D5116A533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944"/>
              <a:ext cx="353" cy="354"/>
            </a:xfrm>
            <a:custGeom>
              <a:avLst/>
              <a:gdLst>
                <a:gd name="T0" fmla="*/ 123 w 353"/>
                <a:gd name="T1" fmla="*/ 304 h 354"/>
                <a:gd name="T2" fmla="*/ 176 w 353"/>
                <a:gd name="T3" fmla="*/ 354 h 354"/>
                <a:gd name="T4" fmla="*/ 226 w 353"/>
                <a:gd name="T5" fmla="*/ 304 h 354"/>
                <a:gd name="T6" fmla="*/ 299 w 353"/>
                <a:gd name="T7" fmla="*/ 304 h 354"/>
                <a:gd name="T8" fmla="*/ 299 w 353"/>
                <a:gd name="T9" fmla="*/ 231 h 354"/>
                <a:gd name="T10" fmla="*/ 353 w 353"/>
                <a:gd name="T11" fmla="*/ 177 h 354"/>
                <a:gd name="T12" fmla="*/ 299 w 353"/>
                <a:gd name="T13" fmla="*/ 127 h 354"/>
                <a:gd name="T14" fmla="*/ 299 w 353"/>
                <a:gd name="T15" fmla="*/ 54 h 354"/>
                <a:gd name="T16" fmla="*/ 226 w 353"/>
                <a:gd name="T17" fmla="*/ 54 h 354"/>
                <a:gd name="T18" fmla="*/ 176 w 353"/>
                <a:gd name="T19" fmla="*/ 0 h 354"/>
                <a:gd name="T20" fmla="*/ 123 w 353"/>
                <a:gd name="T21" fmla="*/ 54 h 354"/>
                <a:gd name="T22" fmla="*/ 50 w 353"/>
                <a:gd name="T23" fmla="*/ 54 h 354"/>
                <a:gd name="T24" fmla="*/ 50 w 353"/>
                <a:gd name="T25" fmla="*/ 127 h 354"/>
                <a:gd name="T26" fmla="*/ 0 w 353"/>
                <a:gd name="T27" fmla="*/ 177 h 354"/>
                <a:gd name="T28" fmla="*/ 50 w 353"/>
                <a:gd name="T29" fmla="*/ 231 h 354"/>
                <a:gd name="T30" fmla="*/ 50 w 353"/>
                <a:gd name="T31" fmla="*/ 304 h 354"/>
                <a:gd name="T32" fmla="*/ 123 w 353"/>
                <a:gd name="T33" fmla="*/ 304 h 354"/>
                <a:gd name="T34" fmla="*/ 31 w 353"/>
                <a:gd name="T35" fmla="*/ 177 h 354"/>
                <a:gd name="T36" fmla="*/ 65 w 353"/>
                <a:gd name="T37" fmla="*/ 143 h 354"/>
                <a:gd name="T38" fmla="*/ 73 w 353"/>
                <a:gd name="T39" fmla="*/ 135 h 354"/>
                <a:gd name="T40" fmla="*/ 73 w 353"/>
                <a:gd name="T41" fmla="*/ 127 h 354"/>
                <a:gd name="T42" fmla="*/ 73 w 353"/>
                <a:gd name="T43" fmla="*/ 77 h 354"/>
                <a:gd name="T44" fmla="*/ 123 w 353"/>
                <a:gd name="T45" fmla="*/ 77 h 354"/>
                <a:gd name="T46" fmla="*/ 134 w 353"/>
                <a:gd name="T47" fmla="*/ 77 h 354"/>
                <a:gd name="T48" fmla="*/ 138 w 353"/>
                <a:gd name="T49" fmla="*/ 70 h 354"/>
                <a:gd name="T50" fmla="*/ 176 w 353"/>
                <a:gd name="T51" fmla="*/ 31 h 354"/>
                <a:gd name="T52" fmla="*/ 211 w 353"/>
                <a:gd name="T53" fmla="*/ 70 h 354"/>
                <a:gd name="T54" fmla="*/ 219 w 353"/>
                <a:gd name="T55" fmla="*/ 77 h 354"/>
                <a:gd name="T56" fmla="*/ 226 w 353"/>
                <a:gd name="T57" fmla="*/ 77 h 354"/>
                <a:gd name="T58" fmla="*/ 280 w 353"/>
                <a:gd name="T59" fmla="*/ 77 h 354"/>
                <a:gd name="T60" fmla="*/ 280 w 353"/>
                <a:gd name="T61" fmla="*/ 127 h 354"/>
                <a:gd name="T62" fmla="*/ 280 w 353"/>
                <a:gd name="T63" fmla="*/ 135 h 354"/>
                <a:gd name="T64" fmla="*/ 284 w 353"/>
                <a:gd name="T65" fmla="*/ 143 h 354"/>
                <a:gd name="T66" fmla="*/ 322 w 353"/>
                <a:gd name="T67" fmla="*/ 177 h 354"/>
                <a:gd name="T68" fmla="*/ 284 w 353"/>
                <a:gd name="T69" fmla="*/ 216 h 354"/>
                <a:gd name="T70" fmla="*/ 280 w 353"/>
                <a:gd name="T71" fmla="*/ 219 h 354"/>
                <a:gd name="T72" fmla="*/ 280 w 353"/>
                <a:gd name="T73" fmla="*/ 231 h 354"/>
                <a:gd name="T74" fmla="*/ 280 w 353"/>
                <a:gd name="T75" fmla="*/ 281 h 354"/>
                <a:gd name="T76" fmla="*/ 226 w 353"/>
                <a:gd name="T77" fmla="*/ 281 h 354"/>
                <a:gd name="T78" fmla="*/ 219 w 353"/>
                <a:gd name="T79" fmla="*/ 281 h 354"/>
                <a:gd name="T80" fmla="*/ 211 w 353"/>
                <a:gd name="T81" fmla="*/ 288 h 354"/>
                <a:gd name="T82" fmla="*/ 176 w 353"/>
                <a:gd name="T83" fmla="*/ 323 h 354"/>
                <a:gd name="T84" fmla="*/ 138 w 353"/>
                <a:gd name="T85" fmla="*/ 288 h 354"/>
                <a:gd name="T86" fmla="*/ 134 w 353"/>
                <a:gd name="T87" fmla="*/ 281 h 354"/>
                <a:gd name="T88" fmla="*/ 123 w 353"/>
                <a:gd name="T89" fmla="*/ 281 h 354"/>
                <a:gd name="T90" fmla="*/ 73 w 353"/>
                <a:gd name="T91" fmla="*/ 281 h 354"/>
                <a:gd name="T92" fmla="*/ 73 w 353"/>
                <a:gd name="T93" fmla="*/ 231 h 354"/>
                <a:gd name="T94" fmla="*/ 73 w 353"/>
                <a:gd name="T95" fmla="*/ 219 h 354"/>
                <a:gd name="T96" fmla="*/ 65 w 353"/>
                <a:gd name="T97" fmla="*/ 216 h 354"/>
                <a:gd name="T98" fmla="*/ 31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123" y="304"/>
                  </a:move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close/>
                  <a:moveTo>
                    <a:pt x="31" y="177"/>
                  </a:moveTo>
                  <a:lnTo>
                    <a:pt x="65" y="143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80" y="77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3"/>
                  </a:lnTo>
                  <a:lnTo>
                    <a:pt x="322" y="177"/>
                  </a:lnTo>
                  <a:lnTo>
                    <a:pt x="284" y="216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9" name="Freeform 38">
              <a:extLst>
                <a:ext uri="{FF2B5EF4-FFF2-40B4-BE49-F238E27FC236}">
                  <a16:creationId xmlns:a16="http://schemas.microsoft.com/office/drawing/2014/main" id="{C8EBC7E7-6347-64D0-A271-1AF8B782C9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584"/>
              <a:ext cx="353" cy="349"/>
            </a:xfrm>
            <a:custGeom>
              <a:avLst/>
              <a:gdLst>
                <a:gd name="T0" fmla="*/ 50 w 353"/>
                <a:gd name="T1" fmla="*/ 226 h 349"/>
                <a:gd name="T2" fmla="*/ 50 w 353"/>
                <a:gd name="T3" fmla="*/ 299 h 349"/>
                <a:gd name="T4" fmla="*/ 123 w 353"/>
                <a:gd name="T5" fmla="*/ 299 h 349"/>
                <a:gd name="T6" fmla="*/ 177 w 353"/>
                <a:gd name="T7" fmla="*/ 349 h 349"/>
                <a:gd name="T8" fmla="*/ 227 w 353"/>
                <a:gd name="T9" fmla="*/ 299 h 349"/>
                <a:gd name="T10" fmla="*/ 300 w 353"/>
                <a:gd name="T11" fmla="*/ 299 h 349"/>
                <a:gd name="T12" fmla="*/ 300 w 353"/>
                <a:gd name="T13" fmla="*/ 226 h 349"/>
                <a:gd name="T14" fmla="*/ 353 w 353"/>
                <a:gd name="T15" fmla="*/ 176 h 349"/>
                <a:gd name="T16" fmla="*/ 300 w 353"/>
                <a:gd name="T17" fmla="*/ 122 h 349"/>
                <a:gd name="T18" fmla="*/ 300 w 353"/>
                <a:gd name="T19" fmla="*/ 49 h 349"/>
                <a:gd name="T20" fmla="*/ 227 w 353"/>
                <a:gd name="T21" fmla="*/ 49 h 349"/>
                <a:gd name="T22" fmla="*/ 177 w 353"/>
                <a:gd name="T23" fmla="*/ 0 h 349"/>
                <a:gd name="T24" fmla="*/ 123 w 353"/>
                <a:gd name="T25" fmla="*/ 49 h 349"/>
                <a:gd name="T26" fmla="*/ 50 w 353"/>
                <a:gd name="T27" fmla="*/ 49 h 349"/>
                <a:gd name="T28" fmla="*/ 50 w 353"/>
                <a:gd name="T29" fmla="*/ 122 h 349"/>
                <a:gd name="T30" fmla="*/ 0 w 353"/>
                <a:gd name="T31" fmla="*/ 176 h 349"/>
                <a:gd name="T32" fmla="*/ 50 w 353"/>
                <a:gd name="T33" fmla="*/ 226 h 349"/>
                <a:gd name="T34" fmla="*/ 66 w 353"/>
                <a:gd name="T35" fmla="*/ 138 h 349"/>
                <a:gd name="T36" fmla="*/ 73 w 353"/>
                <a:gd name="T37" fmla="*/ 134 h 349"/>
                <a:gd name="T38" fmla="*/ 73 w 353"/>
                <a:gd name="T39" fmla="*/ 122 h 349"/>
                <a:gd name="T40" fmla="*/ 73 w 353"/>
                <a:gd name="T41" fmla="*/ 73 h 349"/>
                <a:gd name="T42" fmla="*/ 123 w 353"/>
                <a:gd name="T43" fmla="*/ 73 h 349"/>
                <a:gd name="T44" fmla="*/ 135 w 353"/>
                <a:gd name="T45" fmla="*/ 73 h 349"/>
                <a:gd name="T46" fmla="*/ 138 w 353"/>
                <a:gd name="T47" fmla="*/ 65 h 349"/>
                <a:gd name="T48" fmla="*/ 177 w 353"/>
                <a:gd name="T49" fmla="*/ 30 h 349"/>
                <a:gd name="T50" fmla="*/ 211 w 353"/>
                <a:gd name="T51" fmla="*/ 65 h 349"/>
                <a:gd name="T52" fmla="*/ 219 w 353"/>
                <a:gd name="T53" fmla="*/ 73 h 349"/>
                <a:gd name="T54" fmla="*/ 227 w 353"/>
                <a:gd name="T55" fmla="*/ 73 h 349"/>
                <a:gd name="T56" fmla="*/ 280 w 353"/>
                <a:gd name="T57" fmla="*/ 73 h 349"/>
                <a:gd name="T58" fmla="*/ 280 w 353"/>
                <a:gd name="T59" fmla="*/ 122 h 349"/>
                <a:gd name="T60" fmla="*/ 280 w 353"/>
                <a:gd name="T61" fmla="*/ 134 h 349"/>
                <a:gd name="T62" fmla="*/ 284 w 353"/>
                <a:gd name="T63" fmla="*/ 138 h 349"/>
                <a:gd name="T64" fmla="*/ 323 w 353"/>
                <a:gd name="T65" fmla="*/ 176 h 349"/>
                <a:gd name="T66" fmla="*/ 284 w 353"/>
                <a:gd name="T67" fmla="*/ 211 h 349"/>
                <a:gd name="T68" fmla="*/ 280 w 353"/>
                <a:gd name="T69" fmla="*/ 218 h 349"/>
                <a:gd name="T70" fmla="*/ 280 w 353"/>
                <a:gd name="T71" fmla="*/ 226 h 349"/>
                <a:gd name="T72" fmla="*/ 280 w 353"/>
                <a:gd name="T73" fmla="*/ 276 h 349"/>
                <a:gd name="T74" fmla="*/ 227 w 353"/>
                <a:gd name="T75" fmla="*/ 276 h 349"/>
                <a:gd name="T76" fmla="*/ 219 w 353"/>
                <a:gd name="T77" fmla="*/ 276 h 349"/>
                <a:gd name="T78" fmla="*/ 211 w 353"/>
                <a:gd name="T79" fmla="*/ 284 h 349"/>
                <a:gd name="T80" fmla="*/ 177 w 353"/>
                <a:gd name="T81" fmla="*/ 318 h 349"/>
                <a:gd name="T82" fmla="*/ 138 w 353"/>
                <a:gd name="T83" fmla="*/ 284 h 349"/>
                <a:gd name="T84" fmla="*/ 135 w 353"/>
                <a:gd name="T85" fmla="*/ 276 h 349"/>
                <a:gd name="T86" fmla="*/ 123 w 353"/>
                <a:gd name="T87" fmla="*/ 276 h 349"/>
                <a:gd name="T88" fmla="*/ 73 w 353"/>
                <a:gd name="T89" fmla="*/ 276 h 349"/>
                <a:gd name="T90" fmla="*/ 73 w 353"/>
                <a:gd name="T91" fmla="*/ 226 h 349"/>
                <a:gd name="T92" fmla="*/ 73 w 353"/>
                <a:gd name="T93" fmla="*/ 218 h 349"/>
                <a:gd name="T94" fmla="*/ 66 w 353"/>
                <a:gd name="T95" fmla="*/ 211 h 349"/>
                <a:gd name="T96" fmla="*/ 31 w 353"/>
                <a:gd name="T97" fmla="*/ 176 h 349"/>
                <a:gd name="T98" fmla="*/ 66 w 353"/>
                <a:gd name="T99" fmla="*/ 13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3" y="176"/>
                  </a:lnTo>
                  <a:lnTo>
                    <a:pt x="300" y="122"/>
                  </a:lnTo>
                  <a:lnTo>
                    <a:pt x="300" y="49"/>
                  </a:lnTo>
                  <a:lnTo>
                    <a:pt x="227" y="49"/>
                  </a:lnTo>
                  <a:lnTo>
                    <a:pt x="177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close/>
                  <a:moveTo>
                    <a:pt x="66" y="138"/>
                  </a:move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2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3" y="176"/>
                  </a:lnTo>
                  <a:lnTo>
                    <a:pt x="284" y="211"/>
                  </a:lnTo>
                  <a:lnTo>
                    <a:pt x="280" y="218"/>
                  </a:lnTo>
                  <a:lnTo>
                    <a:pt x="280" y="226"/>
                  </a:lnTo>
                  <a:lnTo>
                    <a:pt x="280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8"/>
                  </a:lnTo>
                  <a:lnTo>
                    <a:pt x="138" y="284"/>
                  </a:lnTo>
                  <a:lnTo>
                    <a:pt x="135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0" name="Freeform 39">
              <a:extLst>
                <a:ext uri="{FF2B5EF4-FFF2-40B4-BE49-F238E27FC236}">
                  <a16:creationId xmlns:a16="http://schemas.microsoft.com/office/drawing/2014/main" id="{56218665-3B91-B134-77FD-A0677018B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584"/>
              <a:ext cx="353" cy="349"/>
            </a:xfrm>
            <a:custGeom>
              <a:avLst/>
              <a:gdLst>
                <a:gd name="T0" fmla="*/ 226 w 353"/>
                <a:gd name="T1" fmla="*/ 49 h 349"/>
                <a:gd name="T2" fmla="*/ 177 w 353"/>
                <a:gd name="T3" fmla="*/ 0 h 349"/>
                <a:gd name="T4" fmla="*/ 123 w 353"/>
                <a:gd name="T5" fmla="*/ 49 h 349"/>
                <a:gd name="T6" fmla="*/ 50 w 353"/>
                <a:gd name="T7" fmla="*/ 49 h 349"/>
                <a:gd name="T8" fmla="*/ 50 w 353"/>
                <a:gd name="T9" fmla="*/ 122 h 349"/>
                <a:gd name="T10" fmla="*/ 0 w 353"/>
                <a:gd name="T11" fmla="*/ 176 h 349"/>
                <a:gd name="T12" fmla="*/ 50 w 353"/>
                <a:gd name="T13" fmla="*/ 226 h 349"/>
                <a:gd name="T14" fmla="*/ 50 w 353"/>
                <a:gd name="T15" fmla="*/ 299 h 349"/>
                <a:gd name="T16" fmla="*/ 123 w 353"/>
                <a:gd name="T17" fmla="*/ 299 h 349"/>
                <a:gd name="T18" fmla="*/ 177 w 353"/>
                <a:gd name="T19" fmla="*/ 349 h 349"/>
                <a:gd name="T20" fmla="*/ 226 w 353"/>
                <a:gd name="T21" fmla="*/ 299 h 349"/>
                <a:gd name="T22" fmla="*/ 299 w 353"/>
                <a:gd name="T23" fmla="*/ 299 h 349"/>
                <a:gd name="T24" fmla="*/ 299 w 353"/>
                <a:gd name="T25" fmla="*/ 226 h 349"/>
                <a:gd name="T26" fmla="*/ 353 w 353"/>
                <a:gd name="T27" fmla="*/ 176 h 349"/>
                <a:gd name="T28" fmla="*/ 299 w 353"/>
                <a:gd name="T29" fmla="*/ 122 h 349"/>
                <a:gd name="T30" fmla="*/ 299 w 353"/>
                <a:gd name="T31" fmla="*/ 49 h 349"/>
                <a:gd name="T32" fmla="*/ 226 w 353"/>
                <a:gd name="T33" fmla="*/ 49 h 349"/>
                <a:gd name="T34" fmla="*/ 322 w 353"/>
                <a:gd name="T35" fmla="*/ 176 h 349"/>
                <a:gd name="T36" fmla="*/ 284 w 353"/>
                <a:gd name="T37" fmla="*/ 211 h 349"/>
                <a:gd name="T38" fmla="*/ 276 w 353"/>
                <a:gd name="T39" fmla="*/ 218 h 349"/>
                <a:gd name="T40" fmla="*/ 276 w 353"/>
                <a:gd name="T41" fmla="*/ 226 h 349"/>
                <a:gd name="T42" fmla="*/ 276 w 353"/>
                <a:gd name="T43" fmla="*/ 276 h 349"/>
                <a:gd name="T44" fmla="*/ 226 w 353"/>
                <a:gd name="T45" fmla="*/ 276 h 349"/>
                <a:gd name="T46" fmla="*/ 219 w 353"/>
                <a:gd name="T47" fmla="*/ 276 h 349"/>
                <a:gd name="T48" fmla="*/ 211 w 353"/>
                <a:gd name="T49" fmla="*/ 284 h 349"/>
                <a:gd name="T50" fmla="*/ 177 w 353"/>
                <a:gd name="T51" fmla="*/ 318 h 349"/>
                <a:gd name="T52" fmla="*/ 138 w 353"/>
                <a:gd name="T53" fmla="*/ 284 h 349"/>
                <a:gd name="T54" fmla="*/ 134 w 353"/>
                <a:gd name="T55" fmla="*/ 276 h 349"/>
                <a:gd name="T56" fmla="*/ 123 w 353"/>
                <a:gd name="T57" fmla="*/ 276 h 349"/>
                <a:gd name="T58" fmla="*/ 73 w 353"/>
                <a:gd name="T59" fmla="*/ 276 h 349"/>
                <a:gd name="T60" fmla="*/ 73 w 353"/>
                <a:gd name="T61" fmla="*/ 226 h 349"/>
                <a:gd name="T62" fmla="*/ 73 w 353"/>
                <a:gd name="T63" fmla="*/ 218 h 349"/>
                <a:gd name="T64" fmla="*/ 65 w 353"/>
                <a:gd name="T65" fmla="*/ 211 h 349"/>
                <a:gd name="T66" fmla="*/ 31 w 353"/>
                <a:gd name="T67" fmla="*/ 176 h 349"/>
                <a:gd name="T68" fmla="*/ 65 w 353"/>
                <a:gd name="T69" fmla="*/ 138 h 349"/>
                <a:gd name="T70" fmla="*/ 73 w 353"/>
                <a:gd name="T71" fmla="*/ 134 h 349"/>
                <a:gd name="T72" fmla="*/ 73 w 353"/>
                <a:gd name="T73" fmla="*/ 122 h 349"/>
                <a:gd name="T74" fmla="*/ 73 w 353"/>
                <a:gd name="T75" fmla="*/ 73 h 349"/>
                <a:gd name="T76" fmla="*/ 123 w 353"/>
                <a:gd name="T77" fmla="*/ 73 h 349"/>
                <a:gd name="T78" fmla="*/ 134 w 353"/>
                <a:gd name="T79" fmla="*/ 73 h 349"/>
                <a:gd name="T80" fmla="*/ 138 w 353"/>
                <a:gd name="T81" fmla="*/ 65 h 349"/>
                <a:gd name="T82" fmla="*/ 177 w 353"/>
                <a:gd name="T83" fmla="*/ 30 h 349"/>
                <a:gd name="T84" fmla="*/ 211 w 353"/>
                <a:gd name="T85" fmla="*/ 65 h 349"/>
                <a:gd name="T86" fmla="*/ 219 w 353"/>
                <a:gd name="T87" fmla="*/ 73 h 349"/>
                <a:gd name="T88" fmla="*/ 226 w 353"/>
                <a:gd name="T89" fmla="*/ 73 h 349"/>
                <a:gd name="T90" fmla="*/ 276 w 353"/>
                <a:gd name="T91" fmla="*/ 73 h 349"/>
                <a:gd name="T92" fmla="*/ 276 w 353"/>
                <a:gd name="T93" fmla="*/ 122 h 349"/>
                <a:gd name="T94" fmla="*/ 276 w 353"/>
                <a:gd name="T95" fmla="*/ 134 h 349"/>
                <a:gd name="T96" fmla="*/ 284 w 353"/>
                <a:gd name="T97" fmla="*/ 138 h 349"/>
                <a:gd name="T98" fmla="*/ 322 w 353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226" y="49"/>
                  </a:moveTo>
                  <a:lnTo>
                    <a:pt x="177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22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8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1" name="Freeform 40">
              <a:extLst>
                <a:ext uri="{FF2B5EF4-FFF2-40B4-BE49-F238E27FC236}">
                  <a16:creationId xmlns:a16="http://schemas.microsoft.com/office/drawing/2014/main" id="{3BE989DE-1C03-7801-C6CB-674808232A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944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2 w 353"/>
                <a:gd name="T5" fmla="*/ 304 h 354"/>
                <a:gd name="T6" fmla="*/ 176 w 353"/>
                <a:gd name="T7" fmla="*/ 354 h 354"/>
                <a:gd name="T8" fmla="*/ 226 w 353"/>
                <a:gd name="T9" fmla="*/ 304 h 354"/>
                <a:gd name="T10" fmla="*/ 299 w 353"/>
                <a:gd name="T11" fmla="*/ 304 h 354"/>
                <a:gd name="T12" fmla="*/ 299 w 353"/>
                <a:gd name="T13" fmla="*/ 231 h 354"/>
                <a:gd name="T14" fmla="*/ 353 w 353"/>
                <a:gd name="T15" fmla="*/ 177 h 354"/>
                <a:gd name="T16" fmla="*/ 299 w 353"/>
                <a:gd name="T17" fmla="*/ 127 h 354"/>
                <a:gd name="T18" fmla="*/ 299 w 353"/>
                <a:gd name="T19" fmla="*/ 54 h 354"/>
                <a:gd name="T20" fmla="*/ 226 w 353"/>
                <a:gd name="T21" fmla="*/ 54 h 354"/>
                <a:gd name="T22" fmla="*/ 176 w 353"/>
                <a:gd name="T23" fmla="*/ 0 h 354"/>
                <a:gd name="T24" fmla="*/ 122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5 w 353"/>
                <a:gd name="T35" fmla="*/ 143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7 h 354"/>
                <a:gd name="T42" fmla="*/ 122 w 353"/>
                <a:gd name="T43" fmla="*/ 77 h 354"/>
                <a:gd name="T44" fmla="*/ 134 w 353"/>
                <a:gd name="T45" fmla="*/ 77 h 354"/>
                <a:gd name="T46" fmla="*/ 138 w 353"/>
                <a:gd name="T47" fmla="*/ 70 h 354"/>
                <a:gd name="T48" fmla="*/ 176 w 353"/>
                <a:gd name="T49" fmla="*/ 31 h 354"/>
                <a:gd name="T50" fmla="*/ 211 w 353"/>
                <a:gd name="T51" fmla="*/ 70 h 354"/>
                <a:gd name="T52" fmla="*/ 218 w 353"/>
                <a:gd name="T53" fmla="*/ 77 h 354"/>
                <a:gd name="T54" fmla="*/ 226 w 353"/>
                <a:gd name="T55" fmla="*/ 77 h 354"/>
                <a:gd name="T56" fmla="*/ 280 w 353"/>
                <a:gd name="T57" fmla="*/ 77 h 354"/>
                <a:gd name="T58" fmla="*/ 280 w 353"/>
                <a:gd name="T59" fmla="*/ 127 h 354"/>
                <a:gd name="T60" fmla="*/ 280 w 353"/>
                <a:gd name="T61" fmla="*/ 135 h 354"/>
                <a:gd name="T62" fmla="*/ 284 w 353"/>
                <a:gd name="T63" fmla="*/ 143 h 354"/>
                <a:gd name="T64" fmla="*/ 322 w 353"/>
                <a:gd name="T65" fmla="*/ 177 h 354"/>
                <a:gd name="T66" fmla="*/ 284 w 353"/>
                <a:gd name="T67" fmla="*/ 216 h 354"/>
                <a:gd name="T68" fmla="*/ 280 w 353"/>
                <a:gd name="T69" fmla="*/ 219 h 354"/>
                <a:gd name="T70" fmla="*/ 280 w 353"/>
                <a:gd name="T71" fmla="*/ 231 h 354"/>
                <a:gd name="T72" fmla="*/ 280 w 353"/>
                <a:gd name="T73" fmla="*/ 281 h 354"/>
                <a:gd name="T74" fmla="*/ 226 w 353"/>
                <a:gd name="T75" fmla="*/ 281 h 354"/>
                <a:gd name="T76" fmla="*/ 218 w 353"/>
                <a:gd name="T77" fmla="*/ 281 h 354"/>
                <a:gd name="T78" fmla="*/ 211 w 353"/>
                <a:gd name="T79" fmla="*/ 288 h 354"/>
                <a:gd name="T80" fmla="*/ 176 w 353"/>
                <a:gd name="T81" fmla="*/ 323 h 354"/>
                <a:gd name="T82" fmla="*/ 138 w 353"/>
                <a:gd name="T83" fmla="*/ 288 h 354"/>
                <a:gd name="T84" fmla="*/ 134 w 353"/>
                <a:gd name="T85" fmla="*/ 281 h 354"/>
                <a:gd name="T86" fmla="*/ 122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5 w 353"/>
                <a:gd name="T95" fmla="*/ 216 h 354"/>
                <a:gd name="T96" fmla="*/ 30 w 353"/>
                <a:gd name="T97" fmla="*/ 177 h 354"/>
                <a:gd name="T98" fmla="*/ 65 w 353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2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2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8" y="77"/>
                  </a:lnTo>
                  <a:lnTo>
                    <a:pt x="226" y="77"/>
                  </a:lnTo>
                  <a:lnTo>
                    <a:pt x="280" y="77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3"/>
                  </a:lnTo>
                  <a:lnTo>
                    <a:pt x="322" y="177"/>
                  </a:lnTo>
                  <a:lnTo>
                    <a:pt x="284" y="216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2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0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2" name="Freeform 41">
              <a:extLst>
                <a:ext uri="{FF2B5EF4-FFF2-40B4-BE49-F238E27FC236}">
                  <a16:creationId xmlns:a16="http://schemas.microsoft.com/office/drawing/2014/main" id="{7159F6D7-7737-F78F-8E25-0E7A6870E7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944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3 w 353"/>
                <a:gd name="T5" fmla="*/ 304 h 354"/>
                <a:gd name="T6" fmla="*/ 177 w 353"/>
                <a:gd name="T7" fmla="*/ 354 h 354"/>
                <a:gd name="T8" fmla="*/ 227 w 353"/>
                <a:gd name="T9" fmla="*/ 304 h 354"/>
                <a:gd name="T10" fmla="*/ 300 w 353"/>
                <a:gd name="T11" fmla="*/ 304 h 354"/>
                <a:gd name="T12" fmla="*/ 300 w 353"/>
                <a:gd name="T13" fmla="*/ 231 h 354"/>
                <a:gd name="T14" fmla="*/ 353 w 353"/>
                <a:gd name="T15" fmla="*/ 177 h 354"/>
                <a:gd name="T16" fmla="*/ 300 w 353"/>
                <a:gd name="T17" fmla="*/ 127 h 354"/>
                <a:gd name="T18" fmla="*/ 300 w 353"/>
                <a:gd name="T19" fmla="*/ 54 h 354"/>
                <a:gd name="T20" fmla="*/ 227 w 353"/>
                <a:gd name="T21" fmla="*/ 54 h 354"/>
                <a:gd name="T22" fmla="*/ 177 w 353"/>
                <a:gd name="T23" fmla="*/ 0 h 354"/>
                <a:gd name="T24" fmla="*/ 123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6 w 353"/>
                <a:gd name="T35" fmla="*/ 143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7 h 354"/>
                <a:gd name="T42" fmla="*/ 123 w 353"/>
                <a:gd name="T43" fmla="*/ 77 h 354"/>
                <a:gd name="T44" fmla="*/ 135 w 353"/>
                <a:gd name="T45" fmla="*/ 77 h 354"/>
                <a:gd name="T46" fmla="*/ 139 w 353"/>
                <a:gd name="T47" fmla="*/ 70 h 354"/>
                <a:gd name="T48" fmla="*/ 177 w 353"/>
                <a:gd name="T49" fmla="*/ 31 h 354"/>
                <a:gd name="T50" fmla="*/ 211 w 353"/>
                <a:gd name="T51" fmla="*/ 70 h 354"/>
                <a:gd name="T52" fmla="*/ 219 w 353"/>
                <a:gd name="T53" fmla="*/ 77 h 354"/>
                <a:gd name="T54" fmla="*/ 227 w 353"/>
                <a:gd name="T55" fmla="*/ 77 h 354"/>
                <a:gd name="T56" fmla="*/ 277 w 353"/>
                <a:gd name="T57" fmla="*/ 77 h 354"/>
                <a:gd name="T58" fmla="*/ 277 w 353"/>
                <a:gd name="T59" fmla="*/ 127 h 354"/>
                <a:gd name="T60" fmla="*/ 277 w 353"/>
                <a:gd name="T61" fmla="*/ 135 h 354"/>
                <a:gd name="T62" fmla="*/ 284 w 353"/>
                <a:gd name="T63" fmla="*/ 143 h 354"/>
                <a:gd name="T64" fmla="*/ 323 w 353"/>
                <a:gd name="T65" fmla="*/ 177 h 354"/>
                <a:gd name="T66" fmla="*/ 284 w 353"/>
                <a:gd name="T67" fmla="*/ 216 h 354"/>
                <a:gd name="T68" fmla="*/ 277 w 353"/>
                <a:gd name="T69" fmla="*/ 219 h 354"/>
                <a:gd name="T70" fmla="*/ 277 w 353"/>
                <a:gd name="T71" fmla="*/ 231 h 354"/>
                <a:gd name="T72" fmla="*/ 277 w 353"/>
                <a:gd name="T73" fmla="*/ 281 h 354"/>
                <a:gd name="T74" fmla="*/ 227 w 353"/>
                <a:gd name="T75" fmla="*/ 281 h 354"/>
                <a:gd name="T76" fmla="*/ 219 w 353"/>
                <a:gd name="T77" fmla="*/ 281 h 354"/>
                <a:gd name="T78" fmla="*/ 211 w 353"/>
                <a:gd name="T79" fmla="*/ 288 h 354"/>
                <a:gd name="T80" fmla="*/ 177 w 353"/>
                <a:gd name="T81" fmla="*/ 323 h 354"/>
                <a:gd name="T82" fmla="*/ 139 w 353"/>
                <a:gd name="T83" fmla="*/ 288 h 354"/>
                <a:gd name="T84" fmla="*/ 135 w 353"/>
                <a:gd name="T85" fmla="*/ 281 h 354"/>
                <a:gd name="T86" fmla="*/ 123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6 w 353"/>
                <a:gd name="T95" fmla="*/ 216 h 354"/>
                <a:gd name="T96" fmla="*/ 31 w 353"/>
                <a:gd name="T97" fmla="*/ 177 h 354"/>
                <a:gd name="T98" fmla="*/ 66 w 353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3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6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5" y="77"/>
                  </a:lnTo>
                  <a:lnTo>
                    <a:pt x="139" y="70"/>
                  </a:lnTo>
                  <a:lnTo>
                    <a:pt x="177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7" y="77"/>
                  </a:lnTo>
                  <a:lnTo>
                    <a:pt x="277" y="77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3"/>
                  </a:lnTo>
                  <a:lnTo>
                    <a:pt x="323" y="177"/>
                  </a:lnTo>
                  <a:lnTo>
                    <a:pt x="284" y="216"/>
                  </a:lnTo>
                  <a:lnTo>
                    <a:pt x="277" y="219"/>
                  </a:lnTo>
                  <a:lnTo>
                    <a:pt x="277" y="231"/>
                  </a:lnTo>
                  <a:lnTo>
                    <a:pt x="277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9" y="288"/>
                  </a:lnTo>
                  <a:lnTo>
                    <a:pt x="135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6"/>
                  </a:lnTo>
                  <a:lnTo>
                    <a:pt x="31" y="177"/>
                  </a:lnTo>
                  <a:lnTo>
                    <a:pt x="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3" name="Freeform 42">
              <a:extLst>
                <a:ext uri="{FF2B5EF4-FFF2-40B4-BE49-F238E27FC236}">
                  <a16:creationId xmlns:a16="http://schemas.microsoft.com/office/drawing/2014/main" id="{214EBD96-E15F-9F71-38DD-40E59441822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584"/>
              <a:ext cx="353" cy="349"/>
            </a:xfrm>
            <a:custGeom>
              <a:avLst/>
              <a:gdLst>
                <a:gd name="T0" fmla="*/ 226 w 353"/>
                <a:gd name="T1" fmla="*/ 49 h 349"/>
                <a:gd name="T2" fmla="*/ 176 w 353"/>
                <a:gd name="T3" fmla="*/ 0 h 349"/>
                <a:gd name="T4" fmla="*/ 123 w 353"/>
                <a:gd name="T5" fmla="*/ 49 h 349"/>
                <a:gd name="T6" fmla="*/ 50 w 353"/>
                <a:gd name="T7" fmla="*/ 49 h 349"/>
                <a:gd name="T8" fmla="*/ 50 w 353"/>
                <a:gd name="T9" fmla="*/ 122 h 349"/>
                <a:gd name="T10" fmla="*/ 0 w 353"/>
                <a:gd name="T11" fmla="*/ 176 h 349"/>
                <a:gd name="T12" fmla="*/ 50 w 353"/>
                <a:gd name="T13" fmla="*/ 226 h 349"/>
                <a:gd name="T14" fmla="*/ 50 w 353"/>
                <a:gd name="T15" fmla="*/ 299 h 349"/>
                <a:gd name="T16" fmla="*/ 123 w 353"/>
                <a:gd name="T17" fmla="*/ 299 h 349"/>
                <a:gd name="T18" fmla="*/ 176 w 353"/>
                <a:gd name="T19" fmla="*/ 349 h 349"/>
                <a:gd name="T20" fmla="*/ 226 w 353"/>
                <a:gd name="T21" fmla="*/ 299 h 349"/>
                <a:gd name="T22" fmla="*/ 299 w 353"/>
                <a:gd name="T23" fmla="*/ 299 h 349"/>
                <a:gd name="T24" fmla="*/ 299 w 353"/>
                <a:gd name="T25" fmla="*/ 226 h 349"/>
                <a:gd name="T26" fmla="*/ 353 w 353"/>
                <a:gd name="T27" fmla="*/ 176 h 349"/>
                <a:gd name="T28" fmla="*/ 299 w 353"/>
                <a:gd name="T29" fmla="*/ 122 h 349"/>
                <a:gd name="T30" fmla="*/ 299 w 353"/>
                <a:gd name="T31" fmla="*/ 49 h 349"/>
                <a:gd name="T32" fmla="*/ 226 w 353"/>
                <a:gd name="T33" fmla="*/ 49 h 349"/>
                <a:gd name="T34" fmla="*/ 322 w 353"/>
                <a:gd name="T35" fmla="*/ 176 h 349"/>
                <a:gd name="T36" fmla="*/ 284 w 353"/>
                <a:gd name="T37" fmla="*/ 211 h 349"/>
                <a:gd name="T38" fmla="*/ 276 w 353"/>
                <a:gd name="T39" fmla="*/ 218 h 349"/>
                <a:gd name="T40" fmla="*/ 276 w 353"/>
                <a:gd name="T41" fmla="*/ 226 h 349"/>
                <a:gd name="T42" fmla="*/ 276 w 353"/>
                <a:gd name="T43" fmla="*/ 276 h 349"/>
                <a:gd name="T44" fmla="*/ 226 w 353"/>
                <a:gd name="T45" fmla="*/ 276 h 349"/>
                <a:gd name="T46" fmla="*/ 218 w 353"/>
                <a:gd name="T47" fmla="*/ 276 h 349"/>
                <a:gd name="T48" fmla="*/ 211 w 353"/>
                <a:gd name="T49" fmla="*/ 284 h 349"/>
                <a:gd name="T50" fmla="*/ 176 w 353"/>
                <a:gd name="T51" fmla="*/ 318 h 349"/>
                <a:gd name="T52" fmla="*/ 138 w 353"/>
                <a:gd name="T53" fmla="*/ 284 h 349"/>
                <a:gd name="T54" fmla="*/ 134 w 353"/>
                <a:gd name="T55" fmla="*/ 276 h 349"/>
                <a:gd name="T56" fmla="*/ 123 w 353"/>
                <a:gd name="T57" fmla="*/ 276 h 349"/>
                <a:gd name="T58" fmla="*/ 73 w 353"/>
                <a:gd name="T59" fmla="*/ 276 h 349"/>
                <a:gd name="T60" fmla="*/ 73 w 353"/>
                <a:gd name="T61" fmla="*/ 226 h 349"/>
                <a:gd name="T62" fmla="*/ 73 w 353"/>
                <a:gd name="T63" fmla="*/ 218 h 349"/>
                <a:gd name="T64" fmla="*/ 65 w 353"/>
                <a:gd name="T65" fmla="*/ 211 h 349"/>
                <a:gd name="T66" fmla="*/ 30 w 353"/>
                <a:gd name="T67" fmla="*/ 176 h 349"/>
                <a:gd name="T68" fmla="*/ 65 w 353"/>
                <a:gd name="T69" fmla="*/ 138 h 349"/>
                <a:gd name="T70" fmla="*/ 73 w 353"/>
                <a:gd name="T71" fmla="*/ 134 h 349"/>
                <a:gd name="T72" fmla="*/ 73 w 353"/>
                <a:gd name="T73" fmla="*/ 122 h 349"/>
                <a:gd name="T74" fmla="*/ 73 w 353"/>
                <a:gd name="T75" fmla="*/ 73 h 349"/>
                <a:gd name="T76" fmla="*/ 123 w 353"/>
                <a:gd name="T77" fmla="*/ 73 h 349"/>
                <a:gd name="T78" fmla="*/ 134 w 353"/>
                <a:gd name="T79" fmla="*/ 73 h 349"/>
                <a:gd name="T80" fmla="*/ 138 w 353"/>
                <a:gd name="T81" fmla="*/ 65 h 349"/>
                <a:gd name="T82" fmla="*/ 176 w 353"/>
                <a:gd name="T83" fmla="*/ 30 h 349"/>
                <a:gd name="T84" fmla="*/ 211 w 353"/>
                <a:gd name="T85" fmla="*/ 65 h 349"/>
                <a:gd name="T86" fmla="*/ 218 w 353"/>
                <a:gd name="T87" fmla="*/ 73 h 349"/>
                <a:gd name="T88" fmla="*/ 226 w 353"/>
                <a:gd name="T89" fmla="*/ 73 h 349"/>
                <a:gd name="T90" fmla="*/ 276 w 353"/>
                <a:gd name="T91" fmla="*/ 73 h 349"/>
                <a:gd name="T92" fmla="*/ 276 w 353"/>
                <a:gd name="T93" fmla="*/ 122 h 349"/>
                <a:gd name="T94" fmla="*/ 276 w 353"/>
                <a:gd name="T95" fmla="*/ 134 h 349"/>
                <a:gd name="T96" fmla="*/ 284 w 353"/>
                <a:gd name="T97" fmla="*/ 138 h 349"/>
                <a:gd name="T98" fmla="*/ 322 w 353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226" y="49"/>
                  </a:moveTo>
                  <a:lnTo>
                    <a:pt x="176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22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6" y="318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4" name="Freeform 43">
              <a:extLst>
                <a:ext uri="{FF2B5EF4-FFF2-40B4-BE49-F238E27FC236}">
                  <a16:creationId xmlns:a16="http://schemas.microsoft.com/office/drawing/2014/main" id="{5D24BAAD-072D-95F7-F300-6630E4AC2C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584"/>
              <a:ext cx="352" cy="349"/>
            </a:xfrm>
            <a:custGeom>
              <a:avLst/>
              <a:gdLst>
                <a:gd name="T0" fmla="*/ 226 w 352"/>
                <a:gd name="T1" fmla="*/ 49 h 349"/>
                <a:gd name="T2" fmla="*/ 176 w 352"/>
                <a:gd name="T3" fmla="*/ 0 h 349"/>
                <a:gd name="T4" fmla="*/ 122 w 352"/>
                <a:gd name="T5" fmla="*/ 49 h 349"/>
                <a:gd name="T6" fmla="*/ 49 w 352"/>
                <a:gd name="T7" fmla="*/ 49 h 349"/>
                <a:gd name="T8" fmla="*/ 49 w 352"/>
                <a:gd name="T9" fmla="*/ 122 h 349"/>
                <a:gd name="T10" fmla="*/ 0 w 352"/>
                <a:gd name="T11" fmla="*/ 176 h 349"/>
                <a:gd name="T12" fmla="*/ 49 w 352"/>
                <a:gd name="T13" fmla="*/ 226 h 349"/>
                <a:gd name="T14" fmla="*/ 49 w 352"/>
                <a:gd name="T15" fmla="*/ 299 h 349"/>
                <a:gd name="T16" fmla="*/ 122 w 352"/>
                <a:gd name="T17" fmla="*/ 299 h 349"/>
                <a:gd name="T18" fmla="*/ 176 w 352"/>
                <a:gd name="T19" fmla="*/ 349 h 349"/>
                <a:gd name="T20" fmla="*/ 226 w 352"/>
                <a:gd name="T21" fmla="*/ 299 h 349"/>
                <a:gd name="T22" fmla="*/ 299 w 352"/>
                <a:gd name="T23" fmla="*/ 299 h 349"/>
                <a:gd name="T24" fmla="*/ 299 w 352"/>
                <a:gd name="T25" fmla="*/ 226 h 349"/>
                <a:gd name="T26" fmla="*/ 352 w 352"/>
                <a:gd name="T27" fmla="*/ 176 h 349"/>
                <a:gd name="T28" fmla="*/ 299 w 352"/>
                <a:gd name="T29" fmla="*/ 122 h 349"/>
                <a:gd name="T30" fmla="*/ 299 w 352"/>
                <a:gd name="T31" fmla="*/ 49 h 349"/>
                <a:gd name="T32" fmla="*/ 226 w 352"/>
                <a:gd name="T33" fmla="*/ 49 h 349"/>
                <a:gd name="T34" fmla="*/ 322 w 352"/>
                <a:gd name="T35" fmla="*/ 176 h 349"/>
                <a:gd name="T36" fmla="*/ 283 w 352"/>
                <a:gd name="T37" fmla="*/ 211 h 349"/>
                <a:gd name="T38" fmla="*/ 276 w 352"/>
                <a:gd name="T39" fmla="*/ 218 h 349"/>
                <a:gd name="T40" fmla="*/ 276 w 352"/>
                <a:gd name="T41" fmla="*/ 226 h 349"/>
                <a:gd name="T42" fmla="*/ 276 w 352"/>
                <a:gd name="T43" fmla="*/ 276 h 349"/>
                <a:gd name="T44" fmla="*/ 226 w 352"/>
                <a:gd name="T45" fmla="*/ 276 h 349"/>
                <a:gd name="T46" fmla="*/ 218 w 352"/>
                <a:gd name="T47" fmla="*/ 276 h 349"/>
                <a:gd name="T48" fmla="*/ 210 w 352"/>
                <a:gd name="T49" fmla="*/ 284 h 349"/>
                <a:gd name="T50" fmla="*/ 176 w 352"/>
                <a:gd name="T51" fmla="*/ 318 h 349"/>
                <a:gd name="T52" fmla="*/ 138 w 352"/>
                <a:gd name="T53" fmla="*/ 284 h 349"/>
                <a:gd name="T54" fmla="*/ 134 w 352"/>
                <a:gd name="T55" fmla="*/ 276 h 349"/>
                <a:gd name="T56" fmla="*/ 122 w 352"/>
                <a:gd name="T57" fmla="*/ 276 h 349"/>
                <a:gd name="T58" fmla="*/ 72 w 352"/>
                <a:gd name="T59" fmla="*/ 276 h 349"/>
                <a:gd name="T60" fmla="*/ 72 w 352"/>
                <a:gd name="T61" fmla="*/ 226 h 349"/>
                <a:gd name="T62" fmla="*/ 72 w 352"/>
                <a:gd name="T63" fmla="*/ 218 h 349"/>
                <a:gd name="T64" fmla="*/ 65 w 352"/>
                <a:gd name="T65" fmla="*/ 211 h 349"/>
                <a:gd name="T66" fmla="*/ 30 w 352"/>
                <a:gd name="T67" fmla="*/ 176 h 349"/>
                <a:gd name="T68" fmla="*/ 65 w 352"/>
                <a:gd name="T69" fmla="*/ 138 h 349"/>
                <a:gd name="T70" fmla="*/ 72 w 352"/>
                <a:gd name="T71" fmla="*/ 134 h 349"/>
                <a:gd name="T72" fmla="*/ 72 w 352"/>
                <a:gd name="T73" fmla="*/ 122 h 349"/>
                <a:gd name="T74" fmla="*/ 72 w 352"/>
                <a:gd name="T75" fmla="*/ 73 h 349"/>
                <a:gd name="T76" fmla="*/ 122 w 352"/>
                <a:gd name="T77" fmla="*/ 73 h 349"/>
                <a:gd name="T78" fmla="*/ 134 w 352"/>
                <a:gd name="T79" fmla="*/ 73 h 349"/>
                <a:gd name="T80" fmla="*/ 138 w 352"/>
                <a:gd name="T81" fmla="*/ 65 h 349"/>
                <a:gd name="T82" fmla="*/ 176 w 352"/>
                <a:gd name="T83" fmla="*/ 30 h 349"/>
                <a:gd name="T84" fmla="*/ 210 w 352"/>
                <a:gd name="T85" fmla="*/ 65 h 349"/>
                <a:gd name="T86" fmla="*/ 218 w 352"/>
                <a:gd name="T87" fmla="*/ 73 h 349"/>
                <a:gd name="T88" fmla="*/ 226 w 352"/>
                <a:gd name="T89" fmla="*/ 73 h 349"/>
                <a:gd name="T90" fmla="*/ 276 w 352"/>
                <a:gd name="T91" fmla="*/ 73 h 349"/>
                <a:gd name="T92" fmla="*/ 276 w 352"/>
                <a:gd name="T93" fmla="*/ 122 h 349"/>
                <a:gd name="T94" fmla="*/ 276 w 352"/>
                <a:gd name="T95" fmla="*/ 134 h 349"/>
                <a:gd name="T96" fmla="*/ 283 w 352"/>
                <a:gd name="T97" fmla="*/ 138 h 349"/>
                <a:gd name="T98" fmla="*/ 322 w 352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49">
                  <a:moveTo>
                    <a:pt x="226" y="49"/>
                  </a:moveTo>
                  <a:lnTo>
                    <a:pt x="176" y="0"/>
                  </a:lnTo>
                  <a:lnTo>
                    <a:pt x="122" y="49"/>
                  </a:lnTo>
                  <a:lnTo>
                    <a:pt x="49" y="49"/>
                  </a:lnTo>
                  <a:lnTo>
                    <a:pt x="49" y="122"/>
                  </a:lnTo>
                  <a:lnTo>
                    <a:pt x="0" y="176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2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22" y="176"/>
                  </a:moveTo>
                  <a:lnTo>
                    <a:pt x="283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0" y="284"/>
                  </a:lnTo>
                  <a:lnTo>
                    <a:pt x="176" y="318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2" y="276"/>
                  </a:lnTo>
                  <a:lnTo>
                    <a:pt x="72" y="276"/>
                  </a:lnTo>
                  <a:lnTo>
                    <a:pt x="72" y="226"/>
                  </a:lnTo>
                  <a:lnTo>
                    <a:pt x="72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2" y="134"/>
                  </a:lnTo>
                  <a:lnTo>
                    <a:pt x="72" y="122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0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3" y="138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5" name="Freeform 44">
              <a:extLst>
                <a:ext uri="{FF2B5EF4-FFF2-40B4-BE49-F238E27FC236}">
                  <a16:creationId xmlns:a16="http://schemas.microsoft.com/office/drawing/2014/main" id="{076B1394-E849-0FE0-0D97-5A0893F198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944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3 w 353"/>
                <a:gd name="T5" fmla="*/ 304 h 354"/>
                <a:gd name="T6" fmla="*/ 177 w 353"/>
                <a:gd name="T7" fmla="*/ 354 h 354"/>
                <a:gd name="T8" fmla="*/ 226 w 353"/>
                <a:gd name="T9" fmla="*/ 304 h 354"/>
                <a:gd name="T10" fmla="*/ 299 w 353"/>
                <a:gd name="T11" fmla="*/ 304 h 354"/>
                <a:gd name="T12" fmla="*/ 299 w 353"/>
                <a:gd name="T13" fmla="*/ 231 h 354"/>
                <a:gd name="T14" fmla="*/ 353 w 353"/>
                <a:gd name="T15" fmla="*/ 177 h 354"/>
                <a:gd name="T16" fmla="*/ 299 w 353"/>
                <a:gd name="T17" fmla="*/ 127 h 354"/>
                <a:gd name="T18" fmla="*/ 299 w 353"/>
                <a:gd name="T19" fmla="*/ 54 h 354"/>
                <a:gd name="T20" fmla="*/ 226 w 353"/>
                <a:gd name="T21" fmla="*/ 54 h 354"/>
                <a:gd name="T22" fmla="*/ 177 w 353"/>
                <a:gd name="T23" fmla="*/ 0 h 354"/>
                <a:gd name="T24" fmla="*/ 123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5 w 353"/>
                <a:gd name="T35" fmla="*/ 143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7 h 354"/>
                <a:gd name="T42" fmla="*/ 123 w 353"/>
                <a:gd name="T43" fmla="*/ 77 h 354"/>
                <a:gd name="T44" fmla="*/ 134 w 353"/>
                <a:gd name="T45" fmla="*/ 77 h 354"/>
                <a:gd name="T46" fmla="*/ 138 w 353"/>
                <a:gd name="T47" fmla="*/ 70 h 354"/>
                <a:gd name="T48" fmla="*/ 177 w 353"/>
                <a:gd name="T49" fmla="*/ 31 h 354"/>
                <a:gd name="T50" fmla="*/ 211 w 353"/>
                <a:gd name="T51" fmla="*/ 70 h 354"/>
                <a:gd name="T52" fmla="*/ 219 w 353"/>
                <a:gd name="T53" fmla="*/ 77 h 354"/>
                <a:gd name="T54" fmla="*/ 226 w 353"/>
                <a:gd name="T55" fmla="*/ 77 h 354"/>
                <a:gd name="T56" fmla="*/ 276 w 353"/>
                <a:gd name="T57" fmla="*/ 77 h 354"/>
                <a:gd name="T58" fmla="*/ 276 w 353"/>
                <a:gd name="T59" fmla="*/ 127 h 354"/>
                <a:gd name="T60" fmla="*/ 276 w 353"/>
                <a:gd name="T61" fmla="*/ 135 h 354"/>
                <a:gd name="T62" fmla="*/ 284 w 353"/>
                <a:gd name="T63" fmla="*/ 143 h 354"/>
                <a:gd name="T64" fmla="*/ 322 w 353"/>
                <a:gd name="T65" fmla="*/ 177 h 354"/>
                <a:gd name="T66" fmla="*/ 284 w 353"/>
                <a:gd name="T67" fmla="*/ 216 h 354"/>
                <a:gd name="T68" fmla="*/ 276 w 353"/>
                <a:gd name="T69" fmla="*/ 219 h 354"/>
                <a:gd name="T70" fmla="*/ 276 w 353"/>
                <a:gd name="T71" fmla="*/ 231 h 354"/>
                <a:gd name="T72" fmla="*/ 276 w 353"/>
                <a:gd name="T73" fmla="*/ 281 h 354"/>
                <a:gd name="T74" fmla="*/ 226 w 353"/>
                <a:gd name="T75" fmla="*/ 281 h 354"/>
                <a:gd name="T76" fmla="*/ 219 w 353"/>
                <a:gd name="T77" fmla="*/ 281 h 354"/>
                <a:gd name="T78" fmla="*/ 211 w 353"/>
                <a:gd name="T79" fmla="*/ 288 h 354"/>
                <a:gd name="T80" fmla="*/ 177 w 353"/>
                <a:gd name="T81" fmla="*/ 323 h 354"/>
                <a:gd name="T82" fmla="*/ 138 w 353"/>
                <a:gd name="T83" fmla="*/ 288 h 354"/>
                <a:gd name="T84" fmla="*/ 134 w 353"/>
                <a:gd name="T85" fmla="*/ 281 h 354"/>
                <a:gd name="T86" fmla="*/ 123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5 w 353"/>
                <a:gd name="T95" fmla="*/ 216 h 354"/>
                <a:gd name="T96" fmla="*/ 31 w 353"/>
                <a:gd name="T97" fmla="*/ 177 h 354"/>
                <a:gd name="T98" fmla="*/ 65 w 353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7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22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6" name="Freeform 45">
              <a:extLst>
                <a:ext uri="{FF2B5EF4-FFF2-40B4-BE49-F238E27FC236}">
                  <a16:creationId xmlns:a16="http://schemas.microsoft.com/office/drawing/2014/main" id="{EA8C8CFD-DAE8-5360-2421-A059B66C3B0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6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6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4 w 349"/>
                <a:gd name="T45" fmla="*/ 77 h 354"/>
                <a:gd name="T46" fmla="*/ 138 w 349"/>
                <a:gd name="T47" fmla="*/ 70 h 354"/>
                <a:gd name="T48" fmla="*/ 176 w 349"/>
                <a:gd name="T49" fmla="*/ 31 h 354"/>
                <a:gd name="T50" fmla="*/ 211 w 349"/>
                <a:gd name="T51" fmla="*/ 70 h 354"/>
                <a:gd name="T52" fmla="*/ 219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8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9 w 349"/>
                <a:gd name="T77" fmla="*/ 281 h 354"/>
                <a:gd name="T78" fmla="*/ 211 w 349"/>
                <a:gd name="T79" fmla="*/ 288 h 354"/>
                <a:gd name="T80" fmla="*/ 176 w 349"/>
                <a:gd name="T81" fmla="*/ 323 h 354"/>
                <a:gd name="T82" fmla="*/ 138 w 349"/>
                <a:gd name="T83" fmla="*/ 288 h 354"/>
                <a:gd name="T84" fmla="*/ 134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1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8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7" name="Freeform 46">
              <a:extLst>
                <a:ext uri="{FF2B5EF4-FFF2-40B4-BE49-F238E27FC236}">
                  <a16:creationId xmlns:a16="http://schemas.microsoft.com/office/drawing/2014/main" id="{061C9972-8358-6FE9-6CB9-E0CF0AECCF9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584"/>
              <a:ext cx="349" cy="349"/>
            </a:xfrm>
            <a:custGeom>
              <a:avLst/>
              <a:gdLst>
                <a:gd name="T0" fmla="*/ 227 w 349"/>
                <a:gd name="T1" fmla="*/ 49 h 349"/>
                <a:gd name="T2" fmla="*/ 177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7 w 349"/>
                <a:gd name="T19" fmla="*/ 349 h 349"/>
                <a:gd name="T20" fmla="*/ 227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7 w 349"/>
                <a:gd name="T33" fmla="*/ 49 h 349"/>
                <a:gd name="T34" fmla="*/ 319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7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7 w 349"/>
                <a:gd name="T51" fmla="*/ 318 h 349"/>
                <a:gd name="T52" fmla="*/ 138 w 349"/>
                <a:gd name="T53" fmla="*/ 284 h 349"/>
                <a:gd name="T54" fmla="*/ 134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1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4 w 349"/>
                <a:gd name="T79" fmla="*/ 73 h 349"/>
                <a:gd name="T80" fmla="*/ 138 w 349"/>
                <a:gd name="T81" fmla="*/ 65 h 349"/>
                <a:gd name="T82" fmla="*/ 177 w 349"/>
                <a:gd name="T83" fmla="*/ 30 h 349"/>
                <a:gd name="T84" fmla="*/ 211 w 349"/>
                <a:gd name="T85" fmla="*/ 65 h 349"/>
                <a:gd name="T86" fmla="*/ 219 w 349"/>
                <a:gd name="T87" fmla="*/ 73 h 349"/>
                <a:gd name="T88" fmla="*/ 227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9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49"/>
                  </a:moveTo>
                  <a:lnTo>
                    <a:pt x="177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7" y="49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8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8" name="Freeform 47">
              <a:extLst>
                <a:ext uri="{FF2B5EF4-FFF2-40B4-BE49-F238E27FC236}">
                  <a16:creationId xmlns:a16="http://schemas.microsoft.com/office/drawing/2014/main" id="{221786E8-C274-0755-B48D-ABFD12DB01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6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6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6 w 349"/>
                <a:gd name="T51" fmla="*/ 318 h 349"/>
                <a:gd name="T52" fmla="*/ 138 w 349"/>
                <a:gd name="T53" fmla="*/ 284 h 349"/>
                <a:gd name="T54" fmla="*/ 130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1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6 w 349"/>
                <a:gd name="T83" fmla="*/ 30 h 349"/>
                <a:gd name="T84" fmla="*/ 211 w 349"/>
                <a:gd name="T85" fmla="*/ 65 h 349"/>
                <a:gd name="T86" fmla="*/ 219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6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6" y="318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9" name="Freeform 48">
              <a:extLst>
                <a:ext uri="{FF2B5EF4-FFF2-40B4-BE49-F238E27FC236}">
                  <a16:creationId xmlns:a16="http://schemas.microsoft.com/office/drawing/2014/main" id="{2193E92F-76F7-120A-149A-1A614CD0E8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944"/>
              <a:ext cx="349" cy="354"/>
            </a:xfrm>
            <a:custGeom>
              <a:avLst/>
              <a:gdLst>
                <a:gd name="T0" fmla="*/ 49 w 349"/>
                <a:gd name="T1" fmla="*/ 231 h 354"/>
                <a:gd name="T2" fmla="*/ 49 w 349"/>
                <a:gd name="T3" fmla="*/ 304 h 354"/>
                <a:gd name="T4" fmla="*/ 122 w 349"/>
                <a:gd name="T5" fmla="*/ 304 h 354"/>
                <a:gd name="T6" fmla="*/ 176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6 w 349"/>
                <a:gd name="T23" fmla="*/ 0 h 354"/>
                <a:gd name="T24" fmla="*/ 122 w 349"/>
                <a:gd name="T25" fmla="*/ 54 h 354"/>
                <a:gd name="T26" fmla="*/ 49 w 349"/>
                <a:gd name="T27" fmla="*/ 54 h 354"/>
                <a:gd name="T28" fmla="*/ 49 w 349"/>
                <a:gd name="T29" fmla="*/ 127 h 354"/>
                <a:gd name="T30" fmla="*/ 0 w 349"/>
                <a:gd name="T31" fmla="*/ 177 h 354"/>
                <a:gd name="T32" fmla="*/ 49 w 349"/>
                <a:gd name="T33" fmla="*/ 231 h 354"/>
                <a:gd name="T34" fmla="*/ 65 w 349"/>
                <a:gd name="T35" fmla="*/ 143 h 354"/>
                <a:gd name="T36" fmla="*/ 72 w 349"/>
                <a:gd name="T37" fmla="*/ 135 h 354"/>
                <a:gd name="T38" fmla="*/ 72 w 349"/>
                <a:gd name="T39" fmla="*/ 127 h 354"/>
                <a:gd name="T40" fmla="*/ 72 w 349"/>
                <a:gd name="T41" fmla="*/ 77 h 354"/>
                <a:gd name="T42" fmla="*/ 122 w 349"/>
                <a:gd name="T43" fmla="*/ 77 h 354"/>
                <a:gd name="T44" fmla="*/ 134 w 349"/>
                <a:gd name="T45" fmla="*/ 77 h 354"/>
                <a:gd name="T46" fmla="*/ 138 w 349"/>
                <a:gd name="T47" fmla="*/ 70 h 354"/>
                <a:gd name="T48" fmla="*/ 176 w 349"/>
                <a:gd name="T49" fmla="*/ 31 h 354"/>
                <a:gd name="T50" fmla="*/ 211 w 349"/>
                <a:gd name="T51" fmla="*/ 70 h 354"/>
                <a:gd name="T52" fmla="*/ 218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3 w 349"/>
                <a:gd name="T63" fmla="*/ 143 h 354"/>
                <a:gd name="T64" fmla="*/ 318 w 349"/>
                <a:gd name="T65" fmla="*/ 177 h 354"/>
                <a:gd name="T66" fmla="*/ 283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8 w 349"/>
                <a:gd name="T77" fmla="*/ 281 h 354"/>
                <a:gd name="T78" fmla="*/ 211 w 349"/>
                <a:gd name="T79" fmla="*/ 288 h 354"/>
                <a:gd name="T80" fmla="*/ 176 w 349"/>
                <a:gd name="T81" fmla="*/ 323 h 354"/>
                <a:gd name="T82" fmla="*/ 138 w 349"/>
                <a:gd name="T83" fmla="*/ 288 h 354"/>
                <a:gd name="T84" fmla="*/ 134 w 349"/>
                <a:gd name="T85" fmla="*/ 281 h 354"/>
                <a:gd name="T86" fmla="*/ 122 w 349"/>
                <a:gd name="T87" fmla="*/ 281 h 354"/>
                <a:gd name="T88" fmla="*/ 72 w 349"/>
                <a:gd name="T89" fmla="*/ 281 h 354"/>
                <a:gd name="T90" fmla="*/ 72 w 349"/>
                <a:gd name="T91" fmla="*/ 231 h 354"/>
                <a:gd name="T92" fmla="*/ 72 w 349"/>
                <a:gd name="T93" fmla="*/ 219 h 354"/>
                <a:gd name="T94" fmla="*/ 65 w 349"/>
                <a:gd name="T95" fmla="*/ 216 h 354"/>
                <a:gd name="T96" fmla="*/ 30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49" y="231"/>
                  </a:moveTo>
                  <a:lnTo>
                    <a:pt x="49" y="304"/>
                  </a:lnTo>
                  <a:lnTo>
                    <a:pt x="122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7"/>
                  </a:lnTo>
                  <a:lnTo>
                    <a:pt x="49" y="231"/>
                  </a:lnTo>
                  <a:close/>
                  <a:moveTo>
                    <a:pt x="65" y="143"/>
                  </a:moveTo>
                  <a:lnTo>
                    <a:pt x="72" y="135"/>
                  </a:lnTo>
                  <a:lnTo>
                    <a:pt x="72" y="127"/>
                  </a:lnTo>
                  <a:lnTo>
                    <a:pt x="72" y="77"/>
                  </a:lnTo>
                  <a:lnTo>
                    <a:pt x="122" y="77"/>
                  </a:lnTo>
                  <a:lnTo>
                    <a:pt x="134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8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3" y="143"/>
                  </a:lnTo>
                  <a:lnTo>
                    <a:pt x="318" y="177"/>
                  </a:lnTo>
                  <a:lnTo>
                    <a:pt x="283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2" y="281"/>
                  </a:lnTo>
                  <a:lnTo>
                    <a:pt x="72" y="281"/>
                  </a:lnTo>
                  <a:lnTo>
                    <a:pt x="72" y="231"/>
                  </a:lnTo>
                  <a:lnTo>
                    <a:pt x="72" y="219"/>
                  </a:lnTo>
                  <a:lnTo>
                    <a:pt x="65" y="216"/>
                  </a:lnTo>
                  <a:lnTo>
                    <a:pt x="30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0" name="Freeform 49">
              <a:extLst>
                <a:ext uri="{FF2B5EF4-FFF2-40B4-BE49-F238E27FC236}">
                  <a16:creationId xmlns:a16="http://schemas.microsoft.com/office/drawing/2014/main" id="{6C7E2331-8CB1-4889-6182-9982B361CDD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7 w 349"/>
                <a:gd name="T7" fmla="*/ 354 h 354"/>
                <a:gd name="T8" fmla="*/ 227 w 349"/>
                <a:gd name="T9" fmla="*/ 304 h 354"/>
                <a:gd name="T10" fmla="*/ 300 w 349"/>
                <a:gd name="T11" fmla="*/ 304 h 354"/>
                <a:gd name="T12" fmla="*/ 300 w 349"/>
                <a:gd name="T13" fmla="*/ 231 h 354"/>
                <a:gd name="T14" fmla="*/ 349 w 349"/>
                <a:gd name="T15" fmla="*/ 177 h 354"/>
                <a:gd name="T16" fmla="*/ 300 w 349"/>
                <a:gd name="T17" fmla="*/ 127 h 354"/>
                <a:gd name="T18" fmla="*/ 300 w 349"/>
                <a:gd name="T19" fmla="*/ 54 h 354"/>
                <a:gd name="T20" fmla="*/ 227 w 349"/>
                <a:gd name="T21" fmla="*/ 54 h 354"/>
                <a:gd name="T22" fmla="*/ 177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6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1 w 349"/>
                <a:gd name="T45" fmla="*/ 77 h 354"/>
                <a:gd name="T46" fmla="*/ 138 w 349"/>
                <a:gd name="T47" fmla="*/ 70 h 354"/>
                <a:gd name="T48" fmla="*/ 177 w 349"/>
                <a:gd name="T49" fmla="*/ 31 h 354"/>
                <a:gd name="T50" fmla="*/ 211 w 349"/>
                <a:gd name="T51" fmla="*/ 70 h 354"/>
                <a:gd name="T52" fmla="*/ 219 w 349"/>
                <a:gd name="T53" fmla="*/ 77 h 354"/>
                <a:gd name="T54" fmla="*/ 227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9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7 w 349"/>
                <a:gd name="T75" fmla="*/ 281 h 354"/>
                <a:gd name="T76" fmla="*/ 219 w 349"/>
                <a:gd name="T77" fmla="*/ 281 h 354"/>
                <a:gd name="T78" fmla="*/ 211 w 349"/>
                <a:gd name="T79" fmla="*/ 288 h 354"/>
                <a:gd name="T80" fmla="*/ 177 w 349"/>
                <a:gd name="T81" fmla="*/ 323 h 354"/>
                <a:gd name="T82" fmla="*/ 138 w 349"/>
                <a:gd name="T83" fmla="*/ 288 h 354"/>
                <a:gd name="T84" fmla="*/ 131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6 w 349"/>
                <a:gd name="T95" fmla="*/ 216 h 354"/>
                <a:gd name="T96" fmla="*/ 31 w 349"/>
                <a:gd name="T97" fmla="*/ 177 h 354"/>
                <a:gd name="T98" fmla="*/ 66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49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6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1" y="77"/>
                  </a:lnTo>
                  <a:lnTo>
                    <a:pt x="138" y="70"/>
                  </a:lnTo>
                  <a:lnTo>
                    <a:pt x="177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7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9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6"/>
                  </a:lnTo>
                  <a:lnTo>
                    <a:pt x="31" y="177"/>
                  </a:lnTo>
                  <a:lnTo>
                    <a:pt x="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1" name="Freeform 50">
              <a:extLst>
                <a:ext uri="{FF2B5EF4-FFF2-40B4-BE49-F238E27FC236}">
                  <a16:creationId xmlns:a16="http://schemas.microsoft.com/office/drawing/2014/main" id="{F32CD382-3C43-B091-DD2E-84B19C554E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6 w 349"/>
                <a:gd name="T3" fmla="*/ 0 h 349"/>
                <a:gd name="T4" fmla="*/ 122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2 w 349"/>
                <a:gd name="T17" fmla="*/ 299 h 349"/>
                <a:gd name="T18" fmla="*/ 176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8 w 349"/>
                <a:gd name="T47" fmla="*/ 276 h 349"/>
                <a:gd name="T48" fmla="*/ 211 w 349"/>
                <a:gd name="T49" fmla="*/ 284 h 349"/>
                <a:gd name="T50" fmla="*/ 176 w 349"/>
                <a:gd name="T51" fmla="*/ 318 h 349"/>
                <a:gd name="T52" fmla="*/ 138 w 349"/>
                <a:gd name="T53" fmla="*/ 284 h 349"/>
                <a:gd name="T54" fmla="*/ 130 w 349"/>
                <a:gd name="T55" fmla="*/ 276 h 349"/>
                <a:gd name="T56" fmla="*/ 122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0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2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6 w 349"/>
                <a:gd name="T83" fmla="*/ 30 h 349"/>
                <a:gd name="T84" fmla="*/ 211 w 349"/>
                <a:gd name="T85" fmla="*/ 65 h 349"/>
                <a:gd name="T86" fmla="*/ 218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6" y="0"/>
                  </a:lnTo>
                  <a:lnTo>
                    <a:pt x="122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6" y="318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2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2" name="Freeform 51">
              <a:extLst>
                <a:ext uri="{FF2B5EF4-FFF2-40B4-BE49-F238E27FC236}">
                  <a16:creationId xmlns:a16="http://schemas.microsoft.com/office/drawing/2014/main" id="{F557C302-014F-EEF8-6B8B-18A8E04129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584"/>
              <a:ext cx="349" cy="349"/>
            </a:xfrm>
            <a:custGeom>
              <a:avLst/>
              <a:gdLst>
                <a:gd name="T0" fmla="*/ 227 w 349"/>
                <a:gd name="T1" fmla="*/ 49 h 349"/>
                <a:gd name="T2" fmla="*/ 177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7 w 349"/>
                <a:gd name="T19" fmla="*/ 349 h 349"/>
                <a:gd name="T20" fmla="*/ 227 w 349"/>
                <a:gd name="T21" fmla="*/ 299 h 349"/>
                <a:gd name="T22" fmla="*/ 300 w 349"/>
                <a:gd name="T23" fmla="*/ 299 h 349"/>
                <a:gd name="T24" fmla="*/ 300 w 349"/>
                <a:gd name="T25" fmla="*/ 226 h 349"/>
                <a:gd name="T26" fmla="*/ 349 w 349"/>
                <a:gd name="T27" fmla="*/ 176 h 349"/>
                <a:gd name="T28" fmla="*/ 300 w 349"/>
                <a:gd name="T29" fmla="*/ 122 h 349"/>
                <a:gd name="T30" fmla="*/ 300 w 349"/>
                <a:gd name="T31" fmla="*/ 49 h 349"/>
                <a:gd name="T32" fmla="*/ 227 w 349"/>
                <a:gd name="T33" fmla="*/ 49 h 349"/>
                <a:gd name="T34" fmla="*/ 319 w 349"/>
                <a:gd name="T35" fmla="*/ 176 h 349"/>
                <a:gd name="T36" fmla="*/ 284 w 349"/>
                <a:gd name="T37" fmla="*/ 211 h 349"/>
                <a:gd name="T38" fmla="*/ 277 w 349"/>
                <a:gd name="T39" fmla="*/ 218 h 349"/>
                <a:gd name="T40" fmla="*/ 277 w 349"/>
                <a:gd name="T41" fmla="*/ 226 h 349"/>
                <a:gd name="T42" fmla="*/ 277 w 349"/>
                <a:gd name="T43" fmla="*/ 276 h 349"/>
                <a:gd name="T44" fmla="*/ 227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7 w 349"/>
                <a:gd name="T51" fmla="*/ 318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6 w 349"/>
                <a:gd name="T65" fmla="*/ 211 h 349"/>
                <a:gd name="T66" fmla="*/ 31 w 349"/>
                <a:gd name="T67" fmla="*/ 176 h 349"/>
                <a:gd name="T68" fmla="*/ 66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7 w 349"/>
                <a:gd name="T83" fmla="*/ 30 h 349"/>
                <a:gd name="T84" fmla="*/ 211 w 349"/>
                <a:gd name="T85" fmla="*/ 65 h 349"/>
                <a:gd name="T86" fmla="*/ 219 w 349"/>
                <a:gd name="T87" fmla="*/ 73 h 349"/>
                <a:gd name="T88" fmla="*/ 227 w 349"/>
                <a:gd name="T89" fmla="*/ 73 h 349"/>
                <a:gd name="T90" fmla="*/ 277 w 349"/>
                <a:gd name="T91" fmla="*/ 73 h 349"/>
                <a:gd name="T92" fmla="*/ 277 w 349"/>
                <a:gd name="T93" fmla="*/ 122 h 349"/>
                <a:gd name="T94" fmla="*/ 277 w 349"/>
                <a:gd name="T95" fmla="*/ 134 h 349"/>
                <a:gd name="T96" fmla="*/ 284 w 349"/>
                <a:gd name="T97" fmla="*/ 138 h 349"/>
                <a:gd name="T98" fmla="*/ 319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49"/>
                  </a:moveTo>
                  <a:lnTo>
                    <a:pt x="177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49" y="176"/>
                  </a:lnTo>
                  <a:lnTo>
                    <a:pt x="300" y="122"/>
                  </a:lnTo>
                  <a:lnTo>
                    <a:pt x="300" y="49"/>
                  </a:lnTo>
                  <a:lnTo>
                    <a:pt x="227" y="49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7" y="218"/>
                  </a:lnTo>
                  <a:lnTo>
                    <a:pt x="277" y="226"/>
                  </a:lnTo>
                  <a:lnTo>
                    <a:pt x="277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8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2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3" name="Freeform 52">
              <a:extLst>
                <a:ext uri="{FF2B5EF4-FFF2-40B4-BE49-F238E27FC236}">
                  <a16:creationId xmlns:a16="http://schemas.microsoft.com/office/drawing/2014/main" id="{D3F6531A-8B6B-5AF0-D403-03E3A13366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6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6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0 w 349"/>
                <a:gd name="T45" fmla="*/ 77 h 354"/>
                <a:gd name="T46" fmla="*/ 138 w 349"/>
                <a:gd name="T47" fmla="*/ 70 h 354"/>
                <a:gd name="T48" fmla="*/ 176 w 349"/>
                <a:gd name="T49" fmla="*/ 31 h 354"/>
                <a:gd name="T50" fmla="*/ 211 w 349"/>
                <a:gd name="T51" fmla="*/ 70 h 354"/>
                <a:gd name="T52" fmla="*/ 219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8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9 w 349"/>
                <a:gd name="T77" fmla="*/ 281 h 354"/>
                <a:gd name="T78" fmla="*/ 211 w 349"/>
                <a:gd name="T79" fmla="*/ 288 h 354"/>
                <a:gd name="T80" fmla="*/ 176 w 349"/>
                <a:gd name="T81" fmla="*/ 323 h 354"/>
                <a:gd name="T82" fmla="*/ 138 w 349"/>
                <a:gd name="T83" fmla="*/ 288 h 354"/>
                <a:gd name="T84" fmla="*/ 130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1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0" y="77"/>
                  </a:lnTo>
                  <a:lnTo>
                    <a:pt x="138" y="70"/>
                  </a:lnTo>
                  <a:lnTo>
                    <a:pt x="176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8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4" name="Freeform 53">
              <a:extLst>
                <a:ext uri="{FF2B5EF4-FFF2-40B4-BE49-F238E27FC236}">
                  <a16:creationId xmlns:a16="http://schemas.microsoft.com/office/drawing/2014/main" id="{B64C806B-ABCF-D4A6-06D0-F4892FD31D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2 w 349"/>
                <a:gd name="T5" fmla="*/ 304 h 354"/>
                <a:gd name="T6" fmla="*/ 172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2 w 349"/>
                <a:gd name="T23" fmla="*/ 0 h 354"/>
                <a:gd name="T24" fmla="*/ 122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2 w 349"/>
                <a:gd name="T43" fmla="*/ 77 h 354"/>
                <a:gd name="T44" fmla="*/ 130 w 349"/>
                <a:gd name="T45" fmla="*/ 77 h 354"/>
                <a:gd name="T46" fmla="*/ 138 w 349"/>
                <a:gd name="T47" fmla="*/ 70 h 354"/>
                <a:gd name="T48" fmla="*/ 172 w 349"/>
                <a:gd name="T49" fmla="*/ 31 h 354"/>
                <a:gd name="T50" fmla="*/ 211 w 349"/>
                <a:gd name="T51" fmla="*/ 70 h 354"/>
                <a:gd name="T52" fmla="*/ 218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8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8 w 349"/>
                <a:gd name="T77" fmla="*/ 281 h 354"/>
                <a:gd name="T78" fmla="*/ 211 w 349"/>
                <a:gd name="T79" fmla="*/ 288 h 354"/>
                <a:gd name="T80" fmla="*/ 172 w 349"/>
                <a:gd name="T81" fmla="*/ 323 h 354"/>
                <a:gd name="T82" fmla="*/ 138 w 349"/>
                <a:gd name="T83" fmla="*/ 288 h 354"/>
                <a:gd name="T84" fmla="*/ 130 w 349"/>
                <a:gd name="T85" fmla="*/ 281 h 354"/>
                <a:gd name="T86" fmla="*/ 122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0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2" y="304"/>
                  </a:lnTo>
                  <a:lnTo>
                    <a:pt x="172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2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2" y="77"/>
                  </a:lnTo>
                  <a:lnTo>
                    <a:pt x="130" y="77"/>
                  </a:lnTo>
                  <a:lnTo>
                    <a:pt x="138" y="70"/>
                  </a:lnTo>
                  <a:lnTo>
                    <a:pt x="172" y="31"/>
                  </a:lnTo>
                  <a:lnTo>
                    <a:pt x="211" y="70"/>
                  </a:lnTo>
                  <a:lnTo>
                    <a:pt x="218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8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2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2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0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5" name="Freeform 54">
              <a:extLst>
                <a:ext uri="{FF2B5EF4-FFF2-40B4-BE49-F238E27FC236}">
                  <a16:creationId xmlns:a16="http://schemas.microsoft.com/office/drawing/2014/main" id="{B3B8819F-9635-8E1E-9504-3F77BB7DC55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3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3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3 w 349"/>
                <a:gd name="T51" fmla="*/ 318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1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3 w 349"/>
                <a:gd name="T83" fmla="*/ 30 h 349"/>
                <a:gd name="T84" fmla="*/ 211 w 349"/>
                <a:gd name="T85" fmla="*/ 65 h 349"/>
                <a:gd name="T86" fmla="*/ 219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3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3" y="318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6" name="Freeform 55">
              <a:extLst>
                <a:ext uri="{FF2B5EF4-FFF2-40B4-BE49-F238E27FC236}">
                  <a16:creationId xmlns:a16="http://schemas.microsoft.com/office/drawing/2014/main" id="{7FD79B3E-3557-1E36-A42C-2A8D116B27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2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2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8 w 349"/>
                <a:gd name="T47" fmla="*/ 276 h 349"/>
                <a:gd name="T48" fmla="*/ 211 w 349"/>
                <a:gd name="T49" fmla="*/ 284 h 349"/>
                <a:gd name="T50" fmla="*/ 172 w 349"/>
                <a:gd name="T51" fmla="*/ 318 h 349"/>
                <a:gd name="T52" fmla="*/ 138 w 349"/>
                <a:gd name="T53" fmla="*/ 284 h 349"/>
                <a:gd name="T54" fmla="*/ 130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0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2 w 349"/>
                <a:gd name="T83" fmla="*/ 30 h 349"/>
                <a:gd name="T84" fmla="*/ 211 w 349"/>
                <a:gd name="T85" fmla="*/ 65 h 349"/>
                <a:gd name="T86" fmla="*/ 218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2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2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2" y="318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0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7" name="Freeform 56">
              <a:extLst>
                <a:ext uri="{FF2B5EF4-FFF2-40B4-BE49-F238E27FC236}">
                  <a16:creationId xmlns:a16="http://schemas.microsoft.com/office/drawing/2014/main" id="{5C616C58-2EF4-D260-290F-7529BF07C9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944"/>
              <a:ext cx="350" cy="354"/>
            </a:xfrm>
            <a:custGeom>
              <a:avLst/>
              <a:gdLst>
                <a:gd name="T0" fmla="*/ 50 w 350"/>
                <a:gd name="T1" fmla="*/ 231 h 354"/>
                <a:gd name="T2" fmla="*/ 50 w 350"/>
                <a:gd name="T3" fmla="*/ 304 h 354"/>
                <a:gd name="T4" fmla="*/ 123 w 350"/>
                <a:gd name="T5" fmla="*/ 304 h 354"/>
                <a:gd name="T6" fmla="*/ 173 w 350"/>
                <a:gd name="T7" fmla="*/ 354 h 354"/>
                <a:gd name="T8" fmla="*/ 227 w 350"/>
                <a:gd name="T9" fmla="*/ 304 h 354"/>
                <a:gd name="T10" fmla="*/ 300 w 350"/>
                <a:gd name="T11" fmla="*/ 304 h 354"/>
                <a:gd name="T12" fmla="*/ 300 w 350"/>
                <a:gd name="T13" fmla="*/ 231 h 354"/>
                <a:gd name="T14" fmla="*/ 350 w 350"/>
                <a:gd name="T15" fmla="*/ 177 h 354"/>
                <a:gd name="T16" fmla="*/ 300 w 350"/>
                <a:gd name="T17" fmla="*/ 127 h 354"/>
                <a:gd name="T18" fmla="*/ 300 w 350"/>
                <a:gd name="T19" fmla="*/ 54 h 354"/>
                <a:gd name="T20" fmla="*/ 227 w 350"/>
                <a:gd name="T21" fmla="*/ 54 h 354"/>
                <a:gd name="T22" fmla="*/ 173 w 350"/>
                <a:gd name="T23" fmla="*/ 0 h 354"/>
                <a:gd name="T24" fmla="*/ 123 w 350"/>
                <a:gd name="T25" fmla="*/ 54 h 354"/>
                <a:gd name="T26" fmla="*/ 50 w 350"/>
                <a:gd name="T27" fmla="*/ 54 h 354"/>
                <a:gd name="T28" fmla="*/ 50 w 350"/>
                <a:gd name="T29" fmla="*/ 127 h 354"/>
                <a:gd name="T30" fmla="*/ 0 w 350"/>
                <a:gd name="T31" fmla="*/ 177 h 354"/>
                <a:gd name="T32" fmla="*/ 50 w 350"/>
                <a:gd name="T33" fmla="*/ 231 h 354"/>
                <a:gd name="T34" fmla="*/ 66 w 350"/>
                <a:gd name="T35" fmla="*/ 143 h 354"/>
                <a:gd name="T36" fmla="*/ 73 w 350"/>
                <a:gd name="T37" fmla="*/ 135 h 354"/>
                <a:gd name="T38" fmla="*/ 73 w 350"/>
                <a:gd name="T39" fmla="*/ 127 h 354"/>
                <a:gd name="T40" fmla="*/ 73 w 350"/>
                <a:gd name="T41" fmla="*/ 77 h 354"/>
                <a:gd name="T42" fmla="*/ 123 w 350"/>
                <a:gd name="T43" fmla="*/ 77 h 354"/>
                <a:gd name="T44" fmla="*/ 131 w 350"/>
                <a:gd name="T45" fmla="*/ 77 h 354"/>
                <a:gd name="T46" fmla="*/ 139 w 350"/>
                <a:gd name="T47" fmla="*/ 70 h 354"/>
                <a:gd name="T48" fmla="*/ 173 w 350"/>
                <a:gd name="T49" fmla="*/ 31 h 354"/>
                <a:gd name="T50" fmla="*/ 211 w 350"/>
                <a:gd name="T51" fmla="*/ 70 h 354"/>
                <a:gd name="T52" fmla="*/ 219 w 350"/>
                <a:gd name="T53" fmla="*/ 77 h 354"/>
                <a:gd name="T54" fmla="*/ 227 w 350"/>
                <a:gd name="T55" fmla="*/ 77 h 354"/>
                <a:gd name="T56" fmla="*/ 277 w 350"/>
                <a:gd name="T57" fmla="*/ 77 h 354"/>
                <a:gd name="T58" fmla="*/ 277 w 350"/>
                <a:gd name="T59" fmla="*/ 127 h 354"/>
                <a:gd name="T60" fmla="*/ 277 w 350"/>
                <a:gd name="T61" fmla="*/ 135 h 354"/>
                <a:gd name="T62" fmla="*/ 284 w 350"/>
                <a:gd name="T63" fmla="*/ 143 h 354"/>
                <a:gd name="T64" fmla="*/ 319 w 350"/>
                <a:gd name="T65" fmla="*/ 177 h 354"/>
                <a:gd name="T66" fmla="*/ 284 w 350"/>
                <a:gd name="T67" fmla="*/ 216 h 354"/>
                <a:gd name="T68" fmla="*/ 277 w 350"/>
                <a:gd name="T69" fmla="*/ 219 h 354"/>
                <a:gd name="T70" fmla="*/ 277 w 350"/>
                <a:gd name="T71" fmla="*/ 231 h 354"/>
                <a:gd name="T72" fmla="*/ 277 w 350"/>
                <a:gd name="T73" fmla="*/ 281 h 354"/>
                <a:gd name="T74" fmla="*/ 227 w 350"/>
                <a:gd name="T75" fmla="*/ 281 h 354"/>
                <a:gd name="T76" fmla="*/ 219 w 350"/>
                <a:gd name="T77" fmla="*/ 281 h 354"/>
                <a:gd name="T78" fmla="*/ 211 w 350"/>
                <a:gd name="T79" fmla="*/ 288 h 354"/>
                <a:gd name="T80" fmla="*/ 173 w 350"/>
                <a:gd name="T81" fmla="*/ 323 h 354"/>
                <a:gd name="T82" fmla="*/ 139 w 350"/>
                <a:gd name="T83" fmla="*/ 288 h 354"/>
                <a:gd name="T84" fmla="*/ 131 w 350"/>
                <a:gd name="T85" fmla="*/ 281 h 354"/>
                <a:gd name="T86" fmla="*/ 123 w 350"/>
                <a:gd name="T87" fmla="*/ 281 h 354"/>
                <a:gd name="T88" fmla="*/ 73 w 350"/>
                <a:gd name="T89" fmla="*/ 281 h 354"/>
                <a:gd name="T90" fmla="*/ 73 w 350"/>
                <a:gd name="T91" fmla="*/ 231 h 354"/>
                <a:gd name="T92" fmla="*/ 73 w 350"/>
                <a:gd name="T93" fmla="*/ 219 h 354"/>
                <a:gd name="T94" fmla="*/ 66 w 350"/>
                <a:gd name="T95" fmla="*/ 216 h 354"/>
                <a:gd name="T96" fmla="*/ 31 w 350"/>
                <a:gd name="T97" fmla="*/ 177 h 354"/>
                <a:gd name="T98" fmla="*/ 66 w 350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0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6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1" y="77"/>
                  </a:lnTo>
                  <a:lnTo>
                    <a:pt x="139" y="70"/>
                  </a:lnTo>
                  <a:lnTo>
                    <a:pt x="173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7" y="77"/>
                  </a:lnTo>
                  <a:lnTo>
                    <a:pt x="277" y="77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3"/>
                  </a:lnTo>
                  <a:lnTo>
                    <a:pt x="319" y="177"/>
                  </a:lnTo>
                  <a:lnTo>
                    <a:pt x="284" y="216"/>
                  </a:lnTo>
                  <a:lnTo>
                    <a:pt x="277" y="219"/>
                  </a:lnTo>
                  <a:lnTo>
                    <a:pt x="277" y="231"/>
                  </a:lnTo>
                  <a:lnTo>
                    <a:pt x="277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9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6"/>
                  </a:lnTo>
                  <a:lnTo>
                    <a:pt x="31" y="177"/>
                  </a:lnTo>
                  <a:lnTo>
                    <a:pt x="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8" name="Freeform 57">
              <a:extLst>
                <a:ext uri="{FF2B5EF4-FFF2-40B4-BE49-F238E27FC236}">
                  <a16:creationId xmlns:a16="http://schemas.microsoft.com/office/drawing/2014/main" id="{25F3FFB8-16AD-B302-15A1-FC6E56FD12F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3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3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1 w 349"/>
                <a:gd name="T45" fmla="*/ 77 h 354"/>
                <a:gd name="T46" fmla="*/ 138 w 349"/>
                <a:gd name="T47" fmla="*/ 70 h 354"/>
                <a:gd name="T48" fmla="*/ 173 w 349"/>
                <a:gd name="T49" fmla="*/ 31 h 354"/>
                <a:gd name="T50" fmla="*/ 211 w 349"/>
                <a:gd name="T51" fmla="*/ 70 h 354"/>
                <a:gd name="T52" fmla="*/ 219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9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9 w 349"/>
                <a:gd name="T77" fmla="*/ 281 h 354"/>
                <a:gd name="T78" fmla="*/ 211 w 349"/>
                <a:gd name="T79" fmla="*/ 288 h 354"/>
                <a:gd name="T80" fmla="*/ 173 w 349"/>
                <a:gd name="T81" fmla="*/ 323 h 354"/>
                <a:gd name="T82" fmla="*/ 138 w 349"/>
                <a:gd name="T83" fmla="*/ 288 h 354"/>
                <a:gd name="T84" fmla="*/ 131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1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1" y="77"/>
                  </a:lnTo>
                  <a:lnTo>
                    <a:pt x="138" y="70"/>
                  </a:lnTo>
                  <a:lnTo>
                    <a:pt x="173" y="31"/>
                  </a:lnTo>
                  <a:lnTo>
                    <a:pt x="211" y="70"/>
                  </a:lnTo>
                  <a:lnTo>
                    <a:pt x="219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9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9" name="Freeform 58">
              <a:extLst>
                <a:ext uri="{FF2B5EF4-FFF2-40B4-BE49-F238E27FC236}">
                  <a16:creationId xmlns:a16="http://schemas.microsoft.com/office/drawing/2014/main" id="{20387827-E909-E466-ED5B-7712EA8F6F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584"/>
              <a:ext cx="349" cy="349"/>
            </a:xfrm>
            <a:custGeom>
              <a:avLst/>
              <a:gdLst>
                <a:gd name="T0" fmla="*/ 226 w 349"/>
                <a:gd name="T1" fmla="*/ 49 h 349"/>
                <a:gd name="T2" fmla="*/ 172 w 349"/>
                <a:gd name="T3" fmla="*/ 0 h 349"/>
                <a:gd name="T4" fmla="*/ 122 w 349"/>
                <a:gd name="T5" fmla="*/ 49 h 349"/>
                <a:gd name="T6" fmla="*/ 49 w 349"/>
                <a:gd name="T7" fmla="*/ 49 h 349"/>
                <a:gd name="T8" fmla="*/ 49 w 349"/>
                <a:gd name="T9" fmla="*/ 122 h 349"/>
                <a:gd name="T10" fmla="*/ 0 w 349"/>
                <a:gd name="T11" fmla="*/ 176 h 349"/>
                <a:gd name="T12" fmla="*/ 49 w 349"/>
                <a:gd name="T13" fmla="*/ 226 h 349"/>
                <a:gd name="T14" fmla="*/ 49 w 349"/>
                <a:gd name="T15" fmla="*/ 299 h 349"/>
                <a:gd name="T16" fmla="*/ 122 w 349"/>
                <a:gd name="T17" fmla="*/ 299 h 349"/>
                <a:gd name="T18" fmla="*/ 172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6 w 349"/>
                <a:gd name="T33" fmla="*/ 49 h 349"/>
                <a:gd name="T34" fmla="*/ 318 w 349"/>
                <a:gd name="T35" fmla="*/ 176 h 349"/>
                <a:gd name="T36" fmla="*/ 283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4 w 349"/>
                <a:gd name="T47" fmla="*/ 276 h 349"/>
                <a:gd name="T48" fmla="*/ 211 w 349"/>
                <a:gd name="T49" fmla="*/ 284 h 349"/>
                <a:gd name="T50" fmla="*/ 172 w 349"/>
                <a:gd name="T51" fmla="*/ 318 h 349"/>
                <a:gd name="T52" fmla="*/ 138 w 349"/>
                <a:gd name="T53" fmla="*/ 284 h 349"/>
                <a:gd name="T54" fmla="*/ 130 w 349"/>
                <a:gd name="T55" fmla="*/ 276 h 349"/>
                <a:gd name="T56" fmla="*/ 122 w 349"/>
                <a:gd name="T57" fmla="*/ 276 h 349"/>
                <a:gd name="T58" fmla="*/ 72 w 349"/>
                <a:gd name="T59" fmla="*/ 276 h 349"/>
                <a:gd name="T60" fmla="*/ 72 w 349"/>
                <a:gd name="T61" fmla="*/ 226 h 349"/>
                <a:gd name="T62" fmla="*/ 72 w 349"/>
                <a:gd name="T63" fmla="*/ 218 h 349"/>
                <a:gd name="T64" fmla="*/ 65 w 349"/>
                <a:gd name="T65" fmla="*/ 211 h 349"/>
                <a:gd name="T66" fmla="*/ 30 w 349"/>
                <a:gd name="T67" fmla="*/ 176 h 349"/>
                <a:gd name="T68" fmla="*/ 65 w 349"/>
                <a:gd name="T69" fmla="*/ 138 h 349"/>
                <a:gd name="T70" fmla="*/ 72 w 349"/>
                <a:gd name="T71" fmla="*/ 134 h 349"/>
                <a:gd name="T72" fmla="*/ 72 w 349"/>
                <a:gd name="T73" fmla="*/ 122 h 349"/>
                <a:gd name="T74" fmla="*/ 72 w 349"/>
                <a:gd name="T75" fmla="*/ 73 h 349"/>
                <a:gd name="T76" fmla="*/ 122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2 w 349"/>
                <a:gd name="T83" fmla="*/ 30 h 349"/>
                <a:gd name="T84" fmla="*/ 211 w 349"/>
                <a:gd name="T85" fmla="*/ 65 h 349"/>
                <a:gd name="T86" fmla="*/ 214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3 w 349"/>
                <a:gd name="T97" fmla="*/ 138 h 349"/>
                <a:gd name="T98" fmla="*/ 318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49"/>
                  </a:moveTo>
                  <a:lnTo>
                    <a:pt x="172" y="0"/>
                  </a:lnTo>
                  <a:lnTo>
                    <a:pt x="122" y="49"/>
                  </a:lnTo>
                  <a:lnTo>
                    <a:pt x="49" y="49"/>
                  </a:lnTo>
                  <a:lnTo>
                    <a:pt x="49" y="122"/>
                  </a:lnTo>
                  <a:lnTo>
                    <a:pt x="0" y="176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2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6" y="49"/>
                  </a:lnTo>
                  <a:close/>
                  <a:moveTo>
                    <a:pt x="318" y="176"/>
                  </a:moveTo>
                  <a:lnTo>
                    <a:pt x="283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4" y="276"/>
                  </a:lnTo>
                  <a:lnTo>
                    <a:pt x="211" y="284"/>
                  </a:lnTo>
                  <a:lnTo>
                    <a:pt x="172" y="318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2" y="276"/>
                  </a:lnTo>
                  <a:lnTo>
                    <a:pt x="72" y="276"/>
                  </a:lnTo>
                  <a:lnTo>
                    <a:pt x="72" y="226"/>
                  </a:lnTo>
                  <a:lnTo>
                    <a:pt x="72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38"/>
                  </a:lnTo>
                  <a:lnTo>
                    <a:pt x="72" y="134"/>
                  </a:lnTo>
                  <a:lnTo>
                    <a:pt x="72" y="122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0"/>
                  </a:lnTo>
                  <a:lnTo>
                    <a:pt x="211" y="65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3" y="138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0" name="Freeform 59">
              <a:extLst>
                <a:ext uri="{FF2B5EF4-FFF2-40B4-BE49-F238E27FC236}">
                  <a16:creationId xmlns:a16="http://schemas.microsoft.com/office/drawing/2014/main" id="{8C393E1A-8952-CD4F-BEB8-62DBBEFCF8F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584"/>
              <a:ext cx="349" cy="349"/>
            </a:xfrm>
            <a:custGeom>
              <a:avLst/>
              <a:gdLst>
                <a:gd name="T0" fmla="*/ 227 w 349"/>
                <a:gd name="T1" fmla="*/ 49 h 349"/>
                <a:gd name="T2" fmla="*/ 173 w 349"/>
                <a:gd name="T3" fmla="*/ 0 h 349"/>
                <a:gd name="T4" fmla="*/ 123 w 349"/>
                <a:gd name="T5" fmla="*/ 49 h 349"/>
                <a:gd name="T6" fmla="*/ 50 w 349"/>
                <a:gd name="T7" fmla="*/ 49 h 349"/>
                <a:gd name="T8" fmla="*/ 50 w 349"/>
                <a:gd name="T9" fmla="*/ 122 h 349"/>
                <a:gd name="T10" fmla="*/ 0 w 349"/>
                <a:gd name="T11" fmla="*/ 176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3 w 349"/>
                <a:gd name="T19" fmla="*/ 349 h 349"/>
                <a:gd name="T20" fmla="*/ 227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6 h 349"/>
                <a:gd name="T28" fmla="*/ 299 w 349"/>
                <a:gd name="T29" fmla="*/ 122 h 349"/>
                <a:gd name="T30" fmla="*/ 299 w 349"/>
                <a:gd name="T31" fmla="*/ 49 h 349"/>
                <a:gd name="T32" fmla="*/ 227 w 349"/>
                <a:gd name="T33" fmla="*/ 49 h 349"/>
                <a:gd name="T34" fmla="*/ 319 w 349"/>
                <a:gd name="T35" fmla="*/ 176 h 349"/>
                <a:gd name="T36" fmla="*/ 284 w 349"/>
                <a:gd name="T37" fmla="*/ 211 h 349"/>
                <a:gd name="T38" fmla="*/ 276 w 349"/>
                <a:gd name="T39" fmla="*/ 218 h 349"/>
                <a:gd name="T40" fmla="*/ 276 w 349"/>
                <a:gd name="T41" fmla="*/ 226 h 349"/>
                <a:gd name="T42" fmla="*/ 276 w 349"/>
                <a:gd name="T43" fmla="*/ 276 h 349"/>
                <a:gd name="T44" fmla="*/ 227 w 349"/>
                <a:gd name="T45" fmla="*/ 276 h 349"/>
                <a:gd name="T46" fmla="*/ 215 w 349"/>
                <a:gd name="T47" fmla="*/ 276 h 349"/>
                <a:gd name="T48" fmla="*/ 211 w 349"/>
                <a:gd name="T49" fmla="*/ 284 h 349"/>
                <a:gd name="T50" fmla="*/ 173 w 349"/>
                <a:gd name="T51" fmla="*/ 318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8 h 349"/>
                <a:gd name="T64" fmla="*/ 65 w 349"/>
                <a:gd name="T65" fmla="*/ 211 h 349"/>
                <a:gd name="T66" fmla="*/ 31 w 349"/>
                <a:gd name="T67" fmla="*/ 176 h 349"/>
                <a:gd name="T68" fmla="*/ 65 w 349"/>
                <a:gd name="T69" fmla="*/ 138 h 349"/>
                <a:gd name="T70" fmla="*/ 73 w 349"/>
                <a:gd name="T71" fmla="*/ 134 h 349"/>
                <a:gd name="T72" fmla="*/ 73 w 349"/>
                <a:gd name="T73" fmla="*/ 122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3 w 349"/>
                <a:gd name="T83" fmla="*/ 30 h 349"/>
                <a:gd name="T84" fmla="*/ 211 w 349"/>
                <a:gd name="T85" fmla="*/ 65 h 349"/>
                <a:gd name="T86" fmla="*/ 215 w 349"/>
                <a:gd name="T87" fmla="*/ 73 h 349"/>
                <a:gd name="T88" fmla="*/ 227 w 349"/>
                <a:gd name="T89" fmla="*/ 73 h 349"/>
                <a:gd name="T90" fmla="*/ 276 w 349"/>
                <a:gd name="T91" fmla="*/ 73 h 349"/>
                <a:gd name="T92" fmla="*/ 276 w 349"/>
                <a:gd name="T93" fmla="*/ 122 h 349"/>
                <a:gd name="T94" fmla="*/ 276 w 349"/>
                <a:gd name="T95" fmla="*/ 134 h 349"/>
                <a:gd name="T96" fmla="*/ 284 w 349"/>
                <a:gd name="T97" fmla="*/ 138 h 349"/>
                <a:gd name="T98" fmla="*/ 319 w 349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49"/>
                  </a:moveTo>
                  <a:lnTo>
                    <a:pt x="173" y="0"/>
                  </a:lnTo>
                  <a:lnTo>
                    <a:pt x="123" y="49"/>
                  </a:lnTo>
                  <a:lnTo>
                    <a:pt x="50" y="49"/>
                  </a:lnTo>
                  <a:lnTo>
                    <a:pt x="50" y="122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49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2"/>
                  </a:lnTo>
                  <a:lnTo>
                    <a:pt x="299" y="49"/>
                  </a:lnTo>
                  <a:lnTo>
                    <a:pt x="227" y="49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7" y="276"/>
                  </a:lnTo>
                  <a:lnTo>
                    <a:pt x="215" y="276"/>
                  </a:lnTo>
                  <a:lnTo>
                    <a:pt x="211" y="284"/>
                  </a:lnTo>
                  <a:lnTo>
                    <a:pt x="173" y="318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2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0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2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1" name="Freeform 60">
              <a:extLst>
                <a:ext uri="{FF2B5EF4-FFF2-40B4-BE49-F238E27FC236}">
                  <a16:creationId xmlns:a16="http://schemas.microsoft.com/office/drawing/2014/main" id="{6C7D936C-4101-42F0-4A60-1516E1BC56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944"/>
              <a:ext cx="349" cy="354"/>
            </a:xfrm>
            <a:custGeom>
              <a:avLst/>
              <a:gdLst>
                <a:gd name="T0" fmla="*/ 50 w 349"/>
                <a:gd name="T1" fmla="*/ 231 h 354"/>
                <a:gd name="T2" fmla="*/ 50 w 349"/>
                <a:gd name="T3" fmla="*/ 304 h 354"/>
                <a:gd name="T4" fmla="*/ 123 w 349"/>
                <a:gd name="T5" fmla="*/ 304 h 354"/>
                <a:gd name="T6" fmla="*/ 173 w 349"/>
                <a:gd name="T7" fmla="*/ 354 h 354"/>
                <a:gd name="T8" fmla="*/ 226 w 349"/>
                <a:gd name="T9" fmla="*/ 304 h 354"/>
                <a:gd name="T10" fmla="*/ 299 w 349"/>
                <a:gd name="T11" fmla="*/ 304 h 354"/>
                <a:gd name="T12" fmla="*/ 299 w 349"/>
                <a:gd name="T13" fmla="*/ 231 h 354"/>
                <a:gd name="T14" fmla="*/ 349 w 349"/>
                <a:gd name="T15" fmla="*/ 177 h 354"/>
                <a:gd name="T16" fmla="*/ 299 w 349"/>
                <a:gd name="T17" fmla="*/ 127 h 354"/>
                <a:gd name="T18" fmla="*/ 299 w 349"/>
                <a:gd name="T19" fmla="*/ 54 h 354"/>
                <a:gd name="T20" fmla="*/ 226 w 349"/>
                <a:gd name="T21" fmla="*/ 54 h 354"/>
                <a:gd name="T22" fmla="*/ 173 w 349"/>
                <a:gd name="T23" fmla="*/ 0 h 354"/>
                <a:gd name="T24" fmla="*/ 123 w 349"/>
                <a:gd name="T25" fmla="*/ 54 h 354"/>
                <a:gd name="T26" fmla="*/ 50 w 349"/>
                <a:gd name="T27" fmla="*/ 54 h 354"/>
                <a:gd name="T28" fmla="*/ 50 w 349"/>
                <a:gd name="T29" fmla="*/ 127 h 354"/>
                <a:gd name="T30" fmla="*/ 0 w 349"/>
                <a:gd name="T31" fmla="*/ 177 h 354"/>
                <a:gd name="T32" fmla="*/ 50 w 349"/>
                <a:gd name="T33" fmla="*/ 231 h 354"/>
                <a:gd name="T34" fmla="*/ 65 w 349"/>
                <a:gd name="T35" fmla="*/ 143 h 354"/>
                <a:gd name="T36" fmla="*/ 73 w 349"/>
                <a:gd name="T37" fmla="*/ 135 h 354"/>
                <a:gd name="T38" fmla="*/ 73 w 349"/>
                <a:gd name="T39" fmla="*/ 127 h 354"/>
                <a:gd name="T40" fmla="*/ 73 w 349"/>
                <a:gd name="T41" fmla="*/ 77 h 354"/>
                <a:gd name="T42" fmla="*/ 123 w 349"/>
                <a:gd name="T43" fmla="*/ 77 h 354"/>
                <a:gd name="T44" fmla="*/ 130 w 349"/>
                <a:gd name="T45" fmla="*/ 77 h 354"/>
                <a:gd name="T46" fmla="*/ 138 w 349"/>
                <a:gd name="T47" fmla="*/ 70 h 354"/>
                <a:gd name="T48" fmla="*/ 173 w 349"/>
                <a:gd name="T49" fmla="*/ 31 h 354"/>
                <a:gd name="T50" fmla="*/ 211 w 349"/>
                <a:gd name="T51" fmla="*/ 70 h 354"/>
                <a:gd name="T52" fmla="*/ 215 w 349"/>
                <a:gd name="T53" fmla="*/ 77 h 354"/>
                <a:gd name="T54" fmla="*/ 226 w 349"/>
                <a:gd name="T55" fmla="*/ 77 h 354"/>
                <a:gd name="T56" fmla="*/ 276 w 349"/>
                <a:gd name="T57" fmla="*/ 77 h 354"/>
                <a:gd name="T58" fmla="*/ 276 w 349"/>
                <a:gd name="T59" fmla="*/ 127 h 354"/>
                <a:gd name="T60" fmla="*/ 276 w 349"/>
                <a:gd name="T61" fmla="*/ 135 h 354"/>
                <a:gd name="T62" fmla="*/ 284 w 349"/>
                <a:gd name="T63" fmla="*/ 143 h 354"/>
                <a:gd name="T64" fmla="*/ 318 w 349"/>
                <a:gd name="T65" fmla="*/ 177 h 354"/>
                <a:gd name="T66" fmla="*/ 284 w 349"/>
                <a:gd name="T67" fmla="*/ 216 h 354"/>
                <a:gd name="T68" fmla="*/ 276 w 349"/>
                <a:gd name="T69" fmla="*/ 219 h 354"/>
                <a:gd name="T70" fmla="*/ 276 w 349"/>
                <a:gd name="T71" fmla="*/ 231 h 354"/>
                <a:gd name="T72" fmla="*/ 276 w 349"/>
                <a:gd name="T73" fmla="*/ 281 h 354"/>
                <a:gd name="T74" fmla="*/ 226 w 349"/>
                <a:gd name="T75" fmla="*/ 281 h 354"/>
                <a:gd name="T76" fmla="*/ 215 w 349"/>
                <a:gd name="T77" fmla="*/ 281 h 354"/>
                <a:gd name="T78" fmla="*/ 211 w 349"/>
                <a:gd name="T79" fmla="*/ 288 h 354"/>
                <a:gd name="T80" fmla="*/ 173 w 349"/>
                <a:gd name="T81" fmla="*/ 323 h 354"/>
                <a:gd name="T82" fmla="*/ 138 w 349"/>
                <a:gd name="T83" fmla="*/ 288 h 354"/>
                <a:gd name="T84" fmla="*/ 130 w 349"/>
                <a:gd name="T85" fmla="*/ 281 h 354"/>
                <a:gd name="T86" fmla="*/ 123 w 349"/>
                <a:gd name="T87" fmla="*/ 281 h 354"/>
                <a:gd name="T88" fmla="*/ 73 w 349"/>
                <a:gd name="T89" fmla="*/ 281 h 354"/>
                <a:gd name="T90" fmla="*/ 73 w 349"/>
                <a:gd name="T91" fmla="*/ 231 h 354"/>
                <a:gd name="T92" fmla="*/ 73 w 349"/>
                <a:gd name="T93" fmla="*/ 219 h 354"/>
                <a:gd name="T94" fmla="*/ 65 w 349"/>
                <a:gd name="T95" fmla="*/ 216 h 354"/>
                <a:gd name="T96" fmla="*/ 31 w 349"/>
                <a:gd name="T97" fmla="*/ 177 h 354"/>
                <a:gd name="T98" fmla="*/ 65 w 349"/>
                <a:gd name="T99" fmla="*/ 14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3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7"/>
                  </a:lnTo>
                  <a:lnTo>
                    <a:pt x="123" y="77"/>
                  </a:lnTo>
                  <a:lnTo>
                    <a:pt x="130" y="77"/>
                  </a:lnTo>
                  <a:lnTo>
                    <a:pt x="138" y="70"/>
                  </a:lnTo>
                  <a:lnTo>
                    <a:pt x="173" y="31"/>
                  </a:lnTo>
                  <a:lnTo>
                    <a:pt x="211" y="70"/>
                  </a:lnTo>
                  <a:lnTo>
                    <a:pt x="215" y="77"/>
                  </a:lnTo>
                  <a:lnTo>
                    <a:pt x="226" y="77"/>
                  </a:lnTo>
                  <a:lnTo>
                    <a:pt x="276" y="77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3"/>
                  </a:lnTo>
                  <a:lnTo>
                    <a:pt x="318" y="177"/>
                  </a:lnTo>
                  <a:lnTo>
                    <a:pt x="284" y="216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5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6"/>
                  </a:lnTo>
                  <a:lnTo>
                    <a:pt x="31" y="177"/>
                  </a:lnTo>
                  <a:lnTo>
                    <a:pt x="6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2" name="Freeform 61">
              <a:extLst>
                <a:ext uri="{FF2B5EF4-FFF2-40B4-BE49-F238E27FC236}">
                  <a16:creationId xmlns:a16="http://schemas.microsoft.com/office/drawing/2014/main" id="{FFA278CA-B539-DC7A-9C99-B80C83AAFA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944"/>
              <a:ext cx="353" cy="354"/>
            </a:xfrm>
            <a:custGeom>
              <a:avLst/>
              <a:gdLst>
                <a:gd name="T0" fmla="*/ 303 w 353"/>
                <a:gd name="T1" fmla="*/ 127 h 354"/>
                <a:gd name="T2" fmla="*/ 303 w 353"/>
                <a:gd name="T3" fmla="*/ 54 h 354"/>
                <a:gd name="T4" fmla="*/ 230 w 353"/>
                <a:gd name="T5" fmla="*/ 54 h 354"/>
                <a:gd name="T6" fmla="*/ 176 w 353"/>
                <a:gd name="T7" fmla="*/ 0 h 354"/>
                <a:gd name="T8" fmla="*/ 126 w 353"/>
                <a:gd name="T9" fmla="*/ 54 h 354"/>
                <a:gd name="T10" fmla="*/ 53 w 353"/>
                <a:gd name="T11" fmla="*/ 54 h 354"/>
                <a:gd name="T12" fmla="*/ 53 w 353"/>
                <a:gd name="T13" fmla="*/ 127 h 354"/>
                <a:gd name="T14" fmla="*/ 0 w 353"/>
                <a:gd name="T15" fmla="*/ 177 h 354"/>
                <a:gd name="T16" fmla="*/ 53 w 353"/>
                <a:gd name="T17" fmla="*/ 231 h 354"/>
                <a:gd name="T18" fmla="*/ 53 w 353"/>
                <a:gd name="T19" fmla="*/ 304 h 354"/>
                <a:gd name="T20" fmla="*/ 126 w 353"/>
                <a:gd name="T21" fmla="*/ 304 h 354"/>
                <a:gd name="T22" fmla="*/ 176 w 353"/>
                <a:gd name="T23" fmla="*/ 354 h 354"/>
                <a:gd name="T24" fmla="*/ 230 w 353"/>
                <a:gd name="T25" fmla="*/ 304 h 354"/>
                <a:gd name="T26" fmla="*/ 303 w 353"/>
                <a:gd name="T27" fmla="*/ 304 h 354"/>
                <a:gd name="T28" fmla="*/ 303 w 353"/>
                <a:gd name="T29" fmla="*/ 231 h 354"/>
                <a:gd name="T30" fmla="*/ 353 w 353"/>
                <a:gd name="T31" fmla="*/ 177 h 354"/>
                <a:gd name="T32" fmla="*/ 303 w 353"/>
                <a:gd name="T33" fmla="*/ 127 h 354"/>
                <a:gd name="T34" fmla="*/ 287 w 353"/>
                <a:gd name="T35" fmla="*/ 216 h 354"/>
                <a:gd name="T36" fmla="*/ 280 w 353"/>
                <a:gd name="T37" fmla="*/ 219 h 354"/>
                <a:gd name="T38" fmla="*/ 280 w 353"/>
                <a:gd name="T39" fmla="*/ 231 h 354"/>
                <a:gd name="T40" fmla="*/ 280 w 353"/>
                <a:gd name="T41" fmla="*/ 281 h 354"/>
                <a:gd name="T42" fmla="*/ 230 w 353"/>
                <a:gd name="T43" fmla="*/ 281 h 354"/>
                <a:gd name="T44" fmla="*/ 218 w 353"/>
                <a:gd name="T45" fmla="*/ 281 h 354"/>
                <a:gd name="T46" fmla="*/ 215 w 353"/>
                <a:gd name="T47" fmla="*/ 288 h 354"/>
                <a:gd name="T48" fmla="*/ 176 w 353"/>
                <a:gd name="T49" fmla="*/ 323 h 354"/>
                <a:gd name="T50" fmla="*/ 142 w 353"/>
                <a:gd name="T51" fmla="*/ 288 h 354"/>
                <a:gd name="T52" fmla="*/ 134 w 353"/>
                <a:gd name="T53" fmla="*/ 281 h 354"/>
                <a:gd name="T54" fmla="*/ 126 w 353"/>
                <a:gd name="T55" fmla="*/ 281 h 354"/>
                <a:gd name="T56" fmla="*/ 76 w 353"/>
                <a:gd name="T57" fmla="*/ 281 h 354"/>
                <a:gd name="T58" fmla="*/ 76 w 353"/>
                <a:gd name="T59" fmla="*/ 231 h 354"/>
                <a:gd name="T60" fmla="*/ 76 w 353"/>
                <a:gd name="T61" fmla="*/ 219 h 354"/>
                <a:gd name="T62" fmla="*/ 69 w 353"/>
                <a:gd name="T63" fmla="*/ 216 h 354"/>
                <a:gd name="T64" fmla="*/ 30 w 353"/>
                <a:gd name="T65" fmla="*/ 177 h 354"/>
                <a:gd name="T66" fmla="*/ 69 w 353"/>
                <a:gd name="T67" fmla="*/ 143 h 354"/>
                <a:gd name="T68" fmla="*/ 76 w 353"/>
                <a:gd name="T69" fmla="*/ 135 h 354"/>
                <a:gd name="T70" fmla="*/ 76 w 353"/>
                <a:gd name="T71" fmla="*/ 127 h 354"/>
                <a:gd name="T72" fmla="*/ 76 w 353"/>
                <a:gd name="T73" fmla="*/ 77 h 354"/>
                <a:gd name="T74" fmla="*/ 126 w 353"/>
                <a:gd name="T75" fmla="*/ 77 h 354"/>
                <a:gd name="T76" fmla="*/ 134 w 353"/>
                <a:gd name="T77" fmla="*/ 77 h 354"/>
                <a:gd name="T78" fmla="*/ 142 w 353"/>
                <a:gd name="T79" fmla="*/ 70 h 354"/>
                <a:gd name="T80" fmla="*/ 176 w 353"/>
                <a:gd name="T81" fmla="*/ 31 h 354"/>
                <a:gd name="T82" fmla="*/ 215 w 353"/>
                <a:gd name="T83" fmla="*/ 70 h 354"/>
                <a:gd name="T84" fmla="*/ 218 w 353"/>
                <a:gd name="T85" fmla="*/ 77 h 354"/>
                <a:gd name="T86" fmla="*/ 230 w 353"/>
                <a:gd name="T87" fmla="*/ 77 h 354"/>
                <a:gd name="T88" fmla="*/ 280 w 353"/>
                <a:gd name="T89" fmla="*/ 77 h 354"/>
                <a:gd name="T90" fmla="*/ 280 w 353"/>
                <a:gd name="T91" fmla="*/ 127 h 354"/>
                <a:gd name="T92" fmla="*/ 280 w 353"/>
                <a:gd name="T93" fmla="*/ 135 h 354"/>
                <a:gd name="T94" fmla="*/ 287 w 353"/>
                <a:gd name="T95" fmla="*/ 143 h 354"/>
                <a:gd name="T96" fmla="*/ 322 w 353"/>
                <a:gd name="T97" fmla="*/ 177 h 354"/>
                <a:gd name="T98" fmla="*/ 287 w 353"/>
                <a:gd name="T99" fmla="*/ 216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303" y="127"/>
                  </a:moveTo>
                  <a:lnTo>
                    <a:pt x="303" y="54"/>
                  </a:lnTo>
                  <a:lnTo>
                    <a:pt x="230" y="54"/>
                  </a:lnTo>
                  <a:lnTo>
                    <a:pt x="176" y="0"/>
                  </a:lnTo>
                  <a:lnTo>
                    <a:pt x="126" y="54"/>
                  </a:lnTo>
                  <a:lnTo>
                    <a:pt x="53" y="54"/>
                  </a:lnTo>
                  <a:lnTo>
                    <a:pt x="53" y="127"/>
                  </a:lnTo>
                  <a:lnTo>
                    <a:pt x="0" y="177"/>
                  </a:lnTo>
                  <a:lnTo>
                    <a:pt x="53" y="231"/>
                  </a:lnTo>
                  <a:lnTo>
                    <a:pt x="53" y="304"/>
                  </a:lnTo>
                  <a:lnTo>
                    <a:pt x="126" y="304"/>
                  </a:lnTo>
                  <a:lnTo>
                    <a:pt x="176" y="354"/>
                  </a:lnTo>
                  <a:lnTo>
                    <a:pt x="230" y="304"/>
                  </a:lnTo>
                  <a:lnTo>
                    <a:pt x="303" y="304"/>
                  </a:lnTo>
                  <a:lnTo>
                    <a:pt x="303" y="231"/>
                  </a:lnTo>
                  <a:lnTo>
                    <a:pt x="353" y="177"/>
                  </a:lnTo>
                  <a:lnTo>
                    <a:pt x="303" y="127"/>
                  </a:lnTo>
                  <a:close/>
                  <a:moveTo>
                    <a:pt x="287" y="216"/>
                  </a:move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30" y="281"/>
                  </a:lnTo>
                  <a:lnTo>
                    <a:pt x="218" y="281"/>
                  </a:lnTo>
                  <a:lnTo>
                    <a:pt x="215" y="288"/>
                  </a:lnTo>
                  <a:lnTo>
                    <a:pt x="176" y="323"/>
                  </a:lnTo>
                  <a:lnTo>
                    <a:pt x="142" y="288"/>
                  </a:lnTo>
                  <a:lnTo>
                    <a:pt x="134" y="281"/>
                  </a:lnTo>
                  <a:lnTo>
                    <a:pt x="126" y="281"/>
                  </a:lnTo>
                  <a:lnTo>
                    <a:pt x="76" y="281"/>
                  </a:lnTo>
                  <a:lnTo>
                    <a:pt x="76" y="231"/>
                  </a:lnTo>
                  <a:lnTo>
                    <a:pt x="76" y="219"/>
                  </a:lnTo>
                  <a:lnTo>
                    <a:pt x="69" y="216"/>
                  </a:lnTo>
                  <a:lnTo>
                    <a:pt x="30" y="177"/>
                  </a:lnTo>
                  <a:lnTo>
                    <a:pt x="69" y="143"/>
                  </a:lnTo>
                  <a:lnTo>
                    <a:pt x="76" y="135"/>
                  </a:lnTo>
                  <a:lnTo>
                    <a:pt x="76" y="127"/>
                  </a:lnTo>
                  <a:lnTo>
                    <a:pt x="76" y="77"/>
                  </a:lnTo>
                  <a:lnTo>
                    <a:pt x="126" y="77"/>
                  </a:lnTo>
                  <a:lnTo>
                    <a:pt x="134" y="77"/>
                  </a:lnTo>
                  <a:lnTo>
                    <a:pt x="142" y="70"/>
                  </a:lnTo>
                  <a:lnTo>
                    <a:pt x="176" y="31"/>
                  </a:lnTo>
                  <a:lnTo>
                    <a:pt x="215" y="70"/>
                  </a:lnTo>
                  <a:lnTo>
                    <a:pt x="218" y="77"/>
                  </a:lnTo>
                  <a:lnTo>
                    <a:pt x="230" y="77"/>
                  </a:lnTo>
                  <a:lnTo>
                    <a:pt x="280" y="77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7" y="143"/>
                  </a:lnTo>
                  <a:lnTo>
                    <a:pt x="322" y="177"/>
                  </a:lnTo>
                  <a:lnTo>
                    <a:pt x="287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3" name="Freeform 62">
              <a:extLst>
                <a:ext uri="{FF2B5EF4-FFF2-40B4-BE49-F238E27FC236}">
                  <a16:creationId xmlns:a16="http://schemas.microsoft.com/office/drawing/2014/main" id="{CB773A98-64D5-74B0-C260-0CAC668854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584"/>
              <a:ext cx="353" cy="349"/>
            </a:xfrm>
            <a:custGeom>
              <a:avLst/>
              <a:gdLst>
                <a:gd name="T0" fmla="*/ 230 w 353"/>
                <a:gd name="T1" fmla="*/ 49 h 349"/>
                <a:gd name="T2" fmla="*/ 177 w 353"/>
                <a:gd name="T3" fmla="*/ 0 h 349"/>
                <a:gd name="T4" fmla="*/ 127 w 353"/>
                <a:gd name="T5" fmla="*/ 49 h 349"/>
                <a:gd name="T6" fmla="*/ 54 w 353"/>
                <a:gd name="T7" fmla="*/ 49 h 349"/>
                <a:gd name="T8" fmla="*/ 54 w 353"/>
                <a:gd name="T9" fmla="*/ 122 h 349"/>
                <a:gd name="T10" fmla="*/ 0 w 353"/>
                <a:gd name="T11" fmla="*/ 176 h 349"/>
                <a:gd name="T12" fmla="*/ 54 w 353"/>
                <a:gd name="T13" fmla="*/ 226 h 349"/>
                <a:gd name="T14" fmla="*/ 54 w 353"/>
                <a:gd name="T15" fmla="*/ 299 h 349"/>
                <a:gd name="T16" fmla="*/ 127 w 353"/>
                <a:gd name="T17" fmla="*/ 299 h 349"/>
                <a:gd name="T18" fmla="*/ 177 w 353"/>
                <a:gd name="T19" fmla="*/ 349 h 349"/>
                <a:gd name="T20" fmla="*/ 230 w 353"/>
                <a:gd name="T21" fmla="*/ 299 h 349"/>
                <a:gd name="T22" fmla="*/ 303 w 353"/>
                <a:gd name="T23" fmla="*/ 299 h 349"/>
                <a:gd name="T24" fmla="*/ 303 w 353"/>
                <a:gd name="T25" fmla="*/ 226 h 349"/>
                <a:gd name="T26" fmla="*/ 353 w 353"/>
                <a:gd name="T27" fmla="*/ 176 h 349"/>
                <a:gd name="T28" fmla="*/ 303 w 353"/>
                <a:gd name="T29" fmla="*/ 122 h 349"/>
                <a:gd name="T30" fmla="*/ 303 w 353"/>
                <a:gd name="T31" fmla="*/ 49 h 349"/>
                <a:gd name="T32" fmla="*/ 230 w 353"/>
                <a:gd name="T33" fmla="*/ 49 h 349"/>
                <a:gd name="T34" fmla="*/ 322 w 353"/>
                <a:gd name="T35" fmla="*/ 176 h 349"/>
                <a:gd name="T36" fmla="*/ 288 w 353"/>
                <a:gd name="T37" fmla="*/ 211 h 349"/>
                <a:gd name="T38" fmla="*/ 280 w 353"/>
                <a:gd name="T39" fmla="*/ 218 h 349"/>
                <a:gd name="T40" fmla="*/ 280 w 353"/>
                <a:gd name="T41" fmla="*/ 226 h 349"/>
                <a:gd name="T42" fmla="*/ 280 w 353"/>
                <a:gd name="T43" fmla="*/ 276 h 349"/>
                <a:gd name="T44" fmla="*/ 230 w 353"/>
                <a:gd name="T45" fmla="*/ 276 h 349"/>
                <a:gd name="T46" fmla="*/ 219 w 353"/>
                <a:gd name="T47" fmla="*/ 276 h 349"/>
                <a:gd name="T48" fmla="*/ 215 w 353"/>
                <a:gd name="T49" fmla="*/ 284 h 349"/>
                <a:gd name="T50" fmla="*/ 177 w 353"/>
                <a:gd name="T51" fmla="*/ 318 h 349"/>
                <a:gd name="T52" fmla="*/ 142 w 353"/>
                <a:gd name="T53" fmla="*/ 284 h 349"/>
                <a:gd name="T54" fmla="*/ 134 w 353"/>
                <a:gd name="T55" fmla="*/ 276 h 349"/>
                <a:gd name="T56" fmla="*/ 127 w 353"/>
                <a:gd name="T57" fmla="*/ 276 h 349"/>
                <a:gd name="T58" fmla="*/ 77 w 353"/>
                <a:gd name="T59" fmla="*/ 276 h 349"/>
                <a:gd name="T60" fmla="*/ 77 w 353"/>
                <a:gd name="T61" fmla="*/ 226 h 349"/>
                <a:gd name="T62" fmla="*/ 77 w 353"/>
                <a:gd name="T63" fmla="*/ 218 h 349"/>
                <a:gd name="T64" fmla="*/ 69 w 353"/>
                <a:gd name="T65" fmla="*/ 211 h 349"/>
                <a:gd name="T66" fmla="*/ 31 w 353"/>
                <a:gd name="T67" fmla="*/ 176 h 349"/>
                <a:gd name="T68" fmla="*/ 69 w 353"/>
                <a:gd name="T69" fmla="*/ 138 h 349"/>
                <a:gd name="T70" fmla="*/ 77 w 353"/>
                <a:gd name="T71" fmla="*/ 134 h 349"/>
                <a:gd name="T72" fmla="*/ 77 w 353"/>
                <a:gd name="T73" fmla="*/ 122 h 349"/>
                <a:gd name="T74" fmla="*/ 77 w 353"/>
                <a:gd name="T75" fmla="*/ 73 h 349"/>
                <a:gd name="T76" fmla="*/ 127 w 353"/>
                <a:gd name="T77" fmla="*/ 73 h 349"/>
                <a:gd name="T78" fmla="*/ 134 w 353"/>
                <a:gd name="T79" fmla="*/ 73 h 349"/>
                <a:gd name="T80" fmla="*/ 142 w 353"/>
                <a:gd name="T81" fmla="*/ 65 h 349"/>
                <a:gd name="T82" fmla="*/ 177 w 353"/>
                <a:gd name="T83" fmla="*/ 30 h 349"/>
                <a:gd name="T84" fmla="*/ 215 w 353"/>
                <a:gd name="T85" fmla="*/ 65 h 349"/>
                <a:gd name="T86" fmla="*/ 219 w 353"/>
                <a:gd name="T87" fmla="*/ 73 h 349"/>
                <a:gd name="T88" fmla="*/ 230 w 353"/>
                <a:gd name="T89" fmla="*/ 73 h 349"/>
                <a:gd name="T90" fmla="*/ 280 w 353"/>
                <a:gd name="T91" fmla="*/ 73 h 349"/>
                <a:gd name="T92" fmla="*/ 280 w 353"/>
                <a:gd name="T93" fmla="*/ 122 h 349"/>
                <a:gd name="T94" fmla="*/ 280 w 353"/>
                <a:gd name="T95" fmla="*/ 134 h 349"/>
                <a:gd name="T96" fmla="*/ 288 w 353"/>
                <a:gd name="T97" fmla="*/ 138 h 349"/>
                <a:gd name="T98" fmla="*/ 322 w 353"/>
                <a:gd name="T9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230" y="49"/>
                  </a:moveTo>
                  <a:lnTo>
                    <a:pt x="177" y="0"/>
                  </a:lnTo>
                  <a:lnTo>
                    <a:pt x="127" y="49"/>
                  </a:lnTo>
                  <a:lnTo>
                    <a:pt x="54" y="49"/>
                  </a:lnTo>
                  <a:lnTo>
                    <a:pt x="54" y="122"/>
                  </a:lnTo>
                  <a:lnTo>
                    <a:pt x="0" y="176"/>
                  </a:lnTo>
                  <a:lnTo>
                    <a:pt x="54" y="226"/>
                  </a:lnTo>
                  <a:lnTo>
                    <a:pt x="54" y="299"/>
                  </a:lnTo>
                  <a:lnTo>
                    <a:pt x="127" y="299"/>
                  </a:lnTo>
                  <a:lnTo>
                    <a:pt x="177" y="349"/>
                  </a:lnTo>
                  <a:lnTo>
                    <a:pt x="230" y="299"/>
                  </a:lnTo>
                  <a:lnTo>
                    <a:pt x="303" y="299"/>
                  </a:lnTo>
                  <a:lnTo>
                    <a:pt x="303" y="226"/>
                  </a:lnTo>
                  <a:lnTo>
                    <a:pt x="353" y="176"/>
                  </a:lnTo>
                  <a:lnTo>
                    <a:pt x="303" y="122"/>
                  </a:lnTo>
                  <a:lnTo>
                    <a:pt x="303" y="49"/>
                  </a:lnTo>
                  <a:lnTo>
                    <a:pt x="230" y="49"/>
                  </a:lnTo>
                  <a:close/>
                  <a:moveTo>
                    <a:pt x="322" y="176"/>
                  </a:moveTo>
                  <a:lnTo>
                    <a:pt x="288" y="211"/>
                  </a:lnTo>
                  <a:lnTo>
                    <a:pt x="280" y="218"/>
                  </a:lnTo>
                  <a:lnTo>
                    <a:pt x="280" y="226"/>
                  </a:lnTo>
                  <a:lnTo>
                    <a:pt x="280" y="276"/>
                  </a:lnTo>
                  <a:lnTo>
                    <a:pt x="230" y="276"/>
                  </a:lnTo>
                  <a:lnTo>
                    <a:pt x="219" y="276"/>
                  </a:lnTo>
                  <a:lnTo>
                    <a:pt x="215" y="284"/>
                  </a:lnTo>
                  <a:lnTo>
                    <a:pt x="177" y="318"/>
                  </a:lnTo>
                  <a:lnTo>
                    <a:pt x="142" y="284"/>
                  </a:lnTo>
                  <a:lnTo>
                    <a:pt x="134" y="276"/>
                  </a:lnTo>
                  <a:lnTo>
                    <a:pt x="127" y="276"/>
                  </a:lnTo>
                  <a:lnTo>
                    <a:pt x="77" y="276"/>
                  </a:lnTo>
                  <a:lnTo>
                    <a:pt x="77" y="226"/>
                  </a:lnTo>
                  <a:lnTo>
                    <a:pt x="77" y="218"/>
                  </a:lnTo>
                  <a:lnTo>
                    <a:pt x="69" y="211"/>
                  </a:lnTo>
                  <a:lnTo>
                    <a:pt x="31" y="176"/>
                  </a:lnTo>
                  <a:lnTo>
                    <a:pt x="69" y="138"/>
                  </a:lnTo>
                  <a:lnTo>
                    <a:pt x="77" y="134"/>
                  </a:lnTo>
                  <a:lnTo>
                    <a:pt x="77" y="122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7" y="30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2"/>
                  </a:lnTo>
                  <a:lnTo>
                    <a:pt x="280" y="134"/>
                  </a:lnTo>
                  <a:lnTo>
                    <a:pt x="288" y="138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4" name="Freeform 63">
              <a:extLst>
                <a:ext uri="{FF2B5EF4-FFF2-40B4-BE49-F238E27FC236}">
                  <a16:creationId xmlns:a16="http://schemas.microsoft.com/office/drawing/2014/main" id="{8BB6B405-23A0-CC5E-1463-B4205AF4A4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633"/>
              <a:ext cx="65" cy="250"/>
            </a:xfrm>
            <a:custGeom>
              <a:avLst/>
              <a:gdLst>
                <a:gd name="T0" fmla="*/ 65 w 65"/>
                <a:gd name="T1" fmla="*/ 250 h 250"/>
                <a:gd name="T2" fmla="*/ 65 w 65"/>
                <a:gd name="T3" fmla="*/ 158 h 250"/>
                <a:gd name="T4" fmla="*/ 31 w 65"/>
                <a:gd name="T5" fmla="*/ 127 h 250"/>
                <a:gd name="T6" fmla="*/ 65 w 65"/>
                <a:gd name="T7" fmla="*/ 93 h 250"/>
                <a:gd name="T8" fmla="*/ 65 w 65"/>
                <a:gd name="T9" fmla="*/ 0 h 250"/>
                <a:gd name="T10" fmla="*/ 54 w 65"/>
                <a:gd name="T11" fmla="*/ 0 h 250"/>
                <a:gd name="T12" fmla="*/ 54 w 65"/>
                <a:gd name="T13" fmla="*/ 73 h 250"/>
                <a:gd name="T14" fmla="*/ 0 w 65"/>
                <a:gd name="T15" fmla="*/ 127 h 250"/>
                <a:gd name="T16" fmla="*/ 54 w 65"/>
                <a:gd name="T17" fmla="*/ 177 h 250"/>
                <a:gd name="T18" fmla="*/ 54 w 65"/>
                <a:gd name="T19" fmla="*/ 250 h 250"/>
                <a:gd name="T20" fmla="*/ 65 w 65"/>
                <a:gd name="T2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65" y="250"/>
                  </a:moveTo>
                  <a:lnTo>
                    <a:pt x="65" y="158"/>
                  </a:lnTo>
                  <a:lnTo>
                    <a:pt x="31" y="127"/>
                  </a:lnTo>
                  <a:lnTo>
                    <a:pt x="65" y="93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7"/>
                  </a:lnTo>
                  <a:lnTo>
                    <a:pt x="54" y="177"/>
                  </a:lnTo>
                  <a:lnTo>
                    <a:pt x="54" y="250"/>
                  </a:lnTo>
                  <a:lnTo>
                    <a:pt x="65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5" name="Freeform 64">
              <a:extLst>
                <a:ext uri="{FF2B5EF4-FFF2-40B4-BE49-F238E27FC236}">
                  <a16:creationId xmlns:a16="http://schemas.microsoft.com/office/drawing/2014/main" id="{60F5CAF5-F040-6611-30BD-DCB00019A51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944"/>
              <a:ext cx="338" cy="354"/>
            </a:xfrm>
            <a:custGeom>
              <a:avLst/>
              <a:gdLst>
                <a:gd name="T0" fmla="*/ 127 w 338"/>
                <a:gd name="T1" fmla="*/ 304 h 354"/>
                <a:gd name="T2" fmla="*/ 177 w 338"/>
                <a:gd name="T3" fmla="*/ 354 h 354"/>
                <a:gd name="T4" fmla="*/ 231 w 338"/>
                <a:gd name="T5" fmla="*/ 304 h 354"/>
                <a:gd name="T6" fmla="*/ 304 w 338"/>
                <a:gd name="T7" fmla="*/ 304 h 354"/>
                <a:gd name="T8" fmla="*/ 304 w 338"/>
                <a:gd name="T9" fmla="*/ 231 h 354"/>
                <a:gd name="T10" fmla="*/ 338 w 338"/>
                <a:gd name="T11" fmla="*/ 192 h 354"/>
                <a:gd name="T12" fmla="*/ 338 w 338"/>
                <a:gd name="T13" fmla="*/ 162 h 354"/>
                <a:gd name="T14" fmla="*/ 304 w 338"/>
                <a:gd name="T15" fmla="*/ 127 h 354"/>
                <a:gd name="T16" fmla="*/ 304 w 338"/>
                <a:gd name="T17" fmla="*/ 54 h 354"/>
                <a:gd name="T18" fmla="*/ 231 w 338"/>
                <a:gd name="T19" fmla="*/ 54 h 354"/>
                <a:gd name="T20" fmla="*/ 177 w 338"/>
                <a:gd name="T21" fmla="*/ 0 h 354"/>
                <a:gd name="T22" fmla="*/ 127 w 338"/>
                <a:gd name="T23" fmla="*/ 54 h 354"/>
                <a:gd name="T24" fmla="*/ 54 w 338"/>
                <a:gd name="T25" fmla="*/ 54 h 354"/>
                <a:gd name="T26" fmla="*/ 54 w 338"/>
                <a:gd name="T27" fmla="*/ 127 h 354"/>
                <a:gd name="T28" fmla="*/ 0 w 338"/>
                <a:gd name="T29" fmla="*/ 177 h 354"/>
                <a:gd name="T30" fmla="*/ 54 w 338"/>
                <a:gd name="T31" fmla="*/ 231 h 354"/>
                <a:gd name="T32" fmla="*/ 54 w 338"/>
                <a:gd name="T33" fmla="*/ 304 h 354"/>
                <a:gd name="T34" fmla="*/ 127 w 338"/>
                <a:gd name="T35" fmla="*/ 304 h 354"/>
                <a:gd name="T36" fmla="*/ 31 w 338"/>
                <a:gd name="T37" fmla="*/ 177 h 354"/>
                <a:gd name="T38" fmla="*/ 70 w 338"/>
                <a:gd name="T39" fmla="*/ 143 h 354"/>
                <a:gd name="T40" fmla="*/ 77 w 338"/>
                <a:gd name="T41" fmla="*/ 135 h 354"/>
                <a:gd name="T42" fmla="*/ 77 w 338"/>
                <a:gd name="T43" fmla="*/ 127 h 354"/>
                <a:gd name="T44" fmla="*/ 77 w 338"/>
                <a:gd name="T45" fmla="*/ 77 h 354"/>
                <a:gd name="T46" fmla="*/ 127 w 338"/>
                <a:gd name="T47" fmla="*/ 77 h 354"/>
                <a:gd name="T48" fmla="*/ 135 w 338"/>
                <a:gd name="T49" fmla="*/ 77 h 354"/>
                <a:gd name="T50" fmla="*/ 142 w 338"/>
                <a:gd name="T51" fmla="*/ 70 h 354"/>
                <a:gd name="T52" fmla="*/ 177 w 338"/>
                <a:gd name="T53" fmla="*/ 31 h 354"/>
                <a:gd name="T54" fmla="*/ 215 w 338"/>
                <a:gd name="T55" fmla="*/ 70 h 354"/>
                <a:gd name="T56" fmla="*/ 219 w 338"/>
                <a:gd name="T57" fmla="*/ 77 h 354"/>
                <a:gd name="T58" fmla="*/ 231 w 338"/>
                <a:gd name="T59" fmla="*/ 77 h 354"/>
                <a:gd name="T60" fmla="*/ 281 w 338"/>
                <a:gd name="T61" fmla="*/ 77 h 354"/>
                <a:gd name="T62" fmla="*/ 281 w 338"/>
                <a:gd name="T63" fmla="*/ 127 h 354"/>
                <a:gd name="T64" fmla="*/ 281 w 338"/>
                <a:gd name="T65" fmla="*/ 135 h 354"/>
                <a:gd name="T66" fmla="*/ 288 w 338"/>
                <a:gd name="T67" fmla="*/ 143 h 354"/>
                <a:gd name="T68" fmla="*/ 323 w 338"/>
                <a:gd name="T69" fmla="*/ 177 h 354"/>
                <a:gd name="T70" fmla="*/ 288 w 338"/>
                <a:gd name="T71" fmla="*/ 216 h 354"/>
                <a:gd name="T72" fmla="*/ 281 w 338"/>
                <a:gd name="T73" fmla="*/ 219 h 354"/>
                <a:gd name="T74" fmla="*/ 281 w 338"/>
                <a:gd name="T75" fmla="*/ 231 h 354"/>
                <a:gd name="T76" fmla="*/ 281 w 338"/>
                <a:gd name="T77" fmla="*/ 281 h 354"/>
                <a:gd name="T78" fmla="*/ 231 w 338"/>
                <a:gd name="T79" fmla="*/ 281 h 354"/>
                <a:gd name="T80" fmla="*/ 219 w 338"/>
                <a:gd name="T81" fmla="*/ 281 h 354"/>
                <a:gd name="T82" fmla="*/ 215 w 338"/>
                <a:gd name="T83" fmla="*/ 288 h 354"/>
                <a:gd name="T84" fmla="*/ 177 w 338"/>
                <a:gd name="T85" fmla="*/ 323 h 354"/>
                <a:gd name="T86" fmla="*/ 142 w 338"/>
                <a:gd name="T87" fmla="*/ 288 h 354"/>
                <a:gd name="T88" fmla="*/ 135 w 338"/>
                <a:gd name="T89" fmla="*/ 281 h 354"/>
                <a:gd name="T90" fmla="*/ 127 w 338"/>
                <a:gd name="T91" fmla="*/ 281 h 354"/>
                <a:gd name="T92" fmla="*/ 77 w 338"/>
                <a:gd name="T93" fmla="*/ 281 h 354"/>
                <a:gd name="T94" fmla="*/ 77 w 338"/>
                <a:gd name="T95" fmla="*/ 231 h 354"/>
                <a:gd name="T96" fmla="*/ 77 w 338"/>
                <a:gd name="T97" fmla="*/ 219 h 354"/>
                <a:gd name="T98" fmla="*/ 70 w 338"/>
                <a:gd name="T99" fmla="*/ 216 h 354"/>
                <a:gd name="T100" fmla="*/ 31 w 338"/>
                <a:gd name="T101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4">
                  <a:moveTo>
                    <a:pt x="127" y="304"/>
                  </a:moveTo>
                  <a:lnTo>
                    <a:pt x="177" y="354"/>
                  </a:lnTo>
                  <a:lnTo>
                    <a:pt x="231" y="304"/>
                  </a:lnTo>
                  <a:lnTo>
                    <a:pt x="304" y="304"/>
                  </a:lnTo>
                  <a:lnTo>
                    <a:pt x="304" y="231"/>
                  </a:lnTo>
                  <a:lnTo>
                    <a:pt x="338" y="192"/>
                  </a:lnTo>
                  <a:lnTo>
                    <a:pt x="338" y="162"/>
                  </a:lnTo>
                  <a:lnTo>
                    <a:pt x="304" y="127"/>
                  </a:lnTo>
                  <a:lnTo>
                    <a:pt x="304" y="54"/>
                  </a:lnTo>
                  <a:lnTo>
                    <a:pt x="231" y="54"/>
                  </a:lnTo>
                  <a:lnTo>
                    <a:pt x="177" y="0"/>
                  </a:lnTo>
                  <a:lnTo>
                    <a:pt x="127" y="54"/>
                  </a:lnTo>
                  <a:lnTo>
                    <a:pt x="54" y="54"/>
                  </a:lnTo>
                  <a:lnTo>
                    <a:pt x="54" y="127"/>
                  </a:lnTo>
                  <a:lnTo>
                    <a:pt x="0" y="177"/>
                  </a:lnTo>
                  <a:lnTo>
                    <a:pt x="54" y="231"/>
                  </a:lnTo>
                  <a:lnTo>
                    <a:pt x="54" y="304"/>
                  </a:lnTo>
                  <a:lnTo>
                    <a:pt x="127" y="304"/>
                  </a:lnTo>
                  <a:close/>
                  <a:moveTo>
                    <a:pt x="31" y="177"/>
                  </a:moveTo>
                  <a:lnTo>
                    <a:pt x="70" y="143"/>
                  </a:lnTo>
                  <a:lnTo>
                    <a:pt x="77" y="135"/>
                  </a:lnTo>
                  <a:lnTo>
                    <a:pt x="77" y="127"/>
                  </a:lnTo>
                  <a:lnTo>
                    <a:pt x="77" y="77"/>
                  </a:lnTo>
                  <a:lnTo>
                    <a:pt x="127" y="77"/>
                  </a:lnTo>
                  <a:lnTo>
                    <a:pt x="135" y="77"/>
                  </a:lnTo>
                  <a:lnTo>
                    <a:pt x="142" y="70"/>
                  </a:lnTo>
                  <a:lnTo>
                    <a:pt x="177" y="31"/>
                  </a:lnTo>
                  <a:lnTo>
                    <a:pt x="215" y="70"/>
                  </a:lnTo>
                  <a:lnTo>
                    <a:pt x="219" y="77"/>
                  </a:lnTo>
                  <a:lnTo>
                    <a:pt x="231" y="77"/>
                  </a:lnTo>
                  <a:lnTo>
                    <a:pt x="281" y="77"/>
                  </a:lnTo>
                  <a:lnTo>
                    <a:pt x="281" y="127"/>
                  </a:lnTo>
                  <a:lnTo>
                    <a:pt x="281" y="135"/>
                  </a:lnTo>
                  <a:lnTo>
                    <a:pt x="288" y="143"/>
                  </a:lnTo>
                  <a:lnTo>
                    <a:pt x="323" y="177"/>
                  </a:lnTo>
                  <a:lnTo>
                    <a:pt x="288" y="216"/>
                  </a:lnTo>
                  <a:lnTo>
                    <a:pt x="281" y="219"/>
                  </a:lnTo>
                  <a:lnTo>
                    <a:pt x="281" y="231"/>
                  </a:lnTo>
                  <a:lnTo>
                    <a:pt x="281" y="281"/>
                  </a:lnTo>
                  <a:lnTo>
                    <a:pt x="231" y="281"/>
                  </a:lnTo>
                  <a:lnTo>
                    <a:pt x="219" y="281"/>
                  </a:lnTo>
                  <a:lnTo>
                    <a:pt x="215" y="288"/>
                  </a:lnTo>
                  <a:lnTo>
                    <a:pt x="177" y="323"/>
                  </a:lnTo>
                  <a:lnTo>
                    <a:pt x="142" y="288"/>
                  </a:lnTo>
                  <a:lnTo>
                    <a:pt x="135" y="281"/>
                  </a:lnTo>
                  <a:lnTo>
                    <a:pt x="127" y="281"/>
                  </a:lnTo>
                  <a:lnTo>
                    <a:pt x="77" y="281"/>
                  </a:lnTo>
                  <a:lnTo>
                    <a:pt x="77" y="231"/>
                  </a:lnTo>
                  <a:lnTo>
                    <a:pt x="77" y="219"/>
                  </a:lnTo>
                  <a:lnTo>
                    <a:pt x="70" y="216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6" name="Freeform 65">
              <a:extLst>
                <a:ext uri="{FF2B5EF4-FFF2-40B4-BE49-F238E27FC236}">
                  <a16:creationId xmlns:a16="http://schemas.microsoft.com/office/drawing/2014/main" id="{2D24FF29-51CE-BA6E-D2B0-35DAA7D828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309"/>
              <a:ext cx="338" cy="354"/>
            </a:xfrm>
            <a:custGeom>
              <a:avLst/>
              <a:gdLst>
                <a:gd name="T0" fmla="*/ 211 w 338"/>
                <a:gd name="T1" fmla="*/ 54 h 354"/>
                <a:gd name="T2" fmla="*/ 161 w 338"/>
                <a:gd name="T3" fmla="*/ 0 h 354"/>
                <a:gd name="T4" fmla="*/ 107 w 338"/>
                <a:gd name="T5" fmla="*/ 54 h 354"/>
                <a:gd name="T6" fmla="*/ 35 w 338"/>
                <a:gd name="T7" fmla="*/ 54 h 354"/>
                <a:gd name="T8" fmla="*/ 35 w 338"/>
                <a:gd name="T9" fmla="*/ 127 h 354"/>
                <a:gd name="T10" fmla="*/ 0 w 338"/>
                <a:gd name="T11" fmla="*/ 162 h 354"/>
                <a:gd name="T12" fmla="*/ 0 w 338"/>
                <a:gd name="T13" fmla="*/ 192 h 354"/>
                <a:gd name="T14" fmla="*/ 35 w 338"/>
                <a:gd name="T15" fmla="*/ 231 h 354"/>
                <a:gd name="T16" fmla="*/ 35 w 338"/>
                <a:gd name="T17" fmla="*/ 304 h 354"/>
                <a:gd name="T18" fmla="*/ 107 w 338"/>
                <a:gd name="T19" fmla="*/ 304 h 354"/>
                <a:gd name="T20" fmla="*/ 161 w 338"/>
                <a:gd name="T21" fmla="*/ 354 h 354"/>
                <a:gd name="T22" fmla="*/ 211 w 338"/>
                <a:gd name="T23" fmla="*/ 304 h 354"/>
                <a:gd name="T24" fmla="*/ 284 w 338"/>
                <a:gd name="T25" fmla="*/ 304 h 354"/>
                <a:gd name="T26" fmla="*/ 284 w 338"/>
                <a:gd name="T27" fmla="*/ 231 h 354"/>
                <a:gd name="T28" fmla="*/ 338 w 338"/>
                <a:gd name="T29" fmla="*/ 177 h 354"/>
                <a:gd name="T30" fmla="*/ 284 w 338"/>
                <a:gd name="T31" fmla="*/ 127 h 354"/>
                <a:gd name="T32" fmla="*/ 284 w 338"/>
                <a:gd name="T33" fmla="*/ 54 h 354"/>
                <a:gd name="T34" fmla="*/ 211 w 338"/>
                <a:gd name="T35" fmla="*/ 54 h 354"/>
                <a:gd name="T36" fmla="*/ 307 w 338"/>
                <a:gd name="T37" fmla="*/ 177 h 354"/>
                <a:gd name="T38" fmla="*/ 269 w 338"/>
                <a:gd name="T39" fmla="*/ 215 h 354"/>
                <a:gd name="T40" fmla="*/ 265 w 338"/>
                <a:gd name="T41" fmla="*/ 219 h 354"/>
                <a:gd name="T42" fmla="*/ 265 w 338"/>
                <a:gd name="T43" fmla="*/ 231 h 354"/>
                <a:gd name="T44" fmla="*/ 265 w 338"/>
                <a:gd name="T45" fmla="*/ 281 h 354"/>
                <a:gd name="T46" fmla="*/ 211 w 338"/>
                <a:gd name="T47" fmla="*/ 281 h 354"/>
                <a:gd name="T48" fmla="*/ 203 w 338"/>
                <a:gd name="T49" fmla="*/ 281 h 354"/>
                <a:gd name="T50" fmla="*/ 196 w 338"/>
                <a:gd name="T51" fmla="*/ 288 h 354"/>
                <a:gd name="T52" fmla="*/ 161 w 338"/>
                <a:gd name="T53" fmla="*/ 323 h 354"/>
                <a:gd name="T54" fmla="*/ 123 w 338"/>
                <a:gd name="T55" fmla="*/ 288 h 354"/>
                <a:gd name="T56" fmla="*/ 119 w 338"/>
                <a:gd name="T57" fmla="*/ 281 h 354"/>
                <a:gd name="T58" fmla="*/ 107 w 338"/>
                <a:gd name="T59" fmla="*/ 281 h 354"/>
                <a:gd name="T60" fmla="*/ 58 w 338"/>
                <a:gd name="T61" fmla="*/ 281 h 354"/>
                <a:gd name="T62" fmla="*/ 58 w 338"/>
                <a:gd name="T63" fmla="*/ 231 h 354"/>
                <a:gd name="T64" fmla="*/ 58 w 338"/>
                <a:gd name="T65" fmla="*/ 219 h 354"/>
                <a:gd name="T66" fmla="*/ 50 w 338"/>
                <a:gd name="T67" fmla="*/ 215 h 354"/>
                <a:gd name="T68" fmla="*/ 15 w 338"/>
                <a:gd name="T69" fmla="*/ 177 h 354"/>
                <a:gd name="T70" fmla="*/ 50 w 338"/>
                <a:gd name="T71" fmla="*/ 142 h 354"/>
                <a:gd name="T72" fmla="*/ 58 w 338"/>
                <a:gd name="T73" fmla="*/ 135 h 354"/>
                <a:gd name="T74" fmla="*/ 58 w 338"/>
                <a:gd name="T75" fmla="*/ 127 h 354"/>
                <a:gd name="T76" fmla="*/ 58 w 338"/>
                <a:gd name="T77" fmla="*/ 73 h 354"/>
                <a:gd name="T78" fmla="*/ 107 w 338"/>
                <a:gd name="T79" fmla="*/ 73 h 354"/>
                <a:gd name="T80" fmla="*/ 119 w 338"/>
                <a:gd name="T81" fmla="*/ 73 h 354"/>
                <a:gd name="T82" fmla="*/ 123 w 338"/>
                <a:gd name="T83" fmla="*/ 69 h 354"/>
                <a:gd name="T84" fmla="*/ 161 w 338"/>
                <a:gd name="T85" fmla="*/ 31 h 354"/>
                <a:gd name="T86" fmla="*/ 196 w 338"/>
                <a:gd name="T87" fmla="*/ 69 h 354"/>
                <a:gd name="T88" fmla="*/ 203 w 338"/>
                <a:gd name="T89" fmla="*/ 73 h 354"/>
                <a:gd name="T90" fmla="*/ 211 w 338"/>
                <a:gd name="T91" fmla="*/ 73 h 354"/>
                <a:gd name="T92" fmla="*/ 265 w 338"/>
                <a:gd name="T93" fmla="*/ 73 h 354"/>
                <a:gd name="T94" fmla="*/ 265 w 338"/>
                <a:gd name="T95" fmla="*/ 127 h 354"/>
                <a:gd name="T96" fmla="*/ 265 w 338"/>
                <a:gd name="T97" fmla="*/ 135 h 354"/>
                <a:gd name="T98" fmla="*/ 269 w 338"/>
                <a:gd name="T99" fmla="*/ 142 h 354"/>
                <a:gd name="T100" fmla="*/ 307 w 338"/>
                <a:gd name="T101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4">
                  <a:moveTo>
                    <a:pt x="211" y="54"/>
                  </a:moveTo>
                  <a:lnTo>
                    <a:pt x="161" y="0"/>
                  </a:lnTo>
                  <a:lnTo>
                    <a:pt x="107" y="54"/>
                  </a:lnTo>
                  <a:lnTo>
                    <a:pt x="35" y="54"/>
                  </a:lnTo>
                  <a:lnTo>
                    <a:pt x="35" y="127"/>
                  </a:lnTo>
                  <a:lnTo>
                    <a:pt x="0" y="162"/>
                  </a:lnTo>
                  <a:lnTo>
                    <a:pt x="0" y="192"/>
                  </a:lnTo>
                  <a:lnTo>
                    <a:pt x="35" y="231"/>
                  </a:lnTo>
                  <a:lnTo>
                    <a:pt x="35" y="304"/>
                  </a:lnTo>
                  <a:lnTo>
                    <a:pt x="107" y="304"/>
                  </a:lnTo>
                  <a:lnTo>
                    <a:pt x="161" y="354"/>
                  </a:lnTo>
                  <a:lnTo>
                    <a:pt x="211" y="304"/>
                  </a:lnTo>
                  <a:lnTo>
                    <a:pt x="284" y="304"/>
                  </a:lnTo>
                  <a:lnTo>
                    <a:pt x="284" y="231"/>
                  </a:lnTo>
                  <a:lnTo>
                    <a:pt x="338" y="177"/>
                  </a:lnTo>
                  <a:lnTo>
                    <a:pt x="284" y="127"/>
                  </a:lnTo>
                  <a:lnTo>
                    <a:pt x="284" y="54"/>
                  </a:lnTo>
                  <a:lnTo>
                    <a:pt x="211" y="54"/>
                  </a:lnTo>
                  <a:close/>
                  <a:moveTo>
                    <a:pt x="307" y="177"/>
                  </a:moveTo>
                  <a:lnTo>
                    <a:pt x="269" y="215"/>
                  </a:lnTo>
                  <a:lnTo>
                    <a:pt x="265" y="219"/>
                  </a:lnTo>
                  <a:lnTo>
                    <a:pt x="265" y="231"/>
                  </a:lnTo>
                  <a:lnTo>
                    <a:pt x="265" y="281"/>
                  </a:lnTo>
                  <a:lnTo>
                    <a:pt x="211" y="281"/>
                  </a:lnTo>
                  <a:lnTo>
                    <a:pt x="203" y="281"/>
                  </a:lnTo>
                  <a:lnTo>
                    <a:pt x="196" y="288"/>
                  </a:lnTo>
                  <a:lnTo>
                    <a:pt x="161" y="323"/>
                  </a:lnTo>
                  <a:lnTo>
                    <a:pt x="123" y="288"/>
                  </a:lnTo>
                  <a:lnTo>
                    <a:pt x="119" y="281"/>
                  </a:lnTo>
                  <a:lnTo>
                    <a:pt x="107" y="281"/>
                  </a:lnTo>
                  <a:lnTo>
                    <a:pt x="58" y="281"/>
                  </a:lnTo>
                  <a:lnTo>
                    <a:pt x="58" y="231"/>
                  </a:lnTo>
                  <a:lnTo>
                    <a:pt x="58" y="219"/>
                  </a:lnTo>
                  <a:lnTo>
                    <a:pt x="50" y="215"/>
                  </a:lnTo>
                  <a:lnTo>
                    <a:pt x="15" y="177"/>
                  </a:lnTo>
                  <a:lnTo>
                    <a:pt x="50" y="142"/>
                  </a:lnTo>
                  <a:lnTo>
                    <a:pt x="58" y="135"/>
                  </a:lnTo>
                  <a:lnTo>
                    <a:pt x="58" y="127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9"/>
                  </a:lnTo>
                  <a:lnTo>
                    <a:pt x="161" y="31"/>
                  </a:lnTo>
                  <a:lnTo>
                    <a:pt x="196" y="69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7"/>
                  </a:lnTo>
                  <a:lnTo>
                    <a:pt x="265" y="135"/>
                  </a:lnTo>
                  <a:lnTo>
                    <a:pt x="269" y="142"/>
                  </a:lnTo>
                  <a:lnTo>
                    <a:pt x="307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7" name="Freeform 66">
              <a:extLst>
                <a:ext uri="{FF2B5EF4-FFF2-40B4-BE49-F238E27FC236}">
                  <a16:creationId xmlns:a16="http://schemas.microsoft.com/office/drawing/2014/main" id="{C2CB407E-5FB7-FD5E-FB07-CF3093E94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724"/>
              <a:ext cx="65" cy="250"/>
            </a:xfrm>
            <a:custGeom>
              <a:avLst/>
              <a:gdLst>
                <a:gd name="T0" fmla="*/ 0 w 65"/>
                <a:gd name="T1" fmla="*/ 0 h 250"/>
                <a:gd name="T2" fmla="*/ 0 w 65"/>
                <a:gd name="T3" fmla="*/ 92 h 250"/>
                <a:gd name="T4" fmla="*/ 35 w 65"/>
                <a:gd name="T5" fmla="*/ 127 h 250"/>
                <a:gd name="T6" fmla="*/ 0 w 65"/>
                <a:gd name="T7" fmla="*/ 157 h 250"/>
                <a:gd name="T8" fmla="*/ 0 w 65"/>
                <a:gd name="T9" fmla="*/ 250 h 250"/>
                <a:gd name="T10" fmla="*/ 11 w 65"/>
                <a:gd name="T11" fmla="*/ 250 h 250"/>
                <a:gd name="T12" fmla="*/ 11 w 65"/>
                <a:gd name="T13" fmla="*/ 177 h 250"/>
                <a:gd name="T14" fmla="*/ 65 w 65"/>
                <a:gd name="T15" fmla="*/ 127 h 250"/>
                <a:gd name="T16" fmla="*/ 11 w 65"/>
                <a:gd name="T17" fmla="*/ 73 h 250"/>
                <a:gd name="T18" fmla="*/ 11 w 65"/>
                <a:gd name="T19" fmla="*/ 0 h 250"/>
                <a:gd name="T20" fmla="*/ 0 w 65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0" y="0"/>
                  </a:moveTo>
                  <a:lnTo>
                    <a:pt x="0" y="92"/>
                  </a:lnTo>
                  <a:lnTo>
                    <a:pt x="35" y="127"/>
                  </a:lnTo>
                  <a:lnTo>
                    <a:pt x="0" y="157"/>
                  </a:lnTo>
                  <a:lnTo>
                    <a:pt x="0" y="250"/>
                  </a:lnTo>
                  <a:lnTo>
                    <a:pt x="11" y="250"/>
                  </a:lnTo>
                  <a:lnTo>
                    <a:pt x="11" y="177"/>
                  </a:lnTo>
                  <a:lnTo>
                    <a:pt x="65" y="127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8" name="Freeform 67">
              <a:extLst>
                <a:ext uri="{FF2B5EF4-FFF2-40B4-BE49-F238E27FC236}">
                  <a16:creationId xmlns:a16="http://schemas.microsoft.com/office/drawing/2014/main" id="{A8984ADE-0ABB-52AC-8A46-70D3B48206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1674"/>
              <a:ext cx="353" cy="353"/>
            </a:xfrm>
            <a:custGeom>
              <a:avLst/>
              <a:gdLst>
                <a:gd name="T0" fmla="*/ 123 w 353"/>
                <a:gd name="T1" fmla="*/ 300 h 353"/>
                <a:gd name="T2" fmla="*/ 176 w 353"/>
                <a:gd name="T3" fmla="*/ 353 h 353"/>
                <a:gd name="T4" fmla="*/ 226 w 353"/>
                <a:gd name="T5" fmla="*/ 300 h 353"/>
                <a:gd name="T6" fmla="*/ 299 w 353"/>
                <a:gd name="T7" fmla="*/ 300 h 353"/>
                <a:gd name="T8" fmla="*/ 299 w 353"/>
                <a:gd name="T9" fmla="*/ 227 h 353"/>
                <a:gd name="T10" fmla="*/ 353 w 353"/>
                <a:gd name="T11" fmla="*/ 177 h 353"/>
                <a:gd name="T12" fmla="*/ 299 w 353"/>
                <a:gd name="T13" fmla="*/ 123 h 353"/>
                <a:gd name="T14" fmla="*/ 299 w 353"/>
                <a:gd name="T15" fmla="*/ 50 h 353"/>
                <a:gd name="T16" fmla="*/ 226 w 353"/>
                <a:gd name="T17" fmla="*/ 50 h 353"/>
                <a:gd name="T18" fmla="*/ 176 w 353"/>
                <a:gd name="T19" fmla="*/ 0 h 353"/>
                <a:gd name="T20" fmla="*/ 123 w 353"/>
                <a:gd name="T21" fmla="*/ 50 h 353"/>
                <a:gd name="T22" fmla="*/ 50 w 353"/>
                <a:gd name="T23" fmla="*/ 50 h 353"/>
                <a:gd name="T24" fmla="*/ 50 w 353"/>
                <a:gd name="T25" fmla="*/ 123 h 353"/>
                <a:gd name="T26" fmla="*/ 0 w 353"/>
                <a:gd name="T27" fmla="*/ 177 h 353"/>
                <a:gd name="T28" fmla="*/ 50 w 353"/>
                <a:gd name="T29" fmla="*/ 227 h 353"/>
                <a:gd name="T30" fmla="*/ 50 w 353"/>
                <a:gd name="T31" fmla="*/ 300 h 353"/>
                <a:gd name="T32" fmla="*/ 123 w 353"/>
                <a:gd name="T33" fmla="*/ 300 h 353"/>
                <a:gd name="T34" fmla="*/ 31 w 353"/>
                <a:gd name="T35" fmla="*/ 177 h 353"/>
                <a:gd name="T36" fmla="*/ 65 w 353"/>
                <a:gd name="T37" fmla="*/ 138 h 353"/>
                <a:gd name="T38" fmla="*/ 73 w 353"/>
                <a:gd name="T39" fmla="*/ 134 h 353"/>
                <a:gd name="T40" fmla="*/ 73 w 353"/>
                <a:gd name="T41" fmla="*/ 123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5 h 353"/>
                <a:gd name="T50" fmla="*/ 176 w 353"/>
                <a:gd name="T51" fmla="*/ 31 h 353"/>
                <a:gd name="T52" fmla="*/ 211 w 353"/>
                <a:gd name="T53" fmla="*/ 65 h 353"/>
                <a:gd name="T54" fmla="*/ 219 w 353"/>
                <a:gd name="T55" fmla="*/ 73 h 353"/>
                <a:gd name="T56" fmla="*/ 226 w 353"/>
                <a:gd name="T57" fmla="*/ 73 h 353"/>
                <a:gd name="T58" fmla="*/ 280 w 353"/>
                <a:gd name="T59" fmla="*/ 73 h 353"/>
                <a:gd name="T60" fmla="*/ 280 w 353"/>
                <a:gd name="T61" fmla="*/ 123 h 353"/>
                <a:gd name="T62" fmla="*/ 280 w 353"/>
                <a:gd name="T63" fmla="*/ 134 h 353"/>
                <a:gd name="T64" fmla="*/ 284 w 353"/>
                <a:gd name="T65" fmla="*/ 138 h 353"/>
                <a:gd name="T66" fmla="*/ 322 w 353"/>
                <a:gd name="T67" fmla="*/ 177 h 353"/>
                <a:gd name="T68" fmla="*/ 284 w 353"/>
                <a:gd name="T69" fmla="*/ 211 h 353"/>
                <a:gd name="T70" fmla="*/ 280 w 353"/>
                <a:gd name="T71" fmla="*/ 219 h 353"/>
                <a:gd name="T72" fmla="*/ 280 w 353"/>
                <a:gd name="T73" fmla="*/ 227 h 353"/>
                <a:gd name="T74" fmla="*/ 280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4 h 353"/>
                <a:gd name="T82" fmla="*/ 176 w 353"/>
                <a:gd name="T83" fmla="*/ 323 h 353"/>
                <a:gd name="T84" fmla="*/ 138 w 353"/>
                <a:gd name="T85" fmla="*/ 284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27 h 353"/>
                <a:gd name="T94" fmla="*/ 73 w 353"/>
                <a:gd name="T95" fmla="*/ 219 h 353"/>
                <a:gd name="T96" fmla="*/ 65 w 353"/>
                <a:gd name="T97" fmla="*/ 211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123" y="300"/>
                  </a:move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close/>
                  <a:moveTo>
                    <a:pt x="31" y="177"/>
                  </a:moveTo>
                  <a:lnTo>
                    <a:pt x="65" y="138"/>
                  </a:ln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9" name="Freeform 68">
              <a:extLst>
                <a:ext uri="{FF2B5EF4-FFF2-40B4-BE49-F238E27FC236}">
                  <a16:creationId xmlns:a16="http://schemas.microsoft.com/office/drawing/2014/main" id="{D323976B-2960-0E2E-9671-0F12BC7D70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1309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3 w 353"/>
                <a:gd name="T5" fmla="*/ 304 h 354"/>
                <a:gd name="T6" fmla="*/ 177 w 353"/>
                <a:gd name="T7" fmla="*/ 354 h 354"/>
                <a:gd name="T8" fmla="*/ 227 w 353"/>
                <a:gd name="T9" fmla="*/ 304 h 354"/>
                <a:gd name="T10" fmla="*/ 300 w 353"/>
                <a:gd name="T11" fmla="*/ 304 h 354"/>
                <a:gd name="T12" fmla="*/ 300 w 353"/>
                <a:gd name="T13" fmla="*/ 231 h 354"/>
                <a:gd name="T14" fmla="*/ 353 w 353"/>
                <a:gd name="T15" fmla="*/ 177 h 354"/>
                <a:gd name="T16" fmla="*/ 300 w 353"/>
                <a:gd name="T17" fmla="*/ 127 h 354"/>
                <a:gd name="T18" fmla="*/ 300 w 353"/>
                <a:gd name="T19" fmla="*/ 54 h 354"/>
                <a:gd name="T20" fmla="*/ 227 w 353"/>
                <a:gd name="T21" fmla="*/ 54 h 354"/>
                <a:gd name="T22" fmla="*/ 177 w 353"/>
                <a:gd name="T23" fmla="*/ 0 h 354"/>
                <a:gd name="T24" fmla="*/ 123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6 w 353"/>
                <a:gd name="T35" fmla="*/ 142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3 h 354"/>
                <a:gd name="T42" fmla="*/ 123 w 353"/>
                <a:gd name="T43" fmla="*/ 73 h 354"/>
                <a:gd name="T44" fmla="*/ 135 w 353"/>
                <a:gd name="T45" fmla="*/ 73 h 354"/>
                <a:gd name="T46" fmla="*/ 138 w 353"/>
                <a:gd name="T47" fmla="*/ 69 h 354"/>
                <a:gd name="T48" fmla="*/ 177 w 353"/>
                <a:gd name="T49" fmla="*/ 31 h 354"/>
                <a:gd name="T50" fmla="*/ 211 w 353"/>
                <a:gd name="T51" fmla="*/ 69 h 354"/>
                <a:gd name="T52" fmla="*/ 219 w 353"/>
                <a:gd name="T53" fmla="*/ 73 h 354"/>
                <a:gd name="T54" fmla="*/ 227 w 353"/>
                <a:gd name="T55" fmla="*/ 73 h 354"/>
                <a:gd name="T56" fmla="*/ 280 w 353"/>
                <a:gd name="T57" fmla="*/ 73 h 354"/>
                <a:gd name="T58" fmla="*/ 280 w 353"/>
                <a:gd name="T59" fmla="*/ 127 h 354"/>
                <a:gd name="T60" fmla="*/ 280 w 353"/>
                <a:gd name="T61" fmla="*/ 135 h 354"/>
                <a:gd name="T62" fmla="*/ 284 w 353"/>
                <a:gd name="T63" fmla="*/ 142 h 354"/>
                <a:gd name="T64" fmla="*/ 323 w 353"/>
                <a:gd name="T65" fmla="*/ 177 h 354"/>
                <a:gd name="T66" fmla="*/ 284 w 353"/>
                <a:gd name="T67" fmla="*/ 215 h 354"/>
                <a:gd name="T68" fmla="*/ 280 w 353"/>
                <a:gd name="T69" fmla="*/ 219 h 354"/>
                <a:gd name="T70" fmla="*/ 280 w 353"/>
                <a:gd name="T71" fmla="*/ 231 h 354"/>
                <a:gd name="T72" fmla="*/ 280 w 353"/>
                <a:gd name="T73" fmla="*/ 281 h 354"/>
                <a:gd name="T74" fmla="*/ 227 w 353"/>
                <a:gd name="T75" fmla="*/ 281 h 354"/>
                <a:gd name="T76" fmla="*/ 219 w 353"/>
                <a:gd name="T77" fmla="*/ 281 h 354"/>
                <a:gd name="T78" fmla="*/ 211 w 353"/>
                <a:gd name="T79" fmla="*/ 288 h 354"/>
                <a:gd name="T80" fmla="*/ 177 w 353"/>
                <a:gd name="T81" fmla="*/ 323 h 354"/>
                <a:gd name="T82" fmla="*/ 138 w 353"/>
                <a:gd name="T83" fmla="*/ 288 h 354"/>
                <a:gd name="T84" fmla="*/ 135 w 353"/>
                <a:gd name="T85" fmla="*/ 281 h 354"/>
                <a:gd name="T86" fmla="*/ 123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6 w 353"/>
                <a:gd name="T95" fmla="*/ 215 h 354"/>
                <a:gd name="T96" fmla="*/ 31 w 353"/>
                <a:gd name="T97" fmla="*/ 177 h 354"/>
                <a:gd name="T98" fmla="*/ 66 w 353"/>
                <a:gd name="T99" fmla="*/ 14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3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6" y="142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2"/>
                  </a:lnTo>
                  <a:lnTo>
                    <a:pt x="323" y="177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5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lnTo>
                    <a:pt x="6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0" name="Freeform 69">
              <a:extLst>
                <a:ext uri="{FF2B5EF4-FFF2-40B4-BE49-F238E27FC236}">
                  <a16:creationId xmlns:a16="http://schemas.microsoft.com/office/drawing/2014/main" id="{147EC871-22C9-A641-AA69-6D88F23C6D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1309"/>
              <a:ext cx="353" cy="354"/>
            </a:xfrm>
            <a:custGeom>
              <a:avLst/>
              <a:gdLst>
                <a:gd name="T0" fmla="*/ 50 w 353"/>
                <a:gd name="T1" fmla="*/ 231 h 354"/>
                <a:gd name="T2" fmla="*/ 50 w 353"/>
                <a:gd name="T3" fmla="*/ 304 h 354"/>
                <a:gd name="T4" fmla="*/ 123 w 353"/>
                <a:gd name="T5" fmla="*/ 304 h 354"/>
                <a:gd name="T6" fmla="*/ 177 w 353"/>
                <a:gd name="T7" fmla="*/ 354 h 354"/>
                <a:gd name="T8" fmla="*/ 226 w 353"/>
                <a:gd name="T9" fmla="*/ 304 h 354"/>
                <a:gd name="T10" fmla="*/ 299 w 353"/>
                <a:gd name="T11" fmla="*/ 304 h 354"/>
                <a:gd name="T12" fmla="*/ 299 w 353"/>
                <a:gd name="T13" fmla="*/ 231 h 354"/>
                <a:gd name="T14" fmla="*/ 353 w 353"/>
                <a:gd name="T15" fmla="*/ 177 h 354"/>
                <a:gd name="T16" fmla="*/ 299 w 353"/>
                <a:gd name="T17" fmla="*/ 127 h 354"/>
                <a:gd name="T18" fmla="*/ 299 w 353"/>
                <a:gd name="T19" fmla="*/ 54 h 354"/>
                <a:gd name="T20" fmla="*/ 226 w 353"/>
                <a:gd name="T21" fmla="*/ 54 h 354"/>
                <a:gd name="T22" fmla="*/ 177 w 353"/>
                <a:gd name="T23" fmla="*/ 0 h 354"/>
                <a:gd name="T24" fmla="*/ 123 w 353"/>
                <a:gd name="T25" fmla="*/ 54 h 354"/>
                <a:gd name="T26" fmla="*/ 50 w 353"/>
                <a:gd name="T27" fmla="*/ 54 h 354"/>
                <a:gd name="T28" fmla="*/ 50 w 353"/>
                <a:gd name="T29" fmla="*/ 127 h 354"/>
                <a:gd name="T30" fmla="*/ 0 w 353"/>
                <a:gd name="T31" fmla="*/ 177 h 354"/>
                <a:gd name="T32" fmla="*/ 50 w 353"/>
                <a:gd name="T33" fmla="*/ 231 h 354"/>
                <a:gd name="T34" fmla="*/ 65 w 353"/>
                <a:gd name="T35" fmla="*/ 142 h 354"/>
                <a:gd name="T36" fmla="*/ 73 w 353"/>
                <a:gd name="T37" fmla="*/ 135 h 354"/>
                <a:gd name="T38" fmla="*/ 73 w 353"/>
                <a:gd name="T39" fmla="*/ 127 h 354"/>
                <a:gd name="T40" fmla="*/ 73 w 353"/>
                <a:gd name="T41" fmla="*/ 73 h 354"/>
                <a:gd name="T42" fmla="*/ 123 w 353"/>
                <a:gd name="T43" fmla="*/ 73 h 354"/>
                <a:gd name="T44" fmla="*/ 134 w 353"/>
                <a:gd name="T45" fmla="*/ 73 h 354"/>
                <a:gd name="T46" fmla="*/ 138 w 353"/>
                <a:gd name="T47" fmla="*/ 69 h 354"/>
                <a:gd name="T48" fmla="*/ 177 w 353"/>
                <a:gd name="T49" fmla="*/ 31 h 354"/>
                <a:gd name="T50" fmla="*/ 211 w 353"/>
                <a:gd name="T51" fmla="*/ 69 h 354"/>
                <a:gd name="T52" fmla="*/ 219 w 353"/>
                <a:gd name="T53" fmla="*/ 73 h 354"/>
                <a:gd name="T54" fmla="*/ 226 w 353"/>
                <a:gd name="T55" fmla="*/ 73 h 354"/>
                <a:gd name="T56" fmla="*/ 276 w 353"/>
                <a:gd name="T57" fmla="*/ 73 h 354"/>
                <a:gd name="T58" fmla="*/ 276 w 353"/>
                <a:gd name="T59" fmla="*/ 127 h 354"/>
                <a:gd name="T60" fmla="*/ 276 w 353"/>
                <a:gd name="T61" fmla="*/ 135 h 354"/>
                <a:gd name="T62" fmla="*/ 284 w 353"/>
                <a:gd name="T63" fmla="*/ 142 h 354"/>
                <a:gd name="T64" fmla="*/ 322 w 353"/>
                <a:gd name="T65" fmla="*/ 177 h 354"/>
                <a:gd name="T66" fmla="*/ 284 w 353"/>
                <a:gd name="T67" fmla="*/ 215 h 354"/>
                <a:gd name="T68" fmla="*/ 276 w 353"/>
                <a:gd name="T69" fmla="*/ 219 h 354"/>
                <a:gd name="T70" fmla="*/ 276 w 353"/>
                <a:gd name="T71" fmla="*/ 231 h 354"/>
                <a:gd name="T72" fmla="*/ 276 w 353"/>
                <a:gd name="T73" fmla="*/ 281 h 354"/>
                <a:gd name="T74" fmla="*/ 226 w 353"/>
                <a:gd name="T75" fmla="*/ 281 h 354"/>
                <a:gd name="T76" fmla="*/ 219 w 353"/>
                <a:gd name="T77" fmla="*/ 281 h 354"/>
                <a:gd name="T78" fmla="*/ 211 w 353"/>
                <a:gd name="T79" fmla="*/ 288 h 354"/>
                <a:gd name="T80" fmla="*/ 177 w 353"/>
                <a:gd name="T81" fmla="*/ 323 h 354"/>
                <a:gd name="T82" fmla="*/ 138 w 353"/>
                <a:gd name="T83" fmla="*/ 288 h 354"/>
                <a:gd name="T84" fmla="*/ 134 w 353"/>
                <a:gd name="T85" fmla="*/ 281 h 354"/>
                <a:gd name="T86" fmla="*/ 123 w 353"/>
                <a:gd name="T87" fmla="*/ 281 h 354"/>
                <a:gd name="T88" fmla="*/ 73 w 353"/>
                <a:gd name="T89" fmla="*/ 281 h 354"/>
                <a:gd name="T90" fmla="*/ 73 w 353"/>
                <a:gd name="T91" fmla="*/ 231 h 354"/>
                <a:gd name="T92" fmla="*/ 73 w 353"/>
                <a:gd name="T93" fmla="*/ 219 h 354"/>
                <a:gd name="T94" fmla="*/ 65 w 353"/>
                <a:gd name="T95" fmla="*/ 215 h 354"/>
                <a:gd name="T96" fmla="*/ 31 w 353"/>
                <a:gd name="T97" fmla="*/ 177 h 354"/>
                <a:gd name="T98" fmla="*/ 65 w 353"/>
                <a:gd name="T99" fmla="*/ 14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31"/>
                  </a:move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2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22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1" name="Freeform 70">
              <a:extLst>
                <a:ext uri="{FF2B5EF4-FFF2-40B4-BE49-F238E27FC236}">
                  <a16:creationId xmlns:a16="http://schemas.microsoft.com/office/drawing/2014/main" id="{0ECF3282-4B33-5AFE-7890-2BDB1BF29F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1674"/>
              <a:ext cx="353" cy="353"/>
            </a:xfrm>
            <a:custGeom>
              <a:avLst/>
              <a:gdLst>
                <a:gd name="T0" fmla="*/ 50 w 353"/>
                <a:gd name="T1" fmla="*/ 227 h 353"/>
                <a:gd name="T2" fmla="*/ 50 w 353"/>
                <a:gd name="T3" fmla="*/ 300 h 353"/>
                <a:gd name="T4" fmla="*/ 122 w 353"/>
                <a:gd name="T5" fmla="*/ 300 h 353"/>
                <a:gd name="T6" fmla="*/ 176 w 353"/>
                <a:gd name="T7" fmla="*/ 353 h 353"/>
                <a:gd name="T8" fmla="*/ 226 w 353"/>
                <a:gd name="T9" fmla="*/ 300 h 353"/>
                <a:gd name="T10" fmla="*/ 299 w 353"/>
                <a:gd name="T11" fmla="*/ 300 h 353"/>
                <a:gd name="T12" fmla="*/ 299 w 353"/>
                <a:gd name="T13" fmla="*/ 227 h 353"/>
                <a:gd name="T14" fmla="*/ 353 w 353"/>
                <a:gd name="T15" fmla="*/ 177 h 353"/>
                <a:gd name="T16" fmla="*/ 299 w 353"/>
                <a:gd name="T17" fmla="*/ 123 h 353"/>
                <a:gd name="T18" fmla="*/ 299 w 353"/>
                <a:gd name="T19" fmla="*/ 50 h 353"/>
                <a:gd name="T20" fmla="*/ 226 w 353"/>
                <a:gd name="T21" fmla="*/ 50 h 353"/>
                <a:gd name="T22" fmla="*/ 176 w 353"/>
                <a:gd name="T23" fmla="*/ 0 h 353"/>
                <a:gd name="T24" fmla="*/ 122 w 353"/>
                <a:gd name="T25" fmla="*/ 50 h 353"/>
                <a:gd name="T26" fmla="*/ 50 w 353"/>
                <a:gd name="T27" fmla="*/ 50 h 353"/>
                <a:gd name="T28" fmla="*/ 50 w 353"/>
                <a:gd name="T29" fmla="*/ 123 h 353"/>
                <a:gd name="T30" fmla="*/ 0 w 353"/>
                <a:gd name="T31" fmla="*/ 177 h 353"/>
                <a:gd name="T32" fmla="*/ 50 w 353"/>
                <a:gd name="T33" fmla="*/ 227 h 353"/>
                <a:gd name="T34" fmla="*/ 65 w 353"/>
                <a:gd name="T35" fmla="*/ 138 h 353"/>
                <a:gd name="T36" fmla="*/ 73 w 353"/>
                <a:gd name="T37" fmla="*/ 134 h 353"/>
                <a:gd name="T38" fmla="*/ 73 w 353"/>
                <a:gd name="T39" fmla="*/ 123 h 353"/>
                <a:gd name="T40" fmla="*/ 73 w 353"/>
                <a:gd name="T41" fmla="*/ 73 h 353"/>
                <a:gd name="T42" fmla="*/ 122 w 353"/>
                <a:gd name="T43" fmla="*/ 73 h 353"/>
                <a:gd name="T44" fmla="*/ 134 w 353"/>
                <a:gd name="T45" fmla="*/ 73 h 353"/>
                <a:gd name="T46" fmla="*/ 138 w 353"/>
                <a:gd name="T47" fmla="*/ 65 h 353"/>
                <a:gd name="T48" fmla="*/ 176 w 353"/>
                <a:gd name="T49" fmla="*/ 31 h 353"/>
                <a:gd name="T50" fmla="*/ 211 w 353"/>
                <a:gd name="T51" fmla="*/ 65 h 353"/>
                <a:gd name="T52" fmla="*/ 218 w 353"/>
                <a:gd name="T53" fmla="*/ 73 h 353"/>
                <a:gd name="T54" fmla="*/ 226 w 353"/>
                <a:gd name="T55" fmla="*/ 73 h 353"/>
                <a:gd name="T56" fmla="*/ 280 w 353"/>
                <a:gd name="T57" fmla="*/ 73 h 353"/>
                <a:gd name="T58" fmla="*/ 280 w 353"/>
                <a:gd name="T59" fmla="*/ 123 h 353"/>
                <a:gd name="T60" fmla="*/ 280 w 353"/>
                <a:gd name="T61" fmla="*/ 134 h 353"/>
                <a:gd name="T62" fmla="*/ 284 w 353"/>
                <a:gd name="T63" fmla="*/ 138 h 353"/>
                <a:gd name="T64" fmla="*/ 322 w 353"/>
                <a:gd name="T65" fmla="*/ 177 h 353"/>
                <a:gd name="T66" fmla="*/ 284 w 353"/>
                <a:gd name="T67" fmla="*/ 211 h 353"/>
                <a:gd name="T68" fmla="*/ 280 w 353"/>
                <a:gd name="T69" fmla="*/ 219 h 353"/>
                <a:gd name="T70" fmla="*/ 280 w 353"/>
                <a:gd name="T71" fmla="*/ 227 h 353"/>
                <a:gd name="T72" fmla="*/ 280 w 353"/>
                <a:gd name="T73" fmla="*/ 280 h 353"/>
                <a:gd name="T74" fmla="*/ 226 w 353"/>
                <a:gd name="T75" fmla="*/ 280 h 353"/>
                <a:gd name="T76" fmla="*/ 218 w 353"/>
                <a:gd name="T77" fmla="*/ 280 h 353"/>
                <a:gd name="T78" fmla="*/ 211 w 353"/>
                <a:gd name="T79" fmla="*/ 284 h 353"/>
                <a:gd name="T80" fmla="*/ 176 w 353"/>
                <a:gd name="T81" fmla="*/ 323 h 353"/>
                <a:gd name="T82" fmla="*/ 138 w 353"/>
                <a:gd name="T83" fmla="*/ 284 h 353"/>
                <a:gd name="T84" fmla="*/ 134 w 353"/>
                <a:gd name="T85" fmla="*/ 280 h 353"/>
                <a:gd name="T86" fmla="*/ 122 w 353"/>
                <a:gd name="T87" fmla="*/ 280 h 353"/>
                <a:gd name="T88" fmla="*/ 73 w 353"/>
                <a:gd name="T89" fmla="*/ 280 h 353"/>
                <a:gd name="T90" fmla="*/ 73 w 353"/>
                <a:gd name="T91" fmla="*/ 227 h 353"/>
                <a:gd name="T92" fmla="*/ 73 w 353"/>
                <a:gd name="T93" fmla="*/ 219 h 353"/>
                <a:gd name="T94" fmla="*/ 65 w 353"/>
                <a:gd name="T95" fmla="*/ 211 h 353"/>
                <a:gd name="T96" fmla="*/ 30 w 353"/>
                <a:gd name="T97" fmla="*/ 177 h 353"/>
                <a:gd name="T98" fmla="*/ 65 w 353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7"/>
                  </a:moveTo>
                  <a:lnTo>
                    <a:pt x="50" y="300"/>
                  </a:lnTo>
                  <a:lnTo>
                    <a:pt x="122" y="300"/>
                  </a:ln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2" name="Freeform 71">
              <a:extLst>
                <a:ext uri="{FF2B5EF4-FFF2-40B4-BE49-F238E27FC236}">
                  <a16:creationId xmlns:a16="http://schemas.microsoft.com/office/drawing/2014/main" id="{792BC25E-6C94-41D8-93BD-3F020F72BB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1674"/>
              <a:ext cx="353" cy="353"/>
            </a:xfrm>
            <a:custGeom>
              <a:avLst/>
              <a:gdLst>
                <a:gd name="T0" fmla="*/ 50 w 353"/>
                <a:gd name="T1" fmla="*/ 300 h 353"/>
                <a:gd name="T2" fmla="*/ 123 w 353"/>
                <a:gd name="T3" fmla="*/ 300 h 353"/>
                <a:gd name="T4" fmla="*/ 177 w 353"/>
                <a:gd name="T5" fmla="*/ 353 h 353"/>
                <a:gd name="T6" fmla="*/ 227 w 353"/>
                <a:gd name="T7" fmla="*/ 300 h 353"/>
                <a:gd name="T8" fmla="*/ 300 w 353"/>
                <a:gd name="T9" fmla="*/ 300 h 353"/>
                <a:gd name="T10" fmla="*/ 300 w 353"/>
                <a:gd name="T11" fmla="*/ 227 h 353"/>
                <a:gd name="T12" fmla="*/ 353 w 353"/>
                <a:gd name="T13" fmla="*/ 177 h 353"/>
                <a:gd name="T14" fmla="*/ 300 w 353"/>
                <a:gd name="T15" fmla="*/ 123 h 353"/>
                <a:gd name="T16" fmla="*/ 300 w 353"/>
                <a:gd name="T17" fmla="*/ 50 h 353"/>
                <a:gd name="T18" fmla="*/ 227 w 353"/>
                <a:gd name="T19" fmla="*/ 50 h 353"/>
                <a:gd name="T20" fmla="*/ 177 w 353"/>
                <a:gd name="T21" fmla="*/ 0 h 353"/>
                <a:gd name="T22" fmla="*/ 123 w 353"/>
                <a:gd name="T23" fmla="*/ 50 h 353"/>
                <a:gd name="T24" fmla="*/ 50 w 353"/>
                <a:gd name="T25" fmla="*/ 50 h 353"/>
                <a:gd name="T26" fmla="*/ 50 w 353"/>
                <a:gd name="T27" fmla="*/ 123 h 353"/>
                <a:gd name="T28" fmla="*/ 0 w 353"/>
                <a:gd name="T29" fmla="*/ 177 h 353"/>
                <a:gd name="T30" fmla="*/ 50 w 353"/>
                <a:gd name="T31" fmla="*/ 227 h 353"/>
                <a:gd name="T32" fmla="*/ 50 w 353"/>
                <a:gd name="T33" fmla="*/ 300 h 353"/>
                <a:gd name="T34" fmla="*/ 31 w 353"/>
                <a:gd name="T35" fmla="*/ 177 h 353"/>
                <a:gd name="T36" fmla="*/ 66 w 353"/>
                <a:gd name="T37" fmla="*/ 138 h 353"/>
                <a:gd name="T38" fmla="*/ 73 w 353"/>
                <a:gd name="T39" fmla="*/ 134 h 353"/>
                <a:gd name="T40" fmla="*/ 73 w 353"/>
                <a:gd name="T41" fmla="*/ 123 h 353"/>
                <a:gd name="T42" fmla="*/ 73 w 353"/>
                <a:gd name="T43" fmla="*/ 73 h 353"/>
                <a:gd name="T44" fmla="*/ 123 w 353"/>
                <a:gd name="T45" fmla="*/ 73 h 353"/>
                <a:gd name="T46" fmla="*/ 135 w 353"/>
                <a:gd name="T47" fmla="*/ 73 h 353"/>
                <a:gd name="T48" fmla="*/ 139 w 353"/>
                <a:gd name="T49" fmla="*/ 65 h 353"/>
                <a:gd name="T50" fmla="*/ 177 w 353"/>
                <a:gd name="T51" fmla="*/ 31 h 353"/>
                <a:gd name="T52" fmla="*/ 211 w 353"/>
                <a:gd name="T53" fmla="*/ 65 h 353"/>
                <a:gd name="T54" fmla="*/ 219 w 353"/>
                <a:gd name="T55" fmla="*/ 73 h 353"/>
                <a:gd name="T56" fmla="*/ 227 w 353"/>
                <a:gd name="T57" fmla="*/ 73 h 353"/>
                <a:gd name="T58" fmla="*/ 277 w 353"/>
                <a:gd name="T59" fmla="*/ 73 h 353"/>
                <a:gd name="T60" fmla="*/ 277 w 353"/>
                <a:gd name="T61" fmla="*/ 123 h 353"/>
                <a:gd name="T62" fmla="*/ 277 w 353"/>
                <a:gd name="T63" fmla="*/ 134 h 353"/>
                <a:gd name="T64" fmla="*/ 284 w 353"/>
                <a:gd name="T65" fmla="*/ 138 h 353"/>
                <a:gd name="T66" fmla="*/ 323 w 353"/>
                <a:gd name="T67" fmla="*/ 177 h 353"/>
                <a:gd name="T68" fmla="*/ 284 w 353"/>
                <a:gd name="T69" fmla="*/ 211 h 353"/>
                <a:gd name="T70" fmla="*/ 277 w 353"/>
                <a:gd name="T71" fmla="*/ 219 h 353"/>
                <a:gd name="T72" fmla="*/ 277 w 353"/>
                <a:gd name="T73" fmla="*/ 227 h 353"/>
                <a:gd name="T74" fmla="*/ 277 w 353"/>
                <a:gd name="T75" fmla="*/ 280 h 353"/>
                <a:gd name="T76" fmla="*/ 227 w 353"/>
                <a:gd name="T77" fmla="*/ 280 h 353"/>
                <a:gd name="T78" fmla="*/ 219 w 353"/>
                <a:gd name="T79" fmla="*/ 280 h 353"/>
                <a:gd name="T80" fmla="*/ 211 w 353"/>
                <a:gd name="T81" fmla="*/ 284 h 353"/>
                <a:gd name="T82" fmla="*/ 177 w 353"/>
                <a:gd name="T83" fmla="*/ 323 h 353"/>
                <a:gd name="T84" fmla="*/ 139 w 353"/>
                <a:gd name="T85" fmla="*/ 284 h 353"/>
                <a:gd name="T86" fmla="*/ 135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27 h 353"/>
                <a:gd name="T94" fmla="*/ 73 w 353"/>
                <a:gd name="T95" fmla="*/ 219 h 353"/>
                <a:gd name="T96" fmla="*/ 66 w 353"/>
                <a:gd name="T97" fmla="*/ 211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0"/>
                  </a:moveTo>
                  <a:lnTo>
                    <a:pt x="123" y="300"/>
                  </a:lnTo>
                  <a:lnTo>
                    <a:pt x="177" y="353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3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close/>
                  <a:moveTo>
                    <a:pt x="31" y="177"/>
                  </a:moveTo>
                  <a:lnTo>
                    <a:pt x="66" y="138"/>
                  </a:ln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23" y="177"/>
                  </a:lnTo>
                  <a:lnTo>
                    <a:pt x="284" y="211"/>
                  </a:lnTo>
                  <a:lnTo>
                    <a:pt x="277" y="219"/>
                  </a:lnTo>
                  <a:lnTo>
                    <a:pt x="277" y="227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3"/>
                  </a:lnTo>
                  <a:lnTo>
                    <a:pt x="139" y="284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3" name="Freeform 72">
              <a:extLst>
                <a:ext uri="{FF2B5EF4-FFF2-40B4-BE49-F238E27FC236}">
                  <a16:creationId xmlns:a16="http://schemas.microsoft.com/office/drawing/2014/main" id="{94B22A3E-1DF0-627F-B07C-EB8600FA33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1309"/>
              <a:ext cx="353" cy="354"/>
            </a:xfrm>
            <a:custGeom>
              <a:avLst/>
              <a:gdLst>
                <a:gd name="T0" fmla="*/ 226 w 353"/>
                <a:gd name="T1" fmla="*/ 54 h 354"/>
                <a:gd name="T2" fmla="*/ 176 w 353"/>
                <a:gd name="T3" fmla="*/ 0 h 354"/>
                <a:gd name="T4" fmla="*/ 123 w 353"/>
                <a:gd name="T5" fmla="*/ 54 h 354"/>
                <a:gd name="T6" fmla="*/ 50 w 353"/>
                <a:gd name="T7" fmla="*/ 54 h 354"/>
                <a:gd name="T8" fmla="*/ 50 w 353"/>
                <a:gd name="T9" fmla="*/ 127 h 354"/>
                <a:gd name="T10" fmla="*/ 0 w 353"/>
                <a:gd name="T11" fmla="*/ 177 h 354"/>
                <a:gd name="T12" fmla="*/ 50 w 353"/>
                <a:gd name="T13" fmla="*/ 231 h 354"/>
                <a:gd name="T14" fmla="*/ 50 w 353"/>
                <a:gd name="T15" fmla="*/ 304 h 354"/>
                <a:gd name="T16" fmla="*/ 123 w 353"/>
                <a:gd name="T17" fmla="*/ 304 h 354"/>
                <a:gd name="T18" fmla="*/ 176 w 353"/>
                <a:gd name="T19" fmla="*/ 354 h 354"/>
                <a:gd name="T20" fmla="*/ 226 w 353"/>
                <a:gd name="T21" fmla="*/ 304 h 354"/>
                <a:gd name="T22" fmla="*/ 299 w 353"/>
                <a:gd name="T23" fmla="*/ 304 h 354"/>
                <a:gd name="T24" fmla="*/ 299 w 353"/>
                <a:gd name="T25" fmla="*/ 231 h 354"/>
                <a:gd name="T26" fmla="*/ 353 w 353"/>
                <a:gd name="T27" fmla="*/ 177 h 354"/>
                <a:gd name="T28" fmla="*/ 299 w 353"/>
                <a:gd name="T29" fmla="*/ 127 h 354"/>
                <a:gd name="T30" fmla="*/ 299 w 353"/>
                <a:gd name="T31" fmla="*/ 54 h 354"/>
                <a:gd name="T32" fmla="*/ 226 w 353"/>
                <a:gd name="T33" fmla="*/ 54 h 354"/>
                <a:gd name="T34" fmla="*/ 322 w 353"/>
                <a:gd name="T35" fmla="*/ 177 h 354"/>
                <a:gd name="T36" fmla="*/ 284 w 353"/>
                <a:gd name="T37" fmla="*/ 215 h 354"/>
                <a:gd name="T38" fmla="*/ 276 w 353"/>
                <a:gd name="T39" fmla="*/ 219 h 354"/>
                <a:gd name="T40" fmla="*/ 276 w 353"/>
                <a:gd name="T41" fmla="*/ 231 h 354"/>
                <a:gd name="T42" fmla="*/ 276 w 353"/>
                <a:gd name="T43" fmla="*/ 281 h 354"/>
                <a:gd name="T44" fmla="*/ 226 w 353"/>
                <a:gd name="T45" fmla="*/ 281 h 354"/>
                <a:gd name="T46" fmla="*/ 218 w 353"/>
                <a:gd name="T47" fmla="*/ 281 h 354"/>
                <a:gd name="T48" fmla="*/ 211 w 353"/>
                <a:gd name="T49" fmla="*/ 288 h 354"/>
                <a:gd name="T50" fmla="*/ 176 w 353"/>
                <a:gd name="T51" fmla="*/ 323 h 354"/>
                <a:gd name="T52" fmla="*/ 138 w 353"/>
                <a:gd name="T53" fmla="*/ 288 h 354"/>
                <a:gd name="T54" fmla="*/ 134 w 353"/>
                <a:gd name="T55" fmla="*/ 281 h 354"/>
                <a:gd name="T56" fmla="*/ 123 w 353"/>
                <a:gd name="T57" fmla="*/ 281 h 354"/>
                <a:gd name="T58" fmla="*/ 73 w 353"/>
                <a:gd name="T59" fmla="*/ 281 h 354"/>
                <a:gd name="T60" fmla="*/ 73 w 353"/>
                <a:gd name="T61" fmla="*/ 231 h 354"/>
                <a:gd name="T62" fmla="*/ 73 w 353"/>
                <a:gd name="T63" fmla="*/ 219 h 354"/>
                <a:gd name="T64" fmla="*/ 65 w 353"/>
                <a:gd name="T65" fmla="*/ 215 h 354"/>
                <a:gd name="T66" fmla="*/ 30 w 353"/>
                <a:gd name="T67" fmla="*/ 177 h 354"/>
                <a:gd name="T68" fmla="*/ 65 w 353"/>
                <a:gd name="T69" fmla="*/ 142 h 354"/>
                <a:gd name="T70" fmla="*/ 73 w 353"/>
                <a:gd name="T71" fmla="*/ 135 h 354"/>
                <a:gd name="T72" fmla="*/ 73 w 353"/>
                <a:gd name="T73" fmla="*/ 127 h 354"/>
                <a:gd name="T74" fmla="*/ 73 w 353"/>
                <a:gd name="T75" fmla="*/ 73 h 354"/>
                <a:gd name="T76" fmla="*/ 123 w 353"/>
                <a:gd name="T77" fmla="*/ 73 h 354"/>
                <a:gd name="T78" fmla="*/ 134 w 353"/>
                <a:gd name="T79" fmla="*/ 73 h 354"/>
                <a:gd name="T80" fmla="*/ 138 w 353"/>
                <a:gd name="T81" fmla="*/ 69 h 354"/>
                <a:gd name="T82" fmla="*/ 176 w 353"/>
                <a:gd name="T83" fmla="*/ 31 h 354"/>
                <a:gd name="T84" fmla="*/ 211 w 353"/>
                <a:gd name="T85" fmla="*/ 69 h 354"/>
                <a:gd name="T86" fmla="*/ 218 w 353"/>
                <a:gd name="T87" fmla="*/ 73 h 354"/>
                <a:gd name="T88" fmla="*/ 226 w 353"/>
                <a:gd name="T89" fmla="*/ 73 h 354"/>
                <a:gd name="T90" fmla="*/ 276 w 353"/>
                <a:gd name="T91" fmla="*/ 73 h 354"/>
                <a:gd name="T92" fmla="*/ 276 w 353"/>
                <a:gd name="T93" fmla="*/ 127 h 354"/>
                <a:gd name="T94" fmla="*/ 276 w 353"/>
                <a:gd name="T95" fmla="*/ 135 h 354"/>
                <a:gd name="T96" fmla="*/ 284 w 353"/>
                <a:gd name="T97" fmla="*/ 142 h 354"/>
                <a:gd name="T98" fmla="*/ 322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226" y="54"/>
                  </a:move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22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4" name="Freeform 73">
              <a:extLst>
                <a:ext uri="{FF2B5EF4-FFF2-40B4-BE49-F238E27FC236}">
                  <a16:creationId xmlns:a16="http://schemas.microsoft.com/office/drawing/2014/main" id="{4FCDE204-BC1B-4F81-310B-F5B760CC31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1309"/>
              <a:ext cx="352" cy="354"/>
            </a:xfrm>
            <a:custGeom>
              <a:avLst/>
              <a:gdLst>
                <a:gd name="T0" fmla="*/ 226 w 352"/>
                <a:gd name="T1" fmla="*/ 54 h 354"/>
                <a:gd name="T2" fmla="*/ 176 w 352"/>
                <a:gd name="T3" fmla="*/ 0 h 354"/>
                <a:gd name="T4" fmla="*/ 122 w 352"/>
                <a:gd name="T5" fmla="*/ 54 h 354"/>
                <a:gd name="T6" fmla="*/ 49 w 352"/>
                <a:gd name="T7" fmla="*/ 54 h 354"/>
                <a:gd name="T8" fmla="*/ 49 w 352"/>
                <a:gd name="T9" fmla="*/ 127 h 354"/>
                <a:gd name="T10" fmla="*/ 0 w 352"/>
                <a:gd name="T11" fmla="*/ 177 h 354"/>
                <a:gd name="T12" fmla="*/ 49 w 352"/>
                <a:gd name="T13" fmla="*/ 231 h 354"/>
                <a:gd name="T14" fmla="*/ 49 w 352"/>
                <a:gd name="T15" fmla="*/ 304 h 354"/>
                <a:gd name="T16" fmla="*/ 122 w 352"/>
                <a:gd name="T17" fmla="*/ 304 h 354"/>
                <a:gd name="T18" fmla="*/ 176 w 352"/>
                <a:gd name="T19" fmla="*/ 354 h 354"/>
                <a:gd name="T20" fmla="*/ 226 w 352"/>
                <a:gd name="T21" fmla="*/ 304 h 354"/>
                <a:gd name="T22" fmla="*/ 299 w 352"/>
                <a:gd name="T23" fmla="*/ 304 h 354"/>
                <a:gd name="T24" fmla="*/ 299 w 352"/>
                <a:gd name="T25" fmla="*/ 231 h 354"/>
                <a:gd name="T26" fmla="*/ 352 w 352"/>
                <a:gd name="T27" fmla="*/ 177 h 354"/>
                <a:gd name="T28" fmla="*/ 299 w 352"/>
                <a:gd name="T29" fmla="*/ 127 h 354"/>
                <a:gd name="T30" fmla="*/ 299 w 352"/>
                <a:gd name="T31" fmla="*/ 54 h 354"/>
                <a:gd name="T32" fmla="*/ 226 w 352"/>
                <a:gd name="T33" fmla="*/ 54 h 354"/>
                <a:gd name="T34" fmla="*/ 322 w 352"/>
                <a:gd name="T35" fmla="*/ 177 h 354"/>
                <a:gd name="T36" fmla="*/ 283 w 352"/>
                <a:gd name="T37" fmla="*/ 215 h 354"/>
                <a:gd name="T38" fmla="*/ 276 w 352"/>
                <a:gd name="T39" fmla="*/ 219 h 354"/>
                <a:gd name="T40" fmla="*/ 276 w 352"/>
                <a:gd name="T41" fmla="*/ 231 h 354"/>
                <a:gd name="T42" fmla="*/ 276 w 352"/>
                <a:gd name="T43" fmla="*/ 281 h 354"/>
                <a:gd name="T44" fmla="*/ 226 w 352"/>
                <a:gd name="T45" fmla="*/ 281 h 354"/>
                <a:gd name="T46" fmla="*/ 218 w 352"/>
                <a:gd name="T47" fmla="*/ 281 h 354"/>
                <a:gd name="T48" fmla="*/ 210 w 352"/>
                <a:gd name="T49" fmla="*/ 288 h 354"/>
                <a:gd name="T50" fmla="*/ 176 w 352"/>
                <a:gd name="T51" fmla="*/ 323 h 354"/>
                <a:gd name="T52" fmla="*/ 138 w 352"/>
                <a:gd name="T53" fmla="*/ 288 h 354"/>
                <a:gd name="T54" fmla="*/ 134 w 352"/>
                <a:gd name="T55" fmla="*/ 281 h 354"/>
                <a:gd name="T56" fmla="*/ 122 w 352"/>
                <a:gd name="T57" fmla="*/ 281 h 354"/>
                <a:gd name="T58" fmla="*/ 72 w 352"/>
                <a:gd name="T59" fmla="*/ 281 h 354"/>
                <a:gd name="T60" fmla="*/ 72 w 352"/>
                <a:gd name="T61" fmla="*/ 231 h 354"/>
                <a:gd name="T62" fmla="*/ 72 w 352"/>
                <a:gd name="T63" fmla="*/ 219 h 354"/>
                <a:gd name="T64" fmla="*/ 65 w 352"/>
                <a:gd name="T65" fmla="*/ 215 h 354"/>
                <a:gd name="T66" fmla="*/ 30 w 352"/>
                <a:gd name="T67" fmla="*/ 177 h 354"/>
                <a:gd name="T68" fmla="*/ 65 w 352"/>
                <a:gd name="T69" fmla="*/ 142 h 354"/>
                <a:gd name="T70" fmla="*/ 72 w 352"/>
                <a:gd name="T71" fmla="*/ 135 h 354"/>
                <a:gd name="T72" fmla="*/ 72 w 352"/>
                <a:gd name="T73" fmla="*/ 127 h 354"/>
                <a:gd name="T74" fmla="*/ 72 w 352"/>
                <a:gd name="T75" fmla="*/ 73 h 354"/>
                <a:gd name="T76" fmla="*/ 122 w 352"/>
                <a:gd name="T77" fmla="*/ 73 h 354"/>
                <a:gd name="T78" fmla="*/ 134 w 352"/>
                <a:gd name="T79" fmla="*/ 73 h 354"/>
                <a:gd name="T80" fmla="*/ 138 w 352"/>
                <a:gd name="T81" fmla="*/ 69 h 354"/>
                <a:gd name="T82" fmla="*/ 176 w 352"/>
                <a:gd name="T83" fmla="*/ 31 h 354"/>
                <a:gd name="T84" fmla="*/ 210 w 352"/>
                <a:gd name="T85" fmla="*/ 69 h 354"/>
                <a:gd name="T86" fmla="*/ 218 w 352"/>
                <a:gd name="T87" fmla="*/ 73 h 354"/>
                <a:gd name="T88" fmla="*/ 226 w 352"/>
                <a:gd name="T89" fmla="*/ 73 h 354"/>
                <a:gd name="T90" fmla="*/ 276 w 352"/>
                <a:gd name="T91" fmla="*/ 73 h 354"/>
                <a:gd name="T92" fmla="*/ 276 w 352"/>
                <a:gd name="T93" fmla="*/ 127 h 354"/>
                <a:gd name="T94" fmla="*/ 276 w 352"/>
                <a:gd name="T95" fmla="*/ 135 h 354"/>
                <a:gd name="T96" fmla="*/ 283 w 352"/>
                <a:gd name="T97" fmla="*/ 142 h 354"/>
                <a:gd name="T98" fmla="*/ 322 w 352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54">
                  <a:moveTo>
                    <a:pt x="226" y="54"/>
                  </a:moveTo>
                  <a:lnTo>
                    <a:pt x="176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7"/>
                  </a:lnTo>
                  <a:lnTo>
                    <a:pt x="49" y="231"/>
                  </a:lnTo>
                  <a:lnTo>
                    <a:pt x="49" y="304"/>
                  </a:lnTo>
                  <a:lnTo>
                    <a:pt x="122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2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22" y="177"/>
                  </a:moveTo>
                  <a:lnTo>
                    <a:pt x="283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0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2" y="281"/>
                  </a:lnTo>
                  <a:lnTo>
                    <a:pt x="72" y="281"/>
                  </a:lnTo>
                  <a:lnTo>
                    <a:pt x="72" y="231"/>
                  </a:lnTo>
                  <a:lnTo>
                    <a:pt x="72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2" y="135"/>
                  </a:lnTo>
                  <a:lnTo>
                    <a:pt x="72" y="127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0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3" y="142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5" name="Freeform 74">
              <a:extLst>
                <a:ext uri="{FF2B5EF4-FFF2-40B4-BE49-F238E27FC236}">
                  <a16:creationId xmlns:a16="http://schemas.microsoft.com/office/drawing/2014/main" id="{562E01E9-EB84-37A5-D5A1-E902AE71BB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1674"/>
              <a:ext cx="353" cy="353"/>
            </a:xfrm>
            <a:custGeom>
              <a:avLst/>
              <a:gdLst>
                <a:gd name="T0" fmla="*/ 50 w 353"/>
                <a:gd name="T1" fmla="*/ 227 h 353"/>
                <a:gd name="T2" fmla="*/ 50 w 353"/>
                <a:gd name="T3" fmla="*/ 300 h 353"/>
                <a:gd name="T4" fmla="*/ 123 w 353"/>
                <a:gd name="T5" fmla="*/ 300 h 353"/>
                <a:gd name="T6" fmla="*/ 177 w 353"/>
                <a:gd name="T7" fmla="*/ 353 h 353"/>
                <a:gd name="T8" fmla="*/ 226 w 353"/>
                <a:gd name="T9" fmla="*/ 300 h 353"/>
                <a:gd name="T10" fmla="*/ 299 w 353"/>
                <a:gd name="T11" fmla="*/ 300 h 353"/>
                <a:gd name="T12" fmla="*/ 299 w 353"/>
                <a:gd name="T13" fmla="*/ 227 h 353"/>
                <a:gd name="T14" fmla="*/ 353 w 353"/>
                <a:gd name="T15" fmla="*/ 177 h 353"/>
                <a:gd name="T16" fmla="*/ 299 w 353"/>
                <a:gd name="T17" fmla="*/ 123 h 353"/>
                <a:gd name="T18" fmla="*/ 299 w 353"/>
                <a:gd name="T19" fmla="*/ 50 h 353"/>
                <a:gd name="T20" fmla="*/ 226 w 353"/>
                <a:gd name="T21" fmla="*/ 50 h 353"/>
                <a:gd name="T22" fmla="*/ 177 w 353"/>
                <a:gd name="T23" fmla="*/ 0 h 353"/>
                <a:gd name="T24" fmla="*/ 123 w 353"/>
                <a:gd name="T25" fmla="*/ 50 h 353"/>
                <a:gd name="T26" fmla="*/ 50 w 353"/>
                <a:gd name="T27" fmla="*/ 50 h 353"/>
                <a:gd name="T28" fmla="*/ 50 w 353"/>
                <a:gd name="T29" fmla="*/ 123 h 353"/>
                <a:gd name="T30" fmla="*/ 0 w 353"/>
                <a:gd name="T31" fmla="*/ 177 h 353"/>
                <a:gd name="T32" fmla="*/ 50 w 353"/>
                <a:gd name="T33" fmla="*/ 227 h 353"/>
                <a:gd name="T34" fmla="*/ 65 w 353"/>
                <a:gd name="T35" fmla="*/ 138 h 353"/>
                <a:gd name="T36" fmla="*/ 73 w 353"/>
                <a:gd name="T37" fmla="*/ 134 h 353"/>
                <a:gd name="T38" fmla="*/ 73 w 353"/>
                <a:gd name="T39" fmla="*/ 123 h 353"/>
                <a:gd name="T40" fmla="*/ 73 w 353"/>
                <a:gd name="T41" fmla="*/ 73 h 353"/>
                <a:gd name="T42" fmla="*/ 123 w 353"/>
                <a:gd name="T43" fmla="*/ 73 h 353"/>
                <a:gd name="T44" fmla="*/ 134 w 353"/>
                <a:gd name="T45" fmla="*/ 73 h 353"/>
                <a:gd name="T46" fmla="*/ 138 w 353"/>
                <a:gd name="T47" fmla="*/ 65 h 353"/>
                <a:gd name="T48" fmla="*/ 177 w 353"/>
                <a:gd name="T49" fmla="*/ 31 h 353"/>
                <a:gd name="T50" fmla="*/ 211 w 353"/>
                <a:gd name="T51" fmla="*/ 65 h 353"/>
                <a:gd name="T52" fmla="*/ 219 w 353"/>
                <a:gd name="T53" fmla="*/ 73 h 353"/>
                <a:gd name="T54" fmla="*/ 226 w 353"/>
                <a:gd name="T55" fmla="*/ 73 h 353"/>
                <a:gd name="T56" fmla="*/ 276 w 353"/>
                <a:gd name="T57" fmla="*/ 73 h 353"/>
                <a:gd name="T58" fmla="*/ 276 w 353"/>
                <a:gd name="T59" fmla="*/ 123 h 353"/>
                <a:gd name="T60" fmla="*/ 276 w 353"/>
                <a:gd name="T61" fmla="*/ 134 h 353"/>
                <a:gd name="T62" fmla="*/ 284 w 353"/>
                <a:gd name="T63" fmla="*/ 138 h 353"/>
                <a:gd name="T64" fmla="*/ 322 w 353"/>
                <a:gd name="T65" fmla="*/ 177 h 353"/>
                <a:gd name="T66" fmla="*/ 284 w 353"/>
                <a:gd name="T67" fmla="*/ 211 h 353"/>
                <a:gd name="T68" fmla="*/ 276 w 353"/>
                <a:gd name="T69" fmla="*/ 219 h 353"/>
                <a:gd name="T70" fmla="*/ 276 w 353"/>
                <a:gd name="T71" fmla="*/ 227 h 353"/>
                <a:gd name="T72" fmla="*/ 276 w 353"/>
                <a:gd name="T73" fmla="*/ 280 h 353"/>
                <a:gd name="T74" fmla="*/ 226 w 353"/>
                <a:gd name="T75" fmla="*/ 280 h 353"/>
                <a:gd name="T76" fmla="*/ 219 w 353"/>
                <a:gd name="T77" fmla="*/ 280 h 353"/>
                <a:gd name="T78" fmla="*/ 211 w 353"/>
                <a:gd name="T79" fmla="*/ 284 h 353"/>
                <a:gd name="T80" fmla="*/ 177 w 353"/>
                <a:gd name="T81" fmla="*/ 323 h 353"/>
                <a:gd name="T82" fmla="*/ 138 w 353"/>
                <a:gd name="T83" fmla="*/ 284 h 353"/>
                <a:gd name="T84" fmla="*/ 134 w 353"/>
                <a:gd name="T85" fmla="*/ 280 h 353"/>
                <a:gd name="T86" fmla="*/ 123 w 353"/>
                <a:gd name="T87" fmla="*/ 280 h 353"/>
                <a:gd name="T88" fmla="*/ 73 w 353"/>
                <a:gd name="T89" fmla="*/ 280 h 353"/>
                <a:gd name="T90" fmla="*/ 73 w 353"/>
                <a:gd name="T91" fmla="*/ 227 h 353"/>
                <a:gd name="T92" fmla="*/ 73 w 353"/>
                <a:gd name="T93" fmla="*/ 219 h 353"/>
                <a:gd name="T94" fmla="*/ 65 w 353"/>
                <a:gd name="T95" fmla="*/ 211 h 353"/>
                <a:gd name="T96" fmla="*/ 31 w 353"/>
                <a:gd name="T97" fmla="*/ 177 h 353"/>
                <a:gd name="T98" fmla="*/ 65 w 353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6" name="Freeform 75">
              <a:extLst>
                <a:ext uri="{FF2B5EF4-FFF2-40B4-BE49-F238E27FC236}">
                  <a16:creationId xmlns:a16="http://schemas.microsoft.com/office/drawing/2014/main" id="{9810038C-7CDB-CC99-FC22-2FEED69017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3 w 349"/>
                <a:gd name="T5" fmla="*/ 300 h 353"/>
                <a:gd name="T6" fmla="*/ 176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6 w 349"/>
                <a:gd name="T23" fmla="*/ 0 h 353"/>
                <a:gd name="T24" fmla="*/ 123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5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3 w 349"/>
                <a:gd name="T43" fmla="*/ 73 h 353"/>
                <a:gd name="T44" fmla="*/ 134 w 349"/>
                <a:gd name="T45" fmla="*/ 73 h 353"/>
                <a:gd name="T46" fmla="*/ 138 w 349"/>
                <a:gd name="T47" fmla="*/ 65 h 353"/>
                <a:gd name="T48" fmla="*/ 176 w 349"/>
                <a:gd name="T49" fmla="*/ 31 h 353"/>
                <a:gd name="T50" fmla="*/ 211 w 349"/>
                <a:gd name="T51" fmla="*/ 65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8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4 h 353"/>
                <a:gd name="T80" fmla="*/ 176 w 349"/>
                <a:gd name="T81" fmla="*/ 323 h 353"/>
                <a:gd name="T82" fmla="*/ 138 w 349"/>
                <a:gd name="T83" fmla="*/ 284 h 353"/>
                <a:gd name="T84" fmla="*/ 134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5 w 349"/>
                <a:gd name="T95" fmla="*/ 211 h 353"/>
                <a:gd name="T96" fmla="*/ 31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7" name="Freeform 76">
              <a:extLst>
                <a:ext uri="{FF2B5EF4-FFF2-40B4-BE49-F238E27FC236}">
                  <a16:creationId xmlns:a16="http://schemas.microsoft.com/office/drawing/2014/main" id="{25D5CB7C-38A2-0255-C6F4-B70B94F210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1309"/>
              <a:ext cx="349" cy="354"/>
            </a:xfrm>
            <a:custGeom>
              <a:avLst/>
              <a:gdLst>
                <a:gd name="T0" fmla="*/ 227 w 349"/>
                <a:gd name="T1" fmla="*/ 54 h 354"/>
                <a:gd name="T2" fmla="*/ 177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7 w 349"/>
                <a:gd name="T19" fmla="*/ 354 h 354"/>
                <a:gd name="T20" fmla="*/ 227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7 w 349"/>
                <a:gd name="T33" fmla="*/ 54 h 354"/>
                <a:gd name="T34" fmla="*/ 319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7 w 349"/>
                <a:gd name="T45" fmla="*/ 281 h 354"/>
                <a:gd name="T46" fmla="*/ 219 w 349"/>
                <a:gd name="T47" fmla="*/ 281 h 354"/>
                <a:gd name="T48" fmla="*/ 211 w 349"/>
                <a:gd name="T49" fmla="*/ 288 h 354"/>
                <a:gd name="T50" fmla="*/ 177 w 349"/>
                <a:gd name="T51" fmla="*/ 323 h 354"/>
                <a:gd name="T52" fmla="*/ 138 w 349"/>
                <a:gd name="T53" fmla="*/ 288 h 354"/>
                <a:gd name="T54" fmla="*/ 134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1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4 w 349"/>
                <a:gd name="T79" fmla="*/ 73 h 354"/>
                <a:gd name="T80" fmla="*/ 138 w 349"/>
                <a:gd name="T81" fmla="*/ 69 h 354"/>
                <a:gd name="T82" fmla="*/ 177 w 349"/>
                <a:gd name="T83" fmla="*/ 31 h 354"/>
                <a:gd name="T84" fmla="*/ 211 w 349"/>
                <a:gd name="T85" fmla="*/ 69 h 354"/>
                <a:gd name="T86" fmla="*/ 219 w 349"/>
                <a:gd name="T87" fmla="*/ 73 h 354"/>
                <a:gd name="T88" fmla="*/ 227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9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7" y="54"/>
                  </a:move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7" y="54"/>
                  </a:lnTo>
                  <a:close/>
                  <a:moveTo>
                    <a:pt x="319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4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9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8" name="Freeform 77">
              <a:extLst>
                <a:ext uri="{FF2B5EF4-FFF2-40B4-BE49-F238E27FC236}">
                  <a16:creationId xmlns:a16="http://schemas.microsoft.com/office/drawing/2014/main" id="{8DE737EB-06FC-71C4-461F-3203F39DB8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6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6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9 w 349"/>
                <a:gd name="T47" fmla="*/ 281 h 354"/>
                <a:gd name="T48" fmla="*/ 211 w 349"/>
                <a:gd name="T49" fmla="*/ 288 h 354"/>
                <a:gd name="T50" fmla="*/ 176 w 349"/>
                <a:gd name="T51" fmla="*/ 323 h 354"/>
                <a:gd name="T52" fmla="*/ 138 w 349"/>
                <a:gd name="T53" fmla="*/ 288 h 354"/>
                <a:gd name="T54" fmla="*/ 130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1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0 w 349"/>
                <a:gd name="T79" fmla="*/ 73 h 354"/>
                <a:gd name="T80" fmla="*/ 138 w 349"/>
                <a:gd name="T81" fmla="*/ 69 h 354"/>
                <a:gd name="T82" fmla="*/ 176 w 349"/>
                <a:gd name="T83" fmla="*/ 31 h 354"/>
                <a:gd name="T84" fmla="*/ 211 w 349"/>
                <a:gd name="T85" fmla="*/ 69 h 354"/>
                <a:gd name="T86" fmla="*/ 219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9" name="Freeform 78">
              <a:extLst>
                <a:ext uri="{FF2B5EF4-FFF2-40B4-BE49-F238E27FC236}">
                  <a16:creationId xmlns:a16="http://schemas.microsoft.com/office/drawing/2014/main" id="{4E8E91D9-48FD-21DE-BE87-657DF77D12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1674"/>
              <a:ext cx="349" cy="353"/>
            </a:xfrm>
            <a:custGeom>
              <a:avLst/>
              <a:gdLst>
                <a:gd name="T0" fmla="*/ 49 w 349"/>
                <a:gd name="T1" fmla="*/ 227 h 353"/>
                <a:gd name="T2" fmla="*/ 49 w 349"/>
                <a:gd name="T3" fmla="*/ 300 h 353"/>
                <a:gd name="T4" fmla="*/ 122 w 349"/>
                <a:gd name="T5" fmla="*/ 300 h 353"/>
                <a:gd name="T6" fmla="*/ 176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6 w 349"/>
                <a:gd name="T23" fmla="*/ 0 h 353"/>
                <a:gd name="T24" fmla="*/ 122 w 349"/>
                <a:gd name="T25" fmla="*/ 50 h 353"/>
                <a:gd name="T26" fmla="*/ 49 w 349"/>
                <a:gd name="T27" fmla="*/ 50 h 353"/>
                <a:gd name="T28" fmla="*/ 49 w 349"/>
                <a:gd name="T29" fmla="*/ 123 h 353"/>
                <a:gd name="T30" fmla="*/ 0 w 349"/>
                <a:gd name="T31" fmla="*/ 177 h 353"/>
                <a:gd name="T32" fmla="*/ 49 w 349"/>
                <a:gd name="T33" fmla="*/ 227 h 353"/>
                <a:gd name="T34" fmla="*/ 65 w 349"/>
                <a:gd name="T35" fmla="*/ 138 h 353"/>
                <a:gd name="T36" fmla="*/ 72 w 349"/>
                <a:gd name="T37" fmla="*/ 134 h 353"/>
                <a:gd name="T38" fmla="*/ 72 w 349"/>
                <a:gd name="T39" fmla="*/ 123 h 353"/>
                <a:gd name="T40" fmla="*/ 72 w 349"/>
                <a:gd name="T41" fmla="*/ 73 h 353"/>
                <a:gd name="T42" fmla="*/ 122 w 349"/>
                <a:gd name="T43" fmla="*/ 73 h 353"/>
                <a:gd name="T44" fmla="*/ 134 w 349"/>
                <a:gd name="T45" fmla="*/ 73 h 353"/>
                <a:gd name="T46" fmla="*/ 138 w 349"/>
                <a:gd name="T47" fmla="*/ 65 h 353"/>
                <a:gd name="T48" fmla="*/ 176 w 349"/>
                <a:gd name="T49" fmla="*/ 31 h 353"/>
                <a:gd name="T50" fmla="*/ 211 w 349"/>
                <a:gd name="T51" fmla="*/ 65 h 353"/>
                <a:gd name="T52" fmla="*/ 218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3 w 349"/>
                <a:gd name="T63" fmla="*/ 138 h 353"/>
                <a:gd name="T64" fmla="*/ 318 w 349"/>
                <a:gd name="T65" fmla="*/ 177 h 353"/>
                <a:gd name="T66" fmla="*/ 283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8 w 349"/>
                <a:gd name="T77" fmla="*/ 280 h 353"/>
                <a:gd name="T78" fmla="*/ 211 w 349"/>
                <a:gd name="T79" fmla="*/ 284 h 353"/>
                <a:gd name="T80" fmla="*/ 176 w 349"/>
                <a:gd name="T81" fmla="*/ 323 h 353"/>
                <a:gd name="T82" fmla="*/ 138 w 349"/>
                <a:gd name="T83" fmla="*/ 284 h 353"/>
                <a:gd name="T84" fmla="*/ 134 w 349"/>
                <a:gd name="T85" fmla="*/ 280 h 353"/>
                <a:gd name="T86" fmla="*/ 122 w 349"/>
                <a:gd name="T87" fmla="*/ 280 h 353"/>
                <a:gd name="T88" fmla="*/ 72 w 349"/>
                <a:gd name="T89" fmla="*/ 280 h 353"/>
                <a:gd name="T90" fmla="*/ 72 w 349"/>
                <a:gd name="T91" fmla="*/ 227 h 353"/>
                <a:gd name="T92" fmla="*/ 72 w 349"/>
                <a:gd name="T93" fmla="*/ 219 h 353"/>
                <a:gd name="T94" fmla="*/ 65 w 349"/>
                <a:gd name="T95" fmla="*/ 211 h 353"/>
                <a:gd name="T96" fmla="*/ 30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49" y="227"/>
                  </a:moveTo>
                  <a:lnTo>
                    <a:pt x="49" y="300"/>
                  </a:lnTo>
                  <a:lnTo>
                    <a:pt x="122" y="300"/>
                  </a:ln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7"/>
                  </a:lnTo>
                  <a:lnTo>
                    <a:pt x="49" y="227"/>
                  </a:lnTo>
                  <a:close/>
                  <a:moveTo>
                    <a:pt x="65" y="138"/>
                  </a:moveTo>
                  <a:lnTo>
                    <a:pt x="72" y="134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3" y="138"/>
                  </a:lnTo>
                  <a:lnTo>
                    <a:pt x="318" y="177"/>
                  </a:lnTo>
                  <a:lnTo>
                    <a:pt x="283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27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0" name="Freeform 79">
              <a:extLst>
                <a:ext uri="{FF2B5EF4-FFF2-40B4-BE49-F238E27FC236}">
                  <a16:creationId xmlns:a16="http://schemas.microsoft.com/office/drawing/2014/main" id="{73AD4EB5-4095-D1EB-1480-CD3A4D6418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3 w 349"/>
                <a:gd name="T5" fmla="*/ 300 h 353"/>
                <a:gd name="T6" fmla="*/ 177 w 349"/>
                <a:gd name="T7" fmla="*/ 353 h 353"/>
                <a:gd name="T8" fmla="*/ 227 w 349"/>
                <a:gd name="T9" fmla="*/ 300 h 353"/>
                <a:gd name="T10" fmla="*/ 300 w 349"/>
                <a:gd name="T11" fmla="*/ 300 h 353"/>
                <a:gd name="T12" fmla="*/ 300 w 349"/>
                <a:gd name="T13" fmla="*/ 227 h 353"/>
                <a:gd name="T14" fmla="*/ 349 w 349"/>
                <a:gd name="T15" fmla="*/ 177 h 353"/>
                <a:gd name="T16" fmla="*/ 300 w 349"/>
                <a:gd name="T17" fmla="*/ 123 h 353"/>
                <a:gd name="T18" fmla="*/ 300 w 349"/>
                <a:gd name="T19" fmla="*/ 50 h 353"/>
                <a:gd name="T20" fmla="*/ 227 w 349"/>
                <a:gd name="T21" fmla="*/ 50 h 353"/>
                <a:gd name="T22" fmla="*/ 177 w 349"/>
                <a:gd name="T23" fmla="*/ 0 h 353"/>
                <a:gd name="T24" fmla="*/ 123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6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3 w 349"/>
                <a:gd name="T43" fmla="*/ 73 h 353"/>
                <a:gd name="T44" fmla="*/ 131 w 349"/>
                <a:gd name="T45" fmla="*/ 73 h 353"/>
                <a:gd name="T46" fmla="*/ 138 w 349"/>
                <a:gd name="T47" fmla="*/ 65 h 353"/>
                <a:gd name="T48" fmla="*/ 177 w 349"/>
                <a:gd name="T49" fmla="*/ 31 h 353"/>
                <a:gd name="T50" fmla="*/ 211 w 349"/>
                <a:gd name="T51" fmla="*/ 65 h 353"/>
                <a:gd name="T52" fmla="*/ 219 w 349"/>
                <a:gd name="T53" fmla="*/ 73 h 353"/>
                <a:gd name="T54" fmla="*/ 227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9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7 w 349"/>
                <a:gd name="T75" fmla="*/ 280 h 353"/>
                <a:gd name="T76" fmla="*/ 219 w 349"/>
                <a:gd name="T77" fmla="*/ 280 h 353"/>
                <a:gd name="T78" fmla="*/ 211 w 349"/>
                <a:gd name="T79" fmla="*/ 284 h 353"/>
                <a:gd name="T80" fmla="*/ 177 w 349"/>
                <a:gd name="T81" fmla="*/ 323 h 353"/>
                <a:gd name="T82" fmla="*/ 138 w 349"/>
                <a:gd name="T83" fmla="*/ 284 h 353"/>
                <a:gd name="T84" fmla="*/ 131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6 w 349"/>
                <a:gd name="T95" fmla="*/ 211 h 353"/>
                <a:gd name="T96" fmla="*/ 31 w 349"/>
                <a:gd name="T97" fmla="*/ 177 h 353"/>
                <a:gd name="T98" fmla="*/ 66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3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49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6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3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1" name="Freeform 80">
              <a:extLst>
                <a:ext uri="{FF2B5EF4-FFF2-40B4-BE49-F238E27FC236}">
                  <a16:creationId xmlns:a16="http://schemas.microsoft.com/office/drawing/2014/main" id="{D5323A2B-DBC0-FB39-31CC-817ECB6498B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6 w 349"/>
                <a:gd name="T3" fmla="*/ 0 h 354"/>
                <a:gd name="T4" fmla="*/ 122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2 w 349"/>
                <a:gd name="T17" fmla="*/ 304 h 354"/>
                <a:gd name="T18" fmla="*/ 176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8 w 349"/>
                <a:gd name="T47" fmla="*/ 281 h 354"/>
                <a:gd name="T48" fmla="*/ 211 w 349"/>
                <a:gd name="T49" fmla="*/ 288 h 354"/>
                <a:gd name="T50" fmla="*/ 176 w 349"/>
                <a:gd name="T51" fmla="*/ 323 h 354"/>
                <a:gd name="T52" fmla="*/ 138 w 349"/>
                <a:gd name="T53" fmla="*/ 288 h 354"/>
                <a:gd name="T54" fmla="*/ 130 w 349"/>
                <a:gd name="T55" fmla="*/ 281 h 354"/>
                <a:gd name="T56" fmla="*/ 122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0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2 w 349"/>
                <a:gd name="T77" fmla="*/ 73 h 354"/>
                <a:gd name="T78" fmla="*/ 130 w 349"/>
                <a:gd name="T79" fmla="*/ 73 h 354"/>
                <a:gd name="T80" fmla="*/ 138 w 349"/>
                <a:gd name="T81" fmla="*/ 69 h 354"/>
                <a:gd name="T82" fmla="*/ 176 w 349"/>
                <a:gd name="T83" fmla="*/ 31 h 354"/>
                <a:gd name="T84" fmla="*/ 211 w 349"/>
                <a:gd name="T85" fmla="*/ 69 h 354"/>
                <a:gd name="T86" fmla="*/ 218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6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2" y="304"/>
                  </a:lnTo>
                  <a:lnTo>
                    <a:pt x="176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2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2" name="Freeform 81">
              <a:extLst>
                <a:ext uri="{FF2B5EF4-FFF2-40B4-BE49-F238E27FC236}">
                  <a16:creationId xmlns:a16="http://schemas.microsoft.com/office/drawing/2014/main" id="{43B58B3C-F107-4C52-C8FE-5CC2356BE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1309"/>
              <a:ext cx="349" cy="354"/>
            </a:xfrm>
            <a:custGeom>
              <a:avLst/>
              <a:gdLst>
                <a:gd name="T0" fmla="*/ 227 w 349"/>
                <a:gd name="T1" fmla="*/ 54 h 354"/>
                <a:gd name="T2" fmla="*/ 177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7 w 349"/>
                <a:gd name="T19" fmla="*/ 354 h 354"/>
                <a:gd name="T20" fmla="*/ 227 w 349"/>
                <a:gd name="T21" fmla="*/ 304 h 354"/>
                <a:gd name="T22" fmla="*/ 300 w 349"/>
                <a:gd name="T23" fmla="*/ 304 h 354"/>
                <a:gd name="T24" fmla="*/ 300 w 349"/>
                <a:gd name="T25" fmla="*/ 231 h 354"/>
                <a:gd name="T26" fmla="*/ 349 w 349"/>
                <a:gd name="T27" fmla="*/ 177 h 354"/>
                <a:gd name="T28" fmla="*/ 300 w 349"/>
                <a:gd name="T29" fmla="*/ 127 h 354"/>
                <a:gd name="T30" fmla="*/ 300 w 349"/>
                <a:gd name="T31" fmla="*/ 54 h 354"/>
                <a:gd name="T32" fmla="*/ 227 w 349"/>
                <a:gd name="T33" fmla="*/ 54 h 354"/>
                <a:gd name="T34" fmla="*/ 319 w 349"/>
                <a:gd name="T35" fmla="*/ 177 h 354"/>
                <a:gd name="T36" fmla="*/ 284 w 349"/>
                <a:gd name="T37" fmla="*/ 215 h 354"/>
                <a:gd name="T38" fmla="*/ 277 w 349"/>
                <a:gd name="T39" fmla="*/ 219 h 354"/>
                <a:gd name="T40" fmla="*/ 277 w 349"/>
                <a:gd name="T41" fmla="*/ 231 h 354"/>
                <a:gd name="T42" fmla="*/ 277 w 349"/>
                <a:gd name="T43" fmla="*/ 281 h 354"/>
                <a:gd name="T44" fmla="*/ 227 w 349"/>
                <a:gd name="T45" fmla="*/ 281 h 354"/>
                <a:gd name="T46" fmla="*/ 219 w 349"/>
                <a:gd name="T47" fmla="*/ 281 h 354"/>
                <a:gd name="T48" fmla="*/ 211 w 349"/>
                <a:gd name="T49" fmla="*/ 288 h 354"/>
                <a:gd name="T50" fmla="*/ 177 w 349"/>
                <a:gd name="T51" fmla="*/ 323 h 354"/>
                <a:gd name="T52" fmla="*/ 138 w 349"/>
                <a:gd name="T53" fmla="*/ 288 h 354"/>
                <a:gd name="T54" fmla="*/ 131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6 w 349"/>
                <a:gd name="T65" fmla="*/ 215 h 354"/>
                <a:gd name="T66" fmla="*/ 31 w 349"/>
                <a:gd name="T67" fmla="*/ 177 h 354"/>
                <a:gd name="T68" fmla="*/ 66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1 w 349"/>
                <a:gd name="T79" fmla="*/ 73 h 354"/>
                <a:gd name="T80" fmla="*/ 138 w 349"/>
                <a:gd name="T81" fmla="*/ 69 h 354"/>
                <a:gd name="T82" fmla="*/ 177 w 349"/>
                <a:gd name="T83" fmla="*/ 31 h 354"/>
                <a:gd name="T84" fmla="*/ 211 w 349"/>
                <a:gd name="T85" fmla="*/ 69 h 354"/>
                <a:gd name="T86" fmla="*/ 219 w 349"/>
                <a:gd name="T87" fmla="*/ 73 h 354"/>
                <a:gd name="T88" fmla="*/ 227 w 349"/>
                <a:gd name="T89" fmla="*/ 73 h 354"/>
                <a:gd name="T90" fmla="*/ 277 w 349"/>
                <a:gd name="T91" fmla="*/ 73 h 354"/>
                <a:gd name="T92" fmla="*/ 277 w 349"/>
                <a:gd name="T93" fmla="*/ 127 h 354"/>
                <a:gd name="T94" fmla="*/ 277 w 349"/>
                <a:gd name="T95" fmla="*/ 135 h 354"/>
                <a:gd name="T96" fmla="*/ 284 w 349"/>
                <a:gd name="T97" fmla="*/ 142 h 354"/>
                <a:gd name="T98" fmla="*/ 319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7" y="54"/>
                  </a:move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7" y="354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49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close/>
                  <a:moveTo>
                    <a:pt x="319" y="177"/>
                  </a:moveTo>
                  <a:lnTo>
                    <a:pt x="284" y="215"/>
                  </a:lnTo>
                  <a:lnTo>
                    <a:pt x="277" y="219"/>
                  </a:lnTo>
                  <a:lnTo>
                    <a:pt x="277" y="231"/>
                  </a:lnTo>
                  <a:lnTo>
                    <a:pt x="277" y="281"/>
                  </a:lnTo>
                  <a:lnTo>
                    <a:pt x="227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lnTo>
                    <a:pt x="66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2"/>
                  </a:lnTo>
                  <a:lnTo>
                    <a:pt x="319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3" name="Freeform 82">
              <a:extLst>
                <a:ext uri="{FF2B5EF4-FFF2-40B4-BE49-F238E27FC236}">
                  <a16:creationId xmlns:a16="http://schemas.microsoft.com/office/drawing/2014/main" id="{87D1F725-7E49-EC15-7621-093FEFE927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3 w 349"/>
                <a:gd name="T5" fmla="*/ 300 h 353"/>
                <a:gd name="T6" fmla="*/ 176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6 w 349"/>
                <a:gd name="T23" fmla="*/ 0 h 353"/>
                <a:gd name="T24" fmla="*/ 123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5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3 w 349"/>
                <a:gd name="T43" fmla="*/ 73 h 353"/>
                <a:gd name="T44" fmla="*/ 130 w 349"/>
                <a:gd name="T45" fmla="*/ 73 h 353"/>
                <a:gd name="T46" fmla="*/ 138 w 349"/>
                <a:gd name="T47" fmla="*/ 65 h 353"/>
                <a:gd name="T48" fmla="*/ 176 w 349"/>
                <a:gd name="T49" fmla="*/ 31 h 353"/>
                <a:gd name="T50" fmla="*/ 211 w 349"/>
                <a:gd name="T51" fmla="*/ 65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8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4 h 353"/>
                <a:gd name="T80" fmla="*/ 176 w 349"/>
                <a:gd name="T81" fmla="*/ 323 h 353"/>
                <a:gd name="T82" fmla="*/ 138 w 349"/>
                <a:gd name="T83" fmla="*/ 284 h 353"/>
                <a:gd name="T84" fmla="*/ 130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5 w 349"/>
                <a:gd name="T95" fmla="*/ 211 h 353"/>
                <a:gd name="T96" fmla="*/ 31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6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3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4" name="Freeform 83">
              <a:extLst>
                <a:ext uri="{FF2B5EF4-FFF2-40B4-BE49-F238E27FC236}">
                  <a16:creationId xmlns:a16="http://schemas.microsoft.com/office/drawing/2014/main" id="{920AB1CB-E7CA-BC4B-B51D-14F8F7BAB9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2 w 349"/>
                <a:gd name="T5" fmla="*/ 300 h 353"/>
                <a:gd name="T6" fmla="*/ 172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2 w 349"/>
                <a:gd name="T23" fmla="*/ 0 h 353"/>
                <a:gd name="T24" fmla="*/ 122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5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2 w 349"/>
                <a:gd name="T43" fmla="*/ 73 h 353"/>
                <a:gd name="T44" fmla="*/ 130 w 349"/>
                <a:gd name="T45" fmla="*/ 73 h 353"/>
                <a:gd name="T46" fmla="*/ 138 w 349"/>
                <a:gd name="T47" fmla="*/ 65 h 353"/>
                <a:gd name="T48" fmla="*/ 172 w 349"/>
                <a:gd name="T49" fmla="*/ 31 h 353"/>
                <a:gd name="T50" fmla="*/ 211 w 349"/>
                <a:gd name="T51" fmla="*/ 65 h 353"/>
                <a:gd name="T52" fmla="*/ 218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8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8 w 349"/>
                <a:gd name="T77" fmla="*/ 280 h 353"/>
                <a:gd name="T78" fmla="*/ 211 w 349"/>
                <a:gd name="T79" fmla="*/ 284 h 353"/>
                <a:gd name="T80" fmla="*/ 172 w 349"/>
                <a:gd name="T81" fmla="*/ 323 h 353"/>
                <a:gd name="T82" fmla="*/ 138 w 349"/>
                <a:gd name="T83" fmla="*/ 284 h 353"/>
                <a:gd name="T84" fmla="*/ 130 w 349"/>
                <a:gd name="T85" fmla="*/ 280 h 353"/>
                <a:gd name="T86" fmla="*/ 122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5 w 349"/>
                <a:gd name="T95" fmla="*/ 211 h 353"/>
                <a:gd name="T96" fmla="*/ 30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2" y="300"/>
                  </a:lnTo>
                  <a:lnTo>
                    <a:pt x="172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2" y="323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5" name="Freeform 84">
              <a:extLst>
                <a:ext uri="{FF2B5EF4-FFF2-40B4-BE49-F238E27FC236}">
                  <a16:creationId xmlns:a16="http://schemas.microsoft.com/office/drawing/2014/main" id="{BE23E08B-BFA5-D80F-C0ED-0649DB42151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3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3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9 w 349"/>
                <a:gd name="T47" fmla="*/ 281 h 354"/>
                <a:gd name="T48" fmla="*/ 211 w 349"/>
                <a:gd name="T49" fmla="*/ 288 h 354"/>
                <a:gd name="T50" fmla="*/ 173 w 349"/>
                <a:gd name="T51" fmla="*/ 323 h 354"/>
                <a:gd name="T52" fmla="*/ 138 w 349"/>
                <a:gd name="T53" fmla="*/ 288 h 354"/>
                <a:gd name="T54" fmla="*/ 131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1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1 w 349"/>
                <a:gd name="T79" fmla="*/ 73 h 354"/>
                <a:gd name="T80" fmla="*/ 138 w 349"/>
                <a:gd name="T81" fmla="*/ 69 h 354"/>
                <a:gd name="T82" fmla="*/ 173 w 349"/>
                <a:gd name="T83" fmla="*/ 31 h 354"/>
                <a:gd name="T84" fmla="*/ 211 w 349"/>
                <a:gd name="T85" fmla="*/ 69 h 354"/>
                <a:gd name="T86" fmla="*/ 219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9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6" name="Freeform 85">
              <a:extLst>
                <a:ext uri="{FF2B5EF4-FFF2-40B4-BE49-F238E27FC236}">
                  <a16:creationId xmlns:a16="http://schemas.microsoft.com/office/drawing/2014/main" id="{2F08DC12-C416-B582-22F6-3114B522C8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2 w 349"/>
                <a:gd name="T3" fmla="*/ 0 h 354"/>
                <a:gd name="T4" fmla="*/ 123 w 349"/>
                <a:gd name="T5" fmla="*/ 54 h 354"/>
                <a:gd name="T6" fmla="*/ 50 w 349"/>
                <a:gd name="T7" fmla="*/ 54 h 354"/>
                <a:gd name="T8" fmla="*/ 50 w 349"/>
                <a:gd name="T9" fmla="*/ 127 h 354"/>
                <a:gd name="T10" fmla="*/ 0 w 349"/>
                <a:gd name="T11" fmla="*/ 177 h 354"/>
                <a:gd name="T12" fmla="*/ 50 w 349"/>
                <a:gd name="T13" fmla="*/ 231 h 354"/>
                <a:gd name="T14" fmla="*/ 50 w 349"/>
                <a:gd name="T15" fmla="*/ 304 h 354"/>
                <a:gd name="T16" fmla="*/ 123 w 349"/>
                <a:gd name="T17" fmla="*/ 304 h 354"/>
                <a:gd name="T18" fmla="*/ 172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4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8 w 349"/>
                <a:gd name="T47" fmla="*/ 281 h 354"/>
                <a:gd name="T48" fmla="*/ 211 w 349"/>
                <a:gd name="T49" fmla="*/ 288 h 354"/>
                <a:gd name="T50" fmla="*/ 172 w 349"/>
                <a:gd name="T51" fmla="*/ 323 h 354"/>
                <a:gd name="T52" fmla="*/ 138 w 349"/>
                <a:gd name="T53" fmla="*/ 288 h 354"/>
                <a:gd name="T54" fmla="*/ 130 w 349"/>
                <a:gd name="T55" fmla="*/ 281 h 354"/>
                <a:gd name="T56" fmla="*/ 123 w 349"/>
                <a:gd name="T57" fmla="*/ 281 h 354"/>
                <a:gd name="T58" fmla="*/ 73 w 349"/>
                <a:gd name="T59" fmla="*/ 281 h 354"/>
                <a:gd name="T60" fmla="*/ 73 w 349"/>
                <a:gd name="T61" fmla="*/ 231 h 354"/>
                <a:gd name="T62" fmla="*/ 73 w 349"/>
                <a:gd name="T63" fmla="*/ 219 h 354"/>
                <a:gd name="T64" fmla="*/ 65 w 349"/>
                <a:gd name="T65" fmla="*/ 215 h 354"/>
                <a:gd name="T66" fmla="*/ 30 w 349"/>
                <a:gd name="T67" fmla="*/ 177 h 354"/>
                <a:gd name="T68" fmla="*/ 65 w 349"/>
                <a:gd name="T69" fmla="*/ 142 h 354"/>
                <a:gd name="T70" fmla="*/ 73 w 349"/>
                <a:gd name="T71" fmla="*/ 135 h 354"/>
                <a:gd name="T72" fmla="*/ 73 w 349"/>
                <a:gd name="T73" fmla="*/ 127 h 354"/>
                <a:gd name="T74" fmla="*/ 73 w 349"/>
                <a:gd name="T75" fmla="*/ 73 h 354"/>
                <a:gd name="T76" fmla="*/ 123 w 349"/>
                <a:gd name="T77" fmla="*/ 73 h 354"/>
                <a:gd name="T78" fmla="*/ 130 w 349"/>
                <a:gd name="T79" fmla="*/ 73 h 354"/>
                <a:gd name="T80" fmla="*/ 138 w 349"/>
                <a:gd name="T81" fmla="*/ 69 h 354"/>
                <a:gd name="T82" fmla="*/ 172 w 349"/>
                <a:gd name="T83" fmla="*/ 31 h 354"/>
                <a:gd name="T84" fmla="*/ 211 w 349"/>
                <a:gd name="T85" fmla="*/ 69 h 354"/>
                <a:gd name="T86" fmla="*/ 218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4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2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2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8" y="281"/>
                  </a:lnTo>
                  <a:lnTo>
                    <a:pt x="211" y="288"/>
                  </a:lnTo>
                  <a:lnTo>
                    <a:pt x="172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7" name="Freeform 86">
              <a:extLst>
                <a:ext uri="{FF2B5EF4-FFF2-40B4-BE49-F238E27FC236}">
                  <a16:creationId xmlns:a16="http://schemas.microsoft.com/office/drawing/2014/main" id="{8C4BB898-E54D-CCFE-1FD2-E5F4CDFE9E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1674"/>
              <a:ext cx="350" cy="353"/>
            </a:xfrm>
            <a:custGeom>
              <a:avLst/>
              <a:gdLst>
                <a:gd name="T0" fmla="*/ 50 w 350"/>
                <a:gd name="T1" fmla="*/ 227 h 353"/>
                <a:gd name="T2" fmla="*/ 50 w 350"/>
                <a:gd name="T3" fmla="*/ 300 h 353"/>
                <a:gd name="T4" fmla="*/ 123 w 350"/>
                <a:gd name="T5" fmla="*/ 300 h 353"/>
                <a:gd name="T6" fmla="*/ 173 w 350"/>
                <a:gd name="T7" fmla="*/ 353 h 353"/>
                <a:gd name="T8" fmla="*/ 227 w 350"/>
                <a:gd name="T9" fmla="*/ 300 h 353"/>
                <a:gd name="T10" fmla="*/ 300 w 350"/>
                <a:gd name="T11" fmla="*/ 300 h 353"/>
                <a:gd name="T12" fmla="*/ 300 w 350"/>
                <a:gd name="T13" fmla="*/ 227 h 353"/>
                <a:gd name="T14" fmla="*/ 350 w 350"/>
                <a:gd name="T15" fmla="*/ 177 h 353"/>
                <a:gd name="T16" fmla="*/ 300 w 350"/>
                <a:gd name="T17" fmla="*/ 123 h 353"/>
                <a:gd name="T18" fmla="*/ 300 w 350"/>
                <a:gd name="T19" fmla="*/ 50 h 353"/>
                <a:gd name="T20" fmla="*/ 227 w 350"/>
                <a:gd name="T21" fmla="*/ 50 h 353"/>
                <a:gd name="T22" fmla="*/ 173 w 350"/>
                <a:gd name="T23" fmla="*/ 0 h 353"/>
                <a:gd name="T24" fmla="*/ 123 w 350"/>
                <a:gd name="T25" fmla="*/ 50 h 353"/>
                <a:gd name="T26" fmla="*/ 50 w 350"/>
                <a:gd name="T27" fmla="*/ 50 h 353"/>
                <a:gd name="T28" fmla="*/ 50 w 350"/>
                <a:gd name="T29" fmla="*/ 123 h 353"/>
                <a:gd name="T30" fmla="*/ 0 w 350"/>
                <a:gd name="T31" fmla="*/ 177 h 353"/>
                <a:gd name="T32" fmla="*/ 50 w 350"/>
                <a:gd name="T33" fmla="*/ 227 h 353"/>
                <a:gd name="T34" fmla="*/ 66 w 350"/>
                <a:gd name="T35" fmla="*/ 138 h 353"/>
                <a:gd name="T36" fmla="*/ 73 w 350"/>
                <a:gd name="T37" fmla="*/ 134 h 353"/>
                <a:gd name="T38" fmla="*/ 73 w 350"/>
                <a:gd name="T39" fmla="*/ 123 h 353"/>
                <a:gd name="T40" fmla="*/ 73 w 350"/>
                <a:gd name="T41" fmla="*/ 73 h 353"/>
                <a:gd name="T42" fmla="*/ 123 w 350"/>
                <a:gd name="T43" fmla="*/ 73 h 353"/>
                <a:gd name="T44" fmla="*/ 131 w 350"/>
                <a:gd name="T45" fmla="*/ 73 h 353"/>
                <a:gd name="T46" fmla="*/ 139 w 350"/>
                <a:gd name="T47" fmla="*/ 65 h 353"/>
                <a:gd name="T48" fmla="*/ 173 w 350"/>
                <a:gd name="T49" fmla="*/ 31 h 353"/>
                <a:gd name="T50" fmla="*/ 211 w 350"/>
                <a:gd name="T51" fmla="*/ 65 h 353"/>
                <a:gd name="T52" fmla="*/ 219 w 350"/>
                <a:gd name="T53" fmla="*/ 73 h 353"/>
                <a:gd name="T54" fmla="*/ 227 w 350"/>
                <a:gd name="T55" fmla="*/ 73 h 353"/>
                <a:gd name="T56" fmla="*/ 277 w 350"/>
                <a:gd name="T57" fmla="*/ 73 h 353"/>
                <a:gd name="T58" fmla="*/ 277 w 350"/>
                <a:gd name="T59" fmla="*/ 123 h 353"/>
                <a:gd name="T60" fmla="*/ 277 w 350"/>
                <a:gd name="T61" fmla="*/ 134 h 353"/>
                <a:gd name="T62" fmla="*/ 284 w 350"/>
                <a:gd name="T63" fmla="*/ 138 h 353"/>
                <a:gd name="T64" fmla="*/ 319 w 350"/>
                <a:gd name="T65" fmla="*/ 177 h 353"/>
                <a:gd name="T66" fmla="*/ 284 w 350"/>
                <a:gd name="T67" fmla="*/ 211 h 353"/>
                <a:gd name="T68" fmla="*/ 277 w 350"/>
                <a:gd name="T69" fmla="*/ 219 h 353"/>
                <a:gd name="T70" fmla="*/ 277 w 350"/>
                <a:gd name="T71" fmla="*/ 227 h 353"/>
                <a:gd name="T72" fmla="*/ 277 w 350"/>
                <a:gd name="T73" fmla="*/ 280 h 353"/>
                <a:gd name="T74" fmla="*/ 227 w 350"/>
                <a:gd name="T75" fmla="*/ 280 h 353"/>
                <a:gd name="T76" fmla="*/ 219 w 350"/>
                <a:gd name="T77" fmla="*/ 280 h 353"/>
                <a:gd name="T78" fmla="*/ 211 w 350"/>
                <a:gd name="T79" fmla="*/ 284 h 353"/>
                <a:gd name="T80" fmla="*/ 173 w 350"/>
                <a:gd name="T81" fmla="*/ 323 h 353"/>
                <a:gd name="T82" fmla="*/ 139 w 350"/>
                <a:gd name="T83" fmla="*/ 284 h 353"/>
                <a:gd name="T84" fmla="*/ 131 w 350"/>
                <a:gd name="T85" fmla="*/ 280 h 353"/>
                <a:gd name="T86" fmla="*/ 123 w 350"/>
                <a:gd name="T87" fmla="*/ 280 h 353"/>
                <a:gd name="T88" fmla="*/ 73 w 350"/>
                <a:gd name="T89" fmla="*/ 280 h 353"/>
                <a:gd name="T90" fmla="*/ 73 w 350"/>
                <a:gd name="T91" fmla="*/ 227 h 353"/>
                <a:gd name="T92" fmla="*/ 73 w 350"/>
                <a:gd name="T93" fmla="*/ 219 h 353"/>
                <a:gd name="T94" fmla="*/ 66 w 350"/>
                <a:gd name="T95" fmla="*/ 211 h 353"/>
                <a:gd name="T96" fmla="*/ 31 w 350"/>
                <a:gd name="T97" fmla="*/ 177 h 353"/>
                <a:gd name="T98" fmla="*/ 66 w 350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3" y="353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0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6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4"/>
                  </a:lnTo>
                  <a:lnTo>
                    <a:pt x="284" y="138"/>
                  </a:lnTo>
                  <a:lnTo>
                    <a:pt x="319" y="177"/>
                  </a:lnTo>
                  <a:lnTo>
                    <a:pt x="284" y="211"/>
                  </a:lnTo>
                  <a:lnTo>
                    <a:pt x="277" y="219"/>
                  </a:lnTo>
                  <a:lnTo>
                    <a:pt x="277" y="227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3"/>
                  </a:lnTo>
                  <a:lnTo>
                    <a:pt x="139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8" name="Freeform 87">
              <a:extLst>
                <a:ext uri="{FF2B5EF4-FFF2-40B4-BE49-F238E27FC236}">
                  <a16:creationId xmlns:a16="http://schemas.microsoft.com/office/drawing/2014/main" id="{4453A7F5-7589-DF82-13B3-0D641B00BC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1674"/>
              <a:ext cx="349" cy="353"/>
            </a:xfrm>
            <a:custGeom>
              <a:avLst/>
              <a:gdLst>
                <a:gd name="T0" fmla="*/ 50 w 349"/>
                <a:gd name="T1" fmla="*/ 227 h 353"/>
                <a:gd name="T2" fmla="*/ 50 w 349"/>
                <a:gd name="T3" fmla="*/ 300 h 353"/>
                <a:gd name="T4" fmla="*/ 123 w 349"/>
                <a:gd name="T5" fmla="*/ 300 h 353"/>
                <a:gd name="T6" fmla="*/ 173 w 349"/>
                <a:gd name="T7" fmla="*/ 353 h 353"/>
                <a:gd name="T8" fmla="*/ 226 w 349"/>
                <a:gd name="T9" fmla="*/ 300 h 353"/>
                <a:gd name="T10" fmla="*/ 299 w 349"/>
                <a:gd name="T11" fmla="*/ 300 h 353"/>
                <a:gd name="T12" fmla="*/ 299 w 349"/>
                <a:gd name="T13" fmla="*/ 227 h 353"/>
                <a:gd name="T14" fmla="*/ 349 w 349"/>
                <a:gd name="T15" fmla="*/ 177 h 353"/>
                <a:gd name="T16" fmla="*/ 299 w 349"/>
                <a:gd name="T17" fmla="*/ 123 h 353"/>
                <a:gd name="T18" fmla="*/ 299 w 349"/>
                <a:gd name="T19" fmla="*/ 50 h 353"/>
                <a:gd name="T20" fmla="*/ 226 w 349"/>
                <a:gd name="T21" fmla="*/ 50 h 353"/>
                <a:gd name="T22" fmla="*/ 173 w 349"/>
                <a:gd name="T23" fmla="*/ 0 h 353"/>
                <a:gd name="T24" fmla="*/ 123 w 349"/>
                <a:gd name="T25" fmla="*/ 50 h 353"/>
                <a:gd name="T26" fmla="*/ 50 w 349"/>
                <a:gd name="T27" fmla="*/ 50 h 353"/>
                <a:gd name="T28" fmla="*/ 50 w 349"/>
                <a:gd name="T29" fmla="*/ 123 h 353"/>
                <a:gd name="T30" fmla="*/ 0 w 349"/>
                <a:gd name="T31" fmla="*/ 177 h 353"/>
                <a:gd name="T32" fmla="*/ 50 w 349"/>
                <a:gd name="T33" fmla="*/ 227 h 353"/>
                <a:gd name="T34" fmla="*/ 65 w 349"/>
                <a:gd name="T35" fmla="*/ 138 h 353"/>
                <a:gd name="T36" fmla="*/ 73 w 349"/>
                <a:gd name="T37" fmla="*/ 134 h 353"/>
                <a:gd name="T38" fmla="*/ 73 w 349"/>
                <a:gd name="T39" fmla="*/ 123 h 353"/>
                <a:gd name="T40" fmla="*/ 73 w 349"/>
                <a:gd name="T41" fmla="*/ 73 h 353"/>
                <a:gd name="T42" fmla="*/ 123 w 349"/>
                <a:gd name="T43" fmla="*/ 73 h 353"/>
                <a:gd name="T44" fmla="*/ 131 w 349"/>
                <a:gd name="T45" fmla="*/ 73 h 353"/>
                <a:gd name="T46" fmla="*/ 138 w 349"/>
                <a:gd name="T47" fmla="*/ 65 h 353"/>
                <a:gd name="T48" fmla="*/ 173 w 349"/>
                <a:gd name="T49" fmla="*/ 31 h 353"/>
                <a:gd name="T50" fmla="*/ 211 w 349"/>
                <a:gd name="T51" fmla="*/ 65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3 h 353"/>
                <a:gd name="T60" fmla="*/ 276 w 349"/>
                <a:gd name="T61" fmla="*/ 134 h 353"/>
                <a:gd name="T62" fmla="*/ 284 w 349"/>
                <a:gd name="T63" fmla="*/ 138 h 353"/>
                <a:gd name="T64" fmla="*/ 319 w 349"/>
                <a:gd name="T65" fmla="*/ 177 h 353"/>
                <a:gd name="T66" fmla="*/ 284 w 349"/>
                <a:gd name="T67" fmla="*/ 211 h 353"/>
                <a:gd name="T68" fmla="*/ 276 w 349"/>
                <a:gd name="T69" fmla="*/ 219 h 353"/>
                <a:gd name="T70" fmla="*/ 276 w 349"/>
                <a:gd name="T71" fmla="*/ 227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4 h 353"/>
                <a:gd name="T80" fmla="*/ 173 w 349"/>
                <a:gd name="T81" fmla="*/ 323 h 353"/>
                <a:gd name="T82" fmla="*/ 138 w 349"/>
                <a:gd name="T83" fmla="*/ 284 h 353"/>
                <a:gd name="T84" fmla="*/ 131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27 h 353"/>
                <a:gd name="T92" fmla="*/ 73 w 349"/>
                <a:gd name="T93" fmla="*/ 219 h 353"/>
                <a:gd name="T94" fmla="*/ 65 w 349"/>
                <a:gd name="T95" fmla="*/ 211 h 353"/>
                <a:gd name="T96" fmla="*/ 31 w 349"/>
                <a:gd name="T97" fmla="*/ 177 h 353"/>
                <a:gd name="T98" fmla="*/ 65 w 349"/>
                <a:gd name="T99" fmla="*/ 13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3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9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3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89" name="Freeform 88">
              <a:extLst>
                <a:ext uri="{FF2B5EF4-FFF2-40B4-BE49-F238E27FC236}">
                  <a16:creationId xmlns:a16="http://schemas.microsoft.com/office/drawing/2014/main" id="{12BD6B3E-E943-0D62-7D06-E117CAED6CA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1309"/>
              <a:ext cx="349" cy="354"/>
            </a:xfrm>
            <a:custGeom>
              <a:avLst/>
              <a:gdLst>
                <a:gd name="T0" fmla="*/ 226 w 349"/>
                <a:gd name="T1" fmla="*/ 54 h 354"/>
                <a:gd name="T2" fmla="*/ 172 w 349"/>
                <a:gd name="T3" fmla="*/ 0 h 354"/>
                <a:gd name="T4" fmla="*/ 122 w 349"/>
                <a:gd name="T5" fmla="*/ 54 h 354"/>
                <a:gd name="T6" fmla="*/ 49 w 349"/>
                <a:gd name="T7" fmla="*/ 54 h 354"/>
                <a:gd name="T8" fmla="*/ 49 w 349"/>
                <a:gd name="T9" fmla="*/ 127 h 354"/>
                <a:gd name="T10" fmla="*/ 0 w 349"/>
                <a:gd name="T11" fmla="*/ 177 h 354"/>
                <a:gd name="T12" fmla="*/ 49 w 349"/>
                <a:gd name="T13" fmla="*/ 231 h 354"/>
                <a:gd name="T14" fmla="*/ 49 w 349"/>
                <a:gd name="T15" fmla="*/ 304 h 354"/>
                <a:gd name="T16" fmla="*/ 122 w 349"/>
                <a:gd name="T17" fmla="*/ 304 h 354"/>
                <a:gd name="T18" fmla="*/ 172 w 349"/>
                <a:gd name="T19" fmla="*/ 354 h 354"/>
                <a:gd name="T20" fmla="*/ 226 w 349"/>
                <a:gd name="T21" fmla="*/ 304 h 354"/>
                <a:gd name="T22" fmla="*/ 299 w 349"/>
                <a:gd name="T23" fmla="*/ 304 h 354"/>
                <a:gd name="T24" fmla="*/ 299 w 349"/>
                <a:gd name="T25" fmla="*/ 231 h 354"/>
                <a:gd name="T26" fmla="*/ 349 w 349"/>
                <a:gd name="T27" fmla="*/ 177 h 354"/>
                <a:gd name="T28" fmla="*/ 299 w 349"/>
                <a:gd name="T29" fmla="*/ 127 h 354"/>
                <a:gd name="T30" fmla="*/ 299 w 349"/>
                <a:gd name="T31" fmla="*/ 54 h 354"/>
                <a:gd name="T32" fmla="*/ 226 w 349"/>
                <a:gd name="T33" fmla="*/ 54 h 354"/>
                <a:gd name="T34" fmla="*/ 318 w 349"/>
                <a:gd name="T35" fmla="*/ 177 h 354"/>
                <a:gd name="T36" fmla="*/ 283 w 349"/>
                <a:gd name="T37" fmla="*/ 215 h 354"/>
                <a:gd name="T38" fmla="*/ 276 w 349"/>
                <a:gd name="T39" fmla="*/ 219 h 354"/>
                <a:gd name="T40" fmla="*/ 276 w 349"/>
                <a:gd name="T41" fmla="*/ 231 h 354"/>
                <a:gd name="T42" fmla="*/ 276 w 349"/>
                <a:gd name="T43" fmla="*/ 281 h 354"/>
                <a:gd name="T44" fmla="*/ 226 w 349"/>
                <a:gd name="T45" fmla="*/ 281 h 354"/>
                <a:gd name="T46" fmla="*/ 214 w 349"/>
                <a:gd name="T47" fmla="*/ 281 h 354"/>
                <a:gd name="T48" fmla="*/ 211 w 349"/>
                <a:gd name="T49" fmla="*/ 288 h 354"/>
                <a:gd name="T50" fmla="*/ 172 w 349"/>
                <a:gd name="T51" fmla="*/ 323 h 354"/>
                <a:gd name="T52" fmla="*/ 138 w 349"/>
                <a:gd name="T53" fmla="*/ 288 h 354"/>
                <a:gd name="T54" fmla="*/ 130 w 349"/>
                <a:gd name="T55" fmla="*/ 281 h 354"/>
                <a:gd name="T56" fmla="*/ 122 w 349"/>
                <a:gd name="T57" fmla="*/ 281 h 354"/>
                <a:gd name="T58" fmla="*/ 72 w 349"/>
                <a:gd name="T59" fmla="*/ 281 h 354"/>
                <a:gd name="T60" fmla="*/ 72 w 349"/>
                <a:gd name="T61" fmla="*/ 231 h 354"/>
                <a:gd name="T62" fmla="*/ 72 w 349"/>
                <a:gd name="T63" fmla="*/ 219 h 354"/>
                <a:gd name="T64" fmla="*/ 65 w 349"/>
                <a:gd name="T65" fmla="*/ 215 h 354"/>
                <a:gd name="T66" fmla="*/ 30 w 349"/>
                <a:gd name="T67" fmla="*/ 177 h 354"/>
                <a:gd name="T68" fmla="*/ 65 w 349"/>
                <a:gd name="T69" fmla="*/ 142 h 354"/>
                <a:gd name="T70" fmla="*/ 72 w 349"/>
                <a:gd name="T71" fmla="*/ 135 h 354"/>
                <a:gd name="T72" fmla="*/ 72 w 349"/>
                <a:gd name="T73" fmla="*/ 127 h 354"/>
                <a:gd name="T74" fmla="*/ 72 w 349"/>
                <a:gd name="T75" fmla="*/ 73 h 354"/>
                <a:gd name="T76" fmla="*/ 122 w 349"/>
                <a:gd name="T77" fmla="*/ 73 h 354"/>
                <a:gd name="T78" fmla="*/ 130 w 349"/>
                <a:gd name="T79" fmla="*/ 73 h 354"/>
                <a:gd name="T80" fmla="*/ 138 w 349"/>
                <a:gd name="T81" fmla="*/ 69 h 354"/>
                <a:gd name="T82" fmla="*/ 172 w 349"/>
                <a:gd name="T83" fmla="*/ 31 h 354"/>
                <a:gd name="T84" fmla="*/ 211 w 349"/>
                <a:gd name="T85" fmla="*/ 69 h 354"/>
                <a:gd name="T86" fmla="*/ 214 w 349"/>
                <a:gd name="T87" fmla="*/ 73 h 354"/>
                <a:gd name="T88" fmla="*/ 226 w 349"/>
                <a:gd name="T89" fmla="*/ 73 h 354"/>
                <a:gd name="T90" fmla="*/ 276 w 349"/>
                <a:gd name="T91" fmla="*/ 73 h 354"/>
                <a:gd name="T92" fmla="*/ 276 w 349"/>
                <a:gd name="T93" fmla="*/ 127 h 354"/>
                <a:gd name="T94" fmla="*/ 276 w 349"/>
                <a:gd name="T95" fmla="*/ 135 h 354"/>
                <a:gd name="T96" fmla="*/ 283 w 349"/>
                <a:gd name="T97" fmla="*/ 142 h 354"/>
                <a:gd name="T98" fmla="*/ 318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26" y="54"/>
                  </a:moveTo>
                  <a:lnTo>
                    <a:pt x="172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7"/>
                  </a:lnTo>
                  <a:lnTo>
                    <a:pt x="49" y="231"/>
                  </a:lnTo>
                  <a:lnTo>
                    <a:pt x="49" y="304"/>
                  </a:lnTo>
                  <a:lnTo>
                    <a:pt x="122" y="304"/>
                  </a:lnTo>
                  <a:lnTo>
                    <a:pt x="172" y="354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close/>
                  <a:moveTo>
                    <a:pt x="318" y="177"/>
                  </a:moveTo>
                  <a:lnTo>
                    <a:pt x="283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6" y="281"/>
                  </a:lnTo>
                  <a:lnTo>
                    <a:pt x="214" y="281"/>
                  </a:lnTo>
                  <a:lnTo>
                    <a:pt x="211" y="288"/>
                  </a:lnTo>
                  <a:lnTo>
                    <a:pt x="172" y="323"/>
                  </a:lnTo>
                  <a:lnTo>
                    <a:pt x="138" y="288"/>
                  </a:lnTo>
                  <a:lnTo>
                    <a:pt x="130" y="281"/>
                  </a:lnTo>
                  <a:lnTo>
                    <a:pt x="122" y="281"/>
                  </a:lnTo>
                  <a:lnTo>
                    <a:pt x="72" y="281"/>
                  </a:lnTo>
                  <a:lnTo>
                    <a:pt x="72" y="231"/>
                  </a:lnTo>
                  <a:lnTo>
                    <a:pt x="72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lnTo>
                    <a:pt x="72" y="135"/>
                  </a:lnTo>
                  <a:lnTo>
                    <a:pt x="72" y="127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1"/>
                  </a:lnTo>
                  <a:lnTo>
                    <a:pt x="211" y="69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3" y="142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0" name="Freeform 89">
              <a:extLst>
                <a:ext uri="{FF2B5EF4-FFF2-40B4-BE49-F238E27FC236}">
                  <a16:creationId xmlns:a16="http://schemas.microsoft.com/office/drawing/2014/main" id="{706A4F40-E423-1576-3587-6252857BD01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1309"/>
              <a:ext cx="349" cy="354"/>
            </a:xfrm>
            <a:custGeom>
              <a:avLst/>
              <a:gdLst>
                <a:gd name="T0" fmla="*/ 299 w 349"/>
                <a:gd name="T1" fmla="*/ 127 h 354"/>
                <a:gd name="T2" fmla="*/ 299 w 349"/>
                <a:gd name="T3" fmla="*/ 54 h 354"/>
                <a:gd name="T4" fmla="*/ 227 w 349"/>
                <a:gd name="T5" fmla="*/ 54 h 354"/>
                <a:gd name="T6" fmla="*/ 173 w 349"/>
                <a:gd name="T7" fmla="*/ 0 h 354"/>
                <a:gd name="T8" fmla="*/ 123 w 349"/>
                <a:gd name="T9" fmla="*/ 54 h 354"/>
                <a:gd name="T10" fmla="*/ 50 w 349"/>
                <a:gd name="T11" fmla="*/ 54 h 354"/>
                <a:gd name="T12" fmla="*/ 50 w 349"/>
                <a:gd name="T13" fmla="*/ 127 h 354"/>
                <a:gd name="T14" fmla="*/ 0 w 349"/>
                <a:gd name="T15" fmla="*/ 177 h 354"/>
                <a:gd name="T16" fmla="*/ 50 w 349"/>
                <a:gd name="T17" fmla="*/ 231 h 354"/>
                <a:gd name="T18" fmla="*/ 50 w 349"/>
                <a:gd name="T19" fmla="*/ 304 h 354"/>
                <a:gd name="T20" fmla="*/ 123 w 349"/>
                <a:gd name="T21" fmla="*/ 304 h 354"/>
                <a:gd name="T22" fmla="*/ 173 w 349"/>
                <a:gd name="T23" fmla="*/ 354 h 354"/>
                <a:gd name="T24" fmla="*/ 227 w 349"/>
                <a:gd name="T25" fmla="*/ 304 h 354"/>
                <a:gd name="T26" fmla="*/ 299 w 349"/>
                <a:gd name="T27" fmla="*/ 304 h 354"/>
                <a:gd name="T28" fmla="*/ 299 w 349"/>
                <a:gd name="T29" fmla="*/ 231 h 354"/>
                <a:gd name="T30" fmla="*/ 349 w 349"/>
                <a:gd name="T31" fmla="*/ 177 h 354"/>
                <a:gd name="T32" fmla="*/ 299 w 349"/>
                <a:gd name="T33" fmla="*/ 127 h 354"/>
                <a:gd name="T34" fmla="*/ 284 w 349"/>
                <a:gd name="T35" fmla="*/ 215 h 354"/>
                <a:gd name="T36" fmla="*/ 276 w 349"/>
                <a:gd name="T37" fmla="*/ 219 h 354"/>
                <a:gd name="T38" fmla="*/ 276 w 349"/>
                <a:gd name="T39" fmla="*/ 231 h 354"/>
                <a:gd name="T40" fmla="*/ 276 w 349"/>
                <a:gd name="T41" fmla="*/ 281 h 354"/>
                <a:gd name="T42" fmla="*/ 227 w 349"/>
                <a:gd name="T43" fmla="*/ 281 h 354"/>
                <a:gd name="T44" fmla="*/ 215 w 349"/>
                <a:gd name="T45" fmla="*/ 281 h 354"/>
                <a:gd name="T46" fmla="*/ 211 w 349"/>
                <a:gd name="T47" fmla="*/ 288 h 354"/>
                <a:gd name="T48" fmla="*/ 173 w 349"/>
                <a:gd name="T49" fmla="*/ 323 h 354"/>
                <a:gd name="T50" fmla="*/ 138 w 349"/>
                <a:gd name="T51" fmla="*/ 288 h 354"/>
                <a:gd name="T52" fmla="*/ 131 w 349"/>
                <a:gd name="T53" fmla="*/ 281 h 354"/>
                <a:gd name="T54" fmla="*/ 123 w 349"/>
                <a:gd name="T55" fmla="*/ 281 h 354"/>
                <a:gd name="T56" fmla="*/ 73 w 349"/>
                <a:gd name="T57" fmla="*/ 281 h 354"/>
                <a:gd name="T58" fmla="*/ 73 w 349"/>
                <a:gd name="T59" fmla="*/ 231 h 354"/>
                <a:gd name="T60" fmla="*/ 73 w 349"/>
                <a:gd name="T61" fmla="*/ 219 h 354"/>
                <a:gd name="T62" fmla="*/ 65 w 349"/>
                <a:gd name="T63" fmla="*/ 215 h 354"/>
                <a:gd name="T64" fmla="*/ 31 w 349"/>
                <a:gd name="T65" fmla="*/ 177 h 354"/>
                <a:gd name="T66" fmla="*/ 65 w 349"/>
                <a:gd name="T67" fmla="*/ 142 h 354"/>
                <a:gd name="T68" fmla="*/ 73 w 349"/>
                <a:gd name="T69" fmla="*/ 135 h 354"/>
                <a:gd name="T70" fmla="*/ 73 w 349"/>
                <a:gd name="T71" fmla="*/ 127 h 354"/>
                <a:gd name="T72" fmla="*/ 73 w 349"/>
                <a:gd name="T73" fmla="*/ 73 h 354"/>
                <a:gd name="T74" fmla="*/ 123 w 349"/>
                <a:gd name="T75" fmla="*/ 73 h 354"/>
                <a:gd name="T76" fmla="*/ 131 w 349"/>
                <a:gd name="T77" fmla="*/ 73 h 354"/>
                <a:gd name="T78" fmla="*/ 138 w 349"/>
                <a:gd name="T79" fmla="*/ 69 h 354"/>
                <a:gd name="T80" fmla="*/ 173 w 349"/>
                <a:gd name="T81" fmla="*/ 31 h 354"/>
                <a:gd name="T82" fmla="*/ 211 w 349"/>
                <a:gd name="T83" fmla="*/ 69 h 354"/>
                <a:gd name="T84" fmla="*/ 215 w 349"/>
                <a:gd name="T85" fmla="*/ 73 h 354"/>
                <a:gd name="T86" fmla="*/ 227 w 349"/>
                <a:gd name="T87" fmla="*/ 73 h 354"/>
                <a:gd name="T88" fmla="*/ 276 w 349"/>
                <a:gd name="T89" fmla="*/ 73 h 354"/>
                <a:gd name="T90" fmla="*/ 276 w 349"/>
                <a:gd name="T91" fmla="*/ 127 h 354"/>
                <a:gd name="T92" fmla="*/ 276 w 349"/>
                <a:gd name="T93" fmla="*/ 135 h 354"/>
                <a:gd name="T94" fmla="*/ 284 w 349"/>
                <a:gd name="T95" fmla="*/ 142 h 354"/>
                <a:gd name="T96" fmla="*/ 319 w 349"/>
                <a:gd name="T97" fmla="*/ 177 h 354"/>
                <a:gd name="T98" fmla="*/ 284 w 349"/>
                <a:gd name="T99" fmla="*/ 21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99" y="127"/>
                  </a:moveTo>
                  <a:lnTo>
                    <a:pt x="299" y="54"/>
                  </a:lnTo>
                  <a:lnTo>
                    <a:pt x="227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4"/>
                  </a:lnTo>
                  <a:lnTo>
                    <a:pt x="227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1"/>
                  </a:lnTo>
                  <a:lnTo>
                    <a:pt x="276" y="281"/>
                  </a:lnTo>
                  <a:lnTo>
                    <a:pt x="227" y="281"/>
                  </a:lnTo>
                  <a:lnTo>
                    <a:pt x="215" y="281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1" y="281"/>
                  </a:lnTo>
                  <a:lnTo>
                    <a:pt x="123" y="281"/>
                  </a:lnTo>
                  <a:lnTo>
                    <a:pt x="73" y="281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9" y="177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1" name="Freeform 90">
              <a:extLst>
                <a:ext uri="{FF2B5EF4-FFF2-40B4-BE49-F238E27FC236}">
                  <a16:creationId xmlns:a16="http://schemas.microsoft.com/office/drawing/2014/main" id="{0CCF0CD9-BEC9-9963-6EC1-BC4250296C9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1674"/>
              <a:ext cx="349" cy="353"/>
            </a:xfrm>
            <a:custGeom>
              <a:avLst/>
              <a:gdLst>
                <a:gd name="T0" fmla="*/ 299 w 349"/>
                <a:gd name="T1" fmla="*/ 123 h 353"/>
                <a:gd name="T2" fmla="*/ 299 w 349"/>
                <a:gd name="T3" fmla="*/ 50 h 353"/>
                <a:gd name="T4" fmla="*/ 226 w 349"/>
                <a:gd name="T5" fmla="*/ 50 h 353"/>
                <a:gd name="T6" fmla="*/ 173 w 349"/>
                <a:gd name="T7" fmla="*/ 0 h 353"/>
                <a:gd name="T8" fmla="*/ 123 w 349"/>
                <a:gd name="T9" fmla="*/ 50 h 353"/>
                <a:gd name="T10" fmla="*/ 50 w 349"/>
                <a:gd name="T11" fmla="*/ 50 h 353"/>
                <a:gd name="T12" fmla="*/ 50 w 349"/>
                <a:gd name="T13" fmla="*/ 123 h 353"/>
                <a:gd name="T14" fmla="*/ 0 w 349"/>
                <a:gd name="T15" fmla="*/ 177 h 353"/>
                <a:gd name="T16" fmla="*/ 50 w 349"/>
                <a:gd name="T17" fmla="*/ 227 h 353"/>
                <a:gd name="T18" fmla="*/ 50 w 349"/>
                <a:gd name="T19" fmla="*/ 300 h 353"/>
                <a:gd name="T20" fmla="*/ 123 w 349"/>
                <a:gd name="T21" fmla="*/ 300 h 353"/>
                <a:gd name="T22" fmla="*/ 173 w 349"/>
                <a:gd name="T23" fmla="*/ 353 h 353"/>
                <a:gd name="T24" fmla="*/ 226 w 349"/>
                <a:gd name="T25" fmla="*/ 300 h 353"/>
                <a:gd name="T26" fmla="*/ 299 w 349"/>
                <a:gd name="T27" fmla="*/ 300 h 353"/>
                <a:gd name="T28" fmla="*/ 299 w 349"/>
                <a:gd name="T29" fmla="*/ 227 h 353"/>
                <a:gd name="T30" fmla="*/ 349 w 349"/>
                <a:gd name="T31" fmla="*/ 177 h 353"/>
                <a:gd name="T32" fmla="*/ 299 w 349"/>
                <a:gd name="T33" fmla="*/ 123 h 353"/>
                <a:gd name="T34" fmla="*/ 284 w 349"/>
                <a:gd name="T35" fmla="*/ 211 h 353"/>
                <a:gd name="T36" fmla="*/ 276 w 349"/>
                <a:gd name="T37" fmla="*/ 219 h 353"/>
                <a:gd name="T38" fmla="*/ 276 w 349"/>
                <a:gd name="T39" fmla="*/ 227 h 353"/>
                <a:gd name="T40" fmla="*/ 276 w 349"/>
                <a:gd name="T41" fmla="*/ 280 h 353"/>
                <a:gd name="T42" fmla="*/ 226 w 349"/>
                <a:gd name="T43" fmla="*/ 280 h 353"/>
                <a:gd name="T44" fmla="*/ 215 w 349"/>
                <a:gd name="T45" fmla="*/ 280 h 353"/>
                <a:gd name="T46" fmla="*/ 211 w 349"/>
                <a:gd name="T47" fmla="*/ 284 h 353"/>
                <a:gd name="T48" fmla="*/ 173 w 349"/>
                <a:gd name="T49" fmla="*/ 323 h 353"/>
                <a:gd name="T50" fmla="*/ 138 w 349"/>
                <a:gd name="T51" fmla="*/ 284 h 353"/>
                <a:gd name="T52" fmla="*/ 130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27 h 353"/>
                <a:gd name="T60" fmla="*/ 73 w 349"/>
                <a:gd name="T61" fmla="*/ 219 h 353"/>
                <a:gd name="T62" fmla="*/ 65 w 349"/>
                <a:gd name="T63" fmla="*/ 211 h 353"/>
                <a:gd name="T64" fmla="*/ 31 w 349"/>
                <a:gd name="T65" fmla="*/ 177 h 353"/>
                <a:gd name="T66" fmla="*/ 65 w 349"/>
                <a:gd name="T67" fmla="*/ 138 h 353"/>
                <a:gd name="T68" fmla="*/ 73 w 349"/>
                <a:gd name="T69" fmla="*/ 134 h 353"/>
                <a:gd name="T70" fmla="*/ 73 w 349"/>
                <a:gd name="T71" fmla="*/ 123 h 353"/>
                <a:gd name="T72" fmla="*/ 73 w 349"/>
                <a:gd name="T73" fmla="*/ 73 h 353"/>
                <a:gd name="T74" fmla="*/ 123 w 349"/>
                <a:gd name="T75" fmla="*/ 73 h 353"/>
                <a:gd name="T76" fmla="*/ 130 w 349"/>
                <a:gd name="T77" fmla="*/ 73 h 353"/>
                <a:gd name="T78" fmla="*/ 138 w 349"/>
                <a:gd name="T79" fmla="*/ 65 h 353"/>
                <a:gd name="T80" fmla="*/ 173 w 349"/>
                <a:gd name="T81" fmla="*/ 31 h 353"/>
                <a:gd name="T82" fmla="*/ 211 w 349"/>
                <a:gd name="T83" fmla="*/ 65 h 353"/>
                <a:gd name="T84" fmla="*/ 215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3 h 353"/>
                <a:gd name="T92" fmla="*/ 276 w 349"/>
                <a:gd name="T93" fmla="*/ 134 h 353"/>
                <a:gd name="T94" fmla="*/ 284 w 349"/>
                <a:gd name="T95" fmla="*/ 138 h 353"/>
                <a:gd name="T96" fmla="*/ 318 w 349"/>
                <a:gd name="T97" fmla="*/ 177 h 353"/>
                <a:gd name="T98" fmla="*/ 284 w 349"/>
                <a:gd name="T99" fmla="*/ 2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3"/>
                  </a:move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3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close/>
                  <a:moveTo>
                    <a:pt x="284" y="211"/>
                  </a:moveTo>
                  <a:lnTo>
                    <a:pt x="276" y="219"/>
                  </a:lnTo>
                  <a:lnTo>
                    <a:pt x="276" y="227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5" y="280"/>
                  </a:lnTo>
                  <a:lnTo>
                    <a:pt x="211" y="284"/>
                  </a:lnTo>
                  <a:lnTo>
                    <a:pt x="173" y="323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4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4"/>
                  </a:lnTo>
                  <a:lnTo>
                    <a:pt x="284" y="138"/>
                  </a:lnTo>
                  <a:lnTo>
                    <a:pt x="318" y="177"/>
                  </a:lnTo>
                  <a:lnTo>
                    <a:pt x="28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2" name="Freeform 91">
              <a:extLst>
                <a:ext uri="{FF2B5EF4-FFF2-40B4-BE49-F238E27FC236}">
                  <a16:creationId xmlns:a16="http://schemas.microsoft.com/office/drawing/2014/main" id="{6DE8AAEA-C645-C4CF-A934-D2ADB38E30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1674"/>
              <a:ext cx="353" cy="353"/>
            </a:xfrm>
            <a:custGeom>
              <a:avLst/>
              <a:gdLst>
                <a:gd name="T0" fmla="*/ 303 w 353"/>
                <a:gd name="T1" fmla="*/ 123 h 353"/>
                <a:gd name="T2" fmla="*/ 303 w 353"/>
                <a:gd name="T3" fmla="*/ 50 h 353"/>
                <a:gd name="T4" fmla="*/ 230 w 353"/>
                <a:gd name="T5" fmla="*/ 50 h 353"/>
                <a:gd name="T6" fmla="*/ 176 w 353"/>
                <a:gd name="T7" fmla="*/ 0 h 353"/>
                <a:gd name="T8" fmla="*/ 126 w 353"/>
                <a:gd name="T9" fmla="*/ 50 h 353"/>
                <a:gd name="T10" fmla="*/ 53 w 353"/>
                <a:gd name="T11" fmla="*/ 50 h 353"/>
                <a:gd name="T12" fmla="*/ 53 w 353"/>
                <a:gd name="T13" fmla="*/ 123 h 353"/>
                <a:gd name="T14" fmla="*/ 0 w 353"/>
                <a:gd name="T15" fmla="*/ 177 h 353"/>
                <a:gd name="T16" fmla="*/ 53 w 353"/>
                <a:gd name="T17" fmla="*/ 227 h 353"/>
                <a:gd name="T18" fmla="*/ 53 w 353"/>
                <a:gd name="T19" fmla="*/ 300 h 353"/>
                <a:gd name="T20" fmla="*/ 126 w 353"/>
                <a:gd name="T21" fmla="*/ 300 h 353"/>
                <a:gd name="T22" fmla="*/ 176 w 353"/>
                <a:gd name="T23" fmla="*/ 353 h 353"/>
                <a:gd name="T24" fmla="*/ 230 w 353"/>
                <a:gd name="T25" fmla="*/ 300 h 353"/>
                <a:gd name="T26" fmla="*/ 303 w 353"/>
                <a:gd name="T27" fmla="*/ 300 h 353"/>
                <a:gd name="T28" fmla="*/ 303 w 353"/>
                <a:gd name="T29" fmla="*/ 227 h 353"/>
                <a:gd name="T30" fmla="*/ 353 w 353"/>
                <a:gd name="T31" fmla="*/ 177 h 353"/>
                <a:gd name="T32" fmla="*/ 303 w 353"/>
                <a:gd name="T33" fmla="*/ 123 h 353"/>
                <a:gd name="T34" fmla="*/ 287 w 353"/>
                <a:gd name="T35" fmla="*/ 211 h 353"/>
                <a:gd name="T36" fmla="*/ 280 w 353"/>
                <a:gd name="T37" fmla="*/ 219 h 353"/>
                <a:gd name="T38" fmla="*/ 280 w 353"/>
                <a:gd name="T39" fmla="*/ 227 h 353"/>
                <a:gd name="T40" fmla="*/ 280 w 353"/>
                <a:gd name="T41" fmla="*/ 280 h 353"/>
                <a:gd name="T42" fmla="*/ 230 w 353"/>
                <a:gd name="T43" fmla="*/ 280 h 353"/>
                <a:gd name="T44" fmla="*/ 218 w 353"/>
                <a:gd name="T45" fmla="*/ 280 h 353"/>
                <a:gd name="T46" fmla="*/ 215 w 353"/>
                <a:gd name="T47" fmla="*/ 284 h 353"/>
                <a:gd name="T48" fmla="*/ 176 w 353"/>
                <a:gd name="T49" fmla="*/ 323 h 353"/>
                <a:gd name="T50" fmla="*/ 142 w 353"/>
                <a:gd name="T51" fmla="*/ 284 h 353"/>
                <a:gd name="T52" fmla="*/ 134 w 353"/>
                <a:gd name="T53" fmla="*/ 280 h 353"/>
                <a:gd name="T54" fmla="*/ 126 w 353"/>
                <a:gd name="T55" fmla="*/ 280 h 353"/>
                <a:gd name="T56" fmla="*/ 76 w 353"/>
                <a:gd name="T57" fmla="*/ 280 h 353"/>
                <a:gd name="T58" fmla="*/ 76 w 353"/>
                <a:gd name="T59" fmla="*/ 227 h 353"/>
                <a:gd name="T60" fmla="*/ 76 w 353"/>
                <a:gd name="T61" fmla="*/ 219 h 353"/>
                <a:gd name="T62" fmla="*/ 69 w 353"/>
                <a:gd name="T63" fmla="*/ 211 h 353"/>
                <a:gd name="T64" fmla="*/ 30 w 353"/>
                <a:gd name="T65" fmla="*/ 177 h 353"/>
                <a:gd name="T66" fmla="*/ 69 w 353"/>
                <a:gd name="T67" fmla="*/ 138 h 353"/>
                <a:gd name="T68" fmla="*/ 76 w 353"/>
                <a:gd name="T69" fmla="*/ 134 h 353"/>
                <a:gd name="T70" fmla="*/ 76 w 353"/>
                <a:gd name="T71" fmla="*/ 123 h 353"/>
                <a:gd name="T72" fmla="*/ 76 w 353"/>
                <a:gd name="T73" fmla="*/ 73 h 353"/>
                <a:gd name="T74" fmla="*/ 126 w 353"/>
                <a:gd name="T75" fmla="*/ 73 h 353"/>
                <a:gd name="T76" fmla="*/ 134 w 353"/>
                <a:gd name="T77" fmla="*/ 73 h 353"/>
                <a:gd name="T78" fmla="*/ 142 w 353"/>
                <a:gd name="T79" fmla="*/ 65 h 353"/>
                <a:gd name="T80" fmla="*/ 176 w 353"/>
                <a:gd name="T81" fmla="*/ 31 h 353"/>
                <a:gd name="T82" fmla="*/ 215 w 353"/>
                <a:gd name="T83" fmla="*/ 65 h 353"/>
                <a:gd name="T84" fmla="*/ 218 w 353"/>
                <a:gd name="T85" fmla="*/ 73 h 353"/>
                <a:gd name="T86" fmla="*/ 230 w 353"/>
                <a:gd name="T87" fmla="*/ 73 h 353"/>
                <a:gd name="T88" fmla="*/ 280 w 353"/>
                <a:gd name="T89" fmla="*/ 73 h 353"/>
                <a:gd name="T90" fmla="*/ 280 w 353"/>
                <a:gd name="T91" fmla="*/ 123 h 353"/>
                <a:gd name="T92" fmla="*/ 280 w 353"/>
                <a:gd name="T93" fmla="*/ 134 h 353"/>
                <a:gd name="T94" fmla="*/ 287 w 353"/>
                <a:gd name="T95" fmla="*/ 138 h 353"/>
                <a:gd name="T96" fmla="*/ 322 w 353"/>
                <a:gd name="T97" fmla="*/ 177 h 353"/>
                <a:gd name="T98" fmla="*/ 287 w 353"/>
                <a:gd name="T99" fmla="*/ 2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303" y="123"/>
                  </a:moveTo>
                  <a:lnTo>
                    <a:pt x="303" y="50"/>
                  </a:lnTo>
                  <a:lnTo>
                    <a:pt x="230" y="50"/>
                  </a:lnTo>
                  <a:lnTo>
                    <a:pt x="176" y="0"/>
                  </a:lnTo>
                  <a:lnTo>
                    <a:pt x="126" y="50"/>
                  </a:lnTo>
                  <a:lnTo>
                    <a:pt x="53" y="50"/>
                  </a:lnTo>
                  <a:lnTo>
                    <a:pt x="53" y="123"/>
                  </a:lnTo>
                  <a:lnTo>
                    <a:pt x="0" y="177"/>
                  </a:lnTo>
                  <a:lnTo>
                    <a:pt x="53" y="227"/>
                  </a:lnTo>
                  <a:lnTo>
                    <a:pt x="53" y="300"/>
                  </a:lnTo>
                  <a:lnTo>
                    <a:pt x="126" y="300"/>
                  </a:lnTo>
                  <a:lnTo>
                    <a:pt x="176" y="353"/>
                  </a:lnTo>
                  <a:lnTo>
                    <a:pt x="230" y="300"/>
                  </a:lnTo>
                  <a:lnTo>
                    <a:pt x="303" y="300"/>
                  </a:lnTo>
                  <a:lnTo>
                    <a:pt x="303" y="227"/>
                  </a:lnTo>
                  <a:lnTo>
                    <a:pt x="353" y="177"/>
                  </a:lnTo>
                  <a:lnTo>
                    <a:pt x="303" y="123"/>
                  </a:lnTo>
                  <a:close/>
                  <a:moveTo>
                    <a:pt x="287" y="211"/>
                  </a:moveTo>
                  <a:lnTo>
                    <a:pt x="280" y="219"/>
                  </a:lnTo>
                  <a:lnTo>
                    <a:pt x="280" y="227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8" y="280"/>
                  </a:lnTo>
                  <a:lnTo>
                    <a:pt x="215" y="284"/>
                  </a:lnTo>
                  <a:lnTo>
                    <a:pt x="176" y="323"/>
                  </a:lnTo>
                  <a:lnTo>
                    <a:pt x="142" y="284"/>
                  </a:lnTo>
                  <a:lnTo>
                    <a:pt x="134" y="280"/>
                  </a:lnTo>
                  <a:lnTo>
                    <a:pt x="126" y="280"/>
                  </a:lnTo>
                  <a:lnTo>
                    <a:pt x="76" y="280"/>
                  </a:lnTo>
                  <a:lnTo>
                    <a:pt x="76" y="227"/>
                  </a:lnTo>
                  <a:lnTo>
                    <a:pt x="76" y="219"/>
                  </a:lnTo>
                  <a:lnTo>
                    <a:pt x="69" y="211"/>
                  </a:lnTo>
                  <a:lnTo>
                    <a:pt x="30" y="177"/>
                  </a:lnTo>
                  <a:lnTo>
                    <a:pt x="69" y="138"/>
                  </a:lnTo>
                  <a:lnTo>
                    <a:pt x="76" y="134"/>
                  </a:lnTo>
                  <a:lnTo>
                    <a:pt x="76" y="123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6" y="31"/>
                  </a:lnTo>
                  <a:lnTo>
                    <a:pt x="215" y="65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4"/>
                  </a:lnTo>
                  <a:lnTo>
                    <a:pt x="287" y="138"/>
                  </a:lnTo>
                  <a:lnTo>
                    <a:pt x="322" y="177"/>
                  </a:lnTo>
                  <a:lnTo>
                    <a:pt x="287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3" name="Freeform 92">
              <a:extLst>
                <a:ext uri="{FF2B5EF4-FFF2-40B4-BE49-F238E27FC236}">
                  <a16:creationId xmlns:a16="http://schemas.microsoft.com/office/drawing/2014/main" id="{6870B1E6-3CD3-C299-FB6C-8EC8EBF358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1309"/>
              <a:ext cx="353" cy="354"/>
            </a:xfrm>
            <a:custGeom>
              <a:avLst/>
              <a:gdLst>
                <a:gd name="T0" fmla="*/ 230 w 353"/>
                <a:gd name="T1" fmla="*/ 54 h 354"/>
                <a:gd name="T2" fmla="*/ 177 w 353"/>
                <a:gd name="T3" fmla="*/ 0 h 354"/>
                <a:gd name="T4" fmla="*/ 127 w 353"/>
                <a:gd name="T5" fmla="*/ 54 h 354"/>
                <a:gd name="T6" fmla="*/ 54 w 353"/>
                <a:gd name="T7" fmla="*/ 54 h 354"/>
                <a:gd name="T8" fmla="*/ 54 w 353"/>
                <a:gd name="T9" fmla="*/ 127 h 354"/>
                <a:gd name="T10" fmla="*/ 0 w 353"/>
                <a:gd name="T11" fmla="*/ 177 h 354"/>
                <a:gd name="T12" fmla="*/ 54 w 353"/>
                <a:gd name="T13" fmla="*/ 231 h 354"/>
                <a:gd name="T14" fmla="*/ 54 w 353"/>
                <a:gd name="T15" fmla="*/ 304 h 354"/>
                <a:gd name="T16" fmla="*/ 127 w 353"/>
                <a:gd name="T17" fmla="*/ 304 h 354"/>
                <a:gd name="T18" fmla="*/ 177 w 353"/>
                <a:gd name="T19" fmla="*/ 354 h 354"/>
                <a:gd name="T20" fmla="*/ 230 w 353"/>
                <a:gd name="T21" fmla="*/ 304 h 354"/>
                <a:gd name="T22" fmla="*/ 303 w 353"/>
                <a:gd name="T23" fmla="*/ 304 h 354"/>
                <a:gd name="T24" fmla="*/ 303 w 353"/>
                <a:gd name="T25" fmla="*/ 231 h 354"/>
                <a:gd name="T26" fmla="*/ 353 w 353"/>
                <a:gd name="T27" fmla="*/ 177 h 354"/>
                <a:gd name="T28" fmla="*/ 303 w 353"/>
                <a:gd name="T29" fmla="*/ 127 h 354"/>
                <a:gd name="T30" fmla="*/ 303 w 353"/>
                <a:gd name="T31" fmla="*/ 54 h 354"/>
                <a:gd name="T32" fmla="*/ 230 w 353"/>
                <a:gd name="T33" fmla="*/ 54 h 354"/>
                <a:gd name="T34" fmla="*/ 322 w 353"/>
                <a:gd name="T35" fmla="*/ 177 h 354"/>
                <a:gd name="T36" fmla="*/ 288 w 353"/>
                <a:gd name="T37" fmla="*/ 215 h 354"/>
                <a:gd name="T38" fmla="*/ 280 w 353"/>
                <a:gd name="T39" fmla="*/ 219 h 354"/>
                <a:gd name="T40" fmla="*/ 280 w 353"/>
                <a:gd name="T41" fmla="*/ 231 h 354"/>
                <a:gd name="T42" fmla="*/ 280 w 353"/>
                <a:gd name="T43" fmla="*/ 281 h 354"/>
                <a:gd name="T44" fmla="*/ 230 w 353"/>
                <a:gd name="T45" fmla="*/ 281 h 354"/>
                <a:gd name="T46" fmla="*/ 219 w 353"/>
                <a:gd name="T47" fmla="*/ 281 h 354"/>
                <a:gd name="T48" fmla="*/ 215 w 353"/>
                <a:gd name="T49" fmla="*/ 288 h 354"/>
                <a:gd name="T50" fmla="*/ 177 w 353"/>
                <a:gd name="T51" fmla="*/ 323 h 354"/>
                <a:gd name="T52" fmla="*/ 142 w 353"/>
                <a:gd name="T53" fmla="*/ 288 h 354"/>
                <a:gd name="T54" fmla="*/ 134 w 353"/>
                <a:gd name="T55" fmla="*/ 281 h 354"/>
                <a:gd name="T56" fmla="*/ 127 w 353"/>
                <a:gd name="T57" fmla="*/ 281 h 354"/>
                <a:gd name="T58" fmla="*/ 77 w 353"/>
                <a:gd name="T59" fmla="*/ 281 h 354"/>
                <a:gd name="T60" fmla="*/ 77 w 353"/>
                <a:gd name="T61" fmla="*/ 231 h 354"/>
                <a:gd name="T62" fmla="*/ 77 w 353"/>
                <a:gd name="T63" fmla="*/ 219 h 354"/>
                <a:gd name="T64" fmla="*/ 69 w 353"/>
                <a:gd name="T65" fmla="*/ 215 h 354"/>
                <a:gd name="T66" fmla="*/ 31 w 353"/>
                <a:gd name="T67" fmla="*/ 177 h 354"/>
                <a:gd name="T68" fmla="*/ 69 w 353"/>
                <a:gd name="T69" fmla="*/ 142 h 354"/>
                <a:gd name="T70" fmla="*/ 77 w 353"/>
                <a:gd name="T71" fmla="*/ 135 h 354"/>
                <a:gd name="T72" fmla="*/ 77 w 353"/>
                <a:gd name="T73" fmla="*/ 127 h 354"/>
                <a:gd name="T74" fmla="*/ 77 w 353"/>
                <a:gd name="T75" fmla="*/ 73 h 354"/>
                <a:gd name="T76" fmla="*/ 127 w 353"/>
                <a:gd name="T77" fmla="*/ 73 h 354"/>
                <a:gd name="T78" fmla="*/ 134 w 353"/>
                <a:gd name="T79" fmla="*/ 73 h 354"/>
                <a:gd name="T80" fmla="*/ 142 w 353"/>
                <a:gd name="T81" fmla="*/ 69 h 354"/>
                <a:gd name="T82" fmla="*/ 177 w 353"/>
                <a:gd name="T83" fmla="*/ 31 h 354"/>
                <a:gd name="T84" fmla="*/ 215 w 353"/>
                <a:gd name="T85" fmla="*/ 69 h 354"/>
                <a:gd name="T86" fmla="*/ 219 w 353"/>
                <a:gd name="T87" fmla="*/ 73 h 354"/>
                <a:gd name="T88" fmla="*/ 230 w 353"/>
                <a:gd name="T89" fmla="*/ 73 h 354"/>
                <a:gd name="T90" fmla="*/ 280 w 353"/>
                <a:gd name="T91" fmla="*/ 73 h 354"/>
                <a:gd name="T92" fmla="*/ 280 w 353"/>
                <a:gd name="T93" fmla="*/ 127 h 354"/>
                <a:gd name="T94" fmla="*/ 280 w 353"/>
                <a:gd name="T95" fmla="*/ 135 h 354"/>
                <a:gd name="T96" fmla="*/ 288 w 353"/>
                <a:gd name="T97" fmla="*/ 142 h 354"/>
                <a:gd name="T98" fmla="*/ 322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230" y="54"/>
                  </a:moveTo>
                  <a:lnTo>
                    <a:pt x="177" y="0"/>
                  </a:lnTo>
                  <a:lnTo>
                    <a:pt x="127" y="54"/>
                  </a:lnTo>
                  <a:lnTo>
                    <a:pt x="54" y="54"/>
                  </a:lnTo>
                  <a:lnTo>
                    <a:pt x="54" y="127"/>
                  </a:lnTo>
                  <a:lnTo>
                    <a:pt x="0" y="177"/>
                  </a:lnTo>
                  <a:lnTo>
                    <a:pt x="54" y="231"/>
                  </a:lnTo>
                  <a:lnTo>
                    <a:pt x="54" y="304"/>
                  </a:lnTo>
                  <a:lnTo>
                    <a:pt x="127" y="304"/>
                  </a:lnTo>
                  <a:lnTo>
                    <a:pt x="177" y="354"/>
                  </a:lnTo>
                  <a:lnTo>
                    <a:pt x="230" y="304"/>
                  </a:lnTo>
                  <a:lnTo>
                    <a:pt x="303" y="304"/>
                  </a:lnTo>
                  <a:lnTo>
                    <a:pt x="303" y="231"/>
                  </a:lnTo>
                  <a:lnTo>
                    <a:pt x="353" y="177"/>
                  </a:lnTo>
                  <a:lnTo>
                    <a:pt x="303" y="127"/>
                  </a:lnTo>
                  <a:lnTo>
                    <a:pt x="303" y="54"/>
                  </a:lnTo>
                  <a:lnTo>
                    <a:pt x="230" y="54"/>
                  </a:lnTo>
                  <a:close/>
                  <a:moveTo>
                    <a:pt x="322" y="177"/>
                  </a:moveTo>
                  <a:lnTo>
                    <a:pt x="288" y="215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1"/>
                  </a:lnTo>
                  <a:lnTo>
                    <a:pt x="230" y="281"/>
                  </a:lnTo>
                  <a:lnTo>
                    <a:pt x="219" y="281"/>
                  </a:lnTo>
                  <a:lnTo>
                    <a:pt x="215" y="288"/>
                  </a:lnTo>
                  <a:lnTo>
                    <a:pt x="177" y="323"/>
                  </a:lnTo>
                  <a:lnTo>
                    <a:pt x="142" y="288"/>
                  </a:lnTo>
                  <a:lnTo>
                    <a:pt x="134" y="281"/>
                  </a:lnTo>
                  <a:lnTo>
                    <a:pt x="127" y="281"/>
                  </a:lnTo>
                  <a:lnTo>
                    <a:pt x="77" y="281"/>
                  </a:lnTo>
                  <a:lnTo>
                    <a:pt x="77" y="231"/>
                  </a:lnTo>
                  <a:lnTo>
                    <a:pt x="77" y="219"/>
                  </a:lnTo>
                  <a:lnTo>
                    <a:pt x="69" y="215"/>
                  </a:lnTo>
                  <a:lnTo>
                    <a:pt x="31" y="177"/>
                  </a:lnTo>
                  <a:lnTo>
                    <a:pt x="69" y="142"/>
                  </a:lnTo>
                  <a:lnTo>
                    <a:pt x="77" y="135"/>
                  </a:lnTo>
                  <a:lnTo>
                    <a:pt x="77" y="127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9"/>
                  </a:lnTo>
                  <a:lnTo>
                    <a:pt x="177" y="31"/>
                  </a:lnTo>
                  <a:lnTo>
                    <a:pt x="215" y="69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8" y="142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4" name="Freeform 93">
              <a:extLst>
                <a:ext uri="{FF2B5EF4-FFF2-40B4-BE49-F238E27FC236}">
                  <a16:creationId xmlns:a16="http://schemas.microsoft.com/office/drawing/2014/main" id="{81CA49C6-FD69-C9B6-4B6E-87AA639F4D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1363"/>
              <a:ext cx="65" cy="250"/>
            </a:xfrm>
            <a:custGeom>
              <a:avLst/>
              <a:gdLst>
                <a:gd name="T0" fmla="*/ 65 w 65"/>
                <a:gd name="T1" fmla="*/ 250 h 250"/>
                <a:gd name="T2" fmla="*/ 65 w 65"/>
                <a:gd name="T3" fmla="*/ 157 h 250"/>
                <a:gd name="T4" fmla="*/ 31 w 65"/>
                <a:gd name="T5" fmla="*/ 123 h 250"/>
                <a:gd name="T6" fmla="*/ 65 w 65"/>
                <a:gd name="T7" fmla="*/ 88 h 250"/>
                <a:gd name="T8" fmla="*/ 65 w 65"/>
                <a:gd name="T9" fmla="*/ 0 h 250"/>
                <a:gd name="T10" fmla="*/ 54 w 65"/>
                <a:gd name="T11" fmla="*/ 0 h 250"/>
                <a:gd name="T12" fmla="*/ 54 w 65"/>
                <a:gd name="T13" fmla="*/ 73 h 250"/>
                <a:gd name="T14" fmla="*/ 0 w 65"/>
                <a:gd name="T15" fmla="*/ 123 h 250"/>
                <a:gd name="T16" fmla="*/ 54 w 65"/>
                <a:gd name="T17" fmla="*/ 177 h 250"/>
                <a:gd name="T18" fmla="*/ 54 w 65"/>
                <a:gd name="T19" fmla="*/ 250 h 250"/>
                <a:gd name="T20" fmla="*/ 65 w 65"/>
                <a:gd name="T2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65" y="250"/>
                  </a:moveTo>
                  <a:lnTo>
                    <a:pt x="65" y="157"/>
                  </a:lnTo>
                  <a:lnTo>
                    <a:pt x="31" y="123"/>
                  </a:lnTo>
                  <a:lnTo>
                    <a:pt x="65" y="88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3"/>
                  </a:lnTo>
                  <a:lnTo>
                    <a:pt x="54" y="177"/>
                  </a:lnTo>
                  <a:lnTo>
                    <a:pt x="54" y="250"/>
                  </a:lnTo>
                  <a:lnTo>
                    <a:pt x="65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5" name="Freeform 94">
              <a:extLst>
                <a:ext uri="{FF2B5EF4-FFF2-40B4-BE49-F238E27FC236}">
                  <a16:creationId xmlns:a16="http://schemas.microsoft.com/office/drawing/2014/main" id="{881E05DB-AD92-171B-F304-B38C970BA3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1674"/>
              <a:ext cx="338" cy="353"/>
            </a:xfrm>
            <a:custGeom>
              <a:avLst/>
              <a:gdLst>
                <a:gd name="T0" fmla="*/ 127 w 338"/>
                <a:gd name="T1" fmla="*/ 300 h 353"/>
                <a:gd name="T2" fmla="*/ 177 w 338"/>
                <a:gd name="T3" fmla="*/ 353 h 353"/>
                <a:gd name="T4" fmla="*/ 231 w 338"/>
                <a:gd name="T5" fmla="*/ 300 h 353"/>
                <a:gd name="T6" fmla="*/ 304 w 338"/>
                <a:gd name="T7" fmla="*/ 300 h 353"/>
                <a:gd name="T8" fmla="*/ 304 w 338"/>
                <a:gd name="T9" fmla="*/ 227 h 353"/>
                <a:gd name="T10" fmla="*/ 338 w 338"/>
                <a:gd name="T11" fmla="*/ 192 h 353"/>
                <a:gd name="T12" fmla="*/ 338 w 338"/>
                <a:gd name="T13" fmla="*/ 161 h 353"/>
                <a:gd name="T14" fmla="*/ 304 w 338"/>
                <a:gd name="T15" fmla="*/ 123 h 353"/>
                <a:gd name="T16" fmla="*/ 304 w 338"/>
                <a:gd name="T17" fmla="*/ 50 h 353"/>
                <a:gd name="T18" fmla="*/ 231 w 338"/>
                <a:gd name="T19" fmla="*/ 50 h 353"/>
                <a:gd name="T20" fmla="*/ 177 w 338"/>
                <a:gd name="T21" fmla="*/ 0 h 353"/>
                <a:gd name="T22" fmla="*/ 127 w 338"/>
                <a:gd name="T23" fmla="*/ 50 h 353"/>
                <a:gd name="T24" fmla="*/ 54 w 338"/>
                <a:gd name="T25" fmla="*/ 50 h 353"/>
                <a:gd name="T26" fmla="*/ 54 w 338"/>
                <a:gd name="T27" fmla="*/ 123 h 353"/>
                <a:gd name="T28" fmla="*/ 0 w 338"/>
                <a:gd name="T29" fmla="*/ 177 h 353"/>
                <a:gd name="T30" fmla="*/ 54 w 338"/>
                <a:gd name="T31" fmla="*/ 227 h 353"/>
                <a:gd name="T32" fmla="*/ 54 w 338"/>
                <a:gd name="T33" fmla="*/ 300 h 353"/>
                <a:gd name="T34" fmla="*/ 127 w 338"/>
                <a:gd name="T35" fmla="*/ 300 h 353"/>
                <a:gd name="T36" fmla="*/ 31 w 338"/>
                <a:gd name="T37" fmla="*/ 177 h 353"/>
                <a:gd name="T38" fmla="*/ 70 w 338"/>
                <a:gd name="T39" fmla="*/ 138 h 353"/>
                <a:gd name="T40" fmla="*/ 77 w 338"/>
                <a:gd name="T41" fmla="*/ 134 h 353"/>
                <a:gd name="T42" fmla="*/ 77 w 338"/>
                <a:gd name="T43" fmla="*/ 123 h 353"/>
                <a:gd name="T44" fmla="*/ 77 w 338"/>
                <a:gd name="T45" fmla="*/ 73 h 353"/>
                <a:gd name="T46" fmla="*/ 127 w 338"/>
                <a:gd name="T47" fmla="*/ 73 h 353"/>
                <a:gd name="T48" fmla="*/ 135 w 338"/>
                <a:gd name="T49" fmla="*/ 73 h 353"/>
                <a:gd name="T50" fmla="*/ 142 w 338"/>
                <a:gd name="T51" fmla="*/ 65 h 353"/>
                <a:gd name="T52" fmla="*/ 177 w 338"/>
                <a:gd name="T53" fmla="*/ 31 h 353"/>
                <a:gd name="T54" fmla="*/ 215 w 338"/>
                <a:gd name="T55" fmla="*/ 65 h 353"/>
                <a:gd name="T56" fmla="*/ 219 w 338"/>
                <a:gd name="T57" fmla="*/ 73 h 353"/>
                <a:gd name="T58" fmla="*/ 231 w 338"/>
                <a:gd name="T59" fmla="*/ 73 h 353"/>
                <a:gd name="T60" fmla="*/ 281 w 338"/>
                <a:gd name="T61" fmla="*/ 73 h 353"/>
                <a:gd name="T62" fmla="*/ 281 w 338"/>
                <a:gd name="T63" fmla="*/ 123 h 353"/>
                <a:gd name="T64" fmla="*/ 281 w 338"/>
                <a:gd name="T65" fmla="*/ 134 h 353"/>
                <a:gd name="T66" fmla="*/ 288 w 338"/>
                <a:gd name="T67" fmla="*/ 138 h 353"/>
                <a:gd name="T68" fmla="*/ 323 w 338"/>
                <a:gd name="T69" fmla="*/ 177 h 353"/>
                <a:gd name="T70" fmla="*/ 288 w 338"/>
                <a:gd name="T71" fmla="*/ 211 h 353"/>
                <a:gd name="T72" fmla="*/ 281 w 338"/>
                <a:gd name="T73" fmla="*/ 219 h 353"/>
                <a:gd name="T74" fmla="*/ 281 w 338"/>
                <a:gd name="T75" fmla="*/ 227 h 353"/>
                <a:gd name="T76" fmla="*/ 281 w 338"/>
                <a:gd name="T77" fmla="*/ 280 h 353"/>
                <a:gd name="T78" fmla="*/ 231 w 338"/>
                <a:gd name="T79" fmla="*/ 280 h 353"/>
                <a:gd name="T80" fmla="*/ 219 w 338"/>
                <a:gd name="T81" fmla="*/ 280 h 353"/>
                <a:gd name="T82" fmla="*/ 215 w 338"/>
                <a:gd name="T83" fmla="*/ 284 h 353"/>
                <a:gd name="T84" fmla="*/ 177 w 338"/>
                <a:gd name="T85" fmla="*/ 323 h 353"/>
                <a:gd name="T86" fmla="*/ 142 w 338"/>
                <a:gd name="T87" fmla="*/ 284 h 353"/>
                <a:gd name="T88" fmla="*/ 135 w 338"/>
                <a:gd name="T89" fmla="*/ 280 h 353"/>
                <a:gd name="T90" fmla="*/ 127 w 338"/>
                <a:gd name="T91" fmla="*/ 280 h 353"/>
                <a:gd name="T92" fmla="*/ 77 w 338"/>
                <a:gd name="T93" fmla="*/ 280 h 353"/>
                <a:gd name="T94" fmla="*/ 77 w 338"/>
                <a:gd name="T95" fmla="*/ 227 h 353"/>
                <a:gd name="T96" fmla="*/ 77 w 338"/>
                <a:gd name="T97" fmla="*/ 219 h 353"/>
                <a:gd name="T98" fmla="*/ 70 w 338"/>
                <a:gd name="T99" fmla="*/ 211 h 353"/>
                <a:gd name="T100" fmla="*/ 31 w 338"/>
                <a:gd name="T101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127" y="300"/>
                  </a:moveTo>
                  <a:lnTo>
                    <a:pt x="177" y="353"/>
                  </a:lnTo>
                  <a:lnTo>
                    <a:pt x="231" y="300"/>
                  </a:lnTo>
                  <a:lnTo>
                    <a:pt x="304" y="300"/>
                  </a:lnTo>
                  <a:lnTo>
                    <a:pt x="304" y="227"/>
                  </a:lnTo>
                  <a:lnTo>
                    <a:pt x="338" y="192"/>
                  </a:lnTo>
                  <a:lnTo>
                    <a:pt x="338" y="161"/>
                  </a:lnTo>
                  <a:lnTo>
                    <a:pt x="304" y="123"/>
                  </a:lnTo>
                  <a:lnTo>
                    <a:pt x="304" y="50"/>
                  </a:lnTo>
                  <a:lnTo>
                    <a:pt x="231" y="50"/>
                  </a:ln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7"/>
                  </a:lnTo>
                  <a:lnTo>
                    <a:pt x="54" y="227"/>
                  </a:lnTo>
                  <a:lnTo>
                    <a:pt x="54" y="300"/>
                  </a:lnTo>
                  <a:lnTo>
                    <a:pt x="127" y="300"/>
                  </a:lnTo>
                  <a:close/>
                  <a:moveTo>
                    <a:pt x="31" y="177"/>
                  </a:moveTo>
                  <a:lnTo>
                    <a:pt x="70" y="138"/>
                  </a:lnTo>
                  <a:lnTo>
                    <a:pt x="77" y="134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5"/>
                  </a:lnTo>
                  <a:lnTo>
                    <a:pt x="177" y="31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3"/>
                  </a:lnTo>
                  <a:lnTo>
                    <a:pt x="281" y="134"/>
                  </a:lnTo>
                  <a:lnTo>
                    <a:pt x="288" y="138"/>
                  </a:lnTo>
                  <a:lnTo>
                    <a:pt x="323" y="177"/>
                  </a:lnTo>
                  <a:lnTo>
                    <a:pt x="288" y="211"/>
                  </a:lnTo>
                  <a:lnTo>
                    <a:pt x="281" y="219"/>
                  </a:lnTo>
                  <a:lnTo>
                    <a:pt x="281" y="227"/>
                  </a:lnTo>
                  <a:lnTo>
                    <a:pt x="281" y="280"/>
                  </a:lnTo>
                  <a:lnTo>
                    <a:pt x="231" y="280"/>
                  </a:lnTo>
                  <a:lnTo>
                    <a:pt x="219" y="280"/>
                  </a:lnTo>
                  <a:lnTo>
                    <a:pt x="215" y="284"/>
                  </a:lnTo>
                  <a:lnTo>
                    <a:pt x="177" y="323"/>
                  </a:lnTo>
                  <a:lnTo>
                    <a:pt x="142" y="284"/>
                  </a:lnTo>
                  <a:lnTo>
                    <a:pt x="135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27"/>
                  </a:lnTo>
                  <a:lnTo>
                    <a:pt x="77" y="219"/>
                  </a:lnTo>
                  <a:lnTo>
                    <a:pt x="70" y="211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6" name="Freeform 95">
              <a:extLst>
                <a:ext uri="{FF2B5EF4-FFF2-40B4-BE49-F238E27FC236}">
                  <a16:creationId xmlns:a16="http://schemas.microsoft.com/office/drawing/2014/main" id="{75A59FE7-8EF0-AFA0-182C-4794F4EB49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2039"/>
              <a:ext cx="338" cy="349"/>
            </a:xfrm>
            <a:custGeom>
              <a:avLst/>
              <a:gdLst>
                <a:gd name="T0" fmla="*/ 211 w 338"/>
                <a:gd name="T1" fmla="*/ 50 h 349"/>
                <a:gd name="T2" fmla="*/ 161 w 338"/>
                <a:gd name="T3" fmla="*/ 0 h 349"/>
                <a:gd name="T4" fmla="*/ 107 w 338"/>
                <a:gd name="T5" fmla="*/ 50 h 349"/>
                <a:gd name="T6" fmla="*/ 35 w 338"/>
                <a:gd name="T7" fmla="*/ 50 h 349"/>
                <a:gd name="T8" fmla="*/ 35 w 338"/>
                <a:gd name="T9" fmla="*/ 123 h 349"/>
                <a:gd name="T10" fmla="*/ 0 w 338"/>
                <a:gd name="T11" fmla="*/ 157 h 349"/>
                <a:gd name="T12" fmla="*/ 0 w 338"/>
                <a:gd name="T13" fmla="*/ 192 h 349"/>
                <a:gd name="T14" fmla="*/ 35 w 338"/>
                <a:gd name="T15" fmla="*/ 226 h 349"/>
                <a:gd name="T16" fmla="*/ 35 w 338"/>
                <a:gd name="T17" fmla="*/ 299 h 349"/>
                <a:gd name="T18" fmla="*/ 107 w 338"/>
                <a:gd name="T19" fmla="*/ 299 h 349"/>
                <a:gd name="T20" fmla="*/ 161 w 338"/>
                <a:gd name="T21" fmla="*/ 349 h 349"/>
                <a:gd name="T22" fmla="*/ 211 w 338"/>
                <a:gd name="T23" fmla="*/ 299 h 349"/>
                <a:gd name="T24" fmla="*/ 284 w 338"/>
                <a:gd name="T25" fmla="*/ 299 h 349"/>
                <a:gd name="T26" fmla="*/ 284 w 338"/>
                <a:gd name="T27" fmla="*/ 226 h 349"/>
                <a:gd name="T28" fmla="*/ 338 w 338"/>
                <a:gd name="T29" fmla="*/ 177 h 349"/>
                <a:gd name="T30" fmla="*/ 284 w 338"/>
                <a:gd name="T31" fmla="*/ 123 h 349"/>
                <a:gd name="T32" fmla="*/ 284 w 338"/>
                <a:gd name="T33" fmla="*/ 50 h 349"/>
                <a:gd name="T34" fmla="*/ 211 w 338"/>
                <a:gd name="T35" fmla="*/ 50 h 349"/>
                <a:gd name="T36" fmla="*/ 307 w 338"/>
                <a:gd name="T37" fmla="*/ 177 h 349"/>
                <a:gd name="T38" fmla="*/ 269 w 338"/>
                <a:gd name="T39" fmla="*/ 211 h 349"/>
                <a:gd name="T40" fmla="*/ 265 w 338"/>
                <a:gd name="T41" fmla="*/ 219 h 349"/>
                <a:gd name="T42" fmla="*/ 265 w 338"/>
                <a:gd name="T43" fmla="*/ 226 h 349"/>
                <a:gd name="T44" fmla="*/ 265 w 338"/>
                <a:gd name="T45" fmla="*/ 276 h 349"/>
                <a:gd name="T46" fmla="*/ 211 w 338"/>
                <a:gd name="T47" fmla="*/ 276 h 349"/>
                <a:gd name="T48" fmla="*/ 203 w 338"/>
                <a:gd name="T49" fmla="*/ 276 h 349"/>
                <a:gd name="T50" fmla="*/ 196 w 338"/>
                <a:gd name="T51" fmla="*/ 284 h 349"/>
                <a:gd name="T52" fmla="*/ 161 w 338"/>
                <a:gd name="T53" fmla="*/ 319 h 349"/>
                <a:gd name="T54" fmla="*/ 123 w 338"/>
                <a:gd name="T55" fmla="*/ 284 h 349"/>
                <a:gd name="T56" fmla="*/ 119 w 338"/>
                <a:gd name="T57" fmla="*/ 276 h 349"/>
                <a:gd name="T58" fmla="*/ 107 w 338"/>
                <a:gd name="T59" fmla="*/ 276 h 349"/>
                <a:gd name="T60" fmla="*/ 58 w 338"/>
                <a:gd name="T61" fmla="*/ 276 h 349"/>
                <a:gd name="T62" fmla="*/ 58 w 338"/>
                <a:gd name="T63" fmla="*/ 226 h 349"/>
                <a:gd name="T64" fmla="*/ 58 w 338"/>
                <a:gd name="T65" fmla="*/ 219 h 349"/>
                <a:gd name="T66" fmla="*/ 50 w 338"/>
                <a:gd name="T67" fmla="*/ 211 h 349"/>
                <a:gd name="T68" fmla="*/ 15 w 338"/>
                <a:gd name="T69" fmla="*/ 177 h 349"/>
                <a:gd name="T70" fmla="*/ 50 w 338"/>
                <a:gd name="T71" fmla="*/ 138 h 349"/>
                <a:gd name="T72" fmla="*/ 58 w 338"/>
                <a:gd name="T73" fmla="*/ 130 h 349"/>
                <a:gd name="T74" fmla="*/ 58 w 338"/>
                <a:gd name="T75" fmla="*/ 123 h 349"/>
                <a:gd name="T76" fmla="*/ 58 w 338"/>
                <a:gd name="T77" fmla="*/ 73 h 349"/>
                <a:gd name="T78" fmla="*/ 107 w 338"/>
                <a:gd name="T79" fmla="*/ 73 h 349"/>
                <a:gd name="T80" fmla="*/ 119 w 338"/>
                <a:gd name="T81" fmla="*/ 73 h 349"/>
                <a:gd name="T82" fmla="*/ 123 w 338"/>
                <a:gd name="T83" fmla="*/ 65 h 349"/>
                <a:gd name="T84" fmla="*/ 161 w 338"/>
                <a:gd name="T85" fmla="*/ 31 h 349"/>
                <a:gd name="T86" fmla="*/ 196 w 338"/>
                <a:gd name="T87" fmla="*/ 65 h 349"/>
                <a:gd name="T88" fmla="*/ 203 w 338"/>
                <a:gd name="T89" fmla="*/ 73 h 349"/>
                <a:gd name="T90" fmla="*/ 211 w 338"/>
                <a:gd name="T91" fmla="*/ 73 h 349"/>
                <a:gd name="T92" fmla="*/ 265 w 338"/>
                <a:gd name="T93" fmla="*/ 73 h 349"/>
                <a:gd name="T94" fmla="*/ 265 w 338"/>
                <a:gd name="T95" fmla="*/ 123 h 349"/>
                <a:gd name="T96" fmla="*/ 265 w 338"/>
                <a:gd name="T97" fmla="*/ 130 h 349"/>
                <a:gd name="T98" fmla="*/ 269 w 338"/>
                <a:gd name="T99" fmla="*/ 138 h 349"/>
                <a:gd name="T100" fmla="*/ 307 w 338"/>
                <a:gd name="T101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49">
                  <a:moveTo>
                    <a:pt x="211" y="50"/>
                  </a:moveTo>
                  <a:lnTo>
                    <a:pt x="161" y="0"/>
                  </a:lnTo>
                  <a:lnTo>
                    <a:pt x="107" y="50"/>
                  </a:lnTo>
                  <a:lnTo>
                    <a:pt x="35" y="50"/>
                  </a:lnTo>
                  <a:lnTo>
                    <a:pt x="35" y="123"/>
                  </a:lnTo>
                  <a:lnTo>
                    <a:pt x="0" y="157"/>
                  </a:lnTo>
                  <a:lnTo>
                    <a:pt x="0" y="192"/>
                  </a:lnTo>
                  <a:lnTo>
                    <a:pt x="35" y="226"/>
                  </a:lnTo>
                  <a:lnTo>
                    <a:pt x="35" y="299"/>
                  </a:lnTo>
                  <a:lnTo>
                    <a:pt x="107" y="299"/>
                  </a:lnTo>
                  <a:lnTo>
                    <a:pt x="161" y="349"/>
                  </a:lnTo>
                  <a:lnTo>
                    <a:pt x="211" y="299"/>
                  </a:lnTo>
                  <a:lnTo>
                    <a:pt x="284" y="299"/>
                  </a:lnTo>
                  <a:lnTo>
                    <a:pt x="284" y="226"/>
                  </a:lnTo>
                  <a:lnTo>
                    <a:pt x="338" y="177"/>
                  </a:lnTo>
                  <a:lnTo>
                    <a:pt x="284" y="123"/>
                  </a:lnTo>
                  <a:lnTo>
                    <a:pt x="284" y="50"/>
                  </a:lnTo>
                  <a:lnTo>
                    <a:pt x="211" y="50"/>
                  </a:lnTo>
                  <a:close/>
                  <a:moveTo>
                    <a:pt x="307" y="177"/>
                  </a:moveTo>
                  <a:lnTo>
                    <a:pt x="269" y="211"/>
                  </a:lnTo>
                  <a:lnTo>
                    <a:pt x="265" y="219"/>
                  </a:lnTo>
                  <a:lnTo>
                    <a:pt x="265" y="226"/>
                  </a:lnTo>
                  <a:lnTo>
                    <a:pt x="265" y="276"/>
                  </a:lnTo>
                  <a:lnTo>
                    <a:pt x="211" y="276"/>
                  </a:lnTo>
                  <a:lnTo>
                    <a:pt x="203" y="276"/>
                  </a:lnTo>
                  <a:lnTo>
                    <a:pt x="196" y="284"/>
                  </a:lnTo>
                  <a:lnTo>
                    <a:pt x="161" y="319"/>
                  </a:lnTo>
                  <a:lnTo>
                    <a:pt x="123" y="284"/>
                  </a:lnTo>
                  <a:lnTo>
                    <a:pt x="119" y="276"/>
                  </a:lnTo>
                  <a:lnTo>
                    <a:pt x="107" y="276"/>
                  </a:lnTo>
                  <a:lnTo>
                    <a:pt x="58" y="276"/>
                  </a:lnTo>
                  <a:lnTo>
                    <a:pt x="58" y="226"/>
                  </a:lnTo>
                  <a:lnTo>
                    <a:pt x="58" y="219"/>
                  </a:lnTo>
                  <a:lnTo>
                    <a:pt x="50" y="211"/>
                  </a:lnTo>
                  <a:lnTo>
                    <a:pt x="15" y="177"/>
                  </a:lnTo>
                  <a:lnTo>
                    <a:pt x="50" y="138"/>
                  </a:lnTo>
                  <a:lnTo>
                    <a:pt x="58" y="130"/>
                  </a:lnTo>
                  <a:lnTo>
                    <a:pt x="58" y="123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5"/>
                  </a:lnTo>
                  <a:lnTo>
                    <a:pt x="161" y="31"/>
                  </a:lnTo>
                  <a:lnTo>
                    <a:pt x="196" y="65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3"/>
                  </a:lnTo>
                  <a:lnTo>
                    <a:pt x="265" y="130"/>
                  </a:lnTo>
                  <a:lnTo>
                    <a:pt x="269" y="138"/>
                  </a:lnTo>
                  <a:lnTo>
                    <a:pt x="307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7" name="Freeform 96">
              <a:extLst>
                <a:ext uri="{FF2B5EF4-FFF2-40B4-BE49-F238E27FC236}">
                  <a16:creationId xmlns:a16="http://schemas.microsoft.com/office/drawing/2014/main" id="{D4782BE5-D28B-EC37-49FA-5FA415DA98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2454"/>
              <a:ext cx="65" cy="249"/>
            </a:xfrm>
            <a:custGeom>
              <a:avLst/>
              <a:gdLst>
                <a:gd name="T0" fmla="*/ 0 w 65"/>
                <a:gd name="T1" fmla="*/ 0 h 249"/>
                <a:gd name="T2" fmla="*/ 0 w 65"/>
                <a:gd name="T3" fmla="*/ 92 h 249"/>
                <a:gd name="T4" fmla="*/ 35 w 65"/>
                <a:gd name="T5" fmla="*/ 122 h 249"/>
                <a:gd name="T6" fmla="*/ 0 w 65"/>
                <a:gd name="T7" fmla="*/ 157 h 249"/>
                <a:gd name="T8" fmla="*/ 0 w 65"/>
                <a:gd name="T9" fmla="*/ 249 h 249"/>
                <a:gd name="T10" fmla="*/ 11 w 65"/>
                <a:gd name="T11" fmla="*/ 249 h 249"/>
                <a:gd name="T12" fmla="*/ 11 w 65"/>
                <a:gd name="T13" fmla="*/ 176 h 249"/>
                <a:gd name="T14" fmla="*/ 65 w 65"/>
                <a:gd name="T15" fmla="*/ 122 h 249"/>
                <a:gd name="T16" fmla="*/ 11 w 65"/>
                <a:gd name="T17" fmla="*/ 73 h 249"/>
                <a:gd name="T18" fmla="*/ 11 w 65"/>
                <a:gd name="T19" fmla="*/ 0 h 249"/>
                <a:gd name="T20" fmla="*/ 0 w 65"/>
                <a:gd name="T2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49">
                  <a:moveTo>
                    <a:pt x="0" y="0"/>
                  </a:moveTo>
                  <a:lnTo>
                    <a:pt x="0" y="92"/>
                  </a:lnTo>
                  <a:lnTo>
                    <a:pt x="35" y="122"/>
                  </a:lnTo>
                  <a:lnTo>
                    <a:pt x="0" y="157"/>
                  </a:lnTo>
                  <a:lnTo>
                    <a:pt x="0" y="249"/>
                  </a:lnTo>
                  <a:lnTo>
                    <a:pt x="11" y="249"/>
                  </a:lnTo>
                  <a:lnTo>
                    <a:pt x="11" y="176"/>
                  </a:lnTo>
                  <a:lnTo>
                    <a:pt x="65" y="122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8" name="Freeform 97">
              <a:extLst>
                <a:ext uri="{FF2B5EF4-FFF2-40B4-BE49-F238E27FC236}">
                  <a16:creationId xmlns:a16="http://schemas.microsoft.com/office/drawing/2014/main" id="{053159BA-D2C0-DC2B-2E31-5BAB083AEE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2400"/>
              <a:ext cx="353" cy="353"/>
            </a:xfrm>
            <a:custGeom>
              <a:avLst/>
              <a:gdLst>
                <a:gd name="T0" fmla="*/ 123 w 353"/>
                <a:gd name="T1" fmla="*/ 303 h 353"/>
                <a:gd name="T2" fmla="*/ 176 w 353"/>
                <a:gd name="T3" fmla="*/ 353 h 353"/>
                <a:gd name="T4" fmla="*/ 226 w 353"/>
                <a:gd name="T5" fmla="*/ 303 h 353"/>
                <a:gd name="T6" fmla="*/ 299 w 353"/>
                <a:gd name="T7" fmla="*/ 303 h 353"/>
                <a:gd name="T8" fmla="*/ 299 w 353"/>
                <a:gd name="T9" fmla="*/ 230 h 353"/>
                <a:gd name="T10" fmla="*/ 353 w 353"/>
                <a:gd name="T11" fmla="*/ 176 h 353"/>
                <a:gd name="T12" fmla="*/ 299 w 353"/>
                <a:gd name="T13" fmla="*/ 127 h 353"/>
                <a:gd name="T14" fmla="*/ 299 w 353"/>
                <a:gd name="T15" fmla="*/ 54 h 353"/>
                <a:gd name="T16" fmla="*/ 226 w 353"/>
                <a:gd name="T17" fmla="*/ 54 h 353"/>
                <a:gd name="T18" fmla="*/ 176 w 353"/>
                <a:gd name="T19" fmla="*/ 0 h 353"/>
                <a:gd name="T20" fmla="*/ 123 w 353"/>
                <a:gd name="T21" fmla="*/ 54 h 353"/>
                <a:gd name="T22" fmla="*/ 50 w 353"/>
                <a:gd name="T23" fmla="*/ 54 h 353"/>
                <a:gd name="T24" fmla="*/ 50 w 353"/>
                <a:gd name="T25" fmla="*/ 127 h 353"/>
                <a:gd name="T26" fmla="*/ 0 w 353"/>
                <a:gd name="T27" fmla="*/ 176 h 353"/>
                <a:gd name="T28" fmla="*/ 50 w 353"/>
                <a:gd name="T29" fmla="*/ 230 h 353"/>
                <a:gd name="T30" fmla="*/ 50 w 353"/>
                <a:gd name="T31" fmla="*/ 303 h 353"/>
                <a:gd name="T32" fmla="*/ 123 w 353"/>
                <a:gd name="T33" fmla="*/ 303 h 353"/>
                <a:gd name="T34" fmla="*/ 31 w 353"/>
                <a:gd name="T35" fmla="*/ 176 h 353"/>
                <a:gd name="T36" fmla="*/ 65 w 353"/>
                <a:gd name="T37" fmla="*/ 142 h 353"/>
                <a:gd name="T38" fmla="*/ 73 w 353"/>
                <a:gd name="T39" fmla="*/ 134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9 h 353"/>
                <a:gd name="T50" fmla="*/ 176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6 w 353"/>
                <a:gd name="T57" fmla="*/ 73 h 353"/>
                <a:gd name="T58" fmla="*/ 280 w 353"/>
                <a:gd name="T59" fmla="*/ 73 h 353"/>
                <a:gd name="T60" fmla="*/ 280 w 353"/>
                <a:gd name="T61" fmla="*/ 127 h 353"/>
                <a:gd name="T62" fmla="*/ 280 w 353"/>
                <a:gd name="T63" fmla="*/ 134 h 353"/>
                <a:gd name="T64" fmla="*/ 284 w 353"/>
                <a:gd name="T65" fmla="*/ 142 h 353"/>
                <a:gd name="T66" fmla="*/ 322 w 353"/>
                <a:gd name="T67" fmla="*/ 176 h 353"/>
                <a:gd name="T68" fmla="*/ 284 w 353"/>
                <a:gd name="T69" fmla="*/ 215 h 353"/>
                <a:gd name="T70" fmla="*/ 280 w 353"/>
                <a:gd name="T71" fmla="*/ 219 h 353"/>
                <a:gd name="T72" fmla="*/ 280 w 353"/>
                <a:gd name="T73" fmla="*/ 230 h 353"/>
                <a:gd name="T74" fmla="*/ 280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6 w 353"/>
                <a:gd name="T83" fmla="*/ 322 h 353"/>
                <a:gd name="T84" fmla="*/ 138 w 353"/>
                <a:gd name="T85" fmla="*/ 288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0 h 353"/>
                <a:gd name="T94" fmla="*/ 73 w 353"/>
                <a:gd name="T95" fmla="*/ 219 h 353"/>
                <a:gd name="T96" fmla="*/ 65 w 353"/>
                <a:gd name="T97" fmla="*/ 215 h 353"/>
                <a:gd name="T98" fmla="*/ 31 w 353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123" y="303"/>
                  </a:move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53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lnTo>
                    <a:pt x="123" y="303"/>
                  </a:lnTo>
                  <a:close/>
                  <a:moveTo>
                    <a:pt x="31" y="176"/>
                  </a:moveTo>
                  <a:lnTo>
                    <a:pt x="65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0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99" name="Freeform 98">
              <a:extLst>
                <a:ext uri="{FF2B5EF4-FFF2-40B4-BE49-F238E27FC236}">
                  <a16:creationId xmlns:a16="http://schemas.microsoft.com/office/drawing/2014/main" id="{A7EDE0C1-D6A8-32D8-EA45-92A480D4B1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2039"/>
              <a:ext cx="353" cy="349"/>
            </a:xfrm>
            <a:custGeom>
              <a:avLst/>
              <a:gdLst>
                <a:gd name="T0" fmla="*/ 50 w 353"/>
                <a:gd name="T1" fmla="*/ 226 h 349"/>
                <a:gd name="T2" fmla="*/ 50 w 353"/>
                <a:gd name="T3" fmla="*/ 299 h 349"/>
                <a:gd name="T4" fmla="*/ 123 w 353"/>
                <a:gd name="T5" fmla="*/ 299 h 349"/>
                <a:gd name="T6" fmla="*/ 177 w 353"/>
                <a:gd name="T7" fmla="*/ 349 h 349"/>
                <a:gd name="T8" fmla="*/ 227 w 353"/>
                <a:gd name="T9" fmla="*/ 299 h 349"/>
                <a:gd name="T10" fmla="*/ 300 w 353"/>
                <a:gd name="T11" fmla="*/ 299 h 349"/>
                <a:gd name="T12" fmla="*/ 300 w 353"/>
                <a:gd name="T13" fmla="*/ 226 h 349"/>
                <a:gd name="T14" fmla="*/ 353 w 353"/>
                <a:gd name="T15" fmla="*/ 177 h 349"/>
                <a:gd name="T16" fmla="*/ 300 w 353"/>
                <a:gd name="T17" fmla="*/ 123 h 349"/>
                <a:gd name="T18" fmla="*/ 300 w 353"/>
                <a:gd name="T19" fmla="*/ 50 h 349"/>
                <a:gd name="T20" fmla="*/ 227 w 353"/>
                <a:gd name="T21" fmla="*/ 50 h 349"/>
                <a:gd name="T22" fmla="*/ 177 w 353"/>
                <a:gd name="T23" fmla="*/ 0 h 349"/>
                <a:gd name="T24" fmla="*/ 123 w 353"/>
                <a:gd name="T25" fmla="*/ 50 h 349"/>
                <a:gd name="T26" fmla="*/ 50 w 353"/>
                <a:gd name="T27" fmla="*/ 50 h 349"/>
                <a:gd name="T28" fmla="*/ 50 w 353"/>
                <a:gd name="T29" fmla="*/ 123 h 349"/>
                <a:gd name="T30" fmla="*/ 0 w 353"/>
                <a:gd name="T31" fmla="*/ 177 h 349"/>
                <a:gd name="T32" fmla="*/ 50 w 353"/>
                <a:gd name="T33" fmla="*/ 226 h 349"/>
                <a:gd name="T34" fmla="*/ 66 w 353"/>
                <a:gd name="T35" fmla="*/ 138 h 349"/>
                <a:gd name="T36" fmla="*/ 73 w 353"/>
                <a:gd name="T37" fmla="*/ 130 h 349"/>
                <a:gd name="T38" fmla="*/ 73 w 353"/>
                <a:gd name="T39" fmla="*/ 123 h 349"/>
                <a:gd name="T40" fmla="*/ 73 w 353"/>
                <a:gd name="T41" fmla="*/ 73 h 349"/>
                <a:gd name="T42" fmla="*/ 123 w 353"/>
                <a:gd name="T43" fmla="*/ 73 h 349"/>
                <a:gd name="T44" fmla="*/ 135 w 353"/>
                <a:gd name="T45" fmla="*/ 73 h 349"/>
                <a:gd name="T46" fmla="*/ 138 w 353"/>
                <a:gd name="T47" fmla="*/ 65 h 349"/>
                <a:gd name="T48" fmla="*/ 177 w 353"/>
                <a:gd name="T49" fmla="*/ 31 h 349"/>
                <a:gd name="T50" fmla="*/ 211 w 353"/>
                <a:gd name="T51" fmla="*/ 65 h 349"/>
                <a:gd name="T52" fmla="*/ 219 w 353"/>
                <a:gd name="T53" fmla="*/ 73 h 349"/>
                <a:gd name="T54" fmla="*/ 227 w 353"/>
                <a:gd name="T55" fmla="*/ 73 h 349"/>
                <a:gd name="T56" fmla="*/ 280 w 353"/>
                <a:gd name="T57" fmla="*/ 73 h 349"/>
                <a:gd name="T58" fmla="*/ 280 w 353"/>
                <a:gd name="T59" fmla="*/ 123 h 349"/>
                <a:gd name="T60" fmla="*/ 280 w 353"/>
                <a:gd name="T61" fmla="*/ 130 h 349"/>
                <a:gd name="T62" fmla="*/ 284 w 353"/>
                <a:gd name="T63" fmla="*/ 138 h 349"/>
                <a:gd name="T64" fmla="*/ 323 w 353"/>
                <a:gd name="T65" fmla="*/ 177 h 349"/>
                <a:gd name="T66" fmla="*/ 284 w 353"/>
                <a:gd name="T67" fmla="*/ 211 h 349"/>
                <a:gd name="T68" fmla="*/ 280 w 353"/>
                <a:gd name="T69" fmla="*/ 219 h 349"/>
                <a:gd name="T70" fmla="*/ 280 w 353"/>
                <a:gd name="T71" fmla="*/ 226 h 349"/>
                <a:gd name="T72" fmla="*/ 280 w 353"/>
                <a:gd name="T73" fmla="*/ 276 h 349"/>
                <a:gd name="T74" fmla="*/ 227 w 353"/>
                <a:gd name="T75" fmla="*/ 276 h 349"/>
                <a:gd name="T76" fmla="*/ 219 w 353"/>
                <a:gd name="T77" fmla="*/ 276 h 349"/>
                <a:gd name="T78" fmla="*/ 211 w 353"/>
                <a:gd name="T79" fmla="*/ 284 h 349"/>
                <a:gd name="T80" fmla="*/ 177 w 353"/>
                <a:gd name="T81" fmla="*/ 319 h 349"/>
                <a:gd name="T82" fmla="*/ 138 w 353"/>
                <a:gd name="T83" fmla="*/ 284 h 349"/>
                <a:gd name="T84" fmla="*/ 135 w 353"/>
                <a:gd name="T85" fmla="*/ 276 h 349"/>
                <a:gd name="T86" fmla="*/ 123 w 353"/>
                <a:gd name="T87" fmla="*/ 276 h 349"/>
                <a:gd name="T88" fmla="*/ 73 w 353"/>
                <a:gd name="T89" fmla="*/ 276 h 349"/>
                <a:gd name="T90" fmla="*/ 73 w 353"/>
                <a:gd name="T91" fmla="*/ 226 h 349"/>
                <a:gd name="T92" fmla="*/ 73 w 353"/>
                <a:gd name="T93" fmla="*/ 219 h 349"/>
                <a:gd name="T94" fmla="*/ 66 w 353"/>
                <a:gd name="T95" fmla="*/ 211 h 349"/>
                <a:gd name="T96" fmla="*/ 31 w 353"/>
                <a:gd name="T97" fmla="*/ 177 h 349"/>
                <a:gd name="T98" fmla="*/ 66 w 353"/>
                <a:gd name="T99" fmla="*/ 13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3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close/>
                  <a:moveTo>
                    <a:pt x="66" y="138"/>
                  </a:move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0"/>
                  </a:lnTo>
                  <a:lnTo>
                    <a:pt x="284" y="138"/>
                  </a:lnTo>
                  <a:lnTo>
                    <a:pt x="323" y="177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5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0" name="Freeform 99">
              <a:extLst>
                <a:ext uri="{FF2B5EF4-FFF2-40B4-BE49-F238E27FC236}">
                  <a16:creationId xmlns:a16="http://schemas.microsoft.com/office/drawing/2014/main" id="{C6A809F9-DD0E-D199-8568-1A3B9BAAB1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2039"/>
              <a:ext cx="353" cy="349"/>
            </a:xfrm>
            <a:custGeom>
              <a:avLst/>
              <a:gdLst>
                <a:gd name="T0" fmla="*/ 50 w 353"/>
                <a:gd name="T1" fmla="*/ 226 h 349"/>
                <a:gd name="T2" fmla="*/ 50 w 353"/>
                <a:gd name="T3" fmla="*/ 299 h 349"/>
                <a:gd name="T4" fmla="*/ 123 w 353"/>
                <a:gd name="T5" fmla="*/ 299 h 349"/>
                <a:gd name="T6" fmla="*/ 177 w 353"/>
                <a:gd name="T7" fmla="*/ 349 h 349"/>
                <a:gd name="T8" fmla="*/ 226 w 353"/>
                <a:gd name="T9" fmla="*/ 299 h 349"/>
                <a:gd name="T10" fmla="*/ 299 w 353"/>
                <a:gd name="T11" fmla="*/ 299 h 349"/>
                <a:gd name="T12" fmla="*/ 299 w 353"/>
                <a:gd name="T13" fmla="*/ 226 h 349"/>
                <a:gd name="T14" fmla="*/ 353 w 353"/>
                <a:gd name="T15" fmla="*/ 177 h 349"/>
                <a:gd name="T16" fmla="*/ 299 w 353"/>
                <a:gd name="T17" fmla="*/ 123 h 349"/>
                <a:gd name="T18" fmla="*/ 299 w 353"/>
                <a:gd name="T19" fmla="*/ 50 h 349"/>
                <a:gd name="T20" fmla="*/ 226 w 353"/>
                <a:gd name="T21" fmla="*/ 50 h 349"/>
                <a:gd name="T22" fmla="*/ 177 w 353"/>
                <a:gd name="T23" fmla="*/ 0 h 349"/>
                <a:gd name="T24" fmla="*/ 123 w 353"/>
                <a:gd name="T25" fmla="*/ 50 h 349"/>
                <a:gd name="T26" fmla="*/ 50 w 353"/>
                <a:gd name="T27" fmla="*/ 50 h 349"/>
                <a:gd name="T28" fmla="*/ 50 w 353"/>
                <a:gd name="T29" fmla="*/ 123 h 349"/>
                <a:gd name="T30" fmla="*/ 0 w 353"/>
                <a:gd name="T31" fmla="*/ 177 h 349"/>
                <a:gd name="T32" fmla="*/ 50 w 353"/>
                <a:gd name="T33" fmla="*/ 226 h 349"/>
                <a:gd name="T34" fmla="*/ 65 w 353"/>
                <a:gd name="T35" fmla="*/ 138 h 349"/>
                <a:gd name="T36" fmla="*/ 73 w 353"/>
                <a:gd name="T37" fmla="*/ 130 h 349"/>
                <a:gd name="T38" fmla="*/ 73 w 353"/>
                <a:gd name="T39" fmla="*/ 123 h 349"/>
                <a:gd name="T40" fmla="*/ 73 w 353"/>
                <a:gd name="T41" fmla="*/ 73 h 349"/>
                <a:gd name="T42" fmla="*/ 123 w 353"/>
                <a:gd name="T43" fmla="*/ 73 h 349"/>
                <a:gd name="T44" fmla="*/ 134 w 353"/>
                <a:gd name="T45" fmla="*/ 73 h 349"/>
                <a:gd name="T46" fmla="*/ 138 w 353"/>
                <a:gd name="T47" fmla="*/ 65 h 349"/>
                <a:gd name="T48" fmla="*/ 177 w 353"/>
                <a:gd name="T49" fmla="*/ 31 h 349"/>
                <a:gd name="T50" fmla="*/ 211 w 353"/>
                <a:gd name="T51" fmla="*/ 65 h 349"/>
                <a:gd name="T52" fmla="*/ 219 w 353"/>
                <a:gd name="T53" fmla="*/ 73 h 349"/>
                <a:gd name="T54" fmla="*/ 226 w 353"/>
                <a:gd name="T55" fmla="*/ 73 h 349"/>
                <a:gd name="T56" fmla="*/ 276 w 353"/>
                <a:gd name="T57" fmla="*/ 73 h 349"/>
                <a:gd name="T58" fmla="*/ 276 w 353"/>
                <a:gd name="T59" fmla="*/ 123 h 349"/>
                <a:gd name="T60" fmla="*/ 276 w 353"/>
                <a:gd name="T61" fmla="*/ 130 h 349"/>
                <a:gd name="T62" fmla="*/ 284 w 353"/>
                <a:gd name="T63" fmla="*/ 138 h 349"/>
                <a:gd name="T64" fmla="*/ 322 w 353"/>
                <a:gd name="T65" fmla="*/ 177 h 349"/>
                <a:gd name="T66" fmla="*/ 284 w 353"/>
                <a:gd name="T67" fmla="*/ 211 h 349"/>
                <a:gd name="T68" fmla="*/ 276 w 353"/>
                <a:gd name="T69" fmla="*/ 219 h 349"/>
                <a:gd name="T70" fmla="*/ 276 w 353"/>
                <a:gd name="T71" fmla="*/ 226 h 349"/>
                <a:gd name="T72" fmla="*/ 276 w 353"/>
                <a:gd name="T73" fmla="*/ 276 h 349"/>
                <a:gd name="T74" fmla="*/ 226 w 353"/>
                <a:gd name="T75" fmla="*/ 276 h 349"/>
                <a:gd name="T76" fmla="*/ 219 w 353"/>
                <a:gd name="T77" fmla="*/ 276 h 349"/>
                <a:gd name="T78" fmla="*/ 211 w 353"/>
                <a:gd name="T79" fmla="*/ 284 h 349"/>
                <a:gd name="T80" fmla="*/ 177 w 353"/>
                <a:gd name="T81" fmla="*/ 319 h 349"/>
                <a:gd name="T82" fmla="*/ 138 w 353"/>
                <a:gd name="T83" fmla="*/ 284 h 349"/>
                <a:gd name="T84" fmla="*/ 134 w 353"/>
                <a:gd name="T85" fmla="*/ 276 h 349"/>
                <a:gd name="T86" fmla="*/ 123 w 353"/>
                <a:gd name="T87" fmla="*/ 276 h 349"/>
                <a:gd name="T88" fmla="*/ 73 w 353"/>
                <a:gd name="T89" fmla="*/ 276 h 349"/>
                <a:gd name="T90" fmla="*/ 73 w 353"/>
                <a:gd name="T91" fmla="*/ 226 h 349"/>
                <a:gd name="T92" fmla="*/ 73 w 353"/>
                <a:gd name="T93" fmla="*/ 219 h 349"/>
                <a:gd name="T94" fmla="*/ 65 w 353"/>
                <a:gd name="T95" fmla="*/ 211 h 349"/>
                <a:gd name="T96" fmla="*/ 31 w 353"/>
                <a:gd name="T97" fmla="*/ 177 h 349"/>
                <a:gd name="T98" fmla="*/ 65 w 353"/>
                <a:gd name="T99" fmla="*/ 13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close/>
                  <a:moveTo>
                    <a:pt x="65" y="138"/>
                  </a:move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1" name="Freeform 100">
              <a:extLst>
                <a:ext uri="{FF2B5EF4-FFF2-40B4-BE49-F238E27FC236}">
                  <a16:creationId xmlns:a16="http://schemas.microsoft.com/office/drawing/2014/main" id="{58F3D633-5ABC-5A1C-B172-097FCC3FED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2400"/>
              <a:ext cx="353" cy="353"/>
            </a:xfrm>
            <a:custGeom>
              <a:avLst/>
              <a:gdLst>
                <a:gd name="T0" fmla="*/ 50 w 353"/>
                <a:gd name="T1" fmla="*/ 230 h 353"/>
                <a:gd name="T2" fmla="*/ 50 w 353"/>
                <a:gd name="T3" fmla="*/ 303 h 353"/>
                <a:gd name="T4" fmla="*/ 122 w 353"/>
                <a:gd name="T5" fmla="*/ 303 h 353"/>
                <a:gd name="T6" fmla="*/ 176 w 353"/>
                <a:gd name="T7" fmla="*/ 353 h 353"/>
                <a:gd name="T8" fmla="*/ 226 w 353"/>
                <a:gd name="T9" fmla="*/ 303 h 353"/>
                <a:gd name="T10" fmla="*/ 299 w 353"/>
                <a:gd name="T11" fmla="*/ 303 h 353"/>
                <a:gd name="T12" fmla="*/ 299 w 353"/>
                <a:gd name="T13" fmla="*/ 230 h 353"/>
                <a:gd name="T14" fmla="*/ 353 w 353"/>
                <a:gd name="T15" fmla="*/ 176 h 353"/>
                <a:gd name="T16" fmla="*/ 299 w 353"/>
                <a:gd name="T17" fmla="*/ 127 h 353"/>
                <a:gd name="T18" fmla="*/ 299 w 353"/>
                <a:gd name="T19" fmla="*/ 54 h 353"/>
                <a:gd name="T20" fmla="*/ 226 w 353"/>
                <a:gd name="T21" fmla="*/ 54 h 353"/>
                <a:gd name="T22" fmla="*/ 176 w 353"/>
                <a:gd name="T23" fmla="*/ 0 h 353"/>
                <a:gd name="T24" fmla="*/ 122 w 353"/>
                <a:gd name="T25" fmla="*/ 54 h 353"/>
                <a:gd name="T26" fmla="*/ 50 w 353"/>
                <a:gd name="T27" fmla="*/ 54 h 353"/>
                <a:gd name="T28" fmla="*/ 50 w 353"/>
                <a:gd name="T29" fmla="*/ 127 h 353"/>
                <a:gd name="T30" fmla="*/ 0 w 353"/>
                <a:gd name="T31" fmla="*/ 176 h 353"/>
                <a:gd name="T32" fmla="*/ 50 w 353"/>
                <a:gd name="T33" fmla="*/ 230 h 353"/>
                <a:gd name="T34" fmla="*/ 65 w 353"/>
                <a:gd name="T35" fmla="*/ 142 h 353"/>
                <a:gd name="T36" fmla="*/ 73 w 353"/>
                <a:gd name="T37" fmla="*/ 134 h 353"/>
                <a:gd name="T38" fmla="*/ 73 w 353"/>
                <a:gd name="T39" fmla="*/ 127 h 353"/>
                <a:gd name="T40" fmla="*/ 73 w 353"/>
                <a:gd name="T41" fmla="*/ 73 h 353"/>
                <a:gd name="T42" fmla="*/ 122 w 353"/>
                <a:gd name="T43" fmla="*/ 73 h 353"/>
                <a:gd name="T44" fmla="*/ 134 w 353"/>
                <a:gd name="T45" fmla="*/ 73 h 353"/>
                <a:gd name="T46" fmla="*/ 138 w 353"/>
                <a:gd name="T47" fmla="*/ 69 h 353"/>
                <a:gd name="T48" fmla="*/ 176 w 353"/>
                <a:gd name="T49" fmla="*/ 31 h 353"/>
                <a:gd name="T50" fmla="*/ 211 w 353"/>
                <a:gd name="T51" fmla="*/ 69 h 353"/>
                <a:gd name="T52" fmla="*/ 218 w 353"/>
                <a:gd name="T53" fmla="*/ 73 h 353"/>
                <a:gd name="T54" fmla="*/ 226 w 353"/>
                <a:gd name="T55" fmla="*/ 73 h 353"/>
                <a:gd name="T56" fmla="*/ 280 w 353"/>
                <a:gd name="T57" fmla="*/ 73 h 353"/>
                <a:gd name="T58" fmla="*/ 280 w 353"/>
                <a:gd name="T59" fmla="*/ 127 h 353"/>
                <a:gd name="T60" fmla="*/ 280 w 353"/>
                <a:gd name="T61" fmla="*/ 134 h 353"/>
                <a:gd name="T62" fmla="*/ 284 w 353"/>
                <a:gd name="T63" fmla="*/ 142 h 353"/>
                <a:gd name="T64" fmla="*/ 322 w 353"/>
                <a:gd name="T65" fmla="*/ 176 h 353"/>
                <a:gd name="T66" fmla="*/ 284 w 353"/>
                <a:gd name="T67" fmla="*/ 215 h 353"/>
                <a:gd name="T68" fmla="*/ 280 w 353"/>
                <a:gd name="T69" fmla="*/ 219 h 353"/>
                <a:gd name="T70" fmla="*/ 280 w 353"/>
                <a:gd name="T71" fmla="*/ 230 h 353"/>
                <a:gd name="T72" fmla="*/ 280 w 353"/>
                <a:gd name="T73" fmla="*/ 280 h 353"/>
                <a:gd name="T74" fmla="*/ 226 w 353"/>
                <a:gd name="T75" fmla="*/ 280 h 353"/>
                <a:gd name="T76" fmla="*/ 218 w 353"/>
                <a:gd name="T77" fmla="*/ 280 h 353"/>
                <a:gd name="T78" fmla="*/ 211 w 353"/>
                <a:gd name="T79" fmla="*/ 288 h 353"/>
                <a:gd name="T80" fmla="*/ 176 w 353"/>
                <a:gd name="T81" fmla="*/ 322 h 353"/>
                <a:gd name="T82" fmla="*/ 138 w 353"/>
                <a:gd name="T83" fmla="*/ 288 h 353"/>
                <a:gd name="T84" fmla="*/ 134 w 353"/>
                <a:gd name="T85" fmla="*/ 280 h 353"/>
                <a:gd name="T86" fmla="*/ 122 w 353"/>
                <a:gd name="T87" fmla="*/ 280 h 353"/>
                <a:gd name="T88" fmla="*/ 73 w 353"/>
                <a:gd name="T89" fmla="*/ 280 h 353"/>
                <a:gd name="T90" fmla="*/ 73 w 353"/>
                <a:gd name="T91" fmla="*/ 230 h 353"/>
                <a:gd name="T92" fmla="*/ 73 w 353"/>
                <a:gd name="T93" fmla="*/ 219 h 353"/>
                <a:gd name="T94" fmla="*/ 65 w 353"/>
                <a:gd name="T95" fmla="*/ 215 h 353"/>
                <a:gd name="T96" fmla="*/ 30 w 353"/>
                <a:gd name="T97" fmla="*/ 176 h 353"/>
                <a:gd name="T98" fmla="*/ 65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30"/>
                  </a:moveTo>
                  <a:lnTo>
                    <a:pt x="50" y="303"/>
                  </a:lnTo>
                  <a:lnTo>
                    <a:pt x="122" y="303"/>
                  </a:ln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53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0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2" name="Freeform 101">
              <a:extLst>
                <a:ext uri="{FF2B5EF4-FFF2-40B4-BE49-F238E27FC236}">
                  <a16:creationId xmlns:a16="http://schemas.microsoft.com/office/drawing/2014/main" id="{24A9ED6D-57FD-56BB-0CE9-D9D8C0050D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2400"/>
              <a:ext cx="353" cy="353"/>
            </a:xfrm>
            <a:custGeom>
              <a:avLst/>
              <a:gdLst>
                <a:gd name="T0" fmla="*/ 50 w 353"/>
                <a:gd name="T1" fmla="*/ 303 h 353"/>
                <a:gd name="T2" fmla="*/ 123 w 353"/>
                <a:gd name="T3" fmla="*/ 303 h 353"/>
                <a:gd name="T4" fmla="*/ 177 w 353"/>
                <a:gd name="T5" fmla="*/ 353 h 353"/>
                <a:gd name="T6" fmla="*/ 227 w 353"/>
                <a:gd name="T7" fmla="*/ 303 h 353"/>
                <a:gd name="T8" fmla="*/ 300 w 353"/>
                <a:gd name="T9" fmla="*/ 303 h 353"/>
                <a:gd name="T10" fmla="*/ 300 w 353"/>
                <a:gd name="T11" fmla="*/ 230 h 353"/>
                <a:gd name="T12" fmla="*/ 353 w 353"/>
                <a:gd name="T13" fmla="*/ 176 h 353"/>
                <a:gd name="T14" fmla="*/ 300 w 353"/>
                <a:gd name="T15" fmla="*/ 127 h 353"/>
                <a:gd name="T16" fmla="*/ 300 w 353"/>
                <a:gd name="T17" fmla="*/ 54 h 353"/>
                <a:gd name="T18" fmla="*/ 227 w 353"/>
                <a:gd name="T19" fmla="*/ 54 h 353"/>
                <a:gd name="T20" fmla="*/ 177 w 353"/>
                <a:gd name="T21" fmla="*/ 0 h 353"/>
                <a:gd name="T22" fmla="*/ 123 w 353"/>
                <a:gd name="T23" fmla="*/ 54 h 353"/>
                <a:gd name="T24" fmla="*/ 50 w 353"/>
                <a:gd name="T25" fmla="*/ 54 h 353"/>
                <a:gd name="T26" fmla="*/ 50 w 353"/>
                <a:gd name="T27" fmla="*/ 127 h 353"/>
                <a:gd name="T28" fmla="*/ 0 w 353"/>
                <a:gd name="T29" fmla="*/ 176 h 353"/>
                <a:gd name="T30" fmla="*/ 50 w 353"/>
                <a:gd name="T31" fmla="*/ 230 h 353"/>
                <a:gd name="T32" fmla="*/ 50 w 353"/>
                <a:gd name="T33" fmla="*/ 303 h 353"/>
                <a:gd name="T34" fmla="*/ 31 w 353"/>
                <a:gd name="T35" fmla="*/ 176 h 353"/>
                <a:gd name="T36" fmla="*/ 66 w 353"/>
                <a:gd name="T37" fmla="*/ 142 h 353"/>
                <a:gd name="T38" fmla="*/ 73 w 353"/>
                <a:gd name="T39" fmla="*/ 134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5 w 353"/>
                <a:gd name="T47" fmla="*/ 73 h 353"/>
                <a:gd name="T48" fmla="*/ 139 w 353"/>
                <a:gd name="T49" fmla="*/ 69 h 353"/>
                <a:gd name="T50" fmla="*/ 177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7 w 353"/>
                <a:gd name="T57" fmla="*/ 73 h 353"/>
                <a:gd name="T58" fmla="*/ 277 w 353"/>
                <a:gd name="T59" fmla="*/ 73 h 353"/>
                <a:gd name="T60" fmla="*/ 277 w 353"/>
                <a:gd name="T61" fmla="*/ 127 h 353"/>
                <a:gd name="T62" fmla="*/ 277 w 353"/>
                <a:gd name="T63" fmla="*/ 134 h 353"/>
                <a:gd name="T64" fmla="*/ 284 w 353"/>
                <a:gd name="T65" fmla="*/ 142 h 353"/>
                <a:gd name="T66" fmla="*/ 323 w 353"/>
                <a:gd name="T67" fmla="*/ 176 h 353"/>
                <a:gd name="T68" fmla="*/ 284 w 353"/>
                <a:gd name="T69" fmla="*/ 215 h 353"/>
                <a:gd name="T70" fmla="*/ 277 w 353"/>
                <a:gd name="T71" fmla="*/ 219 h 353"/>
                <a:gd name="T72" fmla="*/ 277 w 353"/>
                <a:gd name="T73" fmla="*/ 230 h 353"/>
                <a:gd name="T74" fmla="*/ 277 w 353"/>
                <a:gd name="T75" fmla="*/ 280 h 353"/>
                <a:gd name="T76" fmla="*/ 227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7 w 353"/>
                <a:gd name="T83" fmla="*/ 322 h 353"/>
                <a:gd name="T84" fmla="*/ 139 w 353"/>
                <a:gd name="T85" fmla="*/ 288 h 353"/>
                <a:gd name="T86" fmla="*/ 135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0 h 353"/>
                <a:gd name="T94" fmla="*/ 73 w 353"/>
                <a:gd name="T95" fmla="*/ 219 h 353"/>
                <a:gd name="T96" fmla="*/ 66 w 353"/>
                <a:gd name="T97" fmla="*/ 215 h 353"/>
                <a:gd name="T98" fmla="*/ 31 w 353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3"/>
                  </a:moveTo>
                  <a:lnTo>
                    <a:pt x="123" y="303"/>
                  </a:lnTo>
                  <a:lnTo>
                    <a:pt x="177" y="353"/>
                  </a:lnTo>
                  <a:lnTo>
                    <a:pt x="227" y="303"/>
                  </a:lnTo>
                  <a:lnTo>
                    <a:pt x="300" y="303"/>
                  </a:lnTo>
                  <a:lnTo>
                    <a:pt x="300" y="230"/>
                  </a:lnTo>
                  <a:lnTo>
                    <a:pt x="353" y="176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close/>
                  <a:moveTo>
                    <a:pt x="31" y="176"/>
                  </a:moveTo>
                  <a:lnTo>
                    <a:pt x="66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4"/>
                  </a:lnTo>
                  <a:lnTo>
                    <a:pt x="284" y="142"/>
                  </a:lnTo>
                  <a:lnTo>
                    <a:pt x="323" y="176"/>
                  </a:lnTo>
                  <a:lnTo>
                    <a:pt x="284" y="215"/>
                  </a:lnTo>
                  <a:lnTo>
                    <a:pt x="277" y="219"/>
                  </a:lnTo>
                  <a:lnTo>
                    <a:pt x="277" y="230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2"/>
                  </a:lnTo>
                  <a:lnTo>
                    <a:pt x="139" y="288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3" name="Freeform 102">
              <a:extLst>
                <a:ext uri="{FF2B5EF4-FFF2-40B4-BE49-F238E27FC236}">
                  <a16:creationId xmlns:a16="http://schemas.microsoft.com/office/drawing/2014/main" id="{29D01036-272E-E1D8-738B-163E9B171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2039"/>
              <a:ext cx="353" cy="349"/>
            </a:xfrm>
            <a:custGeom>
              <a:avLst/>
              <a:gdLst>
                <a:gd name="T0" fmla="*/ 50 w 353"/>
                <a:gd name="T1" fmla="*/ 226 h 349"/>
                <a:gd name="T2" fmla="*/ 50 w 353"/>
                <a:gd name="T3" fmla="*/ 299 h 349"/>
                <a:gd name="T4" fmla="*/ 123 w 353"/>
                <a:gd name="T5" fmla="*/ 299 h 349"/>
                <a:gd name="T6" fmla="*/ 176 w 353"/>
                <a:gd name="T7" fmla="*/ 349 h 349"/>
                <a:gd name="T8" fmla="*/ 226 w 353"/>
                <a:gd name="T9" fmla="*/ 299 h 349"/>
                <a:gd name="T10" fmla="*/ 299 w 353"/>
                <a:gd name="T11" fmla="*/ 299 h 349"/>
                <a:gd name="T12" fmla="*/ 299 w 353"/>
                <a:gd name="T13" fmla="*/ 226 h 349"/>
                <a:gd name="T14" fmla="*/ 353 w 353"/>
                <a:gd name="T15" fmla="*/ 177 h 349"/>
                <a:gd name="T16" fmla="*/ 299 w 353"/>
                <a:gd name="T17" fmla="*/ 123 h 349"/>
                <a:gd name="T18" fmla="*/ 299 w 353"/>
                <a:gd name="T19" fmla="*/ 50 h 349"/>
                <a:gd name="T20" fmla="*/ 226 w 353"/>
                <a:gd name="T21" fmla="*/ 50 h 349"/>
                <a:gd name="T22" fmla="*/ 176 w 353"/>
                <a:gd name="T23" fmla="*/ 0 h 349"/>
                <a:gd name="T24" fmla="*/ 123 w 353"/>
                <a:gd name="T25" fmla="*/ 50 h 349"/>
                <a:gd name="T26" fmla="*/ 50 w 353"/>
                <a:gd name="T27" fmla="*/ 50 h 349"/>
                <a:gd name="T28" fmla="*/ 50 w 353"/>
                <a:gd name="T29" fmla="*/ 123 h 349"/>
                <a:gd name="T30" fmla="*/ 0 w 353"/>
                <a:gd name="T31" fmla="*/ 177 h 349"/>
                <a:gd name="T32" fmla="*/ 50 w 353"/>
                <a:gd name="T33" fmla="*/ 226 h 349"/>
                <a:gd name="T34" fmla="*/ 65 w 353"/>
                <a:gd name="T35" fmla="*/ 138 h 349"/>
                <a:gd name="T36" fmla="*/ 73 w 353"/>
                <a:gd name="T37" fmla="*/ 130 h 349"/>
                <a:gd name="T38" fmla="*/ 73 w 353"/>
                <a:gd name="T39" fmla="*/ 123 h 349"/>
                <a:gd name="T40" fmla="*/ 73 w 353"/>
                <a:gd name="T41" fmla="*/ 73 h 349"/>
                <a:gd name="T42" fmla="*/ 123 w 353"/>
                <a:gd name="T43" fmla="*/ 73 h 349"/>
                <a:gd name="T44" fmla="*/ 134 w 353"/>
                <a:gd name="T45" fmla="*/ 73 h 349"/>
                <a:gd name="T46" fmla="*/ 138 w 353"/>
                <a:gd name="T47" fmla="*/ 65 h 349"/>
                <a:gd name="T48" fmla="*/ 176 w 353"/>
                <a:gd name="T49" fmla="*/ 31 h 349"/>
                <a:gd name="T50" fmla="*/ 211 w 353"/>
                <a:gd name="T51" fmla="*/ 65 h 349"/>
                <a:gd name="T52" fmla="*/ 218 w 353"/>
                <a:gd name="T53" fmla="*/ 73 h 349"/>
                <a:gd name="T54" fmla="*/ 226 w 353"/>
                <a:gd name="T55" fmla="*/ 73 h 349"/>
                <a:gd name="T56" fmla="*/ 276 w 353"/>
                <a:gd name="T57" fmla="*/ 73 h 349"/>
                <a:gd name="T58" fmla="*/ 276 w 353"/>
                <a:gd name="T59" fmla="*/ 123 h 349"/>
                <a:gd name="T60" fmla="*/ 276 w 353"/>
                <a:gd name="T61" fmla="*/ 130 h 349"/>
                <a:gd name="T62" fmla="*/ 284 w 353"/>
                <a:gd name="T63" fmla="*/ 138 h 349"/>
                <a:gd name="T64" fmla="*/ 322 w 353"/>
                <a:gd name="T65" fmla="*/ 177 h 349"/>
                <a:gd name="T66" fmla="*/ 284 w 353"/>
                <a:gd name="T67" fmla="*/ 211 h 349"/>
                <a:gd name="T68" fmla="*/ 276 w 353"/>
                <a:gd name="T69" fmla="*/ 219 h 349"/>
                <a:gd name="T70" fmla="*/ 276 w 353"/>
                <a:gd name="T71" fmla="*/ 226 h 349"/>
                <a:gd name="T72" fmla="*/ 276 w 353"/>
                <a:gd name="T73" fmla="*/ 276 h 349"/>
                <a:gd name="T74" fmla="*/ 226 w 353"/>
                <a:gd name="T75" fmla="*/ 276 h 349"/>
                <a:gd name="T76" fmla="*/ 218 w 353"/>
                <a:gd name="T77" fmla="*/ 276 h 349"/>
                <a:gd name="T78" fmla="*/ 211 w 353"/>
                <a:gd name="T79" fmla="*/ 284 h 349"/>
                <a:gd name="T80" fmla="*/ 176 w 353"/>
                <a:gd name="T81" fmla="*/ 319 h 349"/>
                <a:gd name="T82" fmla="*/ 138 w 353"/>
                <a:gd name="T83" fmla="*/ 284 h 349"/>
                <a:gd name="T84" fmla="*/ 134 w 353"/>
                <a:gd name="T85" fmla="*/ 276 h 349"/>
                <a:gd name="T86" fmla="*/ 123 w 353"/>
                <a:gd name="T87" fmla="*/ 276 h 349"/>
                <a:gd name="T88" fmla="*/ 73 w 353"/>
                <a:gd name="T89" fmla="*/ 276 h 349"/>
                <a:gd name="T90" fmla="*/ 73 w 353"/>
                <a:gd name="T91" fmla="*/ 226 h 349"/>
                <a:gd name="T92" fmla="*/ 73 w 353"/>
                <a:gd name="T93" fmla="*/ 219 h 349"/>
                <a:gd name="T94" fmla="*/ 65 w 353"/>
                <a:gd name="T95" fmla="*/ 211 h 349"/>
                <a:gd name="T96" fmla="*/ 30 w 353"/>
                <a:gd name="T97" fmla="*/ 177 h 349"/>
                <a:gd name="T98" fmla="*/ 65 w 353"/>
                <a:gd name="T99" fmla="*/ 13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close/>
                  <a:moveTo>
                    <a:pt x="65" y="138"/>
                  </a:move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22" y="177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4" name="Freeform 103">
              <a:extLst>
                <a:ext uri="{FF2B5EF4-FFF2-40B4-BE49-F238E27FC236}">
                  <a16:creationId xmlns:a16="http://schemas.microsoft.com/office/drawing/2014/main" id="{0626F67C-AC8C-3C6F-7ED5-8766A54B10E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2039"/>
              <a:ext cx="352" cy="349"/>
            </a:xfrm>
            <a:custGeom>
              <a:avLst/>
              <a:gdLst>
                <a:gd name="T0" fmla="*/ 226 w 352"/>
                <a:gd name="T1" fmla="*/ 50 h 349"/>
                <a:gd name="T2" fmla="*/ 176 w 352"/>
                <a:gd name="T3" fmla="*/ 0 h 349"/>
                <a:gd name="T4" fmla="*/ 122 w 352"/>
                <a:gd name="T5" fmla="*/ 50 h 349"/>
                <a:gd name="T6" fmla="*/ 49 w 352"/>
                <a:gd name="T7" fmla="*/ 50 h 349"/>
                <a:gd name="T8" fmla="*/ 49 w 352"/>
                <a:gd name="T9" fmla="*/ 123 h 349"/>
                <a:gd name="T10" fmla="*/ 0 w 352"/>
                <a:gd name="T11" fmla="*/ 177 h 349"/>
                <a:gd name="T12" fmla="*/ 49 w 352"/>
                <a:gd name="T13" fmla="*/ 226 h 349"/>
                <a:gd name="T14" fmla="*/ 49 w 352"/>
                <a:gd name="T15" fmla="*/ 299 h 349"/>
                <a:gd name="T16" fmla="*/ 122 w 352"/>
                <a:gd name="T17" fmla="*/ 299 h 349"/>
                <a:gd name="T18" fmla="*/ 176 w 352"/>
                <a:gd name="T19" fmla="*/ 349 h 349"/>
                <a:gd name="T20" fmla="*/ 226 w 352"/>
                <a:gd name="T21" fmla="*/ 299 h 349"/>
                <a:gd name="T22" fmla="*/ 299 w 352"/>
                <a:gd name="T23" fmla="*/ 299 h 349"/>
                <a:gd name="T24" fmla="*/ 299 w 352"/>
                <a:gd name="T25" fmla="*/ 226 h 349"/>
                <a:gd name="T26" fmla="*/ 352 w 352"/>
                <a:gd name="T27" fmla="*/ 177 h 349"/>
                <a:gd name="T28" fmla="*/ 299 w 352"/>
                <a:gd name="T29" fmla="*/ 123 h 349"/>
                <a:gd name="T30" fmla="*/ 299 w 352"/>
                <a:gd name="T31" fmla="*/ 50 h 349"/>
                <a:gd name="T32" fmla="*/ 226 w 352"/>
                <a:gd name="T33" fmla="*/ 50 h 349"/>
                <a:gd name="T34" fmla="*/ 322 w 352"/>
                <a:gd name="T35" fmla="*/ 177 h 349"/>
                <a:gd name="T36" fmla="*/ 283 w 352"/>
                <a:gd name="T37" fmla="*/ 211 h 349"/>
                <a:gd name="T38" fmla="*/ 276 w 352"/>
                <a:gd name="T39" fmla="*/ 219 h 349"/>
                <a:gd name="T40" fmla="*/ 276 w 352"/>
                <a:gd name="T41" fmla="*/ 226 h 349"/>
                <a:gd name="T42" fmla="*/ 276 w 352"/>
                <a:gd name="T43" fmla="*/ 276 h 349"/>
                <a:gd name="T44" fmla="*/ 226 w 352"/>
                <a:gd name="T45" fmla="*/ 276 h 349"/>
                <a:gd name="T46" fmla="*/ 218 w 352"/>
                <a:gd name="T47" fmla="*/ 276 h 349"/>
                <a:gd name="T48" fmla="*/ 210 w 352"/>
                <a:gd name="T49" fmla="*/ 284 h 349"/>
                <a:gd name="T50" fmla="*/ 176 w 352"/>
                <a:gd name="T51" fmla="*/ 319 h 349"/>
                <a:gd name="T52" fmla="*/ 138 w 352"/>
                <a:gd name="T53" fmla="*/ 284 h 349"/>
                <a:gd name="T54" fmla="*/ 134 w 352"/>
                <a:gd name="T55" fmla="*/ 276 h 349"/>
                <a:gd name="T56" fmla="*/ 122 w 352"/>
                <a:gd name="T57" fmla="*/ 276 h 349"/>
                <a:gd name="T58" fmla="*/ 72 w 352"/>
                <a:gd name="T59" fmla="*/ 276 h 349"/>
                <a:gd name="T60" fmla="*/ 72 w 352"/>
                <a:gd name="T61" fmla="*/ 226 h 349"/>
                <a:gd name="T62" fmla="*/ 72 w 352"/>
                <a:gd name="T63" fmla="*/ 219 h 349"/>
                <a:gd name="T64" fmla="*/ 65 w 352"/>
                <a:gd name="T65" fmla="*/ 211 h 349"/>
                <a:gd name="T66" fmla="*/ 30 w 352"/>
                <a:gd name="T67" fmla="*/ 177 h 349"/>
                <a:gd name="T68" fmla="*/ 65 w 352"/>
                <a:gd name="T69" fmla="*/ 138 h 349"/>
                <a:gd name="T70" fmla="*/ 72 w 352"/>
                <a:gd name="T71" fmla="*/ 130 h 349"/>
                <a:gd name="T72" fmla="*/ 72 w 352"/>
                <a:gd name="T73" fmla="*/ 123 h 349"/>
                <a:gd name="T74" fmla="*/ 72 w 352"/>
                <a:gd name="T75" fmla="*/ 73 h 349"/>
                <a:gd name="T76" fmla="*/ 122 w 352"/>
                <a:gd name="T77" fmla="*/ 73 h 349"/>
                <a:gd name="T78" fmla="*/ 134 w 352"/>
                <a:gd name="T79" fmla="*/ 73 h 349"/>
                <a:gd name="T80" fmla="*/ 138 w 352"/>
                <a:gd name="T81" fmla="*/ 65 h 349"/>
                <a:gd name="T82" fmla="*/ 176 w 352"/>
                <a:gd name="T83" fmla="*/ 31 h 349"/>
                <a:gd name="T84" fmla="*/ 210 w 352"/>
                <a:gd name="T85" fmla="*/ 65 h 349"/>
                <a:gd name="T86" fmla="*/ 218 w 352"/>
                <a:gd name="T87" fmla="*/ 73 h 349"/>
                <a:gd name="T88" fmla="*/ 226 w 352"/>
                <a:gd name="T89" fmla="*/ 73 h 349"/>
                <a:gd name="T90" fmla="*/ 276 w 352"/>
                <a:gd name="T91" fmla="*/ 73 h 349"/>
                <a:gd name="T92" fmla="*/ 276 w 352"/>
                <a:gd name="T93" fmla="*/ 123 h 349"/>
                <a:gd name="T94" fmla="*/ 276 w 352"/>
                <a:gd name="T95" fmla="*/ 130 h 349"/>
                <a:gd name="T96" fmla="*/ 283 w 352"/>
                <a:gd name="T97" fmla="*/ 138 h 349"/>
                <a:gd name="T98" fmla="*/ 322 w 352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49">
                  <a:moveTo>
                    <a:pt x="226" y="50"/>
                  </a:move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7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2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22" y="177"/>
                  </a:moveTo>
                  <a:lnTo>
                    <a:pt x="283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0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2" y="276"/>
                  </a:lnTo>
                  <a:lnTo>
                    <a:pt x="72" y="276"/>
                  </a:lnTo>
                  <a:lnTo>
                    <a:pt x="72" y="226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lnTo>
                    <a:pt x="72" y="130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0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3" y="138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5" name="Freeform 104">
              <a:extLst>
                <a:ext uri="{FF2B5EF4-FFF2-40B4-BE49-F238E27FC236}">
                  <a16:creationId xmlns:a16="http://schemas.microsoft.com/office/drawing/2014/main" id="{927FA855-2920-95F1-8A9B-4E9B6E2149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2400"/>
              <a:ext cx="353" cy="353"/>
            </a:xfrm>
            <a:custGeom>
              <a:avLst/>
              <a:gdLst>
                <a:gd name="T0" fmla="*/ 50 w 353"/>
                <a:gd name="T1" fmla="*/ 303 h 353"/>
                <a:gd name="T2" fmla="*/ 123 w 353"/>
                <a:gd name="T3" fmla="*/ 303 h 353"/>
                <a:gd name="T4" fmla="*/ 177 w 353"/>
                <a:gd name="T5" fmla="*/ 353 h 353"/>
                <a:gd name="T6" fmla="*/ 226 w 353"/>
                <a:gd name="T7" fmla="*/ 303 h 353"/>
                <a:gd name="T8" fmla="*/ 299 w 353"/>
                <a:gd name="T9" fmla="*/ 303 h 353"/>
                <a:gd name="T10" fmla="*/ 299 w 353"/>
                <a:gd name="T11" fmla="*/ 230 h 353"/>
                <a:gd name="T12" fmla="*/ 353 w 353"/>
                <a:gd name="T13" fmla="*/ 176 h 353"/>
                <a:gd name="T14" fmla="*/ 299 w 353"/>
                <a:gd name="T15" fmla="*/ 127 h 353"/>
                <a:gd name="T16" fmla="*/ 299 w 353"/>
                <a:gd name="T17" fmla="*/ 54 h 353"/>
                <a:gd name="T18" fmla="*/ 226 w 353"/>
                <a:gd name="T19" fmla="*/ 54 h 353"/>
                <a:gd name="T20" fmla="*/ 177 w 353"/>
                <a:gd name="T21" fmla="*/ 0 h 353"/>
                <a:gd name="T22" fmla="*/ 123 w 353"/>
                <a:gd name="T23" fmla="*/ 54 h 353"/>
                <a:gd name="T24" fmla="*/ 50 w 353"/>
                <a:gd name="T25" fmla="*/ 54 h 353"/>
                <a:gd name="T26" fmla="*/ 50 w 353"/>
                <a:gd name="T27" fmla="*/ 127 h 353"/>
                <a:gd name="T28" fmla="*/ 0 w 353"/>
                <a:gd name="T29" fmla="*/ 176 h 353"/>
                <a:gd name="T30" fmla="*/ 50 w 353"/>
                <a:gd name="T31" fmla="*/ 230 h 353"/>
                <a:gd name="T32" fmla="*/ 50 w 353"/>
                <a:gd name="T33" fmla="*/ 303 h 353"/>
                <a:gd name="T34" fmla="*/ 31 w 353"/>
                <a:gd name="T35" fmla="*/ 176 h 353"/>
                <a:gd name="T36" fmla="*/ 65 w 353"/>
                <a:gd name="T37" fmla="*/ 142 h 353"/>
                <a:gd name="T38" fmla="*/ 73 w 353"/>
                <a:gd name="T39" fmla="*/ 134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9 h 353"/>
                <a:gd name="T50" fmla="*/ 177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6 w 353"/>
                <a:gd name="T57" fmla="*/ 73 h 353"/>
                <a:gd name="T58" fmla="*/ 276 w 353"/>
                <a:gd name="T59" fmla="*/ 73 h 353"/>
                <a:gd name="T60" fmla="*/ 276 w 353"/>
                <a:gd name="T61" fmla="*/ 127 h 353"/>
                <a:gd name="T62" fmla="*/ 276 w 353"/>
                <a:gd name="T63" fmla="*/ 134 h 353"/>
                <a:gd name="T64" fmla="*/ 284 w 353"/>
                <a:gd name="T65" fmla="*/ 142 h 353"/>
                <a:gd name="T66" fmla="*/ 322 w 353"/>
                <a:gd name="T67" fmla="*/ 176 h 353"/>
                <a:gd name="T68" fmla="*/ 284 w 353"/>
                <a:gd name="T69" fmla="*/ 215 h 353"/>
                <a:gd name="T70" fmla="*/ 276 w 353"/>
                <a:gd name="T71" fmla="*/ 219 h 353"/>
                <a:gd name="T72" fmla="*/ 276 w 353"/>
                <a:gd name="T73" fmla="*/ 230 h 353"/>
                <a:gd name="T74" fmla="*/ 276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7 w 353"/>
                <a:gd name="T83" fmla="*/ 322 h 353"/>
                <a:gd name="T84" fmla="*/ 138 w 353"/>
                <a:gd name="T85" fmla="*/ 288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0 h 353"/>
                <a:gd name="T94" fmla="*/ 73 w 353"/>
                <a:gd name="T95" fmla="*/ 219 h 353"/>
                <a:gd name="T96" fmla="*/ 65 w 353"/>
                <a:gd name="T97" fmla="*/ 215 h 353"/>
                <a:gd name="T98" fmla="*/ 31 w 353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3"/>
                  </a:moveTo>
                  <a:lnTo>
                    <a:pt x="123" y="303"/>
                  </a:lnTo>
                  <a:lnTo>
                    <a:pt x="177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53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close/>
                  <a:moveTo>
                    <a:pt x="31" y="176"/>
                  </a:moveTo>
                  <a:lnTo>
                    <a:pt x="65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6" name="Freeform 105">
              <a:extLst>
                <a:ext uri="{FF2B5EF4-FFF2-40B4-BE49-F238E27FC236}">
                  <a16:creationId xmlns:a16="http://schemas.microsoft.com/office/drawing/2014/main" id="{951ADC6E-059E-3E4F-47BF-C389842BA9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2400"/>
              <a:ext cx="349" cy="353"/>
            </a:xfrm>
            <a:custGeom>
              <a:avLst/>
              <a:gdLst>
                <a:gd name="T0" fmla="*/ 50 w 349"/>
                <a:gd name="T1" fmla="*/ 230 h 353"/>
                <a:gd name="T2" fmla="*/ 50 w 349"/>
                <a:gd name="T3" fmla="*/ 303 h 353"/>
                <a:gd name="T4" fmla="*/ 123 w 349"/>
                <a:gd name="T5" fmla="*/ 303 h 353"/>
                <a:gd name="T6" fmla="*/ 176 w 349"/>
                <a:gd name="T7" fmla="*/ 353 h 353"/>
                <a:gd name="T8" fmla="*/ 226 w 349"/>
                <a:gd name="T9" fmla="*/ 303 h 353"/>
                <a:gd name="T10" fmla="*/ 299 w 349"/>
                <a:gd name="T11" fmla="*/ 303 h 353"/>
                <a:gd name="T12" fmla="*/ 299 w 349"/>
                <a:gd name="T13" fmla="*/ 230 h 353"/>
                <a:gd name="T14" fmla="*/ 349 w 349"/>
                <a:gd name="T15" fmla="*/ 176 h 353"/>
                <a:gd name="T16" fmla="*/ 299 w 349"/>
                <a:gd name="T17" fmla="*/ 127 h 353"/>
                <a:gd name="T18" fmla="*/ 299 w 349"/>
                <a:gd name="T19" fmla="*/ 54 h 353"/>
                <a:gd name="T20" fmla="*/ 226 w 349"/>
                <a:gd name="T21" fmla="*/ 54 h 353"/>
                <a:gd name="T22" fmla="*/ 176 w 349"/>
                <a:gd name="T23" fmla="*/ 0 h 353"/>
                <a:gd name="T24" fmla="*/ 123 w 349"/>
                <a:gd name="T25" fmla="*/ 54 h 353"/>
                <a:gd name="T26" fmla="*/ 50 w 349"/>
                <a:gd name="T27" fmla="*/ 54 h 353"/>
                <a:gd name="T28" fmla="*/ 50 w 349"/>
                <a:gd name="T29" fmla="*/ 127 h 353"/>
                <a:gd name="T30" fmla="*/ 0 w 349"/>
                <a:gd name="T31" fmla="*/ 176 h 353"/>
                <a:gd name="T32" fmla="*/ 50 w 349"/>
                <a:gd name="T33" fmla="*/ 230 h 353"/>
                <a:gd name="T34" fmla="*/ 65 w 349"/>
                <a:gd name="T35" fmla="*/ 142 h 353"/>
                <a:gd name="T36" fmla="*/ 73 w 349"/>
                <a:gd name="T37" fmla="*/ 134 h 353"/>
                <a:gd name="T38" fmla="*/ 73 w 349"/>
                <a:gd name="T39" fmla="*/ 127 h 353"/>
                <a:gd name="T40" fmla="*/ 73 w 349"/>
                <a:gd name="T41" fmla="*/ 73 h 353"/>
                <a:gd name="T42" fmla="*/ 123 w 349"/>
                <a:gd name="T43" fmla="*/ 73 h 353"/>
                <a:gd name="T44" fmla="*/ 134 w 349"/>
                <a:gd name="T45" fmla="*/ 73 h 353"/>
                <a:gd name="T46" fmla="*/ 138 w 349"/>
                <a:gd name="T47" fmla="*/ 69 h 353"/>
                <a:gd name="T48" fmla="*/ 176 w 349"/>
                <a:gd name="T49" fmla="*/ 31 h 353"/>
                <a:gd name="T50" fmla="*/ 211 w 349"/>
                <a:gd name="T51" fmla="*/ 69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4 w 349"/>
                <a:gd name="T63" fmla="*/ 142 h 353"/>
                <a:gd name="T64" fmla="*/ 318 w 349"/>
                <a:gd name="T65" fmla="*/ 176 h 353"/>
                <a:gd name="T66" fmla="*/ 284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8 h 353"/>
                <a:gd name="T80" fmla="*/ 176 w 349"/>
                <a:gd name="T81" fmla="*/ 322 h 353"/>
                <a:gd name="T82" fmla="*/ 138 w 349"/>
                <a:gd name="T83" fmla="*/ 288 h 353"/>
                <a:gd name="T84" fmla="*/ 134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30 h 353"/>
                <a:gd name="T92" fmla="*/ 73 w 349"/>
                <a:gd name="T93" fmla="*/ 219 h 353"/>
                <a:gd name="T94" fmla="*/ 65 w 349"/>
                <a:gd name="T95" fmla="*/ 215 h 353"/>
                <a:gd name="T96" fmla="*/ 31 w 349"/>
                <a:gd name="T97" fmla="*/ 176 h 353"/>
                <a:gd name="T98" fmla="*/ 65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30"/>
                  </a:moveTo>
                  <a:lnTo>
                    <a:pt x="50" y="303"/>
                  </a:lnTo>
                  <a:lnTo>
                    <a:pt x="123" y="303"/>
                  </a:ln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7" name="Freeform 106">
              <a:extLst>
                <a:ext uri="{FF2B5EF4-FFF2-40B4-BE49-F238E27FC236}">
                  <a16:creationId xmlns:a16="http://schemas.microsoft.com/office/drawing/2014/main" id="{0B35CAA0-6FF0-C7CA-237B-9EB1396933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2039"/>
              <a:ext cx="349" cy="349"/>
            </a:xfrm>
            <a:custGeom>
              <a:avLst/>
              <a:gdLst>
                <a:gd name="T0" fmla="*/ 227 w 349"/>
                <a:gd name="T1" fmla="*/ 50 h 349"/>
                <a:gd name="T2" fmla="*/ 177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7 w 349"/>
                <a:gd name="T19" fmla="*/ 349 h 349"/>
                <a:gd name="T20" fmla="*/ 227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7 w 349"/>
                <a:gd name="T33" fmla="*/ 50 h 349"/>
                <a:gd name="T34" fmla="*/ 319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7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7 w 349"/>
                <a:gd name="T51" fmla="*/ 319 h 349"/>
                <a:gd name="T52" fmla="*/ 138 w 349"/>
                <a:gd name="T53" fmla="*/ 284 h 349"/>
                <a:gd name="T54" fmla="*/ 134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1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4 w 349"/>
                <a:gd name="T79" fmla="*/ 73 h 349"/>
                <a:gd name="T80" fmla="*/ 138 w 349"/>
                <a:gd name="T81" fmla="*/ 65 h 349"/>
                <a:gd name="T82" fmla="*/ 177 w 349"/>
                <a:gd name="T83" fmla="*/ 31 h 349"/>
                <a:gd name="T84" fmla="*/ 211 w 349"/>
                <a:gd name="T85" fmla="*/ 65 h 349"/>
                <a:gd name="T86" fmla="*/ 219 w 349"/>
                <a:gd name="T87" fmla="*/ 73 h 349"/>
                <a:gd name="T88" fmla="*/ 227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9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50"/>
                  </a:move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7" y="50"/>
                  </a:lnTo>
                  <a:close/>
                  <a:moveTo>
                    <a:pt x="319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4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9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8" name="Freeform 107">
              <a:extLst>
                <a:ext uri="{FF2B5EF4-FFF2-40B4-BE49-F238E27FC236}">
                  <a16:creationId xmlns:a16="http://schemas.microsoft.com/office/drawing/2014/main" id="{9692BC60-5C48-8A11-FD91-C8765BD018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2039"/>
              <a:ext cx="349" cy="349"/>
            </a:xfrm>
            <a:custGeom>
              <a:avLst/>
              <a:gdLst>
                <a:gd name="T0" fmla="*/ 226 w 349"/>
                <a:gd name="T1" fmla="*/ 50 h 349"/>
                <a:gd name="T2" fmla="*/ 176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6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6 w 349"/>
                <a:gd name="T33" fmla="*/ 50 h 349"/>
                <a:gd name="T34" fmla="*/ 318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6 w 349"/>
                <a:gd name="T51" fmla="*/ 319 h 349"/>
                <a:gd name="T52" fmla="*/ 138 w 349"/>
                <a:gd name="T53" fmla="*/ 284 h 349"/>
                <a:gd name="T54" fmla="*/ 130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1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6 w 349"/>
                <a:gd name="T83" fmla="*/ 31 h 349"/>
                <a:gd name="T84" fmla="*/ 211 w 349"/>
                <a:gd name="T85" fmla="*/ 65 h 349"/>
                <a:gd name="T86" fmla="*/ 219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50"/>
                  </a:move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09" name="Freeform 108">
              <a:extLst>
                <a:ext uri="{FF2B5EF4-FFF2-40B4-BE49-F238E27FC236}">
                  <a16:creationId xmlns:a16="http://schemas.microsoft.com/office/drawing/2014/main" id="{9FA65133-6B2B-55F6-B915-6C8C0994039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2400"/>
              <a:ext cx="349" cy="353"/>
            </a:xfrm>
            <a:custGeom>
              <a:avLst/>
              <a:gdLst>
                <a:gd name="T0" fmla="*/ 49 w 349"/>
                <a:gd name="T1" fmla="*/ 230 h 353"/>
                <a:gd name="T2" fmla="*/ 49 w 349"/>
                <a:gd name="T3" fmla="*/ 303 h 353"/>
                <a:gd name="T4" fmla="*/ 122 w 349"/>
                <a:gd name="T5" fmla="*/ 303 h 353"/>
                <a:gd name="T6" fmla="*/ 176 w 349"/>
                <a:gd name="T7" fmla="*/ 353 h 353"/>
                <a:gd name="T8" fmla="*/ 226 w 349"/>
                <a:gd name="T9" fmla="*/ 303 h 353"/>
                <a:gd name="T10" fmla="*/ 299 w 349"/>
                <a:gd name="T11" fmla="*/ 303 h 353"/>
                <a:gd name="T12" fmla="*/ 299 w 349"/>
                <a:gd name="T13" fmla="*/ 230 h 353"/>
                <a:gd name="T14" fmla="*/ 349 w 349"/>
                <a:gd name="T15" fmla="*/ 176 h 353"/>
                <a:gd name="T16" fmla="*/ 299 w 349"/>
                <a:gd name="T17" fmla="*/ 127 h 353"/>
                <a:gd name="T18" fmla="*/ 299 w 349"/>
                <a:gd name="T19" fmla="*/ 54 h 353"/>
                <a:gd name="T20" fmla="*/ 226 w 349"/>
                <a:gd name="T21" fmla="*/ 54 h 353"/>
                <a:gd name="T22" fmla="*/ 176 w 349"/>
                <a:gd name="T23" fmla="*/ 0 h 353"/>
                <a:gd name="T24" fmla="*/ 122 w 349"/>
                <a:gd name="T25" fmla="*/ 54 h 353"/>
                <a:gd name="T26" fmla="*/ 49 w 349"/>
                <a:gd name="T27" fmla="*/ 54 h 353"/>
                <a:gd name="T28" fmla="*/ 49 w 349"/>
                <a:gd name="T29" fmla="*/ 127 h 353"/>
                <a:gd name="T30" fmla="*/ 0 w 349"/>
                <a:gd name="T31" fmla="*/ 176 h 353"/>
                <a:gd name="T32" fmla="*/ 49 w 349"/>
                <a:gd name="T33" fmla="*/ 230 h 353"/>
                <a:gd name="T34" fmla="*/ 65 w 349"/>
                <a:gd name="T35" fmla="*/ 142 h 353"/>
                <a:gd name="T36" fmla="*/ 72 w 349"/>
                <a:gd name="T37" fmla="*/ 134 h 353"/>
                <a:gd name="T38" fmla="*/ 72 w 349"/>
                <a:gd name="T39" fmla="*/ 127 h 353"/>
                <a:gd name="T40" fmla="*/ 72 w 349"/>
                <a:gd name="T41" fmla="*/ 73 h 353"/>
                <a:gd name="T42" fmla="*/ 122 w 349"/>
                <a:gd name="T43" fmla="*/ 73 h 353"/>
                <a:gd name="T44" fmla="*/ 134 w 349"/>
                <a:gd name="T45" fmla="*/ 73 h 353"/>
                <a:gd name="T46" fmla="*/ 138 w 349"/>
                <a:gd name="T47" fmla="*/ 69 h 353"/>
                <a:gd name="T48" fmla="*/ 176 w 349"/>
                <a:gd name="T49" fmla="*/ 31 h 353"/>
                <a:gd name="T50" fmla="*/ 211 w 349"/>
                <a:gd name="T51" fmla="*/ 69 h 353"/>
                <a:gd name="T52" fmla="*/ 218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3 w 349"/>
                <a:gd name="T63" fmla="*/ 142 h 353"/>
                <a:gd name="T64" fmla="*/ 318 w 349"/>
                <a:gd name="T65" fmla="*/ 176 h 353"/>
                <a:gd name="T66" fmla="*/ 283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6 w 349"/>
                <a:gd name="T75" fmla="*/ 280 h 353"/>
                <a:gd name="T76" fmla="*/ 218 w 349"/>
                <a:gd name="T77" fmla="*/ 280 h 353"/>
                <a:gd name="T78" fmla="*/ 211 w 349"/>
                <a:gd name="T79" fmla="*/ 288 h 353"/>
                <a:gd name="T80" fmla="*/ 176 w 349"/>
                <a:gd name="T81" fmla="*/ 322 h 353"/>
                <a:gd name="T82" fmla="*/ 138 w 349"/>
                <a:gd name="T83" fmla="*/ 288 h 353"/>
                <a:gd name="T84" fmla="*/ 134 w 349"/>
                <a:gd name="T85" fmla="*/ 280 h 353"/>
                <a:gd name="T86" fmla="*/ 122 w 349"/>
                <a:gd name="T87" fmla="*/ 280 h 353"/>
                <a:gd name="T88" fmla="*/ 72 w 349"/>
                <a:gd name="T89" fmla="*/ 280 h 353"/>
                <a:gd name="T90" fmla="*/ 72 w 349"/>
                <a:gd name="T91" fmla="*/ 230 h 353"/>
                <a:gd name="T92" fmla="*/ 72 w 349"/>
                <a:gd name="T93" fmla="*/ 219 h 353"/>
                <a:gd name="T94" fmla="*/ 65 w 349"/>
                <a:gd name="T95" fmla="*/ 215 h 353"/>
                <a:gd name="T96" fmla="*/ 30 w 349"/>
                <a:gd name="T97" fmla="*/ 176 h 353"/>
                <a:gd name="T98" fmla="*/ 65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49" y="230"/>
                  </a:moveTo>
                  <a:lnTo>
                    <a:pt x="49" y="303"/>
                  </a:lnTo>
                  <a:lnTo>
                    <a:pt x="122" y="303"/>
                  </a:ln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6"/>
                  </a:lnTo>
                  <a:lnTo>
                    <a:pt x="49" y="230"/>
                  </a:lnTo>
                  <a:close/>
                  <a:moveTo>
                    <a:pt x="65" y="142"/>
                  </a:moveTo>
                  <a:lnTo>
                    <a:pt x="72" y="134"/>
                  </a:lnTo>
                  <a:lnTo>
                    <a:pt x="72" y="127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3" y="142"/>
                  </a:lnTo>
                  <a:lnTo>
                    <a:pt x="318" y="176"/>
                  </a:lnTo>
                  <a:lnTo>
                    <a:pt x="283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30"/>
                  </a:lnTo>
                  <a:lnTo>
                    <a:pt x="72" y="219"/>
                  </a:lnTo>
                  <a:lnTo>
                    <a:pt x="65" y="215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0" name="Freeform 109">
              <a:extLst>
                <a:ext uri="{FF2B5EF4-FFF2-40B4-BE49-F238E27FC236}">
                  <a16:creationId xmlns:a16="http://schemas.microsoft.com/office/drawing/2014/main" id="{44CD8255-3F9E-22D5-EDC7-4A706416D6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2400"/>
              <a:ext cx="349" cy="353"/>
            </a:xfrm>
            <a:custGeom>
              <a:avLst/>
              <a:gdLst>
                <a:gd name="T0" fmla="*/ 50 w 349"/>
                <a:gd name="T1" fmla="*/ 230 h 353"/>
                <a:gd name="T2" fmla="*/ 50 w 349"/>
                <a:gd name="T3" fmla="*/ 303 h 353"/>
                <a:gd name="T4" fmla="*/ 123 w 349"/>
                <a:gd name="T5" fmla="*/ 303 h 353"/>
                <a:gd name="T6" fmla="*/ 177 w 349"/>
                <a:gd name="T7" fmla="*/ 353 h 353"/>
                <a:gd name="T8" fmla="*/ 227 w 349"/>
                <a:gd name="T9" fmla="*/ 303 h 353"/>
                <a:gd name="T10" fmla="*/ 300 w 349"/>
                <a:gd name="T11" fmla="*/ 303 h 353"/>
                <a:gd name="T12" fmla="*/ 300 w 349"/>
                <a:gd name="T13" fmla="*/ 230 h 353"/>
                <a:gd name="T14" fmla="*/ 349 w 349"/>
                <a:gd name="T15" fmla="*/ 176 h 353"/>
                <a:gd name="T16" fmla="*/ 300 w 349"/>
                <a:gd name="T17" fmla="*/ 127 h 353"/>
                <a:gd name="T18" fmla="*/ 300 w 349"/>
                <a:gd name="T19" fmla="*/ 54 h 353"/>
                <a:gd name="T20" fmla="*/ 227 w 349"/>
                <a:gd name="T21" fmla="*/ 54 h 353"/>
                <a:gd name="T22" fmla="*/ 177 w 349"/>
                <a:gd name="T23" fmla="*/ 0 h 353"/>
                <a:gd name="T24" fmla="*/ 123 w 349"/>
                <a:gd name="T25" fmla="*/ 54 h 353"/>
                <a:gd name="T26" fmla="*/ 50 w 349"/>
                <a:gd name="T27" fmla="*/ 54 h 353"/>
                <a:gd name="T28" fmla="*/ 50 w 349"/>
                <a:gd name="T29" fmla="*/ 127 h 353"/>
                <a:gd name="T30" fmla="*/ 0 w 349"/>
                <a:gd name="T31" fmla="*/ 176 h 353"/>
                <a:gd name="T32" fmla="*/ 50 w 349"/>
                <a:gd name="T33" fmla="*/ 230 h 353"/>
                <a:gd name="T34" fmla="*/ 66 w 349"/>
                <a:gd name="T35" fmla="*/ 142 h 353"/>
                <a:gd name="T36" fmla="*/ 73 w 349"/>
                <a:gd name="T37" fmla="*/ 134 h 353"/>
                <a:gd name="T38" fmla="*/ 73 w 349"/>
                <a:gd name="T39" fmla="*/ 127 h 353"/>
                <a:gd name="T40" fmla="*/ 73 w 349"/>
                <a:gd name="T41" fmla="*/ 73 h 353"/>
                <a:gd name="T42" fmla="*/ 123 w 349"/>
                <a:gd name="T43" fmla="*/ 73 h 353"/>
                <a:gd name="T44" fmla="*/ 131 w 349"/>
                <a:gd name="T45" fmla="*/ 73 h 353"/>
                <a:gd name="T46" fmla="*/ 138 w 349"/>
                <a:gd name="T47" fmla="*/ 69 h 353"/>
                <a:gd name="T48" fmla="*/ 177 w 349"/>
                <a:gd name="T49" fmla="*/ 31 h 353"/>
                <a:gd name="T50" fmla="*/ 211 w 349"/>
                <a:gd name="T51" fmla="*/ 69 h 353"/>
                <a:gd name="T52" fmla="*/ 219 w 349"/>
                <a:gd name="T53" fmla="*/ 73 h 353"/>
                <a:gd name="T54" fmla="*/ 227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4 w 349"/>
                <a:gd name="T63" fmla="*/ 142 h 353"/>
                <a:gd name="T64" fmla="*/ 319 w 349"/>
                <a:gd name="T65" fmla="*/ 176 h 353"/>
                <a:gd name="T66" fmla="*/ 284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7 w 349"/>
                <a:gd name="T75" fmla="*/ 280 h 353"/>
                <a:gd name="T76" fmla="*/ 219 w 349"/>
                <a:gd name="T77" fmla="*/ 280 h 353"/>
                <a:gd name="T78" fmla="*/ 211 w 349"/>
                <a:gd name="T79" fmla="*/ 288 h 353"/>
                <a:gd name="T80" fmla="*/ 177 w 349"/>
                <a:gd name="T81" fmla="*/ 322 h 353"/>
                <a:gd name="T82" fmla="*/ 138 w 349"/>
                <a:gd name="T83" fmla="*/ 288 h 353"/>
                <a:gd name="T84" fmla="*/ 131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30 h 353"/>
                <a:gd name="T92" fmla="*/ 73 w 349"/>
                <a:gd name="T93" fmla="*/ 219 h 353"/>
                <a:gd name="T94" fmla="*/ 66 w 349"/>
                <a:gd name="T95" fmla="*/ 215 h 353"/>
                <a:gd name="T96" fmla="*/ 31 w 349"/>
                <a:gd name="T97" fmla="*/ 176 h 353"/>
                <a:gd name="T98" fmla="*/ 66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30"/>
                  </a:moveTo>
                  <a:lnTo>
                    <a:pt x="50" y="303"/>
                  </a:lnTo>
                  <a:lnTo>
                    <a:pt x="123" y="303"/>
                  </a:lnTo>
                  <a:lnTo>
                    <a:pt x="177" y="353"/>
                  </a:lnTo>
                  <a:lnTo>
                    <a:pt x="227" y="303"/>
                  </a:lnTo>
                  <a:lnTo>
                    <a:pt x="300" y="303"/>
                  </a:lnTo>
                  <a:lnTo>
                    <a:pt x="300" y="230"/>
                  </a:lnTo>
                  <a:lnTo>
                    <a:pt x="349" y="176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6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9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2"/>
                  </a:lnTo>
                  <a:lnTo>
                    <a:pt x="138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6"/>
                  </a:lnTo>
                  <a:lnTo>
                    <a:pt x="6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1" name="Freeform 110">
              <a:extLst>
                <a:ext uri="{FF2B5EF4-FFF2-40B4-BE49-F238E27FC236}">
                  <a16:creationId xmlns:a16="http://schemas.microsoft.com/office/drawing/2014/main" id="{EF4992FC-3805-B69B-ACE9-8EE57E6189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2039"/>
              <a:ext cx="349" cy="349"/>
            </a:xfrm>
            <a:custGeom>
              <a:avLst/>
              <a:gdLst>
                <a:gd name="T0" fmla="*/ 226 w 349"/>
                <a:gd name="T1" fmla="*/ 50 h 349"/>
                <a:gd name="T2" fmla="*/ 176 w 349"/>
                <a:gd name="T3" fmla="*/ 0 h 349"/>
                <a:gd name="T4" fmla="*/ 122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2 w 349"/>
                <a:gd name="T17" fmla="*/ 299 h 349"/>
                <a:gd name="T18" fmla="*/ 176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6 w 349"/>
                <a:gd name="T33" fmla="*/ 50 h 349"/>
                <a:gd name="T34" fmla="*/ 318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8 w 349"/>
                <a:gd name="T47" fmla="*/ 276 h 349"/>
                <a:gd name="T48" fmla="*/ 211 w 349"/>
                <a:gd name="T49" fmla="*/ 284 h 349"/>
                <a:gd name="T50" fmla="*/ 176 w 349"/>
                <a:gd name="T51" fmla="*/ 319 h 349"/>
                <a:gd name="T52" fmla="*/ 138 w 349"/>
                <a:gd name="T53" fmla="*/ 284 h 349"/>
                <a:gd name="T54" fmla="*/ 130 w 349"/>
                <a:gd name="T55" fmla="*/ 276 h 349"/>
                <a:gd name="T56" fmla="*/ 122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0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2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6 w 349"/>
                <a:gd name="T83" fmla="*/ 31 h 349"/>
                <a:gd name="T84" fmla="*/ 211 w 349"/>
                <a:gd name="T85" fmla="*/ 65 h 349"/>
                <a:gd name="T86" fmla="*/ 218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50"/>
                  </a:move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6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2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2" name="Freeform 111">
              <a:extLst>
                <a:ext uri="{FF2B5EF4-FFF2-40B4-BE49-F238E27FC236}">
                  <a16:creationId xmlns:a16="http://schemas.microsoft.com/office/drawing/2014/main" id="{2F017524-7758-8BCA-04F3-D1697A09CD8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2039"/>
              <a:ext cx="349" cy="349"/>
            </a:xfrm>
            <a:custGeom>
              <a:avLst/>
              <a:gdLst>
                <a:gd name="T0" fmla="*/ 227 w 349"/>
                <a:gd name="T1" fmla="*/ 50 h 349"/>
                <a:gd name="T2" fmla="*/ 177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7 w 349"/>
                <a:gd name="T19" fmla="*/ 349 h 349"/>
                <a:gd name="T20" fmla="*/ 227 w 349"/>
                <a:gd name="T21" fmla="*/ 299 h 349"/>
                <a:gd name="T22" fmla="*/ 300 w 349"/>
                <a:gd name="T23" fmla="*/ 299 h 349"/>
                <a:gd name="T24" fmla="*/ 300 w 349"/>
                <a:gd name="T25" fmla="*/ 226 h 349"/>
                <a:gd name="T26" fmla="*/ 349 w 349"/>
                <a:gd name="T27" fmla="*/ 177 h 349"/>
                <a:gd name="T28" fmla="*/ 300 w 349"/>
                <a:gd name="T29" fmla="*/ 123 h 349"/>
                <a:gd name="T30" fmla="*/ 300 w 349"/>
                <a:gd name="T31" fmla="*/ 50 h 349"/>
                <a:gd name="T32" fmla="*/ 227 w 349"/>
                <a:gd name="T33" fmla="*/ 50 h 349"/>
                <a:gd name="T34" fmla="*/ 319 w 349"/>
                <a:gd name="T35" fmla="*/ 177 h 349"/>
                <a:gd name="T36" fmla="*/ 284 w 349"/>
                <a:gd name="T37" fmla="*/ 211 h 349"/>
                <a:gd name="T38" fmla="*/ 277 w 349"/>
                <a:gd name="T39" fmla="*/ 219 h 349"/>
                <a:gd name="T40" fmla="*/ 277 w 349"/>
                <a:gd name="T41" fmla="*/ 226 h 349"/>
                <a:gd name="T42" fmla="*/ 277 w 349"/>
                <a:gd name="T43" fmla="*/ 276 h 349"/>
                <a:gd name="T44" fmla="*/ 227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7 w 349"/>
                <a:gd name="T51" fmla="*/ 319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6 w 349"/>
                <a:gd name="T65" fmla="*/ 211 h 349"/>
                <a:gd name="T66" fmla="*/ 31 w 349"/>
                <a:gd name="T67" fmla="*/ 177 h 349"/>
                <a:gd name="T68" fmla="*/ 66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7 w 349"/>
                <a:gd name="T83" fmla="*/ 31 h 349"/>
                <a:gd name="T84" fmla="*/ 211 w 349"/>
                <a:gd name="T85" fmla="*/ 65 h 349"/>
                <a:gd name="T86" fmla="*/ 219 w 349"/>
                <a:gd name="T87" fmla="*/ 73 h 349"/>
                <a:gd name="T88" fmla="*/ 227 w 349"/>
                <a:gd name="T89" fmla="*/ 73 h 349"/>
                <a:gd name="T90" fmla="*/ 277 w 349"/>
                <a:gd name="T91" fmla="*/ 73 h 349"/>
                <a:gd name="T92" fmla="*/ 277 w 349"/>
                <a:gd name="T93" fmla="*/ 123 h 349"/>
                <a:gd name="T94" fmla="*/ 277 w 349"/>
                <a:gd name="T95" fmla="*/ 130 h 349"/>
                <a:gd name="T96" fmla="*/ 284 w 349"/>
                <a:gd name="T97" fmla="*/ 138 h 349"/>
                <a:gd name="T98" fmla="*/ 319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7" y="50"/>
                  </a:move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49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49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close/>
                  <a:moveTo>
                    <a:pt x="319" y="177"/>
                  </a:moveTo>
                  <a:lnTo>
                    <a:pt x="284" y="211"/>
                  </a:lnTo>
                  <a:lnTo>
                    <a:pt x="277" y="219"/>
                  </a:lnTo>
                  <a:lnTo>
                    <a:pt x="277" y="226"/>
                  </a:lnTo>
                  <a:lnTo>
                    <a:pt x="277" y="276"/>
                  </a:lnTo>
                  <a:lnTo>
                    <a:pt x="227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7"/>
                  </a:lnTo>
                  <a:lnTo>
                    <a:pt x="66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0"/>
                  </a:lnTo>
                  <a:lnTo>
                    <a:pt x="284" y="138"/>
                  </a:lnTo>
                  <a:lnTo>
                    <a:pt x="319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3" name="Freeform 112">
              <a:extLst>
                <a:ext uri="{FF2B5EF4-FFF2-40B4-BE49-F238E27FC236}">
                  <a16:creationId xmlns:a16="http://schemas.microsoft.com/office/drawing/2014/main" id="{529B3B46-F2EC-7DCF-E543-984C13CB53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2400"/>
              <a:ext cx="349" cy="353"/>
            </a:xfrm>
            <a:custGeom>
              <a:avLst/>
              <a:gdLst>
                <a:gd name="T0" fmla="*/ 50 w 349"/>
                <a:gd name="T1" fmla="*/ 230 h 353"/>
                <a:gd name="T2" fmla="*/ 50 w 349"/>
                <a:gd name="T3" fmla="*/ 303 h 353"/>
                <a:gd name="T4" fmla="*/ 123 w 349"/>
                <a:gd name="T5" fmla="*/ 303 h 353"/>
                <a:gd name="T6" fmla="*/ 176 w 349"/>
                <a:gd name="T7" fmla="*/ 353 h 353"/>
                <a:gd name="T8" fmla="*/ 226 w 349"/>
                <a:gd name="T9" fmla="*/ 303 h 353"/>
                <a:gd name="T10" fmla="*/ 299 w 349"/>
                <a:gd name="T11" fmla="*/ 303 h 353"/>
                <a:gd name="T12" fmla="*/ 299 w 349"/>
                <a:gd name="T13" fmla="*/ 230 h 353"/>
                <a:gd name="T14" fmla="*/ 349 w 349"/>
                <a:gd name="T15" fmla="*/ 176 h 353"/>
                <a:gd name="T16" fmla="*/ 299 w 349"/>
                <a:gd name="T17" fmla="*/ 127 h 353"/>
                <a:gd name="T18" fmla="*/ 299 w 349"/>
                <a:gd name="T19" fmla="*/ 54 h 353"/>
                <a:gd name="T20" fmla="*/ 226 w 349"/>
                <a:gd name="T21" fmla="*/ 54 h 353"/>
                <a:gd name="T22" fmla="*/ 176 w 349"/>
                <a:gd name="T23" fmla="*/ 0 h 353"/>
                <a:gd name="T24" fmla="*/ 123 w 349"/>
                <a:gd name="T25" fmla="*/ 54 h 353"/>
                <a:gd name="T26" fmla="*/ 50 w 349"/>
                <a:gd name="T27" fmla="*/ 54 h 353"/>
                <a:gd name="T28" fmla="*/ 50 w 349"/>
                <a:gd name="T29" fmla="*/ 127 h 353"/>
                <a:gd name="T30" fmla="*/ 0 w 349"/>
                <a:gd name="T31" fmla="*/ 176 h 353"/>
                <a:gd name="T32" fmla="*/ 50 w 349"/>
                <a:gd name="T33" fmla="*/ 230 h 353"/>
                <a:gd name="T34" fmla="*/ 65 w 349"/>
                <a:gd name="T35" fmla="*/ 142 h 353"/>
                <a:gd name="T36" fmla="*/ 73 w 349"/>
                <a:gd name="T37" fmla="*/ 134 h 353"/>
                <a:gd name="T38" fmla="*/ 73 w 349"/>
                <a:gd name="T39" fmla="*/ 127 h 353"/>
                <a:gd name="T40" fmla="*/ 73 w 349"/>
                <a:gd name="T41" fmla="*/ 73 h 353"/>
                <a:gd name="T42" fmla="*/ 123 w 349"/>
                <a:gd name="T43" fmla="*/ 73 h 353"/>
                <a:gd name="T44" fmla="*/ 130 w 349"/>
                <a:gd name="T45" fmla="*/ 73 h 353"/>
                <a:gd name="T46" fmla="*/ 138 w 349"/>
                <a:gd name="T47" fmla="*/ 69 h 353"/>
                <a:gd name="T48" fmla="*/ 176 w 349"/>
                <a:gd name="T49" fmla="*/ 31 h 353"/>
                <a:gd name="T50" fmla="*/ 211 w 349"/>
                <a:gd name="T51" fmla="*/ 69 h 353"/>
                <a:gd name="T52" fmla="*/ 219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4 w 349"/>
                <a:gd name="T63" fmla="*/ 142 h 353"/>
                <a:gd name="T64" fmla="*/ 318 w 349"/>
                <a:gd name="T65" fmla="*/ 176 h 353"/>
                <a:gd name="T66" fmla="*/ 284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6 w 349"/>
                <a:gd name="T75" fmla="*/ 280 h 353"/>
                <a:gd name="T76" fmla="*/ 219 w 349"/>
                <a:gd name="T77" fmla="*/ 280 h 353"/>
                <a:gd name="T78" fmla="*/ 211 w 349"/>
                <a:gd name="T79" fmla="*/ 288 h 353"/>
                <a:gd name="T80" fmla="*/ 176 w 349"/>
                <a:gd name="T81" fmla="*/ 322 h 353"/>
                <a:gd name="T82" fmla="*/ 138 w 349"/>
                <a:gd name="T83" fmla="*/ 288 h 353"/>
                <a:gd name="T84" fmla="*/ 130 w 349"/>
                <a:gd name="T85" fmla="*/ 280 h 353"/>
                <a:gd name="T86" fmla="*/ 123 w 349"/>
                <a:gd name="T87" fmla="*/ 280 h 353"/>
                <a:gd name="T88" fmla="*/ 73 w 349"/>
                <a:gd name="T89" fmla="*/ 280 h 353"/>
                <a:gd name="T90" fmla="*/ 73 w 349"/>
                <a:gd name="T91" fmla="*/ 230 h 353"/>
                <a:gd name="T92" fmla="*/ 73 w 349"/>
                <a:gd name="T93" fmla="*/ 219 h 353"/>
                <a:gd name="T94" fmla="*/ 65 w 349"/>
                <a:gd name="T95" fmla="*/ 215 h 353"/>
                <a:gd name="T96" fmla="*/ 31 w 349"/>
                <a:gd name="T97" fmla="*/ 176 h 353"/>
                <a:gd name="T98" fmla="*/ 65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30"/>
                  </a:moveTo>
                  <a:lnTo>
                    <a:pt x="50" y="303"/>
                  </a:lnTo>
                  <a:lnTo>
                    <a:pt x="123" y="303"/>
                  </a:lnTo>
                  <a:lnTo>
                    <a:pt x="176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2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4" name="Freeform 113">
              <a:extLst>
                <a:ext uri="{FF2B5EF4-FFF2-40B4-BE49-F238E27FC236}">
                  <a16:creationId xmlns:a16="http://schemas.microsoft.com/office/drawing/2014/main" id="{07EF577A-87ED-BCB1-B0A8-FBAE09098B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2400"/>
              <a:ext cx="349" cy="353"/>
            </a:xfrm>
            <a:custGeom>
              <a:avLst/>
              <a:gdLst>
                <a:gd name="T0" fmla="*/ 50 w 349"/>
                <a:gd name="T1" fmla="*/ 230 h 353"/>
                <a:gd name="T2" fmla="*/ 50 w 349"/>
                <a:gd name="T3" fmla="*/ 303 h 353"/>
                <a:gd name="T4" fmla="*/ 122 w 349"/>
                <a:gd name="T5" fmla="*/ 303 h 353"/>
                <a:gd name="T6" fmla="*/ 172 w 349"/>
                <a:gd name="T7" fmla="*/ 353 h 353"/>
                <a:gd name="T8" fmla="*/ 226 w 349"/>
                <a:gd name="T9" fmla="*/ 303 h 353"/>
                <a:gd name="T10" fmla="*/ 299 w 349"/>
                <a:gd name="T11" fmla="*/ 303 h 353"/>
                <a:gd name="T12" fmla="*/ 299 w 349"/>
                <a:gd name="T13" fmla="*/ 230 h 353"/>
                <a:gd name="T14" fmla="*/ 349 w 349"/>
                <a:gd name="T15" fmla="*/ 176 h 353"/>
                <a:gd name="T16" fmla="*/ 299 w 349"/>
                <a:gd name="T17" fmla="*/ 127 h 353"/>
                <a:gd name="T18" fmla="*/ 299 w 349"/>
                <a:gd name="T19" fmla="*/ 54 h 353"/>
                <a:gd name="T20" fmla="*/ 226 w 349"/>
                <a:gd name="T21" fmla="*/ 54 h 353"/>
                <a:gd name="T22" fmla="*/ 172 w 349"/>
                <a:gd name="T23" fmla="*/ 0 h 353"/>
                <a:gd name="T24" fmla="*/ 122 w 349"/>
                <a:gd name="T25" fmla="*/ 54 h 353"/>
                <a:gd name="T26" fmla="*/ 50 w 349"/>
                <a:gd name="T27" fmla="*/ 54 h 353"/>
                <a:gd name="T28" fmla="*/ 50 w 349"/>
                <a:gd name="T29" fmla="*/ 127 h 353"/>
                <a:gd name="T30" fmla="*/ 0 w 349"/>
                <a:gd name="T31" fmla="*/ 176 h 353"/>
                <a:gd name="T32" fmla="*/ 50 w 349"/>
                <a:gd name="T33" fmla="*/ 230 h 353"/>
                <a:gd name="T34" fmla="*/ 65 w 349"/>
                <a:gd name="T35" fmla="*/ 142 h 353"/>
                <a:gd name="T36" fmla="*/ 73 w 349"/>
                <a:gd name="T37" fmla="*/ 134 h 353"/>
                <a:gd name="T38" fmla="*/ 73 w 349"/>
                <a:gd name="T39" fmla="*/ 127 h 353"/>
                <a:gd name="T40" fmla="*/ 73 w 349"/>
                <a:gd name="T41" fmla="*/ 73 h 353"/>
                <a:gd name="T42" fmla="*/ 122 w 349"/>
                <a:gd name="T43" fmla="*/ 73 h 353"/>
                <a:gd name="T44" fmla="*/ 130 w 349"/>
                <a:gd name="T45" fmla="*/ 73 h 353"/>
                <a:gd name="T46" fmla="*/ 138 w 349"/>
                <a:gd name="T47" fmla="*/ 69 h 353"/>
                <a:gd name="T48" fmla="*/ 172 w 349"/>
                <a:gd name="T49" fmla="*/ 31 h 353"/>
                <a:gd name="T50" fmla="*/ 211 w 349"/>
                <a:gd name="T51" fmla="*/ 69 h 353"/>
                <a:gd name="T52" fmla="*/ 218 w 349"/>
                <a:gd name="T53" fmla="*/ 73 h 353"/>
                <a:gd name="T54" fmla="*/ 226 w 349"/>
                <a:gd name="T55" fmla="*/ 73 h 353"/>
                <a:gd name="T56" fmla="*/ 276 w 349"/>
                <a:gd name="T57" fmla="*/ 73 h 353"/>
                <a:gd name="T58" fmla="*/ 276 w 349"/>
                <a:gd name="T59" fmla="*/ 127 h 353"/>
                <a:gd name="T60" fmla="*/ 276 w 349"/>
                <a:gd name="T61" fmla="*/ 134 h 353"/>
                <a:gd name="T62" fmla="*/ 284 w 349"/>
                <a:gd name="T63" fmla="*/ 142 h 353"/>
                <a:gd name="T64" fmla="*/ 318 w 349"/>
                <a:gd name="T65" fmla="*/ 176 h 353"/>
                <a:gd name="T66" fmla="*/ 284 w 349"/>
                <a:gd name="T67" fmla="*/ 215 h 353"/>
                <a:gd name="T68" fmla="*/ 276 w 349"/>
                <a:gd name="T69" fmla="*/ 219 h 353"/>
                <a:gd name="T70" fmla="*/ 276 w 349"/>
                <a:gd name="T71" fmla="*/ 230 h 353"/>
                <a:gd name="T72" fmla="*/ 276 w 349"/>
                <a:gd name="T73" fmla="*/ 280 h 353"/>
                <a:gd name="T74" fmla="*/ 226 w 349"/>
                <a:gd name="T75" fmla="*/ 280 h 353"/>
                <a:gd name="T76" fmla="*/ 218 w 349"/>
                <a:gd name="T77" fmla="*/ 280 h 353"/>
                <a:gd name="T78" fmla="*/ 211 w 349"/>
                <a:gd name="T79" fmla="*/ 288 h 353"/>
                <a:gd name="T80" fmla="*/ 172 w 349"/>
                <a:gd name="T81" fmla="*/ 322 h 353"/>
                <a:gd name="T82" fmla="*/ 138 w 349"/>
                <a:gd name="T83" fmla="*/ 288 h 353"/>
                <a:gd name="T84" fmla="*/ 130 w 349"/>
                <a:gd name="T85" fmla="*/ 280 h 353"/>
                <a:gd name="T86" fmla="*/ 122 w 349"/>
                <a:gd name="T87" fmla="*/ 280 h 353"/>
                <a:gd name="T88" fmla="*/ 73 w 349"/>
                <a:gd name="T89" fmla="*/ 280 h 353"/>
                <a:gd name="T90" fmla="*/ 73 w 349"/>
                <a:gd name="T91" fmla="*/ 230 h 353"/>
                <a:gd name="T92" fmla="*/ 73 w 349"/>
                <a:gd name="T93" fmla="*/ 219 h 353"/>
                <a:gd name="T94" fmla="*/ 65 w 349"/>
                <a:gd name="T95" fmla="*/ 215 h 353"/>
                <a:gd name="T96" fmla="*/ 30 w 349"/>
                <a:gd name="T97" fmla="*/ 176 h 353"/>
                <a:gd name="T98" fmla="*/ 65 w 349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230"/>
                  </a:moveTo>
                  <a:lnTo>
                    <a:pt x="50" y="303"/>
                  </a:lnTo>
                  <a:lnTo>
                    <a:pt x="122" y="303"/>
                  </a:lnTo>
                  <a:lnTo>
                    <a:pt x="172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2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2" y="322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5" name="Freeform 114">
              <a:extLst>
                <a:ext uri="{FF2B5EF4-FFF2-40B4-BE49-F238E27FC236}">
                  <a16:creationId xmlns:a16="http://schemas.microsoft.com/office/drawing/2014/main" id="{C108E1CE-76A0-01A8-B678-8781638048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2039"/>
              <a:ext cx="349" cy="349"/>
            </a:xfrm>
            <a:custGeom>
              <a:avLst/>
              <a:gdLst>
                <a:gd name="T0" fmla="*/ 226 w 349"/>
                <a:gd name="T1" fmla="*/ 50 h 349"/>
                <a:gd name="T2" fmla="*/ 173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3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6 w 349"/>
                <a:gd name="T33" fmla="*/ 50 h 349"/>
                <a:gd name="T34" fmla="*/ 318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9 w 349"/>
                <a:gd name="T47" fmla="*/ 276 h 349"/>
                <a:gd name="T48" fmla="*/ 211 w 349"/>
                <a:gd name="T49" fmla="*/ 284 h 349"/>
                <a:gd name="T50" fmla="*/ 173 w 349"/>
                <a:gd name="T51" fmla="*/ 319 h 349"/>
                <a:gd name="T52" fmla="*/ 138 w 349"/>
                <a:gd name="T53" fmla="*/ 284 h 349"/>
                <a:gd name="T54" fmla="*/ 131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1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1 w 349"/>
                <a:gd name="T79" fmla="*/ 73 h 349"/>
                <a:gd name="T80" fmla="*/ 138 w 349"/>
                <a:gd name="T81" fmla="*/ 65 h 349"/>
                <a:gd name="T82" fmla="*/ 173 w 349"/>
                <a:gd name="T83" fmla="*/ 31 h 349"/>
                <a:gd name="T84" fmla="*/ 211 w 349"/>
                <a:gd name="T85" fmla="*/ 65 h 349"/>
                <a:gd name="T86" fmla="*/ 219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50"/>
                  </a:move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9" y="276"/>
                  </a:lnTo>
                  <a:lnTo>
                    <a:pt x="211" y="284"/>
                  </a:lnTo>
                  <a:lnTo>
                    <a:pt x="173" y="319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6" name="Freeform 115">
              <a:extLst>
                <a:ext uri="{FF2B5EF4-FFF2-40B4-BE49-F238E27FC236}">
                  <a16:creationId xmlns:a16="http://schemas.microsoft.com/office/drawing/2014/main" id="{2B986CD4-944B-C711-EF35-4D7899D6C9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2039"/>
              <a:ext cx="349" cy="349"/>
            </a:xfrm>
            <a:custGeom>
              <a:avLst/>
              <a:gdLst>
                <a:gd name="T0" fmla="*/ 226 w 349"/>
                <a:gd name="T1" fmla="*/ 50 h 349"/>
                <a:gd name="T2" fmla="*/ 172 w 349"/>
                <a:gd name="T3" fmla="*/ 0 h 349"/>
                <a:gd name="T4" fmla="*/ 123 w 349"/>
                <a:gd name="T5" fmla="*/ 50 h 349"/>
                <a:gd name="T6" fmla="*/ 50 w 349"/>
                <a:gd name="T7" fmla="*/ 50 h 349"/>
                <a:gd name="T8" fmla="*/ 50 w 349"/>
                <a:gd name="T9" fmla="*/ 123 h 349"/>
                <a:gd name="T10" fmla="*/ 0 w 349"/>
                <a:gd name="T11" fmla="*/ 177 h 349"/>
                <a:gd name="T12" fmla="*/ 50 w 349"/>
                <a:gd name="T13" fmla="*/ 226 h 349"/>
                <a:gd name="T14" fmla="*/ 50 w 349"/>
                <a:gd name="T15" fmla="*/ 299 h 349"/>
                <a:gd name="T16" fmla="*/ 123 w 349"/>
                <a:gd name="T17" fmla="*/ 299 h 349"/>
                <a:gd name="T18" fmla="*/ 172 w 349"/>
                <a:gd name="T19" fmla="*/ 349 h 349"/>
                <a:gd name="T20" fmla="*/ 226 w 349"/>
                <a:gd name="T21" fmla="*/ 299 h 349"/>
                <a:gd name="T22" fmla="*/ 299 w 349"/>
                <a:gd name="T23" fmla="*/ 299 h 349"/>
                <a:gd name="T24" fmla="*/ 299 w 349"/>
                <a:gd name="T25" fmla="*/ 226 h 349"/>
                <a:gd name="T26" fmla="*/ 349 w 349"/>
                <a:gd name="T27" fmla="*/ 177 h 349"/>
                <a:gd name="T28" fmla="*/ 299 w 349"/>
                <a:gd name="T29" fmla="*/ 123 h 349"/>
                <a:gd name="T30" fmla="*/ 299 w 349"/>
                <a:gd name="T31" fmla="*/ 50 h 349"/>
                <a:gd name="T32" fmla="*/ 226 w 349"/>
                <a:gd name="T33" fmla="*/ 50 h 349"/>
                <a:gd name="T34" fmla="*/ 318 w 349"/>
                <a:gd name="T35" fmla="*/ 177 h 349"/>
                <a:gd name="T36" fmla="*/ 284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8 w 349"/>
                <a:gd name="T47" fmla="*/ 276 h 349"/>
                <a:gd name="T48" fmla="*/ 211 w 349"/>
                <a:gd name="T49" fmla="*/ 284 h 349"/>
                <a:gd name="T50" fmla="*/ 172 w 349"/>
                <a:gd name="T51" fmla="*/ 319 h 349"/>
                <a:gd name="T52" fmla="*/ 138 w 349"/>
                <a:gd name="T53" fmla="*/ 284 h 349"/>
                <a:gd name="T54" fmla="*/ 130 w 349"/>
                <a:gd name="T55" fmla="*/ 276 h 349"/>
                <a:gd name="T56" fmla="*/ 123 w 349"/>
                <a:gd name="T57" fmla="*/ 276 h 349"/>
                <a:gd name="T58" fmla="*/ 73 w 349"/>
                <a:gd name="T59" fmla="*/ 276 h 349"/>
                <a:gd name="T60" fmla="*/ 73 w 349"/>
                <a:gd name="T61" fmla="*/ 226 h 349"/>
                <a:gd name="T62" fmla="*/ 73 w 349"/>
                <a:gd name="T63" fmla="*/ 219 h 349"/>
                <a:gd name="T64" fmla="*/ 65 w 349"/>
                <a:gd name="T65" fmla="*/ 211 h 349"/>
                <a:gd name="T66" fmla="*/ 30 w 349"/>
                <a:gd name="T67" fmla="*/ 177 h 349"/>
                <a:gd name="T68" fmla="*/ 65 w 349"/>
                <a:gd name="T69" fmla="*/ 138 h 349"/>
                <a:gd name="T70" fmla="*/ 73 w 349"/>
                <a:gd name="T71" fmla="*/ 130 h 349"/>
                <a:gd name="T72" fmla="*/ 73 w 349"/>
                <a:gd name="T73" fmla="*/ 123 h 349"/>
                <a:gd name="T74" fmla="*/ 73 w 349"/>
                <a:gd name="T75" fmla="*/ 73 h 349"/>
                <a:gd name="T76" fmla="*/ 123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2 w 349"/>
                <a:gd name="T83" fmla="*/ 31 h 349"/>
                <a:gd name="T84" fmla="*/ 211 w 349"/>
                <a:gd name="T85" fmla="*/ 65 h 349"/>
                <a:gd name="T86" fmla="*/ 218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4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26" y="50"/>
                  </a:moveTo>
                  <a:lnTo>
                    <a:pt x="172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2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7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8" y="276"/>
                  </a:lnTo>
                  <a:lnTo>
                    <a:pt x="211" y="284"/>
                  </a:lnTo>
                  <a:lnTo>
                    <a:pt x="172" y="319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7" name="Freeform 116">
              <a:extLst>
                <a:ext uri="{FF2B5EF4-FFF2-40B4-BE49-F238E27FC236}">
                  <a16:creationId xmlns:a16="http://schemas.microsoft.com/office/drawing/2014/main" id="{C66CC3BE-5123-9B3D-A9B6-74EA7C2A9B1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2400"/>
              <a:ext cx="350" cy="353"/>
            </a:xfrm>
            <a:custGeom>
              <a:avLst/>
              <a:gdLst>
                <a:gd name="T0" fmla="*/ 50 w 350"/>
                <a:gd name="T1" fmla="*/ 230 h 353"/>
                <a:gd name="T2" fmla="*/ 50 w 350"/>
                <a:gd name="T3" fmla="*/ 303 h 353"/>
                <a:gd name="T4" fmla="*/ 123 w 350"/>
                <a:gd name="T5" fmla="*/ 303 h 353"/>
                <a:gd name="T6" fmla="*/ 173 w 350"/>
                <a:gd name="T7" fmla="*/ 353 h 353"/>
                <a:gd name="T8" fmla="*/ 227 w 350"/>
                <a:gd name="T9" fmla="*/ 303 h 353"/>
                <a:gd name="T10" fmla="*/ 300 w 350"/>
                <a:gd name="T11" fmla="*/ 303 h 353"/>
                <a:gd name="T12" fmla="*/ 300 w 350"/>
                <a:gd name="T13" fmla="*/ 230 h 353"/>
                <a:gd name="T14" fmla="*/ 350 w 350"/>
                <a:gd name="T15" fmla="*/ 176 h 353"/>
                <a:gd name="T16" fmla="*/ 300 w 350"/>
                <a:gd name="T17" fmla="*/ 127 h 353"/>
                <a:gd name="T18" fmla="*/ 300 w 350"/>
                <a:gd name="T19" fmla="*/ 54 h 353"/>
                <a:gd name="T20" fmla="*/ 227 w 350"/>
                <a:gd name="T21" fmla="*/ 54 h 353"/>
                <a:gd name="T22" fmla="*/ 173 w 350"/>
                <a:gd name="T23" fmla="*/ 0 h 353"/>
                <a:gd name="T24" fmla="*/ 123 w 350"/>
                <a:gd name="T25" fmla="*/ 54 h 353"/>
                <a:gd name="T26" fmla="*/ 50 w 350"/>
                <a:gd name="T27" fmla="*/ 54 h 353"/>
                <a:gd name="T28" fmla="*/ 50 w 350"/>
                <a:gd name="T29" fmla="*/ 127 h 353"/>
                <a:gd name="T30" fmla="*/ 0 w 350"/>
                <a:gd name="T31" fmla="*/ 176 h 353"/>
                <a:gd name="T32" fmla="*/ 50 w 350"/>
                <a:gd name="T33" fmla="*/ 230 h 353"/>
                <a:gd name="T34" fmla="*/ 66 w 350"/>
                <a:gd name="T35" fmla="*/ 142 h 353"/>
                <a:gd name="T36" fmla="*/ 73 w 350"/>
                <a:gd name="T37" fmla="*/ 134 h 353"/>
                <a:gd name="T38" fmla="*/ 73 w 350"/>
                <a:gd name="T39" fmla="*/ 127 h 353"/>
                <a:gd name="T40" fmla="*/ 73 w 350"/>
                <a:gd name="T41" fmla="*/ 73 h 353"/>
                <a:gd name="T42" fmla="*/ 123 w 350"/>
                <a:gd name="T43" fmla="*/ 73 h 353"/>
                <a:gd name="T44" fmla="*/ 131 w 350"/>
                <a:gd name="T45" fmla="*/ 73 h 353"/>
                <a:gd name="T46" fmla="*/ 139 w 350"/>
                <a:gd name="T47" fmla="*/ 69 h 353"/>
                <a:gd name="T48" fmla="*/ 173 w 350"/>
                <a:gd name="T49" fmla="*/ 31 h 353"/>
                <a:gd name="T50" fmla="*/ 211 w 350"/>
                <a:gd name="T51" fmla="*/ 69 h 353"/>
                <a:gd name="T52" fmla="*/ 219 w 350"/>
                <a:gd name="T53" fmla="*/ 73 h 353"/>
                <a:gd name="T54" fmla="*/ 227 w 350"/>
                <a:gd name="T55" fmla="*/ 73 h 353"/>
                <a:gd name="T56" fmla="*/ 277 w 350"/>
                <a:gd name="T57" fmla="*/ 73 h 353"/>
                <a:gd name="T58" fmla="*/ 277 w 350"/>
                <a:gd name="T59" fmla="*/ 127 h 353"/>
                <a:gd name="T60" fmla="*/ 277 w 350"/>
                <a:gd name="T61" fmla="*/ 134 h 353"/>
                <a:gd name="T62" fmla="*/ 284 w 350"/>
                <a:gd name="T63" fmla="*/ 142 h 353"/>
                <a:gd name="T64" fmla="*/ 319 w 350"/>
                <a:gd name="T65" fmla="*/ 176 h 353"/>
                <a:gd name="T66" fmla="*/ 284 w 350"/>
                <a:gd name="T67" fmla="*/ 215 h 353"/>
                <a:gd name="T68" fmla="*/ 277 w 350"/>
                <a:gd name="T69" fmla="*/ 219 h 353"/>
                <a:gd name="T70" fmla="*/ 277 w 350"/>
                <a:gd name="T71" fmla="*/ 230 h 353"/>
                <a:gd name="T72" fmla="*/ 277 w 350"/>
                <a:gd name="T73" fmla="*/ 280 h 353"/>
                <a:gd name="T74" fmla="*/ 227 w 350"/>
                <a:gd name="T75" fmla="*/ 280 h 353"/>
                <a:gd name="T76" fmla="*/ 219 w 350"/>
                <a:gd name="T77" fmla="*/ 280 h 353"/>
                <a:gd name="T78" fmla="*/ 211 w 350"/>
                <a:gd name="T79" fmla="*/ 288 h 353"/>
                <a:gd name="T80" fmla="*/ 173 w 350"/>
                <a:gd name="T81" fmla="*/ 322 h 353"/>
                <a:gd name="T82" fmla="*/ 139 w 350"/>
                <a:gd name="T83" fmla="*/ 288 h 353"/>
                <a:gd name="T84" fmla="*/ 131 w 350"/>
                <a:gd name="T85" fmla="*/ 280 h 353"/>
                <a:gd name="T86" fmla="*/ 123 w 350"/>
                <a:gd name="T87" fmla="*/ 280 h 353"/>
                <a:gd name="T88" fmla="*/ 73 w 350"/>
                <a:gd name="T89" fmla="*/ 280 h 353"/>
                <a:gd name="T90" fmla="*/ 73 w 350"/>
                <a:gd name="T91" fmla="*/ 230 h 353"/>
                <a:gd name="T92" fmla="*/ 73 w 350"/>
                <a:gd name="T93" fmla="*/ 219 h 353"/>
                <a:gd name="T94" fmla="*/ 66 w 350"/>
                <a:gd name="T95" fmla="*/ 215 h 353"/>
                <a:gd name="T96" fmla="*/ 31 w 350"/>
                <a:gd name="T97" fmla="*/ 176 h 353"/>
                <a:gd name="T98" fmla="*/ 66 w 350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3">
                  <a:moveTo>
                    <a:pt x="50" y="230"/>
                  </a:moveTo>
                  <a:lnTo>
                    <a:pt x="50" y="303"/>
                  </a:lnTo>
                  <a:lnTo>
                    <a:pt x="123" y="303"/>
                  </a:lnTo>
                  <a:lnTo>
                    <a:pt x="173" y="353"/>
                  </a:lnTo>
                  <a:lnTo>
                    <a:pt x="227" y="303"/>
                  </a:lnTo>
                  <a:lnTo>
                    <a:pt x="300" y="303"/>
                  </a:lnTo>
                  <a:lnTo>
                    <a:pt x="300" y="230"/>
                  </a:lnTo>
                  <a:lnTo>
                    <a:pt x="350" y="176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close/>
                  <a:moveTo>
                    <a:pt x="66" y="142"/>
                  </a:move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4"/>
                  </a:lnTo>
                  <a:lnTo>
                    <a:pt x="284" y="142"/>
                  </a:lnTo>
                  <a:lnTo>
                    <a:pt x="319" y="176"/>
                  </a:lnTo>
                  <a:lnTo>
                    <a:pt x="284" y="215"/>
                  </a:lnTo>
                  <a:lnTo>
                    <a:pt x="277" y="219"/>
                  </a:lnTo>
                  <a:lnTo>
                    <a:pt x="277" y="230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3" y="322"/>
                  </a:lnTo>
                  <a:lnTo>
                    <a:pt x="139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6"/>
                  </a:lnTo>
                  <a:lnTo>
                    <a:pt x="6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8" name="Freeform 117">
              <a:extLst>
                <a:ext uri="{FF2B5EF4-FFF2-40B4-BE49-F238E27FC236}">
                  <a16:creationId xmlns:a16="http://schemas.microsoft.com/office/drawing/2014/main" id="{8668F958-A923-C403-348E-550BF5E212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2400"/>
              <a:ext cx="349" cy="353"/>
            </a:xfrm>
            <a:custGeom>
              <a:avLst/>
              <a:gdLst>
                <a:gd name="T0" fmla="*/ 299 w 349"/>
                <a:gd name="T1" fmla="*/ 127 h 353"/>
                <a:gd name="T2" fmla="*/ 299 w 349"/>
                <a:gd name="T3" fmla="*/ 54 h 353"/>
                <a:gd name="T4" fmla="*/ 226 w 349"/>
                <a:gd name="T5" fmla="*/ 54 h 353"/>
                <a:gd name="T6" fmla="*/ 173 w 349"/>
                <a:gd name="T7" fmla="*/ 0 h 353"/>
                <a:gd name="T8" fmla="*/ 123 w 349"/>
                <a:gd name="T9" fmla="*/ 54 h 353"/>
                <a:gd name="T10" fmla="*/ 50 w 349"/>
                <a:gd name="T11" fmla="*/ 54 h 353"/>
                <a:gd name="T12" fmla="*/ 50 w 349"/>
                <a:gd name="T13" fmla="*/ 127 h 353"/>
                <a:gd name="T14" fmla="*/ 0 w 349"/>
                <a:gd name="T15" fmla="*/ 176 h 353"/>
                <a:gd name="T16" fmla="*/ 50 w 349"/>
                <a:gd name="T17" fmla="*/ 230 h 353"/>
                <a:gd name="T18" fmla="*/ 50 w 349"/>
                <a:gd name="T19" fmla="*/ 303 h 353"/>
                <a:gd name="T20" fmla="*/ 123 w 349"/>
                <a:gd name="T21" fmla="*/ 303 h 353"/>
                <a:gd name="T22" fmla="*/ 173 w 349"/>
                <a:gd name="T23" fmla="*/ 353 h 353"/>
                <a:gd name="T24" fmla="*/ 226 w 349"/>
                <a:gd name="T25" fmla="*/ 303 h 353"/>
                <a:gd name="T26" fmla="*/ 299 w 349"/>
                <a:gd name="T27" fmla="*/ 303 h 353"/>
                <a:gd name="T28" fmla="*/ 299 w 349"/>
                <a:gd name="T29" fmla="*/ 230 h 353"/>
                <a:gd name="T30" fmla="*/ 349 w 349"/>
                <a:gd name="T31" fmla="*/ 176 h 353"/>
                <a:gd name="T32" fmla="*/ 299 w 349"/>
                <a:gd name="T33" fmla="*/ 127 h 353"/>
                <a:gd name="T34" fmla="*/ 284 w 349"/>
                <a:gd name="T35" fmla="*/ 215 h 353"/>
                <a:gd name="T36" fmla="*/ 276 w 349"/>
                <a:gd name="T37" fmla="*/ 219 h 353"/>
                <a:gd name="T38" fmla="*/ 276 w 349"/>
                <a:gd name="T39" fmla="*/ 230 h 353"/>
                <a:gd name="T40" fmla="*/ 276 w 349"/>
                <a:gd name="T41" fmla="*/ 280 h 353"/>
                <a:gd name="T42" fmla="*/ 226 w 349"/>
                <a:gd name="T43" fmla="*/ 280 h 353"/>
                <a:gd name="T44" fmla="*/ 219 w 349"/>
                <a:gd name="T45" fmla="*/ 280 h 353"/>
                <a:gd name="T46" fmla="*/ 211 w 349"/>
                <a:gd name="T47" fmla="*/ 288 h 353"/>
                <a:gd name="T48" fmla="*/ 173 w 349"/>
                <a:gd name="T49" fmla="*/ 322 h 353"/>
                <a:gd name="T50" fmla="*/ 138 w 349"/>
                <a:gd name="T51" fmla="*/ 288 h 353"/>
                <a:gd name="T52" fmla="*/ 131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30 h 353"/>
                <a:gd name="T60" fmla="*/ 73 w 349"/>
                <a:gd name="T61" fmla="*/ 219 h 353"/>
                <a:gd name="T62" fmla="*/ 65 w 349"/>
                <a:gd name="T63" fmla="*/ 215 h 353"/>
                <a:gd name="T64" fmla="*/ 31 w 349"/>
                <a:gd name="T65" fmla="*/ 176 h 353"/>
                <a:gd name="T66" fmla="*/ 65 w 349"/>
                <a:gd name="T67" fmla="*/ 142 h 353"/>
                <a:gd name="T68" fmla="*/ 73 w 349"/>
                <a:gd name="T69" fmla="*/ 134 h 353"/>
                <a:gd name="T70" fmla="*/ 73 w 349"/>
                <a:gd name="T71" fmla="*/ 127 h 353"/>
                <a:gd name="T72" fmla="*/ 73 w 349"/>
                <a:gd name="T73" fmla="*/ 73 h 353"/>
                <a:gd name="T74" fmla="*/ 123 w 349"/>
                <a:gd name="T75" fmla="*/ 73 h 353"/>
                <a:gd name="T76" fmla="*/ 131 w 349"/>
                <a:gd name="T77" fmla="*/ 73 h 353"/>
                <a:gd name="T78" fmla="*/ 138 w 349"/>
                <a:gd name="T79" fmla="*/ 69 h 353"/>
                <a:gd name="T80" fmla="*/ 173 w 349"/>
                <a:gd name="T81" fmla="*/ 31 h 353"/>
                <a:gd name="T82" fmla="*/ 211 w 349"/>
                <a:gd name="T83" fmla="*/ 69 h 353"/>
                <a:gd name="T84" fmla="*/ 219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7 h 353"/>
                <a:gd name="T92" fmla="*/ 276 w 349"/>
                <a:gd name="T93" fmla="*/ 134 h 353"/>
                <a:gd name="T94" fmla="*/ 284 w 349"/>
                <a:gd name="T95" fmla="*/ 142 h 353"/>
                <a:gd name="T96" fmla="*/ 319 w 349"/>
                <a:gd name="T97" fmla="*/ 176 h 353"/>
                <a:gd name="T98" fmla="*/ 284 w 349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7"/>
                  </a:move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lnTo>
                    <a:pt x="123" y="303"/>
                  </a:lnTo>
                  <a:lnTo>
                    <a:pt x="173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3" y="322"/>
                  </a:lnTo>
                  <a:lnTo>
                    <a:pt x="138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9" y="176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19" name="Freeform 118">
              <a:extLst>
                <a:ext uri="{FF2B5EF4-FFF2-40B4-BE49-F238E27FC236}">
                  <a16:creationId xmlns:a16="http://schemas.microsoft.com/office/drawing/2014/main" id="{CD55C9C7-A75C-49BF-D2DB-4FAAAA789A4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2039"/>
              <a:ext cx="349" cy="349"/>
            </a:xfrm>
            <a:custGeom>
              <a:avLst/>
              <a:gdLst>
                <a:gd name="T0" fmla="*/ 299 w 349"/>
                <a:gd name="T1" fmla="*/ 50 h 349"/>
                <a:gd name="T2" fmla="*/ 226 w 349"/>
                <a:gd name="T3" fmla="*/ 50 h 349"/>
                <a:gd name="T4" fmla="*/ 172 w 349"/>
                <a:gd name="T5" fmla="*/ 0 h 349"/>
                <a:gd name="T6" fmla="*/ 122 w 349"/>
                <a:gd name="T7" fmla="*/ 50 h 349"/>
                <a:gd name="T8" fmla="*/ 49 w 349"/>
                <a:gd name="T9" fmla="*/ 50 h 349"/>
                <a:gd name="T10" fmla="*/ 49 w 349"/>
                <a:gd name="T11" fmla="*/ 123 h 349"/>
                <a:gd name="T12" fmla="*/ 0 w 349"/>
                <a:gd name="T13" fmla="*/ 177 h 349"/>
                <a:gd name="T14" fmla="*/ 49 w 349"/>
                <a:gd name="T15" fmla="*/ 226 h 349"/>
                <a:gd name="T16" fmla="*/ 49 w 349"/>
                <a:gd name="T17" fmla="*/ 299 h 349"/>
                <a:gd name="T18" fmla="*/ 122 w 349"/>
                <a:gd name="T19" fmla="*/ 299 h 349"/>
                <a:gd name="T20" fmla="*/ 172 w 349"/>
                <a:gd name="T21" fmla="*/ 349 h 349"/>
                <a:gd name="T22" fmla="*/ 226 w 349"/>
                <a:gd name="T23" fmla="*/ 299 h 349"/>
                <a:gd name="T24" fmla="*/ 299 w 349"/>
                <a:gd name="T25" fmla="*/ 299 h 349"/>
                <a:gd name="T26" fmla="*/ 299 w 349"/>
                <a:gd name="T27" fmla="*/ 226 h 349"/>
                <a:gd name="T28" fmla="*/ 349 w 349"/>
                <a:gd name="T29" fmla="*/ 177 h 349"/>
                <a:gd name="T30" fmla="*/ 299 w 349"/>
                <a:gd name="T31" fmla="*/ 123 h 349"/>
                <a:gd name="T32" fmla="*/ 299 w 349"/>
                <a:gd name="T33" fmla="*/ 50 h 349"/>
                <a:gd name="T34" fmla="*/ 318 w 349"/>
                <a:gd name="T35" fmla="*/ 177 h 349"/>
                <a:gd name="T36" fmla="*/ 283 w 349"/>
                <a:gd name="T37" fmla="*/ 211 h 349"/>
                <a:gd name="T38" fmla="*/ 276 w 349"/>
                <a:gd name="T39" fmla="*/ 219 h 349"/>
                <a:gd name="T40" fmla="*/ 276 w 349"/>
                <a:gd name="T41" fmla="*/ 226 h 349"/>
                <a:gd name="T42" fmla="*/ 276 w 349"/>
                <a:gd name="T43" fmla="*/ 276 h 349"/>
                <a:gd name="T44" fmla="*/ 226 w 349"/>
                <a:gd name="T45" fmla="*/ 276 h 349"/>
                <a:gd name="T46" fmla="*/ 214 w 349"/>
                <a:gd name="T47" fmla="*/ 276 h 349"/>
                <a:gd name="T48" fmla="*/ 211 w 349"/>
                <a:gd name="T49" fmla="*/ 284 h 349"/>
                <a:gd name="T50" fmla="*/ 172 w 349"/>
                <a:gd name="T51" fmla="*/ 319 h 349"/>
                <a:gd name="T52" fmla="*/ 138 w 349"/>
                <a:gd name="T53" fmla="*/ 284 h 349"/>
                <a:gd name="T54" fmla="*/ 130 w 349"/>
                <a:gd name="T55" fmla="*/ 276 h 349"/>
                <a:gd name="T56" fmla="*/ 122 w 349"/>
                <a:gd name="T57" fmla="*/ 276 h 349"/>
                <a:gd name="T58" fmla="*/ 72 w 349"/>
                <a:gd name="T59" fmla="*/ 276 h 349"/>
                <a:gd name="T60" fmla="*/ 72 w 349"/>
                <a:gd name="T61" fmla="*/ 226 h 349"/>
                <a:gd name="T62" fmla="*/ 72 w 349"/>
                <a:gd name="T63" fmla="*/ 219 h 349"/>
                <a:gd name="T64" fmla="*/ 65 w 349"/>
                <a:gd name="T65" fmla="*/ 211 h 349"/>
                <a:gd name="T66" fmla="*/ 30 w 349"/>
                <a:gd name="T67" fmla="*/ 177 h 349"/>
                <a:gd name="T68" fmla="*/ 65 w 349"/>
                <a:gd name="T69" fmla="*/ 138 h 349"/>
                <a:gd name="T70" fmla="*/ 72 w 349"/>
                <a:gd name="T71" fmla="*/ 130 h 349"/>
                <a:gd name="T72" fmla="*/ 72 w 349"/>
                <a:gd name="T73" fmla="*/ 123 h 349"/>
                <a:gd name="T74" fmla="*/ 72 w 349"/>
                <a:gd name="T75" fmla="*/ 73 h 349"/>
                <a:gd name="T76" fmla="*/ 122 w 349"/>
                <a:gd name="T77" fmla="*/ 73 h 349"/>
                <a:gd name="T78" fmla="*/ 130 w 349"/>
                <a:gd name="T79" fmla="*/ 73 h 349"/>
                <a:gd name="T80" fmla="*/ 138 w 349"/>
                <a:gd name="T81" fmla="*/ 65 h 349"/>
                <a:gd name="T82" fmla="*/ 172 w 349"/>
                <a:gd name="T83" fmla="*/ 31 h 349"/>
                <a:gd name="T84" fmla="*/ 211 w 349"/>
                <a:gd name="T85" fmla="*/ 65 h 349"/>
                <a:gd name="T86" fmla="*/ 214 w 349"/>
                <a:gd name="T87" fmla="*/ 73 h 349"/>
                <a:gd name="T88" fmla="*/ 226 w 349"/>
                <a:gd name="T89" fmla="*/ 73 h 349"/>
                <a:gd name="T90" fmla="*/ 276 w 349"/>
                <a:gd name="T91" fmla="*/ 73 h 349"/>
                <a:gd name="T92" fmla="*/ 276 w 349"/>
                <a:gd name="T93" fmla="*/ 123 h 349"/>
                <a:gd name="T94" fmla="*/ 276 w 349"/>
                <a:gd name="T95" fmla="*/ 130 h 349"/>
                <a:gd name="T96" fmla="*/ 283 w 349"/>
                <a:gd name="T97" fmla="*/ 138 h 349"/>
                <a:gd name="T98" fmla="*/ 318 w 349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99" y="50"/>
                  </a:move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7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2" y="349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close/>
                  <a:moveTo>
                    <a:pt x="318" y="177"/>
                  </a:moveTo>
                  <a:lnTo>
                    <a:pt x="283" y="211"/>
                  </a:ln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6" y="276"/>
                  </a:lnTo>
                  <a:lnTo>
                    <a:pt x="214" y="276"/>
                  </a:lnTo>
                  <a:lnTo>
                    <a:pt x="211" y="284"/>
                  </a:lnTo>
                  <a:lnTo>
                    <a:pt x="172" y="319"/>
                  </a:lnTo>
                  <a:lnTo>
                    <a:pt x="138" y="284"/>
                  </a:lnTo>
                  <a:lnTo>
                    <a:pt x="130" y="276"/>
                  </a:lnTo>
                  <a:lnTo>
                    <a:pt x="122" y="276"/>
                  </a:lnTo>
                  <a:lnTo>
                    <a:pt x="72" y="276"/>
                  </a:lnTo>
                  <a:lnTo>
                    <a:pt x="72" y="226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7"/>
                  </a:lnTo>
                  <a:lnTo>
                    <a:pt x="65" y="138"/>
                  </a:lnTo>
                  <a:lnTo>
                    <a:pt x="72" y="130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3" y="138"/>
                  </a:lnTo>
                  <a:lnTo>
                    <a:pt x="318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0" name="Freeform 119">
              <a:extLst>
                <a:ext uri="{FF2B5EF4-FFF2-40B4-BE49-F238E27FC236}">
                  <a16:creationId xmlns:a16="http://schemas.microsoft.com/office/drawing/2014/main" id="{CD7AE4B8-7707-9490-A67F-7B3D5713A0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2039"/>
              <a:ext cx="349" cy="349"/>
            </a:xfrm>
            <a:custGeom>
              <a:avLst/>
              <a:gdLst>
                <a:gd name="T0" fmla="*/ 299 w 349"/>
                <a:gd name="T1" fmla="*/ 123 h 349"/>
                <a:gd name="T2" fmla="*/ 299 w 349"/>
                <a:gd name="T3" fmla="*/ 50 h 349"/>
                <a:gd name="T4" fmla="*/ 227 w 349"/>
                <a:gd name="T5" fmla="*/ 50 h 349"/>
                <a:gd name="T6" fmla="*/ 173 w 349"/>
                <a:gd name="T7" fmla="*/ 0 h 349"/>
                <a:gd name="T8" fmla="*/ 123 w 349"/>
                <a:gd name="T9" fmla="*/ 50 h 349"/>
                <a:gd name="T10" fmla="*/ 50 w 349"/>
                <a:gd name="T11" fmla="*/ 50 h 349"/>
                <a:gd name="T12" fmla="*/ 50 w 349"/>
                <a:gd name="T13" fmla="*/ 123 h 349"/>
                <a:gd name="T14" fmla="*/ 0 w 349"/>
                <a:gd name="T15" fmla="*/ 177 h 349"/>
                <a:gd name="T16" fmla="*/ 50 w 349"/>
                <a:gd name="T17" fmla="*/ 226 h 349"/>
                <a:gd name="T18" fmla="*/ 50 w 349"/>
                <a:gd name="T19" fmla="*/ 299 h 349"/>
                <a:gd name="T20" fmla="*/ 123 w 349"/>
                <a:gd name="T21" fmla="*/ 299 h 349"/>
                <a:gd name="T22" fmla="*/ 173 w 349"/>
                <a:gd name="T23" fmla="*/ 349 h 349"/>
                <a:gd name="T24" fmla="*/ 227 w 349"/>
                <a:gd name="T25" fmla="*/ 299 h 349"/>
                <a:gd name="T26" fmla="*/ 299 w 349"/>
                <a:gd name="T27" fmla="*/ 299 h 349"/>
                <a:gd name="T28" fmla="*/ 299 w 349"/>
                <a:gd name="T29" fmla="*/ 226 h 349"/>
                <a:gd name="T30" fmla="*/ 349 w 349"/>
                <a:gd name="T31" fmla="*/ 177 h 349"/>
                <a:gd name="T32" fmla="*/ 299 w 349"/>
                <a:gd name="T33" fmla="*/ 123 h 349"/>
                <a:gd name="T34" fmla="*/ 284 w 349"/>
                <a:gd name="T35" fmla="*/ 211 h 349"/>
                <a:gd name="T36" fmla="*/ 276 w 349"/>
                <a:gd name="T37" fmla="*/ 219 h 349"/>
                <a:gd name="T38" fmla="*/ 276 w 349"/>
                <a:gd name="T39" fmla="*/ 226 h 349"/>
                <a:gd name="T40" fmla="*/ 276 w 349"/>
                <a:gd name="T41" fmla="*/ 276 h 349"/>
                <a:gd name="T42" fmla="*/ 227 w 349"/>
                <a:gd name="T43" fmla="*/ 276 h 349"/>
                <a:gd name="T44" fmla="*/ 215 w 349"/>
                <a:gd name="T45" fmla="*/ 276 h 349"/>
                <a:gd name="T46" fmla="*/ 211 w 349"/>
                <a:gd name="T47" fmla="*/ 284 h 349"/>
                <a:gd name="T48" fmla="*/ 173 w 349"/>
                <a:gd name="T49" fmla="*/ 319 h 349"/>
                <a:gd name="T50" fmla="*/ 138 w 349"/>
                <a:gd name="T51" fmla="*/ 284 h 349"/>
                <a:gd name="T52" fmla="*/ 131 w 349"/>
                <a:gd name="T53" fmla="*/ 276 h 349"/>
                <a:gd name="T54" fmla="*/ 123 w 349"/>
                <a:gd name="T55" fmla="*/ 276 h 349"/>
                <a:gd name="T56" fmla="*/ 73 w 349"/>
                <a:gd name="T57" fmla="*/ 276 h 349"/>
                <a:gd name="T58" fmla="*/ 73 w 349"/>
                <a:gd name="T59" fmla="*/ 226 h 349"/>
                <a:gd name="T60" fmla="*/ 73 w 349"/>
                <a:gd name="T61" fmla="*/ 219 h 349"/>
                <a:gd name="T62" fmla="*/ 65 w 349"/>
                <a:gd name="T63" fmla="*/ 211 h 349"/>
                <a:gd name="T64" fmla="*/ 31 w 349"/>
                <a:gd name="T65" fmla="*/ 177 h 349"/>
                <a:gd name="T66" fmla="*/ 65 w 349"/>
                <a:gd name="T67" fmla="*/ 138 h 349"/>
                <a:gd name="T68" fmla="*/ 73 w 349"/>
                <a:gd name="T69" fmla="*/ 130 h 349"/>
                <a:gd name="T70" fmla="*/ 73 w 349"/>
                <a:gd name="T71" fmla="*/ 123 h 349"/>
                <a:gd name="T72" fmla="*/ 73 w 349"/>
                <a:gd name="T73" fmla="*/ 73 h 349"/>
                <a:gd name="T74" fmla="*/ 123 w 349"/>
                <a:gd name="T75" fmla="*/ 73 h 349"/>
                <a:gd name="T76" fmla="*/ 131 w 349"/>
                <a:gd name="T77" fmla="*/ 73 h 349"/>
                <a:gd name="T78" fmla="*/ 138 w 349"/>
                <a:gd name="T79" fmla="*/ 65 h 349"/>
                <a:gd name="T80" fmla="*/ 173 w 349"/>
                <a:gd name="T81" fmla="*/ 31 h 349"/>
                <a:gd name="T82" fmla="*/ 211 w 349"/>
                <a:gd name="T83" fmla="*/ 65 h 349"/>
                <a:gd name="T84" fmla="*/ 215 w 349"/>
                <a:gd name="T85" fmla="*/ 73 h 349"/>
                <a:gd name="T86" fmla="*/ 227 w 349"/>
                <a:gd name="T87" fmla="*/ 73 h 349"/>
                <a:gd name="T88" fmla="*/ 276 w 349"/>
                <a:gd name="T89" fmla="*/ 73 h 349"/>
                <a:gd name="T90" fmla="*/ 276 w 349"/>
                <a:gd name="T91" fmla="*/ 123 h 349"/>
                <a:gd name="T92" fmla="*/ 276 w 349"/>
                <a:gd name="T93" fmla="*/ 130 h 349"/>
                <a:gd name="T94" fmla="*/ 284 w 349"/>
                <a:gd name="T95" fmla="*/ 138 h 349"/>
                <a:gd name="T96" fmla="*/ 319 w 349"/>
                <a:gd name="T97" fmla="*/ 177 h 349"/>
                <a:gd name="T98" fmla="*/ 284 w 349"/>
                <a:gd name="T99" fmla="*/ 21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49">
                  <a:moveTo>
                    <a:pt x="299" y="123"/>
                  </a:moveTo>
                  <a:lnTo>
                    <a:pt x="299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49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7"/>
                  </a:lnTo>
                  <a:lnTo>
                    <a:pt x="299" y="123"/>
                  </a:lnTo>
                  <a:close/>
                  <a:moveTo>
                    <a:pt x="284" y="211"/>
                  </a:moveTo>
                  <a:lnTo>
                    <a:pt x="276" y="219"/>
                  </a:lnTo>
                  <a:lnTo>
                    <a:pt x="276" y="226"/>
                  </a:lnTo>
                  <a:lnTo>
                    <a:pt x="276" y="276"/>
                  </a:lnTo>
                  <a:lnTo>
                    <a:pt x="227" y="276"/>
                  </a:lnTo>
                  <a:lnTo>
                    <a:pt x="215" y="276"/>
                  </a:lnTo>
                  <a:lnTo>
                    <a:pt x="211" y="284"/>
                  </a:lnTo>
                  <a:lnTo>
                    <a:pt x="173" y="319"/>
                  </a:lnTo>
                  <a:lnTo>
                    <a:pt x="138" y="284"/>
                  </a:lnTo>
                  <a:lnTo>
                    <a:pt x="131" y="276"/>
                  </a:lnTo>
                  <a:lnTo>
                    <a:pt x="123" y="276"/>
                  </a:lnTo>
                  <a:lnTo>
                    <a:pt x="73" y="276"/>
                  </a:lnTo>
                  <a:lnTo>
                    <a:pt x="73" y="226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7"/>
                  </a:lnTo>
                  <a:lnTo>
                    <a:pt x="65" y="138"/>
                  </a:lnTo>
                  <a:lnTo>
                    <a:pt x="73" y="130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0"/>
                  </a:lnTo>
                  <a:lnTo>
                    <a:pt x="284" y="138"/>
                  </a:lnTo>
                  <a:lnTo>
                    <a:pt x="319" y="177"/>
                  </a:lnTo>
                  <a:lnTo>
                    <a:pt x="28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1" name="Freeform 120">
              <a:extLst>
                <a:ext uri="{FF2B5EF4-FFF2-40B4-BE49-F238E27FC236}">
                  <a16:creationId xmlns:a16="http://schemas.microsoft.com/office/drawing/2014/main" id="{DE3E0A4E-F735-1777-821C-F02F1BEAB34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2400"/>
              <a:ext cx="349" cy="353"/>
            </a:xfrm>
            <a:custGeom>
              <a:avLst/>
              <a:gdLst>
                <a:gd name="T0" fmla="*/ 299 w 349"/>
                <a:gd name="T1" fmla="*/ 127 h 353"/>
                <a:gd name="T2" fmla="*/ 299 w 349"/>
                <a:gd name="T3" fmla="*/ 54 h 353"/>
                <a:gd name="T4" fmla="*/ 226 w 349"/>
                <a:gd name="T5" fmla="*/ 54 h 353"/>
                <a:gd name="T6" fmla="*/ 173 w 349"/>
                <a:gd name="T7" fmla="*/ 0 h 353"/>
                <a:gd name="T8" fmla="*/ 123 w 349"/>
                <a:gd name="T9" fmla="*/ 54 h 353"/>
                <a:gd name="T10" fmla="*/ 50 w 349"/>
                <a:gd name="T11" fmla="*/ 54 h 353"/>
                <a:gd name="T12" fmla="*/ 50 w 349"/>
                <a:gd name="T13" fmla="*/ 127 h 353"/>
                <a:gd name="T14" fmla="*/ 0 w 349"/>
                <a:gd name="T15" fmla="*/ 176 h 353"/>
                <a:gd name="T16" fmla="*/ 50 w 349"/>
                <a:gd name="T17" fmla="*/ 230 h 353"/>
                <a:gd name="T18" fmla="*/ 50 w 349"/>
                <a:gd name="T19" fmla="*/ 303 h 353"/>
                <a:gd name="T20" fmla="*/ 123 w 349"/>
                <a:gd name="T21" fmla="*/ 303 h 353"/>
                <a:gd name="T22" fmla="*/ 173 w 349"/>
                <a:gd name="T23" fmla="*/ 353 h 353"/>
                <a:gd name="T24" fmla="*/ 226 w 349"/>
                <a:gd name="T25" fmla="*/ 303 h 353"/>
                <a:gd name="T26" fmla="*/ 299 w 349"/>
                <a:gd name="T27" fmla="*/ 303 h 353"/>
                <a:gd name="T28" fmla="*/ 299 w 349"/>
                <a:gd name="T29" fmla="*/ 230 h 353"/>
                <a:gd name="T30" fmla="*/ 349 w 349"/>
                <a:gd name="T31" fmla="*/ 176 h 353"/>
                <a:gd name="T32" fmla="*/ 299 w 349"/>
                <a:gd name="T33" fmla="*/ 127 h 353"/>
                <a:gd name="T34" fmla="*/ 284 w 349"/>
                <a:gd name="T35" fmla="*/ 215 h 353"/>
                <a:gd name="T36" fmla="*/ 276 w 349"/>
                <a:gd name="T37" fmla="*/ 219 h 353"/>
                <a:gd name="T38" fmla="*/ 276 w 349"/>
                <a:gd name="T39" fmla="*/ 230 h 353"/>
                <a:gd name="T40" fmla="*/ 276 w 349"/>
                <a:gd name="T41" fmla="*/ 280 h 353"/>
                <a:gd name="T42" fmla="*/ 226 w 349"/>
                <a:gd name="T43" fmla="*/ 280 h 353"/>
                <a:gd name="T44" fmla="*/ 215 w 349"/>
                <a:gd name="T45" fmla="*/ 280 h 353"/>
                <a:gd name="T46" fmla="*/ 211 w 349"/>
                <a:gd name="T47" fmla="*/ 288 h 353"/>
                <a:gd name="T48" fmla="*/ 173 w 349"/>
                <a:gd name="T49" fmla="*/ 322 h 353"/>
                <a:gd name="T50" fmla="*/ 138 w 349"/>
                <a:gd name="T51" fmla="*/ 288 h 353"/>
                <a:gd name="T52" fmla="*/ 130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30 h 353"/>
                <a:gd name="T60" fmla="*/ 73 w 349"/>
                <a:gd name="T61" fmla="*/ 219 h 353"/>
                <a:gd name="T62" fmla="*/ 65 w 349"/>
                <a:gd name="T63" fmla="*/ 215 h 353"/>
                <a:gd name="T64" fmla="*/ 31 w 349"/>
                <a:gd name="T65" fmla="*/ 176 h 353"/>
                <a:gd name="T66" fmla="*/ 65 w 349"/>
                <a:gd name="T67" fmla="*/ 142 h 353"/>
                <a:gd name="T68" fmla="*/ 73 w 349"/>
                <a:gd name="T69" fmla="*/ 134 h 353"/>
                <a:gd name="T70" fmla="*/ 73 w 349"/>
                <a:gd name="T71" fmla="*/ 127 h 353"/>
                <a:gd name="T72" fmla="*/ 73 w 349"/>
                <a:gd name="T73" fmla="*/ 73 h 353"/>
                <a:gd name="T74" fmla="*/ 123 w 349"/>
                <a:gd name="T75" fmla="*/ 73 h 353"/>
                <a:gd name="T76" fmla="*/ 130 w 349"/>
                <a:gd name="T77" fmla="*/ 73 h 353"/>
                <a:gd name="T78" fmla="*/ 138 w 349"/>
                <a:gd name="T79" fmla="*/ 69 h 353"/>
                <a:gd name="T80" fmla="*/ 173 w 349"/>
                <a:gd name="T81" fmla="*/ 31 h 353"/>
                <a:gd name="T82" fmla="*/ 211 w 349"/>
                <a:gd name="T83" fmla="*/ 69 h 353"/>
                <a:gd name="T84" fmla="*/ 215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7 h 353"/>
                <a:gd name="T92" fmla="*/ 276 w 349"/>
                <a:gd name="T93" fmla="*/ 134 h 353"/>
                <a:gd name="T94" fmla="*/ 284 w 349"/>
                <a:gd name="T95" fmla="*/ 142 h 353"/>
                <a:gd name="T96" fmla="*/ 318 w 349"/>
                <a:gd name="T97" fmla="*/ 176 h 353"/>
                <a:gd name="T98" fmla="*/ 284 w 349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7"/>
                  </a:move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6"/>
                  </a:lnTo>
                  <a:lnTo>
                    <a:pt x="50" y="230"/>
                  </a:lnTo>
                  <a:lnTo>
                    <a:pt x="50" y="303"/>
                  </a:lnTo>
                  <a:lnTo>
                    <a:pt x="123" y="303"/>
                  </a:lnTo>
                  <a:lnTo>
                    <a:pt x="173" y="353"/>
                  </a:lnTo>
                  <a:lnTo>
                    <a:pt x="226" y="303"/>
                  </a:lnTo>
                  <a:lnTo>
                    <a:pt x="299" y="303"/>
                  </a:lnTo>
                  <a:lnTo>
                    <a:pt x="299" y="230"/>
                  </a:lnTo>
                  <a:lnTo>
                    <a:pt x="349" y="176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0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5" y="280"/>
                  </a:lnTo>
                  <a:lnTo>
                    <a:pt x="211" y="288"/>
                  </a:lnTo>
                  <a:lnTo>
                    <a:pt x="173" y="322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0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2" name="Freeform 121">
              <a:extLst>
                <a:ext uri="{FF2B5EF4-FFF2-40B4-BE49-F238E27FC236}">
                  <a16:creationId xmlns:a16="http://schemas.microsoft.com/office/drawing/2014/main" id="{2A4F1224-BDAE-911E-C75F-E0944F498A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2400"/>
              <a:ext cx="353" cy="353"/>
            </a:xfrm>
            <a:custGeom>
              <a:avLst/>
              <a:gdLst>
                <a:gd name="T0" fmla="*/ 303 w 353"/>
                <a:gd name="T1" fmla="*/ 127 h 353"/>
                <a:gd name="T2" fmla="*/ 303 w 353"/>
                <a:gd name="T3" fmla="*/ 54 h 353"/>
                <a:gd name="T4" fmla="*/ 230 w 353"/>
                <a:gd name="T5" fmla="*/ 54 h 353"/>
                <a:gd name="T6" fmla="*/ 176 w 353"/>
                <a:gd name="T7" fmla="*/ 0 h 353"/>
                <a:gd name="T8" fmla="*/ 126 w 353"/>
                <a:gd name="T9" fmla="*/ 54 h 353"/>
                <a:gd name="T10" fmla="*/ 53 w 353"/>
                <a:gd name="T11" fmla="*/ 54 h 353"/>
                <a:gd name="T12" fmla="*/ 53 w 353"/>
                <a:gd name="T13" fmla="*/ 127 h 353"/>
                <a:gd name="T14" fmla="*/ 0 w 353"/>
                <a:gd name="T15" fmla="*/ 176 h 353"/>
                <a:gd name="T16" fmla="*/ 53 w 353"/>
                <a:gd name="T17" fmla="*/ 230 h 353"/>
                <a:gd name="T18" fmla="*/ 53 w 353"/>
                <a:gd name="T19" fmla="*/ 303 h 353"/>
                <a:gd name="T20" fmla="*/ 126 w 353"/>
                <a:gd name="T21" fmla="*/ 303 h 353"/>
                <a:gd name="T22" fmla="*/ 176 w 353"/>
                <a:gd name="T23" fmla="*/ 353 h 353"/>
                <a:gd name="T24" fmla="*/ 230 w 353"/>
                <a:gd name="T25" fmla="*/ 303 h 353"/>
                <a:gd name="T26" fmla="*/ 303 w 353"/>
                <a:gd name="T27" fmla="*/ 303 h 353"/>
                <a:gd name="T28" fmla="*/ 303 w 353"/>
                <a:gd name="T29" fmla="*/ 230 h 353"/>
                <a:gd name="T30" fmla="*/ 353 w 353"/>
                <a:gd name="T31" fmla="*/ 176 h 353"/>
                <a:gd name="T32" fmla="*/ 303 w 353"/>
                <a:gd name="T33" fmla="*/ 127 h 353"/>
                <a:gd name="T34" fmla="*/ 287 w 353"/>
                <a:gd name="T35" fmla="*/ 215 h 353"/>
                <a:gd name="T36" fmla="*/ 280 w 353"/>
                <a:gd name="T37" fmla="*/ 219 h 353"/>
                <a:gd name="T38" fmla="*/ 280 w 353"/>
                <a:gd name="T39" fmla="*/ 230 h 353"/>
                <a:gd name="T40" fmla="*/ 280 w 353"/>
                <a:gd name="T41" fmla="*/ 280 h 353"/>
                <a:gd name="T42" fmla="*/ 230 w 353"/>
                <a:gd name="T43" fmla="*/ 280 h 353"/>
                <a:gd name="T44" fmla="*/ 218 w 353"/>
                <a:gd name="T45" fmla="*/ 280 h 353"/>
                <a:gd name="T46" fmla="*/ 215 w 353"/>
                <a:gd name="T47" fmla="*/ 288 h 353"/>
                <a:gd name="T48" fmla="*/ 176 w 353"/>
                <a:gd name="T49" fmla="*/ 322 h 353"/>
                <a:gd name="T50" fmla="*/ 142 w 353"/>
                <a:gd name="T51" fmla="*/ 288 h 353"/>
                <a:gd name="T52" fmla="*/ 134 w 353"/>
                <a:gd name="T53" fmla="*/ 280 h 353"/>
                <a:gd name="T54" fmla="*/ 126 w 353"/>
                <a:gd name="T55" fmla="*/ 280 h 353"/>
                <a:gd name="T56" fmla="*/ 76 w 353"/>
                <a:gd name="T57" fmla="*/ 280 h 353"/>
                <a:gd name="T58" fmla="*/ 76 w 353"/>
                <a:gd name="T59" fmla="*/ 230 h 353"/>
                <a:gd name="T60" fmla="*/ 76 w 353"/>
                <a:gd name="T61" fmla="*/ 219 h 353"/>
                <a:gd name="T62" fmla="*/ 69 w 353"/>
                <a:gd name="T63" fmla="*/ 215 h 353"/>
                <a:gd name="T64" fmla="*/ 30 w 353"/>
                <a:gd name="T65" fmla="*/ 176 h 353"/>
                <a:gd name="T66" fmla="*/ 69 w 353"/>
                <a:gd name="T67" fmla="*/ 142 h 353"/>
                <a:gd name="T68" fmla="*/ 76 w 353"/>
                <a:gd name="T69" fmla="*/ 134 h 353"/>
                <a:gd name="T70" fmla="*/ 76 w 353"/>
                <a:gd name="T71" fmla="*/ 127 h 353"/>
                <a:gd name="T72" fmla="*/ 76 w 353"/>
                <a:gd name="T73" fmla="*/ 73 h 353"/>
                <a:gd name="T74" fmla="*/ 126 w 353"/>
                <a:gd name="T75" fmla="*/ 73 h 353"/>
                <a:gd name="T76" fmla="*/ 134 w 353"/>
                <a:gd name="T77" fmla="*/ 73 h 353"/>
                <a:gd name="T78" fmla="*/ 142 w 353"/>
                <a:gd name="T79" fmla="*/ 69 h 353"/>
                <a:gd name="T80" fmla="*/ 176 w 353"/>
                <a:gd name="T81" fmla="*/ 31 h 353"/>
                <a:gd name="T82" fmla="*/ 215 w 353"/>
                <a:gd name="T83" fmla="*/ 69 h 353"/>
                <a:gd name="T84" fmla="*/ 218 w 353"/>
                <a:gd name="T85" fmla="*/ 73 h 353"/>
                <a:gd name="T86" fmla="*/ 230 w 353"/>
                <a:gd name="T87" fmla="*/ 73 h 353"/>
                <a:gd name="T88" fmla="*/ 280 w 353"/>
                <a:gd name="T89" fmla="*/ 73 h 353"/>
                <a:gd name="T90" fmla="*/ 280 w 353"/>
                <a:gd name="T91" fmla="*/ 127 h 353"/>
                <a:gd name="T92" fmla="*/ 280 w 353"/>
                <a:gd name="T93" fmla="*/ 134 h 353"/>
                <a:gd name="T94" fmla="*/ 287 w 353"/>
                <a:gd name="T95" fmla="*/ 142 h 353"/>
                <a:gd name="T96" fmla="*/ 322 w 353"/>
                <a:gd name="T97" fmla="*/ 176 h 353"/>
                <a:gd name="T98" fmla="*/ 287 w 353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303" y="127"/>
                  </a:moveTo>
                  <a:lnTo>
                    <a:pt x="303" y="54"/>
                  </a:lnTo>
                  <a:lnTo>
                    <a:pt x="230" y="54"/>
                  </a:lnTo>
                  <a:lnTo>
                    <a:pt x="176" y="0"/>
                  </a:lnTo>
                  <a:lnTo>
                    <a:pt x="126" y="54"/>
                  </a:lnTo>
                  <a:lnTo>
                    <a:pt x="53" y="54"/>
                  </a:lnTo>
                  <a:lnTo>
                    <a:pt x="53" y="127"/>
                  </a:lnTo>
                  <a:lnTo>
                    <a:pt x="0" y="176"/>
                  </a:lnTo>
                  <a:lnTo>
                    <a:pt x="53" y="230"/>
                  </a:lnTo>
                  <a:lnTo>
                    <a:pt x="53" y="303"/>
                  </a:lnTo>
                  <a:lnTo>
                    <a:pt x="126" y="303"/>
                  </a:lnTo>
                  <a:lnTo>
                    <a:pt x="176" y="353"/>
                  </a:lnTo>
                  <a:lnTo>
                    <a:pt x="230" y="303"/>
                  </a:lnTo>
                  <a:lnTo>
                    <a:pt x="303" y="303"/>
                  </a:lnTo>
                  <a:lnTo>
                    <a:pt x="303" y="230"/>
                  </a:lnTo>
                  <a:lnTo>
                    <a:pt x="353" y="176"/>
                  </a:lnTo>
                  <a:lnTo>
                    <a:pt x="303" y="127"/>
                  </a:lnTo>
                  <a:close/>
                  <a:moveTo>
                    <a:pt x="287" y="215"/>
                  </a:moveTo>
                  <a:lnTo>
                    <a:pt x="280" y="219"/>
                  </a:lnTo>
                  <a:lnTo>
                    <a:pt x="280" y="230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8" y="280"/>
                  </a:lnTo>
                  <a:lnTo>
                    <a:pt x="215" y="288"/>
                  </a:lnTo>
                  <a:lnTo>
                    <a:pt x="176" y="322"/>
                  </a:lnTo>
                  <a:lnTo>
                    <a:pt x="142" y="288"/>
                  </a:lnTo>
                  <a:lnTo>
                    <a:pt x="134" y="280"/>
                  </a:lnTo>
                  <a:lnTo>
                    <a:pt x="126" y="280"/>
                  </a:lnTo>
                  <a:lnTo>
                    <a:pt x="76" y="280"/>
                  </a:lnTo>
                  <a:lnTo>
                    <a:pt x="76" y="230"/>
                  </a:lnTo>
                  <a:lnTo>
                    <a:pt x="76" y="219"/>
                  </a:lnTo>
                  <a:lnTo>
                    <a:pt x="69" y="215"/>
                  </a:lnTo>
                  <a:lnTo>
                    <a:pt x="30" y="176"/>
                  </a:lnTo>
                  <a:lnTo>
                    <a:pt x="69" y="142"/>
                  </a:lnTo>
                  <a:lnTo>
                    <a:pt x="76" y="134"/>
                  </a:lnTo>
                  <a:lnTo>
                    <a:pt x="76" y="127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9"/>
                  </a:lnTo>
                  <a:lnTo>
                    <a:pt x="176" y="31"/>
                  </a:lnTo>
                  <a:lnTo>
                    <a:pt x="215" y="69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4"/>
                  </a:lnTo>
                  <a:lnTo>
                    <a:pt x="287" y="142"/>
                  </a:lnTo>
                  <a:lnTo>
                    <a:pt x="322" y="176"/>
                  </a:lnTo>
                  <a:lnTo>
                    <a:pt x="287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3" name="Freeform 122">
              <a:extLst>
                <a:ext uri="{FF2B5EF4-FFF2-40B4-BE49-F238E27FC236}">
                  <a16:creationId xmlns:a16="http://schemas.microsoft.com/office/drawing/2014/main" id="{C0710F1B-F91C-BD3E-530A-9A9032D28B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2039"/>
              <a:ext cx="353" cy="349"/>
            </a:xfrm>
            <a:custGeom>
              <a:avLst/>
              <a:gdLst>
                <a:gd name="T0" fmla="*/ 230 w 353"/>
                <a:gd name="T1" fmla="*/ 50 h 349"/>
                <a:gd name="T2" fmla="*/ 177 w 353"/>
                <a:gd name="T3" fmla="*/ 0 h 349"/>
                <a:gd name="T4" fmla="*/ 127 w 353"/>
                <a:gd name="T5" fmla="*/ 50 h 349"/>
                <a:gd name="T6" fmla="*/ 54 w 353"/>
                <a:gd name="T7" fmla="*/ 50 h 349"/>
                <a:gd name="T8" fmla="*/ 54 w 353"/>
                <a:gd name="T9" fmla="*/ 123 h 349"/>
                <a:gd name="T10" fmla="*/ 0 w 353"/>
                <a:gd name="T11" fmla="*/ 177 h 349"/>
                <a:gd name="T12" fmla="*/ 54 w 353"/>
                <a:gd name="T13" fmla="*/ 226 h 349"/>
                <a:gd name="T14" fmla="*/ 54 w 353"/>
                <a:gd name="T15" fmla="*/ 299 h 349"/>
                <a:gd name="T16" fmla="*/ 127 w 353"/>
                <a:gd name="T17" fmla="*/ 299 h 349"/>
                <a:gd name="T18" fmla="*/ 177 w 353"/>
                <a:gd name="T19" fmla="*/ 349 h 349"/>
                <a:gd name="T20" fmla="*/ 230 w 353"/>
                <a:gd name="T21" fmla="*/ 299 h 349"/>
                <a:gd name="T22" fmla="*/ 303 w 353"/>
                <a:gd name="T23" fmla="*/ 299 h 349"/>
                <a:gd name="T24" fmla="*/ 303 w 353"/>
                <a:gd name="T25" fmla="*/ 226 h 349"/>
                <a:gd name="T26" fmla="*/ 353 w 353"/>
                <a:gd name="T27" fmla="*/ 177 h 349"/>
                <a:gd name="T28" fmla="*/ 303 w 353"/>
                <a:gd name="T29" fmla="*/ 123 h 349"/>
                <a:gd name="T30" fmla="*/ 303 w 353"/>
                <a:gd name="T31" fmla="*/ 50 h 349"/>
                <a:gd name="T32" fmla="*/ 230 w 353"/>
                <a:gd name="T33" fmla="*/ 50 h 349"/>
                <a:gd name="T34" fmla="*/ 322 w 353"/>
                <a:gd name="T35" fmla="*/ 177 h 349"/>
                <a:gd name="T36" fmla="*/ 288 w 353"/>
                <a:gd name="T37" fmla="*/ 211 h 349"/>
                <a:gd name="T38" fmla="*/ 280 w 353"/>
                <a:gd name="T39" fmla="*/ 219 h 349"/>
                <a:gd name="T40" fmla="*/ 280 w 353"/>
                <a:gd name="T41" fmla="*/ 226 h 349"/>
                <a:gd name="T42" fmla="*/ 280 w 353"/>
                <a:gd name="T43" fmla="*/ 276 h 349"/>
                <a:gd name="T44" fmla="*/ 230 w 353"/>
                <a:gd name="T45" fmla="*/ 276 h 349"/>
                <a:gd name="T46" fmla="*/ 219 w 353"/>
                <a:gd name="T47" fmla="*/ 276 h 349"/>
                <a:gd name="T48" fmla="*/ 215 w 353"/>
                <a:gd name="T49" fmla="*/ 284 h 349"/>
                <a:gd name="T50" fmla="*/ 177 w 353"/>
                <a:gd name="T51" fmla="*/ 319 h 349"/>
                <a:gd name="T52" fmla="*/ 142 w 353"/>
                <a:gd name="T53" fmla="*/ 284 h 349"/>
                <a:gd name="T54" fmla="*/ 134 w 353"/>
                <a:gd name="T55" fmla="*/ 276 h 349"/>
                <a:gd name="T56" fmla="*/ 127 w 353"/>
                <a:gd name="T57" fmla="*/ 276 h 349"/>
                <a:gd name="T58" fmla="*/ 77 w 353"/>
                <a:gd name="T59" fmla="*/ 276 h 349"/>
                <a:gd name="T60" fmla="*/ 77 w 353"/>
                <a:gd name="T61" fmla="*/ 226 h 349"/>
                <a:gd name="T62" fmla="*/ 77 w 353"/>
                <a:gd name="T63" fmla="*/ 219 h 349"/>
                <a:gd name="T64" fmla="*/ 69 w 353"/>
                <a:gd name="T65" fmla="*/ 211 h 349"/>
                <a:gd name="T66" fmla="*/ 31 w 353"/>
                <a:gd name="T67" fmla="*/ 177 h 349"/>
                <a:gd name="T68" fmla="*/ 69 w 353"/>
                <a:gd name="T69" fmla="*/ 138 h 349"/>
                <a:gd name="T70" fmla="*/ 77 w 353"/>
                <a:gd name="T71" fmla="*/ 130 h 349"/>
                <a:gd name="T72" fmla="*/ 77 w 353"/>
                <a:gd name="T73" fmla="*/ 123 h 349"/>
                <a:gd name="T74" fmla="*/ 77 w 353"/>
                <a:gd name="T75" fmla="*/ 73 h 349"/>
                <a:gd name="T76" fmla="*/ 127 w 353"/>
                <a:gd name="T77" fmla="*/ 73 h 349"/>
                <a:gd name="T78" fmla="*/ 134 w 353"/>
                <a:gd name="T79" fmla="*/ 73 h 349"/>
                <a:gd name="T80" fmla="*/ 142 w 353"/>
                <a:gd name="T81" fmla="*/ 65 h 349"/>
                <a:gd name="T82" fmla="*/ 177 w 353"/>
                <a:gd name="T83" fmla="*/ 31 h 349"/>
                <a:gd name="T84" fmla="*/ 215 w 353"/>
                <a:gd name="T85" fmla="*/ 65 h 349"/>
                <a:gd name="T86" fmla="*/ 219 w 353"/>
                <a:gd name="T87" fmla="*/ 73 h 349"/>
                <a:gd name="T88" fmla="*/ 230 w 353"/>
                <a:gd name="T89" fmla="*/ 73 h 349"/>
                <a:gd name="T90" fmla="*/ 280 w 353"/>
                <a:gd name="T91" fmla="*/ 73 h 349"/>
                <a:gd name="T92" fmla="*/ 280 w 353"/>
                <a:gd name="T93" fmla="*/ 123 h 349"/>
                <a:gd name="T94" fmla="*/ 280 w 353"/>
                <a:gd name="T95" fmla="*/ 130 h 349"/>
                <a:gd name="T96" fmla="*/ 288 w 353"/>
                <a:gd name="T97" fmla="*/ 138 h 349"/>
                <a:gd name="T98" fmla="*/ 322 w 353"/>
                <a:gd name="T99" fmla="*/ 17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49">
                  <a:moveTo>
                    <a:pt x="230" y="50"/>
                  </a:move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7"/>
                  </a:lnTo>
                  <a:lnTo>
                    <a:pt x="54" y="226"/>
                  </a:lnTo>
                  <a:lnTo>
                    <a:pt x="54" y="299"/>
                  </a:lnTo>
                  <a:lnTo>
                    <a:pt x="127" y="299"/>
                  </a:lnTo>
                  <a:lnTo>
                    <a:pt x="177" y="349"/>
                  </a:lnTo>
                  <a:lnTo>
                    <a:pt x="230" y="299"/>
                  </a:lnTo>
                  <a:lnTo>
                    <a:pt x="303" y="299"/>
                  </a:lnTo>
                  <a:lnTo>
                    <a:pt x="303" y="226"/>
                  </a:lnTo>
                  <a:lnTo>
                    <a:pt x="353" y="177"/>
                  </a:lnTo>
                  <a:lnTo>
                    <a:pt x="303" y="123"/>
                  </a:lnTo>
                  <a:lnTo>
                    <a:pt x="303" y="50"/>
                  </a:lnTo>
                  <a:lnTo>
                    <a:pt x="230" y="50"/>
                  </a:lnTo>
                  <a:close/>
                  <a:moveTo>
                    <a:pt x="322" y="177"/>
                  </a:moveTo>
                  <a:lnTo>
                    <a:pt x="288" y="211"/>
                  </a:lnTo>
                  <a:lnTo>
                    <a:pt x="280" y="219"/>
                  </a:lnTo>
                  <a:lnTo>
                    <a:pt x="280" y="226"/>
                  </a:lnTo>
                  <a:lnTo>
                    <a:pt x="280" y="276"/>
                  </a:lnTo>
                  <a:lnTo>
                    <a:pt x="230" y="276"/>
                  </a:lnTo>
                  <a:lnTo>
                    <a:pt x="219" y="276"/>
                  </a:lnTo>
                  <a:lnTo>
                    <a:pt x="215" y="284"/>
                  </a:lnTo>
                  <a:lnTo>
                    <a:pt x="177" y="319"/>
                  </a:lnTo>
                  <a:lnTo>
                    <a:pt x="142" y="284"/>
                  </a:lnTo>
                  <a:lnTo>
                    <a:pt x="134" y="276"/>
                  </a:lnTo>
                  <a:lnTo>
                    <a:pt x="127" y="276"/>
                  </a:lnTo>
                  <a:lnTo>
                    <a:pt x="77" y="276"/>
                  </a:lnTo>
                  <a:lnTo>
                    <a:pt x="77" y="226"/>
                  </a:lnTo>
                  <a:lnTo>
                    <a:pt x="77" y="219"/>
                  </a:lnTo>
                  <a:lnTo>
                    <a:pt x="69" y="211"/>
                  </a:lnTo>
                  <a:lnTo>
                    <a:pt x="31" y="177"/>
                  </a:lnTo>
                  <a:lnTo>
                    <a:pt x="69" y="138"/>
                  </a:lnTo>
                  <a:lnTo>
                    <a:pt x="77" y="130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7" y="31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0"/>
                  </a:lnTo>
                  <a:lnTo>
                    <a:pt x="288" y="138"/>
                  </a:lnTo>
                  <a:lnTo>
                    <a:pt x="3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4" name="Freeform 123">
              <a:extLst>
                <a:ext uri="{FF2B5EF4-FFF2-40B4-BE49-F238E27FC236}">
                  <a16:creationId xmlns:a16="http://schemas.microsoft.com/office/drawing/2014/main" id="{2CCF06D0-A5CF-BB1D-23AC-B982F43D3D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2089"/>
              <a:ext cx="65" cy="249"/>
            </a:xfrm>
            <a:custGeom>
              <a:avLst/>
              <a:gdLst>
                <a:gd name="T0" fmla="*/ 65 w 65"/>
                <a:gd name="T1" fmla="*/ 249 h 249"/>
                <a:gd name="T2" fmla="*/ 65 w 65"/>
                <a:gd name="T3" fmla="*/ 157 h 249"/>
                <a:gd name="T4" fmla="*/ 31 w 65"/>
                <a:gd name="T5" fmla="*/ 127 h 249"/>
                <a:gd name="T6" fmla="*/ 65 w 65"/>
                <a:gd name="T7" fmla="*/ 92 h 249"/>
                <a:gd name="T8" fmla="*/ 65 w 65"/>
                <a:gd name="T9" fmla="*/ 0 h 249"/>
                <a:gd name="T10" fmla="*/ 54 w 65"/>
                <a:gd name="T11" fmla="*/ 0 h 249"/>
                <a:gd name="T12" fmla="*/ 54 w 65"/>
                <a:gd name="T13" fmla="*/ 73 h 249"/>
                <a:gd name="T14" fmla="*/ 0 w 65"/>
                <a:gd name="T15" fmla="*/ 127 h 249"/>
                <a:gd name="T16" fmla="*/ 54 w 65"/>
                <a:gd name="T17" fmla="*/ 176 h 249"/>
                <a:gd name="T18" fmla="*/ 54 w 65"/>
                <a:gd name="T19" fmla="*/ 249 h 249"/>
                <a:gd name="T20" fmla="*/ 65 w 65"/>
                <a:gd name="T21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49">
                  <a:moveTo>
                    <a:pt x="65" y="249"/>
                  </a:moveTo>
                  <a:lnTo>
                    <a:pt x="65" y="157"/>
                  </a:lnTo>
                  <a:lnTo>
                    <a:pt x="31" y="127"/>
                  </a:lnTo>
                  <a:lnTo>
                    <a:pt x="65" y="92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7"/>
                  </a:lnTo>
                  <a:lnTo>
                    <a:pt x="54" y="176"/>
                  </a:lnTo>
                  <a:lnTo>
                    <a:pt x="54" y="249"/>
                  </a:lnTo>
                  <a:lnTo>
                    <a:pt x="65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5" name="Freeform 124">
              <a:extLst>
                <a:ext uri="{FF2B5EF4-FFF2-40B4-BE49-F238E27FC236}">
                  <a16:creationId xmlns:a16="http://schemas.microsoft.com/office/drawing/2014/main" id="{5E6D0C43-7841-B022-7D3D-1C8E8DDA57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2400"/>
              <a:ext cx="338" cy="353"/>
            </a:xfrm>
            <a:custGeom>
              <a:avLst/>
              <a:gdLst>
                <a:gd name="T0" fmla="*/ 127 w 338"/>
                <a:gd name="T1" fmla="*/ 303 h 353"/>
                <a:gd name="T2" fmla="*/ 177 w 338"/>
                <a:gd name="T3" fmla="*/ 353 h 353"/>
                <a:gd name="T4" fmla="*/ 231 w 338"/>
                <a:gd name="T5" fmla="*/ 303 h 353"/>
                <a:gd name="T6" fmla="*/ 304 w 338"/>
                <a:gd name="T7" fmla="*/ 303 h 353"/>
                <a:gd name="T8" fmla="*/ 304 w 338"/>
                <a:gd name="T9" fmla="*/ 230 h 353"/>
                <a:gd name="T10" fmla="*/ 338 w 338"/>
                <a:gd name="T11" fmla="*/ 192 h 353"/>
                <a:gd name="T12" fmla="*/ 338 w 338"/>
                <a:gd name="T13" fmla="*/ 161 h 353"/>
                <a:gd name="T14" fmla="*/ 304 w 338"/>
                <a:gd name="T15" fmla="*/ 127 h 353"/>
                <a:gd name="T16" fmla="*/ 304 w 338"/>
                <a:gd name="T17" fmla="*/ 54 h 353"/>
                <a:gd name="T18" fmla="*/ 231 w 338"/>
                <a:gd name="T19" fmla="*/ 54 h 353"/>
                <a:gd name="T20" fmla="*/ 177 w 338"/>
                <a:gd name="T21" fmla="*/ 0 h 353"/>
                <a:gd name="T22" fmla="*/ 127 w 338"/>
                <a:gd name="T23" fmla="*/ 54 h 353"/>
                <a:gd name="T24" fmla="*/ 54 w 338"/>
                <a:gd name="T25" fmla="*/ 54 h 353"/>
                <a:gd name="T26" fmla="*/ 54 w 338"/>
                <a:gd name="T27" fmla="*/ 127 h 353"/>
                <a:gd name="T28" fmla="*/ 0 w 338"/>
                <a:gd name="T29" fmla="*/ 176 h 353"/>
                <a:gd name="T30" fmla="*/ 54 w 338"/>
                <a:gd name="T31" fmla="*/ 230 h 353"/>
                <a:gd name="T32" fmla="*/ 54 w 338"/>
                <a:gd name="T33" fmla="*/ 303 h 353"/>
                <a:gd name="T34" fmla="*/ 127 w 338"/>
                <a:gd name="T35" fmla="*/ 303 h 353"/>
                <a:gd name="T36" fmla="*/ 31 w 338"/>
                <a:gd name="T37" fmla="*/ 176 h 353"/>
                <a:gd name="T38" fmla="*/ 70 w 338"/>
                <a:gd name="T39" fmla="*/ 142 h 353"/>
                <a:gd name="T40" fmla="*/ 77 w 338"/>
                <a:gd name="T41" fmla="*/ 134 h 353"/>
                <a:gd name="T42" fmla="*/ 77 w 338"/>
                <a:gd name="T43" fmla="*/ 127 h 353"/>
                <a:gd name="T44" fmla="*/ 77 w 338"/>
                <a:gd name="T45" fmla="*/ 73 h 353"/>
                <a:gd name="T46" fmla="*/ 127 w 338"/>
                <a:gd name="T47" fmla="*/ 73 h 353"/>
                <a:gd name="T48" fmla="*/ 135 w 338"/>
                <a:gd name="T49" fmla="*/ 73 h 353"/>
                <a:gd name="T50" fmla="*/ 142 w 338"/>
                <a:gd name="T51" fmla="*/ 69 h 353"/>
                <a:gd name="T52" fmla="*/ 177 w 338"/>
                <a:gd name="T53" fmla="*/ 31 h 353"/>
                <a:gd name="T54" fmla="*/ 215 w 338"/>
                <a:gd name="T55" fmla="*/ 69 h 353"/>
                <a:gd name="T56" fmla="*/ 219 w 338"/>
                <a:gd name="T57" fmla="*/ 73 h 353"/>
                <a:gd name="T58" fmla="*/ 231 w 338"/>
                <a:gd name="T59" fmla="*/ 73 h 353"/>
                <a:gd name="T60" fmla="*/ 281 w 338"/>
                <a:gd name="T61" fmla="*/ 73 h 353"/>
                <a:gd name="T62" fmla="*/ 281 w 338"/>
                <a:gd name="T63" fmla="*/ 127 h 353"/>
                <a:gd name="T64" fmla="*/ 281 w 338"/>
                <a:gd name="T65" fmla="*/ 134 h 353"/>
                <a:gd name="T66" fmla="*/ 288 w 338"/>
                <a:gd name="T67" fmla="*/ 142 h 353"/>
                <a:gd name="T68" fmla="*/ 323 w 338"/>
                <a:gd name="T69" fmla="*/ 176 h 353"/>
                <a:gd name="T70" fmla="*/ 288 w 338"/>
                <a:gd name="T71" fmla="*/ 215 h 353"/>
                <a:gd name="T72" fmla="*/ 281 w 338"/>
                <a:gd name="T73" fmla="*/ 219 h 353"/>
                <a:gd name="T74" fmla="*/ 281 w 338"/>
                <a:gd name="T75" fmla="*/ 230 h 353"/>
                <a:gd name="T76" fmla="*/ 281 w 338"/>
                <a:gd name="T77" fmla="*/ 280 h 353"/>
                <a:gd name="T78" fmla="*/ 231 w 338"/>
                <a:gd name="T79" fmla="*/ 280 h 353"/>
                <a:gd name="T80" fmla="*/ 219 w 338"/>
                <a:gd name="T81" fmla="*/ 280 h 353"/>
                <a:gd name="T82" fmla="*/ 215 w 338"/>
                <a:gd name="T83" fmla="*/ 288 h 353"/>
                <a:gd name="T84" fmla="*/ 177 w 338"/>
                <a:gd name="T85" fmla="*/ 322 h 353"/>
                <a:gd name="T86" fmla="*/ 142 w 338"/>
                <a:gd name="T87" fmla="*/ 288 h 353"/>
                <a:gd name="T88" fmla="*/ 135 w 338"/>
                <a:gd name="T89" fmla="*/ 280 h 353"/>
                <a:gd name="T90" fmla="*/ 127 w 338"/>
                <a:gd name="T91" fmla="*/ 280 h 353"/>
                <a:gd name="T92" fmla="*/ 77 w 338"/>
                <a:gd name="T93" fmla="*/ 280 h 353"/>
                <a:gd name="T94" fmla="*/ 77 w 338"/>
                <a:gd name="T95" fmla="*/ 230 h 353"/>
                <a:gd name="T96" fmla="*/ 77 w 338"/>
                <a:gd name="T97" fmla="*/ 219 h 353"/>
                <a:gd name="T98" fmla="*/ 70 w 338"/>
                <a:gd name="T99" fmla="*/ 215 h 353"/>
                <a:gd name="T100" fmla="*/ 31 w 338"/>
                <a:gd name="T101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127" y="303"/>
                  </a:moveTo>
                  <a:lnTo>
                    <a:pt x="177" y="353"/>
                  </a:lnTo>
                  <a:lnTo>
                    <a:pt x="231" y="303"/>
                  </a:lnTo>
                  <a:lnTo>
                    <a:pt x="304" y="303"/>
                  </a:lnTo>
                  <a:lnTo>
                    <a:pt x="304" y="230"/>
                  </a:lnTo>
                  <a:lnTo>
                    <a:pt x="338" y="192"/>
                  </a:lnTo>
                  <a:lnTo>
                    <a:pt x="338" y="161"/>
                  </a:lnTo>
                  <a:lnTo>
                    <a:pt x="304" y="127"/>
                  </a:lnTo>
                  <a:lnTo>
                    <a:pt x="304" y="54"/>
                  </a:lnTo>
                  <a:lnTo>
                    <a:pt x="231" y="54"/>
                  </a:lnTo>
                  <a:lnTo>
                    <a:pt x="177" y="0"/>
                  </a:lnTo>
                  <a:lnTo>
                    <a:pt x="127" y="54"/>
                  </a:lnTo>
                  <a:lnTo>
                    <a:pt x="54" y="54"/>
                  </a:lnTo>
                  <a:lnTo>
                    <a:pt x="54" y="127"/>
                  </a:lnTo>
                  <a:lnTo>
                    <a:pt x="0" y="176"/>
                  </a:lnTo>
                  <a:lnTo>
                    <a:pt x="54" y="230"/>
                  </a:lnTo>
                  <a:lnTo>
                    <a:pt x="54" y="303"/>
                  </a:lnTo>
                  <a:lnTo>
                    <a:pt x="127" y="303"/>
                  </a:lnTo>
                  <a:close/>
                  <a:moveTo>
                    <a:pt x="31" y="176"/>
                  </a:moveTo>
                  <a:lnTo>
                    <a:pt x="70" y="142"/>
                  </a:lnTo>
                  <a:lnTo>
                    <a:pt x="77" y="134"/>
                  </a:lnTo>
                  <a:lnTo>
                    <a:pt x="77" y="127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9"/>
                  </a:lnTo>
                  <a:lnTo>
                    <a:pt x="177" y="31"/>
                  </a:lnTo>
                  <a:lnTo>
                    <a:pt x="215" y="69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7"/>
                  </a:lnTo>
                  <a:lnTo>
                    <a:pt x="281" y="134"/>
                  </a:lnTo>
                  <a:lnTo>
                    <a:pt x="288" y="142"/>
                  </a:lnTo>
                  <a:lnTo>
                    <a:pt x="323" y="176"/>
                  </a:lnTo>
                  <a:lnTo>
                    <a:pt x="288" y="215"/>
                  </a:lnTo>
                  <a:lnTo>
                    <a:pt x="281" y="219"/>
                  </a:lnTo>
                  <a:lnTo>
                    <a:pt x="281" y="230"/>
                  </a:lnTo>
                  <a:lnTo>
                    <a:pt x="281" y="280"/>
                  </a:lnTo>
                  <a:lnTo>
                    <a:pt x="231" y="280"/>
                  </a:lnTo>
                  <a:lnTo>
                    <a:pt x="219" y="280"/>
                  </a:lnTo>
                  <a:lnTo>
                    <a:pt x="215" y="288"/>
                  </a:lnTo>
                  <a:lnTo>
                    <a:pt x="177" y="322"/>
                  </a:lnTo>
                  <a:lnTo>
                    <a:pt x="142" y="288"/>
                  </a:lnTo>
                  <a:lnTo>
                    <a:pt x="135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30"/>
                  </a:lnTo>
                  <a:lnTo>
                    <a:pt x="77" y="219"/>
                  </a:lnTo>
                  <a:lnTo>
                    <a:pt x="70" y="215"/>
                  </a:lnTo>
                  <a:lnTo>
                    <a:pt x="31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6" name="Freeform 125">
              <a:extLst>
                <a:ext uri="{FF2B5EF4-FFF2-40B4-BE49-F238E27FC236}">
                  <a16:creationId xmlns:a16="http://schemas.microsoft.com/office/drawing/2014/main" id="{D2DE4113-8EE5-FE93-0F47-8320D6DE11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2765"/>
              <a:ext cx="338" cy="353"/>
            </a:xfrm>
            <a:custGeom>
              <a:avLst/>
              <a:gdLst>
                <a:gd name="T0" fmla="*/ 211 w 338"/>
                <a:gd name="T1" fmla="*/ 53 h 353"/>
                <a:gd name="T2" fmla="*/ 161 w 338"/>
                <a:gd name="T3" fmla="*/ 0 h 353"/>
                <a:gd name="T4" fmla="*/ 107 w 338"/>
                <a:gd name="T5" fmla="*/ 53 h 353"/>
                <a:gd name="T6" fmla="*/ 35 w 338"/>
                <a:gd name="T7" fmla="*/ 53 h 353"/>
                <a:gd name="T8" fmla="*/ 35 w 338"/>
                <a:gd name="T9" fmla="*/ 126 h 353"/>
                <a:gd name="T10" fmla="*/ 0 w 338"/>
                <a:gd name="T11" fmla="*/ 161 h 353"/>
                <a:gd name="T12" fmla="*/ 0 w 338"/>
                <a:gd name="T13" fmla="*/ 192 h 353"/>
                <a:gd name="T14" fmla="*/ 35 w 338"/>
                <a:gd name="T15" fmla="*/ 226 h 353"/>
                <a:gd name="T16" fmla="*/ 35 w 338"/>
                <a:gd name="T17" fmla="*/ 299 h 353"/>
                <a:gd name="T18" fmla="*/ 107 w 338"/>
                <a:gd name="T19" fmla="*/ 299 h 353"/>
                <a:gd name="T20" fmla="*/ 161 w 338"/>
                <a:gd name="T21" fmla="*/ 353 h 353"/>
                <a:gd name="T22" fmla="*/ 211 w 338"/>
                <a:gd name="T23" fmla="*/ 299 h 353"/>
                <a:gd name="T24" fmla="*/ 284 w 338"/>
                <a:gd name="T25" fmla="*/ 299 h 353"/>
                <a:gd name="T26" fmla="*/ 284 w 338"/>
                <a:gd name="T27" fmla="*/ 226 h 353"/>
                <a:gd name="T28" fmla="*/ 338 w 338"/>
                <a:gd name="T29" fmla="*/ 176 h 353"/>
                <a:gd name="T30" fmla="*/ 284 w 338"/>
                <a:gd name="T31" fmla="*/ 126 h 353"/>
                <a:gd name="T32" fmla="*/ 284 w 338"/>
                <a:gd name="T33" fmla="*/ 53 h 353"/>
                <a:gd name="T34" fmla="*/ 211 w 338"/>
                <a:gd name="T35" fmla="*/ 53 h 353"/>
                <a:gd name="T36" fmla="*/ 307 w 338"/>
                <a:gd name="T37" fmla="*/ 176 h 353"/>
                <a:gd name="T38" fmla="*/ 269 w 338"/>
                <a:gd name="T39" fmla="*/ 211 h 353"/>
                <a:gd name="T40" fmla="*/ 265 w 338"/>
                <a:gd name="T41" fmla="*/ 218 h 353"/>
                <a:gd name="T42" fmla="*/ 265 w 338"/>
                <a:gd name="T43" fmla="*/ 226 h 353"/>
                <a:gd name="T44" fmla="*/ 265 w 338"/>
                <a:gd name="T45" fmla="*/ 280 h 353"/>
                <a:gd name="T46" fmla="*/ 211 w 338"/>
                <a:gd name="T47" fmla="*/ 280 h 353"/>
                <a:gd name="T48" fmla="*/ 203 w 338"/>
                <a:gd name="T49" fmla="*/ 280 h 353"/>
                <a:gd name="T50" fmla="*/ 196 w 338"/>
                <a:gd name="T51" fmla="*/ 284 h 353"/>
                <a:gd name="T52" fmla="*/ 161 w 338"/>
                <a:gd name="T53" fmla="*/ 322 h 353"/>
                <a:gd name="T54" fmla="*/ 123 w 338"/>
                <a:gd name="T55" fmla="*/ 284 h 353"/>
                <a:gd name="T56" fmla="*/ 119 w 338"/>
                <a:gd name="T57" fmla="*/ 280 h 353"/>
                <a:gd name="T58" fmla="*/ 107 w 338"/>
                <a:gd name="T59" fmla="*/ 280 h 353"/>
                <a:gd name="T60" fmla="*/ 58 w 338"/>
                <a:gd name="T61" fmla="*/ 280 h 353"/>
                <a:gd name="T62" fmla="*/ 58 w 338"/>
                <a:gd name="T63" fmla="*/ 226 h 353"/>
                <a:gd name="T64" fmla="*/ 58 w 338"/>
                <a:gd name="T65" fmla="*/ 218 h 353"/>
                <a:gd name="T66" fmla="*/ 50 w 338"/>
                <a:gd name="T67" fmla="*/ 211 h 353"/>
                <a:gd name="T68" fmla="*/ 15 w 338"/>
                <a:gd name="T69" fmla="*/ 176 h 353"/>
                <a:gd name="T70" fmla="*/ 50 w 338"/>
                <a:gd name="T71" fmla="*/ 142 h 353"/>
                <a:gd name="T72" fmla="*/ 58 w 338"/>
                <a:gd name="T73" fmla="*/ 134 h 353"/>
                <a:gd name="T74" fmla="*/ 58 w 338"/>
                <a:gd name="T75" fmla="*/ 126 h 353"/>
                <a:gd name="T76" fmla="*/ 58 w 338"/>
                <a:gd name="T77" fmla="*/ 73 h 353"/>
                <a:gd name="T78" fmla="*/ 107 w 338"/>
                <a:gd name="T79" fmla="*/ 73 h 353"/>
                <a:gd name="T80" fmla="*/ 119 w 338"/>
                <a:gd name="T81" fmla="*/ 73 h 353"/>
                <a:gd name="T82" fmla="*/ 123 w 338"/>
                <a:gd name="T83" fmla="*/ 69 h 353"/>
                <a:gd name="T84" fmla="*/ 161 w 338"/>
                <a:gd name="T85" fmla="*/ 30 h 353"/>
                <a:gd name="T86" fmla="*/ 196 w 338"/>
                <a:gd name="T87" fmla="*/ 69 h 353"/>
                <a:gd name="T88" fmla="*/ 203 w 338"/>
                <a:gd name="T89" fmla="*/ 73 h 353"/>
                <a:gd name="T90" fmla="*/ 211 w 338"/>
                <a:gd name="T91" fmla="*/ 73 h 353"/>
                <a:gd name="T92" fmla="*/ 265 w 338"/>
                <a:gd name="T93" fmla="*/ 73 h 353"/>
                <a:gd name="T94" fmla="*/ 265 w 338"/>
                <a:gd name="T95" fmla="*/ 126 h 353"/>
                <a:gd name="T96" fmla="*/ 265 w 338"/>
                <a:gd name="T97" fmla="*/ 134 h 353"/>
                <a:gd name="T98" fmla="*/ 269 w 338"/>
                <a:gd name="T99" fmla="*/ 142 h 353"/>
                <a:gd name="T100" fmla="*/ 307 w 338"/>
                <a:gd name="T101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211" y="53"/>
                  </a:moveTo>
                  <a:lnTo>
                    <a:pt x="161" y="0"/>
                  </a:lnTo>
                  <a:lnTo>
                    <a:pt x="107" y="53"/>
                  </a:lnTo>
                  <a:lnTo>
                    <a:pt x="35" y="53"/>
                  </a:lnTo>
                  <a:lnTo>
                    <a:pt x="35" y="126"/>
                  </a:lnTo>
                  <a:lnTo>
                    <a:pt x="0" y="161"/>
                  </a:lnTo>
                  <a:lnTo>
                    <a:pt x="0" y="192"/>
                  </a:lnTo>
                  <a:lnTo>
                    <a:pt x="35" y="226"/>
                  </a:lnTo>
                  <a:lnTo>
                    <a:pt x="35" y="299"/>
                  </a:lnTo>
                  <a:lnTo>
                    <a:pt x="107" y="299"/>
                  </a:lnTo>
                  <a:lnTo>
                    <a:pt x="161" y="353"/>
                  </a:lnTo>
                  <a:lnTo>
                    <a:pt x="211" y="299"/>
                  </a:lnTo>
                  <a:lnTo>
                    <a:pt x="284" y="299"/>
                  </a:lnTo>
                  <a:lnTo>
                    <a:pt x="284" y="226"/>
                  </a:lnTo>
                  <a:lnTo>
                    <a:pt x="338" y="176"/>
                  </a:lnTo>
                  <a:lnTo>
                    <a:pt x="284" y="126"/>
                  </a:lnTo>
                  <a:lnTo>
                    <a:pt x="284" y="53"/>
                  </a:lnTo>
                  <a:lnTo>
                    <a:pt x="211" y="53"/>
                  </a:lnTo>
                  <a:close/>
                  <a:moveTo>
                    <a:pt x="307" y="176"/>
                  </a:moveTo>
                  <a:lnTo>
                    <a:pt x="269" y="211"/>
                  </a:lnTo>
                  <a:lnTo>
                    <a:pt x="265" y="218"/>
                  </a:lnTo>
                  <a:lnTo>
                    <a:pt x="265" y="226"/>
                  </a:lnTo>
                  <a:lnTo>
                    <a:pt x="265" y="280"/>
                  </a:lnTo>
                  <a:lnTo>
                    <a:pt x="211" y="280"/>
                  </a:lnTo>
                  <a:lnTo>
                    <a:pt x="203" y="280"/>
                  </a:lnTo>
                  <a:lnTo>
                    <a:pt x="196" y="284"/>
                  </a:lnTo>
                  <a:lnTo>
                    <a:pt x="161" y="322"/>
                  </a:lnTo>
                  <a:lnTo>
                    <a:pt x="123" y="284"/>
                  </a:lnTo>
                  <a:lnTo>
                    <a:pt x="119" y="280"/>
                  </a:lnTo>
                  <a:lnTo>
                    <a:pt x="107" y="280"/>
                  </a:lnTo>
                  <a:lnTo>
                    <a:pt x="58" y="280"/>
                  </a:lnTo>
                  <a:lnTo>
                    <a:pt x="58" y="226"/>
                  </a:lnTo>
                  <a:lnTo>
                    <a:pt x="58" y="218"/>
                  </a:lnTo>
                  <a:lnTo>
                    <a:pt x="50" y="211"/>
                  </a:lnTo>
                  <a:lnTo>
                    <a:pt x="15" y="176"/>
                  </a:lnTo>
                  <a:lnTo>
                    <a:pt x="50" y="142"/>
                  </a:lnTo>
                  <a:lnTo>
                    <a:pt x="58" y="134"/>
                  </a:lnTo>
                  <a:lnTo>
                    <a:pt x="58" y="126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9"/>
                  </a:lnTo>
                  <a:lnTo>
                    <a:pt x="161" y="30"/>
                  </a:lnTo>
                  <a:lnTo>
                    <a:pt x="196" y="69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6"/>
                  </a:lnTo>
                  <a:lnTo>
                    <a:pt x="265" y="134"/>
                  </a:lnTo>
                  <a:lnTo>
                    <a:pt x="269" y="142"/>
                  </a:lnTo>
                  <a:lnTo>
                    <a:pt x="307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7" name="Freeform 126">
              <a:extLst>
                <a:ext uri="{FF2B5EF4-FFF2-40B4-BE49-F238E27FC236}">
                  <a16:creationId xmlns:a16="http://schemas.microsoft.com/office/drawing/2014/main" id="{0CF91990-CF7D-7651-9969-C80796395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179"/>
              <a:ext cx="65" cy="250"/>
            </a:xfrm>
            <a:custGeom>
              <a:avLst/>
              <a:gdLst>
                <a:gd name="T0" fmla="*/ 0 w 65"/>
                <a:gd name="T1" fmla="*/ 0 h 250"/>
                <a:gd name="T2" fmla="*/ 0 w 65"/>
                <a:gd name="T3" fmla="*/ 92 h 250"/>
                <a:gd name="T4" fmla="*/ 35 w 65"/>
                <a:gd name="T5" fmla="*/ 127 h 250"/>
                <a:gd name="T6" fmla="*/ 0 w 65"/>
                <a:gd name="T7" fmla="*/ 158 h 250"/>
                <a:gd name="T8" fmla="*/ 0 w 65"/>
                <a:gd name="T9" fmla="*/ 250 h 250"/>
                <a:gd name="T10" fmla="*/ 11 w 65"/>
                <a:gd name="T11" fmla="*/ 250 h 250"/>
                <a:gd name="T12" fmla="*/ 11 w 65"/>
                <a:gd name="T13" fmla="*/ 177 h 250"/>
                <a:gd name="T14" fmla="*/ 65 w 65"/>
                <a:gd name="T15" fmla="*/ 127 h 250"/>
                <a:gd name="T16" fmla="*/ 11 w 65"/>
                <a:gd name="T17" fmla="*/ 73 h 250"/>
                <a:gd name="T18" fmla="*/ 11 w 65"/>
                <a:gd name="T19" fmla="*/ 0 h 250"/>
                <a:gd name="T20" fmla="*/ 0 w 65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0" y="0"/>
                  </a:moveTo>
                  <a:lnTo>
                    <a:pt x="0" y="92"/>
                  </a:lnTo>
                  <a:lnTo>
                    <a:pt x="35" y="127"/>
                  </a:lnTo>
                  <a:lnTo>
                    <a:pt x="0" y="158"/>
                  </a:lnTo>
                  <a:lnTo>
                    <a:pt x="0" y="250"/>
                  </a:lnTo>
                  <a:lnTo>
                    <a:pt x="11" y="250"/>
                  </a:lnTo>
                  <a:lnTo>
                    <a:pt x="11" y="177"/>
                  </a:lnTo>
                  <a:lnTo>
                    <a:pt x="65" y="127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8" name="Freeform 127">
              <a:extLst>
                <a:ext uri="{FF2B5EF4-FFF2-40B4-BE49-F238E27FC236}">
                  <a16:creationId xmlns:a16="http://schemas.microsoft.com/office/drawing/2014/main" id="{2B6F905E-45F1-9F7A-A344-4372F5ABB8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3129"/>
              <a:ext cx="353" cy="354"/>
            </a:xfrm>
            <a:custGeom>
              <a:avLst/>
              <a:gdLst>
                <a:gd name="T0" fmla="*/ 123 w 353"/>
                <a:gd name="T1" fmla="*/ 300 h 354"/>
                <a:gd name="T2" fmla="*/ 176 w 353"/>
                <a:gd name="T3" fmla="*/ 354 h 354"/>
                <a:gd name="T4" fmla="*/ 226 w 353"/>
                <a:gd name="T5" fmla="*/ 300 h 354"/>
                <a:gd name="T6" fmla="*/ 299 w 353"/>
                <a:gd name="T7" fmla="*/ 300 h 354"/>
                <a:gd name="T8" fmla="*/ 299 w 353"/>
                <a:gd name="T9" fmla="*/ 227 h 354"/>
                <a:gd name="T10" fmla="*/ 353 w 353"/>
                <a:gd name="T11" fmla="*/ 177 h 354"/>
                <a:gd name="T12" fmla="*/ 299 w 353"/>
                <a:gd name="T13" fmla="*/ 123 h 354"/>
                <a:gd name="T14" fmla="*/ 299 w 353"/>
                <a:gd name="T15" fmla="*/ 50 h 354"/>
                <a:gd name="T16" fmla="*/ 226 w 353"/>
                <a:gd name="T17" fmla="*/ 50 h 354"/>
                <a:gd name="T18" fmla="*/ 176 w 353"/>
                <a:gd name="T19" fmla="*/ 0 h 354"/>
                <a:gd name="T20" fmla="*/ 123 w 353"/>
                <a:gd name="T21" fmla="*/ 50 h 354"/>
                <a:gd name="T22" fmla="*/ 50 w 353"/>
                <a:gd name="T23" fmla="*/ 50 h 354"/>
                <a:gd name="T24" fmla="*/ 50 w 353"/>
                <a:gd name="T25" fmla="*/ 123 h 354"/>
                <a:gd name="T26" fmla="*/ 0 w 353"/>
                <a:gd name="T27" fmla="*/ 177 h 354"/>
                <a:gd name="T28" fmla="*/ 50 w 353"/>
                <a:gd name="T29" fmla="*/ 227 h 354"/>
                <a:gd name="T30" fmla="*/ 50 w 353"/>
                <a:gd name="T31" fmla="*/ 300 h 354"/>
                <a:gd name="T32" fmla="*/ 123 w 353"/>
                <a:gd name="T33" fmla="*/ 300 h 354"/>
                <a:gd name="T34" fmla="*/ 31 w 353"/>
                <a:gd name="T35" fmla="*/ 177 h 354"/>
                <a:gd name="T36" fmla="*/ 65 w 353"/>
                <a:gd name="T37" fmla="*/ 139 h 354"/>
                <a:gd name="T38" fmla="*/ 73 w 353"/>
                <a:gd name="T39" fmla="*/ 135 h 354"/>
                <a:gd name="T40" fmla="*/ 73 w 353"/>
                <a:gd name="T41" fmla="*/ 123 h 354"/>
                <a:gd name="T42" fmla="*/ 73 w 353"/>
                <a:gd name="T43" fmla="*/ 73 h 354"/>
                <a:gd name="T44" fmla="*/ 123 w 353"/>
                <a:gd name="T45" fmla="*/ 73 h 354"/>
                <a:gd name="T46" fmla="*/ 134 w 353"/>
                <a:gd name="T47" fmla="*/ 73 h 354"/>
                <a:gd name="T48" fmla="*/ 138 w 353"/>
                <a:gd name="T49" fmla="*/ 66 h 354"/>
                <a:gd name="T50" fmla="*/ 176 w 353"/>
                <a:gd name="T51" fmla="*/ 31 h 354"/>
                <a:gd name="T52" fmla="*/ 211 w 353"/>
                <a:gd name="T53" fmla="*/ 66 h 354"/>
                <a:gd name="T54" fmla="*/ 219 w 353"/>
                <a:gd name="T55" fmla="*/ 73 h 354"/>
                <a:gd name="T56" fmla="*/ 226 w 353"/>
                <a:gd name="T57" fmla="*/ 73 h 354"/>
                <a:gd name="T58" fmla="*/ 280 w 353"/>
                <a:gd name="T59" fmla="*/ 73 h 354"/>
                <a:gd name="T60" fmla="*/ 280 w 353"/>
                <a:gd name="T61" fmla="*/ 123 h 354"/>
                <a:gd name="T62" fmla="*/ 280 w 353"/>
                <a:gd name="T63" fmla="*/ 135 h 354"/>
                <a:gd name="T64" fmla="*/ 284 w 353"/>
                <a:gd name="T65" fmla="*/ 139 h 354"/>
                <a:gd name="T66" fmla="*/ 322 w 353"/>
                <a:gd name="T67" fmla="*/ 177 h 354"/>
                <a:gd name="T68" fmla="*/ 284 w 353"/>
                <a:gd name="T69" fmla="*/ 212 h 354"/>
                <a:gd name="T70" fmla="*/ 280 w 353"/>
                <a:gd name="T71" fmla="*/ 219 h 354"/>
                <a:gd name="T72" fmla="*/ 280 w 353"/>
                <a:gd name="T73" fmla="*/ 227 h 354"/>
                <a:gd name="T74" fmla="*/ 280 w 353"/>
                <a:gd name="T75" fmla="*/ 277 h 354"/>
                <a:gd name="T76" fmla="*/ 226 w 353"/>
                <a:gd name="T77" fmla="*/ 277 h 354"/>
                <a:gd name="T78" fmla="*/ 219 w 353"/>
                <a:gd name="T79" fmla="*/ 277 h 354"/>
                <a:gd name="T80" fmla="*/ 211 w 353"/>
                <a:gd name="T81" fmla="*/ 285 h 354"/>
                <a:gd name="T82" fmla="*/ 176 w 353"/>
                <a:gd name="T83" fmla="*/ 323 h 354"/>
                <a:gd name="T84" fmla="*/ 138 w 353"/>
                <a:gd name="T85" fmla="*/ 285 h 354"/>
                <a:gd name="T86" fmla="*/ 134 w 353"/>
                <a:gd name="T87" fmla="*/ 277 h 354"/>
                <a:gd name="T88" fmla="*/ 123 w 353"/>
                <a:gd name="T89" fmla="*/ 277 h 354"/>
                <a:gd name="T90" fmla="*/ 73 w 353"/>
                <a:gd name="T91" fmla="*/ 277 h 354"/>
                <a:gd name="T92" fmla="*/ 73 w 353"/>
                <a:gd name="T93" fmla="*/ 227 h 354"/>
                <a:gd name="T94" fmla="*/ 73 w 353"/>
                <a:gd name="T95" fmla="*/ 219 h 354"/>
                <a:gd name="T96" fmla="*/ 65 w 353"/>
                <a:gd name="T97" fmla="*/ 212 h 354"/>
                <a:gd name="T98" fmla="*/ 31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123" y="300"/>
                  </a:move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close/>
                  <a:moveTo>
                    <a:pt x="31" y="177"/>
                  </a:move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5"/>
                  </a:lnTo>
                  <a:lnTo>
                    <a:pt x="284" y="139"/>
                  </a:lnTo>
                  <a:lnTo>
                    <a:pt x="322" y="177"/>
                  </a:lnTo>
                  <a:lnTo>
                    <a:pt x="284" y="212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29" name="Freeform 128">
              <a:extLst>
                <a:ext uri="{FF2B5EF4-FFF2-40B4-BE49-F238E27FC236}">
                  <a16:creationId xmlns:a16="http://schemas.microsoft.com/office/drawing/2014/main" id="{B17E7F22-3522-EF50-EF6F-7A9523925E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2765"/>
              <a:ext cx="353" cy="353"/>
            </a:xfrm>
            <a:custGeom>
              <a:avLst/>
              <a:gdLst>
                <a:gd name="T0" fmla="*/ 50 w 353"/>
                <a:gd name="T1" fmla="*/ 226 h 353"/>
                <a:gd name="T2" fmla="*/ 50 w 353"/>
                <a:gd name="T3" fmla="*/ 299 h 353"/>
                <a:gd name="T4" fmla="*/ 123 w 353"/>
                <a:gd name="T5" fmla="*/ 299 h 353"/>
                <a:gd name="T6" fmla="*/ 177 w 353"/>
                <a:gd name="T7" fmla="*/ 353 h 353"/>
                <a:gd name="T8" fmla="*/ 227 w 353"/>
                <a:gd name="T9" fmla="*/ 299 h 353"/>
                <a:gd name="T10" fmla="*/ 300 w 353"/>
                <a:gd name="T11" fmla="*/ 299 h 353"/>
                <a:gd name="T12" fmla="*/ 300 w 353"/>
                <a:gd name="T13" fmla="*/ 226 h 353"/>
                <a:gd name="T14" fmla="*/ 353 w 353"/>
                <a:gd name="T15" fmla="*/ 176 h 353"/>
                <a:gd name="T16" fmla="*/ 300 w 353"/>
                <a:gd name="T17" fmla="*/ 126 h 353"/>
                <a:gd name="T18" fmla="*/ 300 w 353"/>
                <a:gd name="T19" fmla="*/ 53 h 353"/>
                <a:gd name="T20" fmla="*/ 227 w 353"/>
                <a:gd name="T21" fmla="*/ 53 h 353"/>
                <a:gd name="T22" fmla="*/ 177 w 353"/>
                <a:gd name="T23" fmla="*/ 0 h 353"/>
                <a:gd name="T24" fmla="*/ 123 w 353"/>
                <a:gd name="T25" fmla="*/ 53 h 353"/>
                <a:gd name="T26" fmla="*/ 50 w 353"/>
                <a:gd name="T27" fmla="*/ 53 h 353"/>
                <a:gd name="T28" fmla="*/ 50 w 353"/>
                <a:gd name="T29" fmla="*/ 126 h 353"/>
                <a:gd name="T30" fmla="*/ 0 w 353"/>
                <a:gd name="T31" fmla="*/ 176 h 353"/>
                <a:gd name="T32" fmla="*/ 50 w 353"/>
                <a:gd name="T33" fmla="*/ 226 h 353"/>
                <a:gd name="T34" fmla="*/ 66 w 353"/>
                <a:gd name="T35" fmla="*/ 142 h 353"/>
                <a:gd name="T36" fmla="*/ 73 w 353"/>
                <a:gd name="T37" fmla="*/ 134 h 353"/>
                <a:gd name="T38" fmla="*/ 73 w 353"/>
                <a:gd name="T39" fmla="*/ 126 h 353"/>
                <a:gd name="T40" fmla="*/ 73 w 353"/>
                <a:gd name="T41" fmla="*/ 73 h 353"/>
                <a:gd name="T42" fmla="*/ 123 w 353"/>
                <a:gd name="T43" fmla="*/ 73 h 353"/>
                <a:gd name="T44" fmla="*/ 135 w 353"/>
                <a:gd name="T45" fmla="*/ 73 h 353"/>
                <a:gd name="T46" fmla="*/ 138 w 353"/>
                <a:gd name="T47" fmla="*/ 69 h 353"/>
                <a:gd name="T48" fmla="*/ 177 w 353"/>
                <a:gd name="T49" fmla="*/ 30 h 353"/>
                <a:gd name="T50" fmla="*/ 211 w 353"/>
                <a:gd name="T51" fmla="*/ 69 h 353"/>
                <a:gd name="T52" fmla="*/ 219 w 353"/>
                <a:gd name="T53" fmla="*/ 73 h 353"/>
                <a:gd name="T54" fmla="*/ 227 w 353"/>
                <a:gd name="T55" fmla="*/ 73 h 353"/>
                <a:gd name="T56" fmla="*/ 280 w 353"/>
                <a:gd name="T57" fmla="*/ 73 h 353"/>
                <a:gd name="T58" fmla="*/ 280 w 353"/>
                <a:gd name="T59" fmla="*/ 126 h 353"/>
                <a:gd name="T60" fmla="*/ 280 w 353"/>
                <a:gd name="T61" fmla="*/ 134 h 353"/>
                <a:gd name="T62" fmla="*/ 284 w 353"/>
                <a:gd name="T63" fmla="*/ 142 h 353"/>
                <a:gd name="T64" fmla="*/ 323 w 353"/>
                <a:gd name="T65" fmla="*/ 176 h 353"/>
                <a:gd name="T66" fmla="*/ 284 w 353"/>
                <a:gd name="T67" fmla="*/ 211 h 353"/>
                <a:gd name="T68" fmla="*/ 280 w 353"/>
                <a:gd name="T69" fmla="*/ 218 h 353"/>
                <a:gd name="T70" fmla="*/ 280 w 353"/>
                <a:gd name="T71" fmla="*/ 226 h 353"/>
                <a:gd name="T72" fmla="*/ 280 w 353"/>
                <a:gd name="T73" fmla="*/ 280 h 353"/>
                <a:gd name="T74" fmla="*/ 227 w 353"/>
                <a:gd name="T75" fmla="*/ 280 h 353"/>
                <a:gd name="T76" fmla="*/ 219 w 353"/>
                <a:gd name="T77" fmla="*/ 280 h 353"/>
                <a:gd name="T78" fmla="*/ 211 w 353"/>
                <a:gd name="T79" fmla="*/ 284 h 353"/>
                <a:gd name="T80" fmla="*/ 177 w 353"/>
                <a:gd name="T81" fmla="*/ 322 h 353"/>
                <a:gd name="T82" fmla="*/ 138 w 353"/>
                <a:gd name="T83" fmla="*/ 284 h 353"/>
                <a:gd name="T84" fmla="*/ 135 w 353"/>
                <a:gd name="T85" fmla="*/ 280 h 353"/>
                <a:gd name="T86" fmla="*/ 123 w 353"/>
                <a:gd name="T87" fmla="*/ 280 h 353"/>
                <a:gd name="T88" fmla="*/ 73 w 353"/>
                <a:gd name="T89" fmla="*/ 280 h 353"/>
                <a:gd name="T90" fmla="*/ 73 w 353"/>
                <a:gd name="T91" fmla="*/ 226 h 353"/>
                <a:gd name="T92" fmla="*/ 73 w 353"/>
                <a:gd name="T93" fmla="*/ 218 h 353"/>
                <a:gd name="T94" fmla="*/ 66 w 353"/>
                <a:gd name="T95" fmla="*/ 211 h 353"/>
                <a:gd name="T96" fmla="*/ 31 w 353"/>
                <a:gd name="T97" fmla="*/ 176 h 353"/>
                <a:gd name="T98" fmla="*/ 66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53" y="176"/>
                  </a:lnTo>
                  <a:lnTo>
                    <a:pt x="300" y="126"/>
                  </a:lnTo>
                  <a:lnTo>
                    <a:pt x="300" y="53"/>
                  </a:lnTo>
                  <a:lnTo>
                    <a:pt x="227" y="53"/>
                  </a:lnTo>
                  <a:lnTo>
                    <a:pt x="177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close/>
                  <a:moveTo>
                    <a:pt x="66" y="142"/>
                  </a:move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9"/>
                  </a:lnTo>
                  <a:lnTo>
                    <a:pt x="177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6"/>
                  </a:lnTo>
                  <a:lnTo>
                    <a:pt x="280" y="134"/>
                  </a:lnTo>
                  <a:lnTo>
                    <a:pt x="284" y="142"/>
                  </a:lnTo>
                  <a:lnTo>
                    <a:pt x="323" y="176"/>
                  </a:lnTo>
                  <a:lnTo>
                    <a:pt x="284" y="211"/>
                  </a:lnTo>
                  <a:lnTo>
                    <a:pt x="280" y="218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0" name="Freeform 129">
              <a:extLst>
                <a:ext uri="{FF2B5EF4-FFF2-40B4-BE49-F238E27FC236}">
                  <a16:creationId xmlns:a16="http://schemas.microsoft.com/office/drawing/2014/main" id="{088F15D4-E2DB-74D4-0E98-307E82DACB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2765"/>
              <a:ext cx="353" cy="353"/>
            </a:xfrm>
            <a:custGeom>
              <a:avLst/>
              <a:gdLst>
                <a:gd name="T0" fmla="*/ 50 w 353"/>
                <a:gd name="T1" fmla="*/ 226 h 353"/>
                <a:gd name="T2" fmla="*/ 50 w 353"/>
                <a:gd name="T3" fmla="*/ 299 h 353"/>
                <a:gd name="T4" fmla="*/ 123 w 353"/>
                <a:gd name="T5" fmla="*/ 299 h 353"/>
                <a:gd name="T6" fmla="*/ 177 w 353"/>
                <a:gd name="T7" fmla="*/ 353 h 353"/>
                <a:gd name="T8" fmla="*/ 226 w 353"/>
                <a:gd name="T9" fmla="*/ 299 h 353"/>
                <a:gd name="T10" fmla="*/ 299 w 353"/>
                <a:gd name="T11" fmla="*/ 299 h 353"/>
                <a:gd name="T12" fmla="*/ 299 w 353"/>
                <a:gd name="T13" fmla="*/ 226 h 353"/>
                <a:gd name="T14" fmla="*/ 353 w 353"/>
                <a:gd name="T15" fmla="*/ 176 h 353"/>
                <a:gd name="T16" fmla="*/ 299 w 353"/>
                <a:gd name="T17" fmla="*/ 126 h 353"/>
                <a:gd name="T18" fmla="*/ 299 w 353"/>
                <a:gd name="T19" fmla="*/ 53 h 353"/>
                <a:gd name="T20" fmla="*/ 226 w 353"/>
                <a:gd name="T21" fmla="*/ 53 h 353"/>
                <a:gd name="T22" fmla="*/ 177 w 353"/>
                <a:gd name="T23" fmla="*/ 0 h 353"/>
                <a:gd name="T24" fmla="*/ 123 w 353"/>
                <a:gd name="T25" fmla="*/ 53 h 353"/>
                <a:gd name="T26" fmla="*/ 50 w 353"/>
                <a:gd name="T27" fmla="*/ 53 h 353"/>
                <a:gd name="T28" fmla="*/ 50 w 353"/>
                <a:gd name="T29" fmla="*/ 126 h 353"/>
                <a:gd name="T30" fmla="*/ 0 w 353"/>
                <a:gd name="T31" fmla="*/ 176 h 353"/>
                <a:gd name="T32" fmla="*/ 50 w 353"/>
                <a:gd name="T33" fmla="*/ 226 h 353"/>
                <a:gd name="T34" fmla="*/ 65 w 353"/>
                <a:gd name="T35" fmla="*/ 142 h 353"/>
                <a:gd name="T36" fmla="*/ 73 w 353"/>
                <a:gd name="T37" fmla="*/ 134 h 353"/>
                <a:gd name="T38" fmla="*/ 73 w 353"/>
                <a:gd name="T39" fmla="*/ 126 h 353"/>
                <a:gd name="T40" fmla="*/ 73 w 353"/>
                <a:gd name="T41" fmla="*/ 73 h 353"/>
                <a:gd name="T42" fmla="*/ 123 w 353"/>
                <a:gd name="T43" fmla="*/ 73 h 353"/>
                <a:gd name="T44" fmla="*/ 134 w 353"/>
                <a:gd name="T45" fmla="*/ 73 h 353"/>
                <a:gd name="T46" fmla="*/ 138 w 353"/>
                <a:gd name="T47" fmla="*/ 69 h 353"/>
                <a:gd name="T48" fmla="*/ 177 w 353"/>
                <a:gd name="T49" fmla="*/ 30 h 353"/>
                <a:gd name="T50" fmla="*/ 211 w 353"/>
                <a:gd name="T51" fmla="*/ 69 h 353"/>
                <a:gd name="T52" fmla="*/ 219 w 353"/>
                <a:gd name="T53" fmla="*/ 73 h 353"/>
                <a:gd name="T54" fmla="*/ 226 w 353"/>
                <a:gd name="T55" fmla="*/ 73 h 353"/>
                <a:gd name="T56" fmla="*/ 276 w 353"/>
                <a:gd name="T57" fmla="*/ 73 h 353"/>
                <a:gd name="T58" fmla="*/ 276 w 353"/>
                <a:gd name="T59" fmla="*/ 126 h 353"/>
                <a:gd name="T60" fmla="*/ 276 w 353"/>
                <a:gd name="T61" fmla="*/ 134 h 353"/>
                <a:gd name="T62" fmla="*/ 284 w 353"/>
                <a:gd name="T63" fmla="*/ 142 h 353"/>
                <a:gd name="T64" fmla="*/ 322 w 353"/>
                <a:gd name="T65" fmla="*/ 176 h 353"/>
                <a:gd name="T66" fmla="*/ 284 w 353"/>
                <a:gd name="T67" fmla="*/ 211 h 353"/>
                <a:gd name="T68" fmla="*/ 276 w 353"/>
                <a:gd name="T69" fmla="*/ 218 h 353"/>
                <a:gd name="T70" fmla="*/ 276 w 353"/>
                <a:gd name="T71" fmla="*/ 226 h 353"/>
                <a:gd name="T72" fmla="*/ 276 w 353"/>
                <a:gd name="T73" fmla="*/ 280 h 353"/>
                <a:gd name="T74" fmla="*/ 226 w 353"/>
                <a:gd name="T75" fmla="*/ 280 h 353"/>
                <a:gd name="T76" fmla="*/ 219 w 353"/>
                <a:gd name="T77" fmla="*/ 280 h 353"/>
                <a:gd name="T78" fmla="*/ 211 w 353"/>
                <a:gd name="T79" fmla="*/ 284 h 353"/>
                <a:gd name="T80" fmla="*/ 177 w 353"/>
                <a:gd name="T81" fmla="*/ 322 h 353"/>
                <a:gd name="T82" fmla="*/ 138 w 353"/>
                <a:gd name="T83" fmla="*/ 284 h 353"/>
                <a:gd name="T84" fmla="*/ 134 w 353"/>
                <a:gd name="T85" fmla="*/ 280 h 353"/>
                <a:gd name="T86" fmla="*/ 123 w 353"/>
                <a:gd name="T87" fmla="*/ 280 h 353"/>
                <a:gd name="T88" fmla="*/ 73 w 353"/>
                <a:gd name="T89" fmla="*/ 280 h 353"/>
                <a:gd name="T90" fmla="*/ 73 w 353"/>
                <a:gd name="T91" fmla="*/ 226 h 353"/>
                <a:gd name="T92" fmla="*/ 73 w 353"/>
                <a:gd name="T93" fmla="*/ 218 h 353"/>
                <a:gd name="T94" fmla="*/ 65 w 353"/>
                <a:gd name="T95" fmla="*/ 211 h 353"/>
                <a:gd name="T96" fmla="*/ 31 w 353"/>
                <a:gd name="T97" fmla="*/ 176 h 353"/>
                <a:gd name="T98" fmla="*/ 65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lnTo>
                    <a:pt x="177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1" name="Freeform 130">
              <a:extLst>
                <a:ext uri="{FF2B5EF4-FFF2-40B4-BE49-F238E27FC236}">
                  <a16:creationId xmlns:a16="http://schemas.microsoft.com/office/drawing/2014/main" id="{B665582A-EE42-2F8F-16DE-9B58B5DC133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3129"/>
              <a:ext cx="353" cy="354"/>
            </a:xfrm>
            <a:custGeom>
              <a:avLst/>
              <a:gdLst>
                <a:gd name="T0" fmla="*/ 50 w 353"/>
                <a:gd name="T1" fmla="*/ 227 h 354"/>
                <a:gd name="T2" fmla="*/ 50 w 353"/>
                <a:gd name="T3" fmla="*/ 300 h 354"/>
                <a:gd name="T4" fmla="*/ 122 w 353"/>
                <a:gd name="T5" fmla="*/ 300 h 354"/>
                <a:gd name="T6" fmla="*/ 176 w 353"/>
                <a:gd name="T7" fmla="*/ 354 h 354"/>
                <a:gd name="T8" fmla="*/ 226 w 353"/>
                <a:gd name="T9" fmla="*/ 300 h 354"/>
                <a:gd name="T10" fmla="*/ 299 w 353"/>
                <a:gd name="T11" fmla="*/ 300 h 354"/>
                <a:gd name="T12" fmla="*/ 299 w 353"/>
                <a:gd name="T13" fmla="*/ 227 h 354"/>
                <a:gd name="T14" fmla="*/ 353 w 353"/>
                <a:gd name="T15" fmla="*/ 177 h 354"/>
                <a:gd name="T16" fmla="*/ 299 w 353"/>
                <a:gd name="T17" fmla="*/ 123 h 354"/>
                <a:gd name="T18" fmla="*/ 299 w 353"/>
                <a:gd name="T19" fmla="*/ 50 h 354"/>
                <a:gd name="T20" fmla="*/ 226 w 353"/>
                <a:gd name="T21" fmla="*/ 50 h 354"/>
                <a:gd name="T22" fmla="*/ 176 w 353"/>
                <a:gd name="T23" fmla="*/ 0 h 354"/>
                <a:gd name="T24" fmla="*/ 122 w 353"/>
                <a:gd name="T25" fmla="*/ 50 h 354"/>
                <a:gd name="T26" fmla="*/ 50 w 353"/>
                <a:gd name="T27" fmla="*/ 50 h 354"/>
                <a:gd name="T28" fmla="*/ 50 w 353"/>
                <a:gd name="T29" fmla="*/ 123 h 354"/>
                <a:gd name="T30" fmla="*/ 0 w 353"/>
                <a:gd name="T31" fmla="*/ 177 h 354"/>
                <a:gd name="T32" fmla="*/ 50 w 353"/>
                <a:gd name="T33" fmla="*/ 227 h 354"/>
                <a:gd name="T34" fmla="*/ 65 w 353"/>
                <a:gd name="T35" fmla="*/ 139 h 354"/>
                <a:gd name="T36" fmla="*/ 73 w 353"/>
                <a:gd name="T37" fmla="*/ 135 h 354"/>
                <a:gd name="T38" fmla="*/ 73 w 353"/>
                <a:gd name="T39" fmla="*/ 123 h 354"/>
                <a:gd name="T40" fmla="*/ 73 w 353"/>
                <a:gd name="T41" fmla="*/ 73 h 354"/>
                <a:gd name="T42" fmla="*/ 122 w 353"/>
                <a:gd name="T43" fmla="*/ 73 h 354"/>
                <a:gd name="T44" fmla="*/ 134 w 353"/>
                <a:gd name="T45" fmla="*/ 73 h 354"/>
                <a:gd name="T46" fmla="*/ 138 w 353"/>
                <a:gd name="T47" fmla="*/ 66 h 354"/>
                <a:gd name="T48" fmla="*/ 176 w 353"/>
                <a:gd name="T49" fmla="*/ 31 h 354"/>
                <a:gd name="T50" fmla="*/ 211 w 353"/>
                <a:gd name="T51" fmla="*/ 66 h 354"/>
                <a:gd name="T52" fmla="*/ 218 w 353"/>
                <a:gd name="T53" fmla="*/ 73 h 354"/>
                <a:gd name="T54" fmla="*/ 226 w 353"/>
                <a:gd name="T55" fmla="*/ 73 h 354"/>
                <a:gd name="T56" fmla="*/ 280 w 353"/>
                <a:gd name="T57" fmla="*/ 73 h 354"/>
                <a:gd name="T58" fmla="*/ 280 w 353"/>
                <a:gd name="T59" fmla="*/ 123 h 354"/>
                <a:gd name="T60" fmla="*/ 280 w 353"/>
                <a:gd name="T61" fmla="*/ 135 h 354"/>
                <a:gd name="T62" fmla="*/ 284 w 353"/>
                <a:gd name="T63" fmla="*/ 139 h 354"/>
                <a:gd name="T64" fmla="*/ 322 w 353"/>
                <a:gd name="T65" fmla="*/ 177 h 354"/>
                <a:gd name="T66" fmla="*/ 284 w 353"/>
                <a:gd name="T67" fmla="*/ 212 h 354"/>
                <a:gd name="T68" fmla="*/ 280 w 353"/>
                <a:gd name="T69" fmla="*/ 219 h 354"/>
                <a:gd name="T70" fmla="*/ 280 w 353"/>
                <a:gd name="T71" fmla="*/ 227 h 354"/>
                <a:gd name="T72" fmla="*/ 280 w 353"/>
                <a:gd name="T73" fmla="*/ 277 h 354"/>
                <a:gd name="T74" fmla="*/ 226 w 353"/>
                <a:gd name="T75" fmla="*/ 277 h 354"/>
                <a:gd name="T76" fmla="*/ 218 w 353"/>
                <a:gd name="T77" fmla="*/ 277 h 354"/>
                <a:gd name="T78" fmla="*/ 211 w 353"/>
                <a:gd name="T79" fmla="*/ 285 h 354"/>
                <a:gd name="T80" fmla="*/ 176 w 353"/>
                <a:gd name="T81" fmla="*/ 323 h 354"/>
                <a:gd name="T82" fmla="*/ 138 w 353"/>
                <a:gd name="T83" fmla="*/ 285 h 354"/>
                <a:gd name="T84" fmla="*/ 134 w 353"/>
                <a:gd name="T85" fmla="*/ 277 h 354"/>
                <a:gd name="T86" fmla="*/ 122 w 353"/>
                <a:gd name="T87" fmla="*/ 277 h 354"/>
                <a:gd name="T88" fmla="*/ 73 w 353"/>
                <a:gd name="T89" fmla="*/ 277 h 354"/>
                <a:gd name="T90" fmla="*/ 73 w 353"/>
                <a:gd name="T91" fmla="*/ 227 h 354"/>
                <a:gd name="T92" fmla="*/ 73 w 353"/>
                <a:gd name="T93" fmla="*/ 219 h 354"/>
                <a:gd name="T94" fmla="*/ 65 w 353"/>
                <a:gd name="T95" fmla="*/ 212 h 354"/>
                <a:gd name="T96" fmla="*/ 30 w 353"/>
                <a:gd name="T97" fmla="*/ 177 h 354"/>
                <a:gd name="T98" fmla="*/ 65 w 353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227"/>
                  </a:moveTo>
                  <a:lnTo>
                    <a:pt x="50" y="300"/>
                  </a:lnTo>
                  <a:lnTo>
                    <a:pt x="122" y="300"/>
                  </a:ln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9"/>
                  </a:move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5"/>
                  </a:lnTo>
                  <a:lnTo>
                    <a:pt x="284" y="139"/>
                  </a:lnTo>
                  <a:lnTo>
                    <a:pt x="322" y="177"/>
                  </a:lnTo>
                  <a:lnTo>
                    <a:pt x="284" y="212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2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0" y="177"/>
                  </a:lnTo>
                  <a:lnTo>
                    <a:pt x="6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2" name="Freeform 131">
              <a:extLst>
                <a:ext uri="{FF2B5EF4-FFF2-40B4-BE49-F238E27FC236}">
                  <a16:creationId xmlns:a16="http://schemas.microsoft.com/office/drawing/2014/main" id="{9D6FF588-D7A4-264D-EE91-F593E64C73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3129"/>
              <a:ext cx="353" cy="354"/>
            </a:xfrm>
            <a:custGeom>
              <a:avLst/>
              <a:gdLst>
                <a:gd name="T0" fmla="*/ 50 w 353"/>
                <a:gd name="T1" fmla="*/ 300 h 354"/>
                <a:gd name="T2" fmla="*/ 123 w 353"/>
                <a:gd name="T3" fmla="*/ 300 h 354"/>
                <a:gd name="T4" fmla="*/ 177 w 353"/>
                <a:gd name="T5" fmla="*/ 354 h 354"/>
                <a:gd name="T6" fmla="*/ 227 w 353"/>
                <a:gd name="T7" fmla="*/ 300 h 354"/>
                <a:gd name="T8" fmla="*/ 300 w 353"/>
                <a:gd name="T9" fmla="*/ 300 h 354"/>
                <a:gd name="T10" fmla="*/ 300 w 353"/>
                <a:gd name="T11" fmla="*/ 227 h 354"/>
                <a:gd name="T12" fmla="*/ 353 w 353"/>
                <a:gd name="T13" fmla="*/ 177 h 354"/>
                <a:gd name="T14" fmla="*/ 300 w 353"/>
                <a:gd name="T15" fmla="*/ 123 h 354"/>
                <a:gd name="T16" fmla="*/ 300 w 353"/>
                <a:gd name="T17" fmla="*/ 50 h 354"/>
                <a:gd name="T18" fmla="*/ 227 w 353"/>
                <a:gd name="T19" fmla="*/ 50 h 354"/>
                <a:gd name="T20" fmla="*/ 177 w 353"/>
                <a:gd name="T21" fmla="*/ 0 h 354"/>
                <a:gd name="T22" fmla="*/ 123 w 353"/>
                <a:gd name="T23" fmla="*/ 50 h 354"/>
                <a:gd name="T24" fmla="*/ 50 w 353"/>
                <a:gd name="T25" fmla="*/ 50 h 354"/>
                <a:gd name="T26" fmla="*/ 50 w 353"/>
                <a:gd name="T27" fmla="*/ 123 h 354"/>
                <a:gd name="T28" fmla="*/ 0 w 353"/>
                <a:gd name="T29" fmla="*/ 177 h 354"/>
                <a:gd name="T30" fmla="*/ 50 w 353"/>
                <a:gd name="T31" fmla="*/ 227 h 354"/>
                <a:gd name="T32" fmla="*/ 50 w 353"/>
                <a:gd name="T33" fmla="*/ 300 h 354"/>
                <a:gd name="T34" fmla="*/ 31 w 353"/>
                <a:gd name="T35" fmla="*/ 177 h 354"/>
                <a:gd name="T36" fmla="*/ 66 w 353"/>
                <a:gd name="T37" fmla="*/ 139 h 354"/>
                <a:gd name="T38" fmla="*/ 73 w 353"/>
                <a:gd name="T39" fmla="*/ 135 h 354"/>
                <a:gd name="T40" fmla="*/ 73 w 353"/>
                <a:gd name="T41" fmla="*/ 123 h 354"/>
                <a:gd name="T42" fmla="*/ 73 w 353"/>
                <a:gd name="T43" fmla="*/ 73 h 354"/>
                <a:gd name="T44" fmla="*/ 123 w 353"/>
                <a:gd name="T45" fmla="*/ 73 h 354"/>
                <a:gd name="T46" fmla="*/ 135 w 353"/>
                <a:gd name="T47" fmla="*/ 73 h 354"/>
                <a:gd name="T48" fmla="*/ 139 w 353"/>
                <a:gd name="T49" fmla="*/ 66 h 354"/>
                <a:gd name="T50" fmla="*/ 177 w 353"/>
                <a:gd name="T51" fmla="*/ 31 h 354"/>
                <a:gd name="T52" fmla="*/ 211 w 353"/>
                <a:gd name="T53" fmla="*/ 66 h 354"/>
                <a:gd name="T54" fmla="*/ 219 w 353"/>
                <a:gd name="T55" fmla="*/ 73 h 354"/>
                <a:gd name="T56" fmla="*/ 227 w 353"/>
                <a:gd name="T57" fmla="*/ 73 h 354"/>
                <a:gd name="T58" fmla="*/ 277 w 353"/>
                <a:gd name="T59" fmla="*/ 73 h 354"/>
                <a:gd name="T60" fmla="*/ 277 w 353"/>
                <a:gd name="T61" fmla="*/ 123 h 354"/>
                <a:gd name="T62" fmla="*/ 277 w 353"/>
                <a:gd name="T63" fmla="*/ 135 h 354"/>
                <a:gd name="T64" fmla="*/ 284 w 353"/>
                <a:gd name="T65" fmla="*/ 139 h 354"/>
                <a:gd name="T66" fmla="*/ 323 w 353"/>
                <a:gd name="T67" fmla="*/ 177 h 354"/>
                <a:gd name="T68" fmla="*/ 284 w 353"/>
                <a:gd name="T69" fmla="*/ 212 h 354"/>
                <a:gd name="T70" fmla="*/ 277 w 353"/>
                <a:gd name="T71" fmla="*/ 219 h 354"/>
                <a:gd name="T72" fmla="*/ 277 w 353"/>
                <a:gd name="T73" fmla="*/ 227 h 354"/>
                <a:gd name="T74" fmla="*/ 277 w 353"/>
                <a:gd name="T75" fmla="*/ 277 h 354"/>
                <a:gd name="T76" fmla="*/ 227 w 353"/>
                <a:gd name="T77" fmla="*/ 277 h 354"/>
                <a:gd name="T78" fmla="*/ 219 w 353"/>
                <a:gd name="T79" fmla="*/ 277 h 354"/>
                <a:gd name="T80" fmla="*/ 211 w 353"/>
                <a:gd name="T81" fmla="*/ 285 h 354"/>
                <a:gd name="T82" fmla="*/ 177 w 353"/>
                <a:gd name="T83" fmla="*/ 323 h 354"/>
                <a:gd name="T84" fmla="*/ 139 w 353"/>
                <a:gd name="T85" fmla="*/ 285 h 354"/>
                <a:gd name="T86" fmla="*/ 135 w 353"/>
                <a:gd name="T87" fmla="*/ 277 h 354"/>
                <a:gd name="T88" fmla="*/ 123 w 353"/>
                <a:gd name="T89" fmla="*/ 277 h 354"/>
                <a:gd name="T90" fmla="*/ 73 w 353"/>
                <a:gd name="T91" fmla="*/ 277 h 354"/>
                <a:gd name="T92" fmla="*/ 73 w 353"/>
                <a:gd name="T93" fmla="*/ 227 h 354"/>
                <a:gd name="T94" fmla="*/ 73 w 353"/>
                <a:gd name="T95" fmla="*/ 219 h 354"/>
                <a:gd name="T96" fmla="*/ 66 w 353"/>
                <a:gd name="T97" fmla="*/ 212 h 354"/>
                <a:gd name="T98" fmla="*/ 31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300"/>
                  </a:moveTo>
                  <a:lnTo>
                    <a:pt x="123" y="300"/>
                  </a:lnTo>
                  <a:lnTo>
                    <a:pt x="177" y="354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3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close/>
                  <a:moveTo>
                    <a:pt x="31" y="177"/>
                  </a:moveTo>
                  <a:lnTo>
                    <a:pt x="66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6"/>
                  </a:lnTo>
                  <a:lnTo>
                    <a:pt x="177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5"/>
                  </a:lnTo>
                  <a:lnTo>
                    <a:pt x="284" y="139"/>
                  </a:lnTo>
                  <a:lnTo>
                    <a:pt x="323" y="177"/>
                  </a:lnTo>
                  <a:lnTo>
                    <a:pt x="284" y="212"/>
                  </a:lnTo>
                  <a:lnTo>
                    <a:pt x="277" y="219"/>
                  </a:lnTo>
                  <a:lnTo>
                    <a:pt x="277" y="227"/>
                  </a:lnTo>
                  <a:lnTo>
                    <a:pt x="277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7" y="323"/>
                  </a:lnTo>
                  <a:lnTo>
                    <a:pt x="139" y="285"/>
                  </a:lnTo>
                  <a:lnTo>
                    <a:pt x="135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3" name="Freeform 132">
              <a:extLst>
                <a:ext uri="{FF2B5EF4-FFF2-40B4-BE49-F238E27FC236}">
                  <a16:creationId xmlns:a16="http://schemas.microsoft.com/office/drawing/2014/main" id="{4CDC3E0F-FFA3-94E1-49AA-BA81FB0012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2765"/>
              <a:ext cx="353" cy="353"/>
            </a:xfrm>
            <a:custGeom>
              <a:avLst/>
              <a:gdLst>
                <a:gd name="T0" fmla="*/ 50 w 353"/>
                <a:gd name="T1" fmla="*/ 226 h 353"/>
                <a:gd name="T2" fmla="*/ 50 w 353"/>
                <a:gd name="T3" fmla="*/ 299 h 353"/>
                <a:gd name="T4" fmla="*/ 123 w 353"/>
                <a:gd name="T5" fmla="*/ 299 h 353"/>
                <a:gd name="T6" fmla="*/ 176 w 353"/>
                <a:gd name="T7" fmla="*/ 353 h 353"/>
                <a:gd name="T8" fmla="*/ 226 w 353"/>
                <a:gd name="T9" fmla="*/ 299 h 353"/>
                <a:gd name="T10" fmla="*/ 299 w 353"/>
                <a:gd name="T11" fmla="*/ 299 h 353"/>
                <a:gd name="T12" fmla="*/ 299 w 353"/>
                <a:gd name="T13" fmla="*/ 226 h 353"/>
                <a:gd name="T14" fmla="*/ 353 w 353"/>
                <a:gd name="T15" fmla="*/ 176 h 353"/>
                <a:gd name="T16" fmla="*/ 299 w 353"/>
                <a:gd name="T17" fmla="*/ 126 h 353"/>
                <a:gd name="T18" fmla="*/ 299 w 353"/>
                <a:gd name="T19" fmla="*/ 53 h 353"/>
                <a:gd name="T20" fmla="*/ 226 w 353"/>
                <a:gd name="T21" fmla="*/ 53 h 353"/>
                <a:gd name="T22" fmla="*/ 176 w 353"/>
                <a:gd name="T23" fmla="*/ 0 h 353"/>
                <a:gd name="T24" fmla="*/ 123 w 353"/>
                <a:gd name="T25" fmla="*/ 53 h 353"/>
                <a:gd name="T26" fmla="*/ 50 w 353"/>
                <a:gd name="T27" fmla="*/ 53 h 353"/>
                <a:gd name="T28" fmla="*/ 50 w 353"/>
                <a:gd name="T29" fmla="*/ 126 h 353"/>
                <a:gd name="T30" fmla="*/ 0 w 353"/>
                <a:gd name="T31" fmla="*/ 176 h 353"/>
                <a:gd name="T32" fmla="*/ 50 w 353"/>
                <a:gd name="T33" fmla="*/ 226 h 353"/>
                <a:gd name="T34" fmla="*/ 65 w 353"/>
                <a:gd name="T35" fmla="*/ 142 h 353"/>
                <a:gd name="T36" fmla="*/ 73 w 353"/>
                <a:gd name="T37" fmla="*/ 134 h 353"/>
                <a:gd name="T38" fmla="*/ 73 w 353"/>
                <a:gd name="T39" fmla="*/ 126 h 353"/>
                <a:gd name="T40" fmla="*/ 73 w 353"/>
                <a:gd name="T41" fmla="*/ 73 h 353"/>
                <a:gd name="T42" fmla="*/ 123 w 353"/>
                <a:gd name="T43" fmla="*/ 73 h 353"/>
                <a:gd name="T44" fmla="*/ 134 w 353"/>
                <a:gd name="T45" fmla="*/ 73 h 353"/>
                <a:gd name="T46" fmla="*/ 138 w 353"/>
                <a:gd name="T47" fmla="*/ 69 h 353"/>
                <a:gd name="T48" fmla="*/ 176 w 353"/>
                <a:gd name="T49" fmla="*/ 30 h 353"/>
                <a:gd name="T50" fmla="*/ 211 w 353"/>
                <a:gd name="T51" fmla="*/ 69 h 353"/>
                <a:gd name="T52" fmla="*/ 218 w 353"/>
                <a:gd name="T53" fmla="*/ 73 h 353"/>
                <a:gd name="T54" fmla="*/ 226 w 353"/>
                <a:gd name="T55" fmla="*/ 73 h 353"/>
                <a:gd name="T56" fmla="*/ 276 w 353"/>
                <a:gd name="T57" fmla="*/ 73 h 353"/>
                <a:gd name="T58" fmla="*/ 276 w 353"/>
                <a:gd name="T59" fmla="*/ 126 h 353"/>
                <a:gd name="T60" fmla="*/ 276 w 353"/>
                <a:gd name="T61" fmla="*/ 134 h 353"/>
                <a:gd name="T62" fmla="*/ 284 w 353"/>
                <a:gd name="T63" fmla="*/ 142 h 353"/>
                <a:gd name="T64" fmla="*/ 322 w 353"/>
                <a:gd name="T65" fmla="*/ 176 h 353"/>
                <a:gd name="T66" fmla="*/ 284 w 353"/>
                <a:gd name="T67" fmla="*/ 211 h 353"/>
                <a:gd name="T68" fmla="*/ 276 w 353"/>
                <a:gd name="T69" fmla="*/ 218 h 353"/>
                <a:gd name="T70" fmla="*/ 276 w 353"/>
                <a:gd name="T71" fmla="*/ 226 h 353"/>
                <a:gd name="T72" fmla="*/ 276 w 353"/>
                <a:gd name="T73" fmla="*/ 280 h 353"/>
                <a:gd name="T74" fmla="*/ 226 w 353"/>
                <a:gd name="T75" fmla="*/ 280 h 353"/>
                <a:gd name="T76" fmla="*/ 218 w 353"/>
                <a:gd name="T77" fmla="*/ 280 h 353"/>
                <a:gd name="T78" fmla="*/ 211 w 353"/>
                <a:gd name="T79" fmla="*/ 284 h 353"/>
                <a:gd name="T80" fmla="*/ 176 w 353"/>
                <a:gd name="T81" fmla="*/ 322 h 353"/>
                <a:gd name="T82" fmla="*/ 138 w 353"/>
                <a:gd name="T83" fmla="*/ 284 h 353"/>
                <a:gd name="T84" fmla="*/ 134 w 353"/>
                <a:gd name="T85" fmla="*/ 280 h 353"/>
                <a:gd name="T86" fmla="*/ 123 w 353"/>
                <a:gd name="T87" fmla="*/ 280 h 353"/>
                <a:gd name="T88" fmla="*/ 73 w 353"/>
                <a:gd name="T89" fmla="*/ 280 h 353"/>
                <a:gd name="T90" fmla="*/ 73 w 353"/>
                <a:gd name="T91" fmla="*/ 226 h 353"/>
                <a:gd name="T92" fmla="*/ 73 w 353"/>
                <a:gd name="T93" fmla="*/ 218 h 353"/>
                <a:gd name="T94" fmla="*/ 65 w 353"/>
                <a:gd name="T95" fmla="*/ 211 h 353"/>
                <a:gd name="T96" fmla="*/ 30 w 353"/>
                <a:gd name="T97" fmla="*/ 176 h 353"/>
                <a:gd name="T98" fmla="*/ 65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26"/>
                  </a:move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3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lnTo>
                    <a:pt x="176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close/>
                  <a:moveTo>
                    <a:pt x="65" y="142"/>
                  </a:move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0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22" y="176"/>
                  </a:ln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4" name="Freeform 133">
              <a:extLst>
                <a:ext uri="{FF2B5EF4-FFF2-40B4-BE49-F238E27FC236}">
                  <a16:creationId xmlns:a16="http://schemas.microsoft.com/office/drawing/2014/main" id="{B66C3575-AB68-69AB-6B77-2F38FAED18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2765"/>
              <a:ext cx="352" cy="353"/>
            </a:xfrm>
            <a:custGeom>
              <a:avLst/>
              <a:gdLst>
                <a:gd name="T0" fmla="*/ 49 w 352"/>
                <a:gd name="T1" fmla="*/ 226 h 353"/>
                <a:gd name="T2" fmla="*/ 49 w 352"/>
                <a:gd name="T3" fmla="*/ 299 h 353"/>
                <a:gd name="T4" fmla="*/ 122 w 352"/>
                <a:gd name="T5" fmla="*/ 299 h 353"/>
                <a:gd name="T6" fmla="*/ 176 w 352"/>
                <a:gd name="T7" fmla="*/ 353 h 353"/>
                <a:gd name="T8" fmla="*/ 226 w 352"/>
                <a:gd name="T9" fmla="*/ 299 h 353"/>
                <a:gd name="T10" fmla="*/ 299 w 352"/>
                <a:gd name="T11" fmla="*/ 299 h 353"/>
                <a:gd name="T12" fmla="*/ 299 w 352"/>
                <a:gd name="T13" fmla="*/ 226 h 353"/>
                <a:gd name="T14" fmla="*/ 352 w 352"/>
                <a:gd name="T15" fmla="*/ 176 h 353"/>
                <a:gd name="T16" fmla="*/ 299 w 352"/>
                <a:gd name="T17" fmla="*/ 126 h 353"/>
                <a:gd name="T18" fmla="*/ 299 w 352"/>
                <a:gd name="T19" fmla="*/ 53 h 353"/>
                <a:gd name="T20" fmla="*/ 226 w 352"/>
                <a:gd name="T21" fmla="*/ 53 h 353"/>
                <a:gd name="T22" fmla="*/ 176 w 352"/>
                <a:gd name="T23" fmla="*/ 0 h 353"/>
                <a:gd name="T24" fmla="*/ 122 w 352"/>
                <a:gd name="T25" fmla="*/ 53 h 353"/>
                <a:gd name="T26" fmla="*/ 49 w 352"/>
                <a:gd name="T27" fmla="*/ 53 h 353"/>
                <a:gd name="T28" fmla="*/ 49 w 352"/>
                <a:gd name="T29" fmla="*/ 126 h 353"/>
                <a:gd name="T30" fmla="*/ 0 w 352"/>
                <a:gd name="T31" fmla="*/ 176 h 353"/>
                <a:gd name="T32" fmla="*/ 49 w 352"/>
                <a:gd name="T33" fmla="*/ 226 h 353"/>
                <a:gd name="T34" fmla="*/ 65 w 352"/>
                <a:gd name="T35" fmla="*/ 142 h 353"/>
                <a:gd name="T36" fmla="*/ 72 w 352"/>
                <a:gd name="T37" fmla="*/ 134 h 353"/>
                <a:gd name="T38" fmla="*/ 72 w 352"/>
                <a:gd name="T39" fmla="*/ 126 h 353"/>
                <a:gd name="T40" fmla="*/ 72 w 352"/>
                <a:gd name="T41" fmla="*/ 73 h 353"/>
                <a:gd name="T42" fmla="*/ 122 w 352"/>
                <a:gd name="T43" fmla="*/ 73 h 353"/>
                <a:gd name="T44" fmla="*/ 134 w 352"/>
                <a:gd name="T45" fmla="*/ 73 h 353"/>
                <a:gd name="T46" fmla="*/ 138 w 352"/>
                <a:gd name="T47" fmla="*/ 69 h 353"/>
                <a:gd name="T48" fmla="*/ 176 w 352"/>
                <a:gd name="T49" fmla="*/ 30 h 353"/>
                <a:gd name="T50" fmla="*/ 210 w 352"/>
                <a:gd name="T51" fmla="*/ 69 h 353"/>
                <a:gd name="T52" fmla="*/ 218 w 352"/>
                <a:gd name="T53" fmla="*/ 73 h 353"/>
                <a:gd name="T54" fmla="*/ 226 w 352"/>
                <a:gd name="T55" fmla="*/ 73 h 353"/>
                <a:gd name="T56" fmla="*/ 276 w 352"/>
                <a:gd name="T57" fmla="*/ 73 h 353"/>
                <a:gd name="T58" fmla="*/ 276 w 352"/>
                <a:gd name="T59" fmla="*/ 126 h 353"/>
                <a:gd name="T60" fmla="*/ 276 w 352"/>
                <a:gd name="T61" fmla="*/ 134 h 353"/>
                <a:gd name="T62" fmla="*/ 283 w 352"/>
                <a:gd name="T63" fmla="*/ 142 h 353"/>
                <a:gd name="T64" fmla="*/ 322 w 352"/>
                <a:gd name="T65" fmla="*/ 176 h 353"/>
                <a:gd name="T66" fmla="*/ 283 w 352"/>
                <a:gd name="T67" fmla="*/ 211 h 353"/>
                <a:gd name="T68" fmla="*/ 276 w 352"/>
                <a:gd name="T69" fmla="*/ 218 h 353"/>
                <a:gd name="T70" fmla="*/ 276 w 352"/>
                <a:gd name="T71" fmla="*/ 226 h 353"/>
                <a:gd name="T72" fmla="*/ 276 w 352"/>
                <a:gd name="T73" fmla="*/ 280 h 353"/>
                <a:gd name="T74" fmla="*/ 226 w 352"/>
                <a:gd name="T75" fmla="*/ 280 h 353"/>
                <a:gd name="T76" fmla="*/ 218 w 352"/>
                <a:gd name="T77" fmla="*/ 280 h 353"/>
                <a:gd name="T78" fmla="*/ 210 w 352"/>
                <a:gd name="T79" fmla="*/ 284 h 353"/>
                <a:gd name="T80" fmla="*/ 176 w 352"/>
                <a:gd name="T81" fmla="*/ 322 h 353"/>
                <a:gd name="T82" fmla="*/ 138 w 352"/>
                <a:gd name="T83" fmla="*/ 284 h 353"/>
                <a:gd name="T84" fmla="*/ 134 w 352"/>
                <a:gd name="T85" fmla="*/ 280 h 353"/>
                <a:gd name="T86" fmla="*/ 122 w 352"/>
                <a:gd name="T87" fmla="*/ 280 h 353"/>
                <a:gd name="T88" fmla="*/ 72 w 352"/>
                <a:gd name="T89" fmla="*/ 280 h 353"/>
                <a:gd name="T90" fmla="*/ 72 w 352"/>
                <a:gd name="T91" fmla="*/ 226 h 353"/>
                <a:gd name="T92" fmla="*/ 72 w 352"/>
                <a:gd name="T93" fmla="*/ 218 h 353"/>
                <a:gd name="T94" fmla="*/ 65 w 352"/>
                <a:gd name="T95" fmla="*/ 211 h 353"/>
                <a:gd name="T96" fmla="*/ 30 w 352"/>
                <a:gd name="T97" fmla="*/ 176 h 353"/>
                <a:gd name="T98" fmla="*/ 65 w 352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53">
                  <a:moveTo>
                    <a:pt x="49" y="226"/>
                  </a:moveTo>
                  <a:lnTo>
                    <a:pt x="49" y="299"/>
                  </a:lnTo>
                  <a:lnTo>
                    <a:pt x="122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52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lnTo>
                    <a:pt x="176" y="0"/>
                  </a:lnTo>
                  <a:lnTo>
                    <a:pt x="122" y="53"/>
                  </a:lnTo>
                  <a:lnTo>
                    <a:pt x="49" y="53"/>
                  </a:lnTo>
                  <a:lnTo>
                    <a:pt x="49" y="126"/>
                  </a:lnTo>
                  <a:lnTo>
                    <a:pt x="0" y="176"/>
                  </a:lnTo>
                  <a:lnTo>
                    <a:pt x="49" y="226"/>
                  </a:lnTo>
                  <a:close/>
                  <a:moveTo>
                    <a:pt x="65" y="142"/>
                  </a:moveTo>
                  <a:lnTo>
                    <a:pt x="72" y="134"/>
                  </a:lnTo>
                  <a:lnTo>
                    <a:pt x="72" y="126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0"/>
                  </a:lnTo>
                  <a:lnTo>
                    <a:pt x="210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3" y="142"/>
                  </a:lnTo>
                  <a:lnTo>
                    <a:pt x="322" y="176"/>
                  </a:lnTo>
                  <a:lnTo>
                    <a:pt x="283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0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26"/>
                  </a:lnTo>
                  <a:lnTo>
                    <a:pt x="72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5" name="Freeform 134">
              <a:extLst>
                <a:ext uri="{FF2B5EF4-FFF2-40B4-BE49-F238E27FC236}">
                  <a16:creationId xmlns:a16="http://schemas.microsoft.com/office/drawing/2014/main" id="{FE73A5A1-B38E-F517-FA00-3D8F072119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3129"/>
              <a:ext cx="353" cy="354"/>
            </a:xfrm>
            <a:custGeom>
              <a:avLst/>
              <a:gdLst>
                <a:gd name="T0" fmla="*/ 50 w 353"/>
                <a:gd name="T1" fmla="*/ 300 h 354"/>
                <a:gd name="T2" fmla="*/ 123 w 353"/>
                <a:gd name="T3" fmla="*/ 300 h 354"/>
                <a:gd name="T4" fmla="*/ 177 w 353"/>
                <a:gd name="T5" fmla="*/ 354 h 354"/>
                <a:gd name="T6" fmla="*/ 226 w 353"/>
                <a:gd name="T7" fmla="*/ 300 h 354"/>
                <a:gd name="T8" fmla="*/ 299 w 353"/>
                <a:gd name="T9" fmla="*/ 300 h 354"/>
                <a:gd name="T10" fmla="*/ 299 w 353"/>
                <a:gd name="T11" fmla="*/ 227 h 354"/>
                <a:gd name="T12" fmla="*/ 353 w 353"/>
                <a:gd name="T13" fmla="*/ 177 h 354"/>
                <a:gd name="T14" fmla="*/ 299 w 353"/>
                <a:gd name="T15" fmla="*/ 123 h 354"/>
                <a:gd name="T16" fmla="*/ 299 w 353"/>
                <a:gd name="T17" fmla="*/ 50 h 354"/>
                <a:gd name="T18" fmla="*/ 226 w 353"/>
                <a:gd name="T19" fmla="*/ 50 h 354"/>
                <a:gd name="T20" fmla="*/ 177 w 353"/>
                <a:gd name="T21" fmla="*/ 0 h 354"/>
                <a:gd name="T22" fmla="*/ 123 w 353"/>
                <a:gd name="T23" fmla="*/ 50 h 354"/>
                <a:gd name="T24" fmla="*/ 50 w 353"/>
                <a:gd name="T25" fmla="*/ 50 h 354"/>
                <a:gd name="T26" fmla="*/ 50 w 353"/>
                <a:gd name="T27" fmla="*/ 123 h 354"/>
                <a:gd name="T28" fmla="*/ 0 w 353"/>
                <a:gd name="T29" fmla="*/ 177 h 354"/>
                <a:gd name="T30" fmla="*/ 50 w 353"/>
                <a:gd name="T31" fmla="*/ 227 h 354"/>
                <a:gd name="T32" fmla="*/ 50 w 353"/>
                <a:gd name="T33" fmla="*/ 300 h 354"/>
                <a:gd name="T34" fmla="*/ 31 w 353"/>
                <a:gd name="T35" fmla="*/ 177 h 354"/>
                <a:gd name="T36" fmla="*/ 65 w 353"/>
                <a:gd name="T37" fmla="*/ 139 h 354"/>
                <a:gd name="T38" fmla="*/ 73 w 353"/>
                <a:gd name="T39" fmla="*/ 135 h 354"/>
                <a:gd name="T40" fmla="*/ 73 w 353"/>
                <a:gd name="T41" fmla="*/ 123 h 354"/>
                <a:gd name="T42" fmla="*/ 73 w 353"/>
                <a:gd name="T43" fmla="*/ 73 h 354"/>
                <a:gd name="T44" fmla="*/ 123 w 353"/>
                <a:gd name="T45" fmla="*/ 73 h 354"/>
                <a:gd name="T46" fmla="*/ 134 w 353"/>
                <a:gd name="T47" fmla="*/ 73 h 354"/>
                <a:gd name="T48" fmla="*/ 138 w 353"/>
                <a:gd name="T49" fmla="*/ 66 h 354"/>
                <a:gd name="T50" fmla="*/ 177 w 353"/>
                <a:gd name="T51" fmla="*/ 31 h 354"/>
                <a:gd name="T52" fmla="*/ 211 w 353"/>
                <a:gd name="T53" fmla="*/ 66 h 354"/>
                <a:gd name="T54" fmla="*/ 219 w 353"/>
                <a:gd name="T55" fmla="*/ 73 h 354"/>
                <a:gd name="T56" fmla="*/ 226 w 353"/>
                <a:gd name="T57" fmla="*/ 73 h 354"/>
                <a:gd name="T58" fmla="*/ 276 w 353"/>
                <a:gd name="T59" fmla="*/ 73 h 354"/>
                <a:gd name="T60" fmla="*/ 276 w 353"/>
                <a:gd name="T61" fmla="*/ 123 h 354"/>
                <a:gd name="T62" fmla="*/ 276 w 353"/>
                <a:gd name="T63" fmla="*/ 135 h 354"/>
                <a:gd name="T64" fmla="*/ 284 w 353"/>
                <a:gd name="T65" fmla="*/ 139 h 354"/>
                <a:gd name="T66" fmla="*/ 322 w 353"/>
                <a:gd name="T67" fmla="*/ 177 h 354"/>
                <a:gd name="T68" fmla="*/ 284 w 353"/>
                <a:gd name="T69" fmla="*/ 212 h 354"/>
                <a:gd name="T70" fmla="*/ 276 w 353"/>
                <a:gd name="T71" fmla="*/ 219 h 354"/>
                <a:gd name="T72" fmla="*/ 276 w 353"/>
                <a:gd name="T73" fmla="*/ 227 h 354"/>
                <a:gd name="T74" fmla="*/ 276 w 353"/>
                <a:gd name="T75" fmla="*/ 277 h 354"/>
                <a:gd name="T76" fmla="*/ 226 w 353"/>
                <a:gd name="T77" fmla="*/ 277 h 354"/>
                <a:gd name="T78" fmla="*/ 219 w 353"/>
                <a:gd name="T79" fmla="*/ 277 h 354"/>
                <a:gd name="T80" fmla="*/ 211 w 353"/>
                <a:gd name="T81" fmla="*/ 285 h 354"/>
                <a:gd name="T82" fmla="*/ 177 w 353"/>
                <a:gd name="T83" fmla="*/ 323 h 354"/>
                <a:gd name="T84" fmla="*/ 138 w 353"/>
                <a:gd name="T85" fmla="*/ 285 h 354"/>
                <a:gd name="T86" fmla="*/ 134 w 353"/>
                <a:gd name="T87" fmla="*/ 277 h 354"/>
                <a:gd name="T88" fmla="*/ 123 w 353"/>
                <a:gd name="T89" fmla="*/ 277 h 354"/>
                <a:gd name="T90" fmla="*/ 73 w 353"/>
                <a:gd name="T91" fmla="*/ 277 h 354"/>
                <a:gd name="T92" fmla="*/ 73 w 353"/>
                <a:gd name="T93" fmla="*/ 227 h 354"/>
                <a:gd name="T94" fmla="*/ 73 w 353"/>
                <a:gd name="T95" fmla="*/ 219 h 354"/>
                <a:gd name="T96" fmla="*/ 65 w 353"/>
                <a:gd name="T97" fmla="*/ 212 h 354"/>
                <a:gd name="T98" fmla="*/ 31 w 353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50" y="300"/>
                  </a:moveTo>
                  <a:lnTo>
                    <a:pt x="123" y="300"/>
                  </a:lnTo>
                  <a:lnTo>
                    <a:pt x="177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close/>
                  <a:moveTo>
                    <a:pt x="31" y="177"/>
                  </a:move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7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22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7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6" name="Freeform 135">
              <a:extLst>
                <a:ext uri="{FF2B5EF4-FFF2-40B4-BE49-F238E27FC236}">
                  <a16:creationId xmlns:a16="http://schemas.microsoft.com/office/drawing/2014/main" id="{CDC3B364-9C81-0A3F-C7EC-B139FE454F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3129"/>
              <a:ext cx="349" cy="354"/>
            </a:xfrm>
            <a:custGeom>
              <a:avLst/>
              <a:gdLst>
                <a:gd name="T0" fmla="*/ 50 w 349"/>
                <a:gd name="T1" fmla="*/ 300 h 354"/>
                <a:gd name="T2" fmla="*/ 123 w 349"/>
                <a:gd name="T3" fmla="*/ 300 h 354"/>
                <a:gd name="T4" fmla="*/ 176 w 349"/>
                <a:gd name="T5" fmla="*/ 354 h 354"/>
                <a:gd name="T6" fmla="*/ 226 w 349"/>
                <a:gd name="T7" fmla="*/ 300 h 354"/>
                <a:gd name="T8" fmla="*/ 299 w 349"/>
                <a:gd name="T9" fmla="*/ 300 h 354"/>
                <a:gd name="T10" fmla="*/ 299 w 349"/>
                <a:gd name="T11" fmla="*/ 227 h 354"/>
                <a:gd name="T12" fmla="*/ 349 w 349"/>
                <a:gd name="T13" fmla="*/ 177 h 354"/>
                <a:gd name="T14" fmla="*/ 299 w 349"/>
                <a:gd name="T15" fmla="*/ 123 h 354"/>
                <a:gd name="T16" fmla="*/ 299 w 349"/>
                <a:gd name="T17" fmla="*/ 50 h 354"/>
                <a:gd name="T18" fmla="*/ 226 w 349"/>
                <a:gd name="T19" fmla="*/ 50 h 354"/>
                <a:gd name="T20" fmla="*/ 176 w 349"/>
                <a:gd name="T21" fmla="*/ 0 h 354"/>
                <a:gd name="T22" fmla="*/ 123 w 349"/>
                <a:gd name="T23" fmla="*/ 50 h 354"/>
                <a:gd name="T24" fmla="*/ 50 w 349"/>
                <a:gd name="T25" fmla="*/ 50 h 354"/>
                <a:gd name="T26" fmla="*/ 50 w 349"/>
                <a:gd name="T27" fmla="*/ 123 h 354"/>
                <a:gd name="T28" fmla="*/ 0 w 349"/>
                <a:gd name="T29" fmla="*/ 177 h 354"/>
                <a:gd name="T30" fmla="*/ 50 w 349"/>
                <a:gd name="T31" fmla="*/ 227 h 354"/>
                <a:gd name="T32" fmla="*/ 50 w 349"/>
                <a:gd name="T33" fmla="*/ 300 h 354"/>
                <a:gd name="T34" fmla="*/ 31 w 349"/>
                <a:gd name="T35" fmla="*/ 177 h 354"/>
                <a:gd name="T36" fmla="*/ 65 w 349"/>
                <a:gd name="T37" fmla="*/ 139 h 354"/>
                <a:gd name="T38" fmla="*/ 73 w 349"/>
                <a:gd name="T39" fmla="*/ 135 h 354"/>
                <a:gd name="T40" fmla="*/ 73 w 349"/>
                <a:gd name="T41" fmla="*/ 123 h 354"/>
                <a:gd name="T42" fmla="*/ 73 w 349"/>
                <a:gd name="T43" fmla="*/ 73 h 354"/>
                <a:gd name="T44" fmla="*/ 123 w 349"/>
                <a:gd name="T45" fmla="*/ 73 h 354"/>
                <a:gd name="T46" fmla="*/ 134 w 349"/>
                <a:gd name="T47" fmla="*/ 73 h 354"/>
                <a:gd name="T48" fmla="*/ 138 w 349"/>
                <a:gd name="T49" fmla="*/ 66 h 354"/>
                <a:gd name="T50" fmla="*/ 176 w 349"/>
                <a:gd name="T51" fmla="*/ 31 h 354"/>
                <a:gd name="T52" fmla="*/ 211 w 349"/>
                <a:gd name="T53" fmla="*/ 66 h 354"/>
                <a:gd name="T54" fmla="*/ 219 w 349"/>
                <a:gd name="T55" fmla="*/ 73 h 354"/>
                <a:gd name="T56" fmla="*/ 226 w 349"/>
                <a:gd name="T57" fmla="*/ 73 h 354"/>
                <a:gd name="T58" fmla="*/ 276 w 349"/>
                <a:gd name="T59" fmla="*/ 73 h 354"/>
                <a:gd name="T60" fmla="*/ 276 w 349"/>
                <a:gd name="T61" fmla="*/ 123 h 354"/>
                <a:gd name="T62" fmla="*/ 276 w 349"/>
                <a:gd name="T63" fmla="*/ 135 h 354"/>
                <a:gd name="T64" fmla="*/ 284 w 349"/>
                <a:gd name="T65" fmla="*/ 139 h 354"/>
                <a:gd name="T66" fmla="*/ 318 w 349"/>
                <a:gd name="T67" fmla="*/ 177 h 354"/>
                <a:gd name="T68" fmla="*/ 284 w 349"/>
                <a:gd name="T69" fmla="*/ 212 h 354"/>
                <a:gd name="T70" fmla="*/ 276 w 349"/>
                <a:gd name="T71" fmla="*/ 219 h 354"/>
                <a:gd name="T72" fmla="*/ 276 w 349"/>
                <a:gd name="T73" fmla="*/ 227 h 354"/>
                <a:gd name="T74" fmla="*/ 276 w 349"/>
                <a:gd name="T75" fmla="*/ 277 h 354"/>
                <a:gd name="T76" fmla="*/ 226 w 349"/>
                <a:gd name="T77" fmla="*/ 277 h 354"/>
                <a:gd name="T78" fmla="*/ 219 w 349"/>
                <a:gd name="T79" fmla="*/ 277 h 354"/>
                <a:gd name="T80" fmla="*/ 211 w 349"/>
                <a:gd name="T81" fmla="*/ 285 h 354"/>
                <a:gd name="T82" fmla="*/ 176 w 349"/>
                <a:gd name="T83" fmla="*/ 323 h 354"/>
                <a:gd name="T84" fmla="*/ 138 w 349"/>
                <a:gd name="T85" fmla="*/ 285 h 354"/>
                <a:gd name="T86" fmla="*/ 134 w 349"/>
                <a:gd name="T87" fmla="*/ 277 h 354"/>
                <a:gd name="T88" fmla="*/ 123 w 349"/>
                <a:gd name="T89" fmla="*/ 277 h 354"/>
                <a:gd name="T90" fmla="*/ 73 w 349"/>
                <a:gd name="T91" fmla="*/ 277 h 354"/>
                <a:gd name="T92" fmla="*/ 73 w 349"/>
                <a:gd name="T93" fmla="*/ 227 h 354"/>
                <a:gd name="T94" fmla="*/ 73 w 349"/>
                <a:gd name="T95" fmla="*/ 219 h 354"/>
                <a:gd name="T96" fmla="*/ 65 w 349"/>
                <a:gd name="T97" fmla="*/ 212 h 354"/>
                <a:gd name="T98" fmla="*/ 31 w 349"/>
                <a:gd name="T99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300"/>
                  </a:moveTo>
                  <a:lnTo>
                    <a:pt x="123" y="300"/>
                  </a:ln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close/>
                  <a:moveTo>
                    <a:pt x="31" y="177"/>
                  </a:move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8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7" name="Freeform 136">
              <a:extLst>
                <a:ext uri="{FF2B5EF4-FFF2-40B4-BE49-F238E27FC236}">
                  <a16:creationId xmlns:a16="http://schemas.microsoft.com/office/drawing/2014/main" id="{066435C2-EDB6-15D7-2CBA-FABC70C803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2765"/>
              <a:ext cx="349" cy="353"/>
            </a:xfrm>
            <a:custGeom>
              <a:avLst/>
              <a:gdLst>
                <a:gd name="T0" fmla="*/ 227 w 349"/>
                <a:gd name="T1" fmla="*/ 53 h 353"/>
                <a:gd name="T2" fmla="*/ 177 w 349"/>
                <a:gd name="T3" fmla="*/ 0 h 353"/>
                <a:gd name="T4" fmla="*/ 123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3 w 349"/>
                <a:gd name="T17" fmla="*/ 299 h 353"/>
                <a:gd name="T18" fmla="*/ 177 w 349"/>
                <a:gd name="T19" fmla="*/ 353 h 353"/>
                <a:gd name="T20" fmla="*/ 227 w 349"/>
                <a:gd name="T21" fmla="*/ 299 h 353"/>
                <a:gd name="T22" fmla="*/ 299 w 349"/>
                <a:gd name="T23" fmla="*/ 299 h 353"/>
                <a:gd name="T24" fmla="*/ 299 w 349"/>
                <a:gd name="T25" fmla="*/ 226 h 353"/>
                <a:gd name="T26" fmla="*/ 349 w 349"/>
                <a:gd name="T27" fmla="*/ 176 h 353"/>
                <a:gd name="T28" fmla="*/ 299 w 349"/>
                <a:gd name="T29" fmla="*/ 126 h 353"/>
                <a:gd name="T30" fmla="*/ 299 w 349"/>
                <a:gd name="T31" fmla="*/ 53 h 353"/>
                <a:gd name="T32" fmla="*/ 227 w 349"/>
                <a:gd name="T33" fmla="*/ 53 h 353"/>
                <a:gd name="T34" fmla="*/ 319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7 w 349"/>
                <a:gd name="T45" fmla="*/ 280 h 353"/>
                <a:gd name="T46" fmla="*/ 219 w 349"/>
                <a:gd name="T47" fmla="*/ 280 h 353"/>
                <a:gd name="T48" fmla="*/ 211 w 349"/>
                <a:gd name="T49" fmla="*/ 284 h 353"/>
                <a:gd name="T50" fmla="*/ 177 w 349"/>
                <a:gd name="T51" fmla="*/ 322 h 353"/>
                <a:gd name="T52" fmla="*/ 138 w 349"/>
                <a:gd name="T53" fmla="*/ 284 h 353"/>
                <a:gd name="T54" fmla="*/ 134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1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4 w 349"/>
                <a:gd name="T79" fmla="*/ 73 h 353"/>
                <a:gd name="T80" fmla="*/ 138 w 349"/>
                <a:gd name="T81" fmla="*/ 69 h 353"/>
                <a:gd name="T82" fmla="*/ 177 w 349"/>
                <a:gd name="T83" fmla="*/ 30 h 353"/>
                <a:gd name="T84" fmla="*/ 211 w 349"/>
                <a:gd name="T85" fmla="*/ 69 h 353"/>
                <a:gd name="T86" fmla="*/ 219 w 349"/>
                <a:gd name="T87" fmla="*/ 73 h 353"/>
                <a:gd name="T88" fmla="*/ 227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9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7" y="53"/>
                  </a:moveTo>
                  <a:lnTo>
                    <a:pt x="177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7" y="53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8" name="Freeform 137">
              <a:extLst>
                <a:ext uri="{FF2B5EF4-FFF2-40B4-BE49-F238E27FC236}">
                  <a16:creationId xmlns:a16="http://schemas.microsoft.com/office/drawing/2014/main" id="{2C77C3CF-DA68-31A4-BDEE-2094BDC250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2765"/>
              <a:ext cx="349" cy="353"/>
            </a:xfrm>
            <a:custGeom>
              <a:avLst/>
              <a:gdLst>
                <a:gd name="T0" fmla="*/ 226 w 349"/>
                <a:gd name="T1" fmla="*/ 53 h 353"/>
                <a:gd name="T2" fmla="*/ 176 w 349"/>
                <a:gd name="T3" fmla="*/ 0 h 353"/>
                <a:gd name="T4" fmla="*/ 123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3 w 349"/>
                <a:gd name="T17" fmla="*/ 299 h 353"/>
                <a:gd name="T18" fmla="*/ 176 w 349"/>
                <a:gd name="T19" fmla="*/ 353 h 353"/>
                <a:gd name="T20" fmla="*/ 226 w 349"/>
                <a:gd name="T21" fmla="*/ 299 h 353"/>
                <a:gd name="T22" fmla="*/ 299 w 349"/>
                <a:gd name="T23" fmla="*/ 299 h 353"/>
                <a:gd name="T24" fmla="*/ 299 w 349"/>
                <a:gd name="T25" fmla="*/ 226 h 353"/>
                <a:gd name="T26" fmla="*/ 349 w 349"/>
                <a:gd name="T27" fmla="*/ 176 h 353"/>
                <a:gd name="T28" fmla="*/ 299 w 349"/>
                <a:gd name="T29" fmla="*/ 126 h 353"/>
                <a:gd name="T30" fmla="*/ 299 w 349"/>
                <a:gd name="T31" fmla="*/ 53 h 353"/>
                <a:gd name="T32" fmla="*/ 226 w 349"/>
                <a:gd name="T33" fmla="*/ 53 h 353"/>
                <a:gd name="T34" fmla="*/ 318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9 w 349"/>
                <a:gd name="T47" fmla="*/ 280 h 353"/>
                <a:gd name="T48" fmla="*/ 211 w 349"/>
                <a:gd name="T49" fmla="*/ 284 h 353"/>
                <a:gd name="T50" fmla="*/ 176 w 349"/>
                <a:gd name="T51" fmla="*/ 322 h 353"/>
                <a:gd name="T52" fmla="*/ 138 w 349"/>
                <a:gd name="T53" fmla="*/ 284 h 353"/>
                <a:gd name="T54" fmla="*/ 130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1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0 w 349"/>
                <a:gd name="T79" fmla="*/ 73 h 353"/>
                <a:gd name="T80" fmla="*/ 138 w 349"/>
                <a:gd name="T81" fmla="*/ 69 h 353"/>
                <a:gd name="T82" fmla="*/ 176 w 349"/>
                <a:gd name="T83" fmla="*/ 30 h 353"/>
                <a:gd name="T84" fmla="*/ 211 w 349"/>
                <a:gd name="T85" fmla="*/ 69 h 353"/>
                <a:gd name="T86" fmla="*/ 219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6" y="53"/>
                  </a:moveTo>
                  <a:lnTo>
                    <a:pt x="176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39" name="Freeform 138">
              <a:extLst>
                <a:ext uri="{FF2B5EF4-FFF2-40B4-BE49-F238E27FC236}">
                  <a16:creationId xmlns:a16="http://schemas.microsoft.com/office/drawing/2014/main" id="{533CD09B-F639-B56F-094D-E05829E95D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3129"/>
              <a:ext cx="349" cy="354"/>
            </a:xfrm>
            <a:custGeom>
              <a:avLst/>
              <a:gdLst>
                <a:gd name="T0" fmla="*/ 49 w 349"/>
                <a:gd name="T1" fmla="*/ 227 h 354"/>
                <a:gd name="T2" fmla="*/ 49 w 349"/>
                <a:gd name="T3" fmla="*/ 300 h 354"/>
                <a:gd name="T4" fmla="*/ 122 w 349"/>
                <a:gd name="T5" fmla="*/ 300 h 354"/>
                <a:gd name="T6" fmla="*/ 176 w 349"/>
                <a:gd name="T7" fmla="*/ 354 h 354"/>
                <a:gd name="T8" fmla="*/ 226 w 349"/>
                <a:gd name="T9" fmla="*/ 300 h 354"/>
                <a:gd name="T10" fmla="*/ 299 w 349"/>
                <a:gd name="T11" fmla="*/ 300 h 354"/>
                <a:gd name="T12" fmla="*/ 299 w 349"/>
                <a:gd name="T13" fmla="*/ 227 h 354"/>
                <a:gd name="T14" fmla="*/ 349 w 349"/>
                <a:gd name="T15" fmla="*/ 177 h 354"/>
                <a:gd name="T16" fmla="*/ 299 w 349"/>
                <a:gd name="T17" fmla="*/ 123 h 354"/>
                <a:gd name="T18" fmla="*/ 299 w 349"/>
                <a:gd name="T19" fmla="*/ 50 h 354"/>
                <a:gd name="T20" fmla="*/ 226 w 349"/>
                <a:gd name="T21" fmla="*/ 50 h 354"/>
                <a:gd name="T22" fmla="*/ 176 w 349"/>
                <a:gd name="T23" fmla="*/ 0 h 354"/>
                <a:gd name="T24" fmla="*/ 122 w 349"/>
                <a:gd name="T25" fmla="*/ 50 h 354"/>
                <a:gd name="T26" fmla="*/ 49 w 349"/>
                <a:gd name="T27" fmla="*/ 50 h 354"/>
                <a:gd name="T28" fmla="*/ 49 w 349"/>
                <a:gd name="T29" fmla="*/ 123 h 354"/>
                <a:gd name="T30" fmla="*/ 0 w 349"/>
                <a:gd name="T31" fmla="*/ 177 h 354"/>
                <a:gd name="T32" fmla="*/ 49 w 349"/>
                <a:gd name="T33" fmla="*/ 227 h 354"/>
                <a:gd name="T34" fmla="*/ 65 w 349"/>
                <a:gd name="T35" fmla="*/ 139 h 354"/>
                <a:gd name="T36" fmla="*/ 72 w 349"/>
                <a:gd name="T37" fmla="*/ 135 h 354"/>
                <a:gd name="T38" fmla="*/ 72 w 349"/>
                <a:gd name="T39" fmla="*/ 123 h 354"/>
                <a:gd name="T40" fmla="*/ 72 w 349"/>
                <a:gd name="T41" fmla="*/ 73 h 354"/>
                <a:gd name="T42" fmla="*/ 122 w 349"/>
                <a:gd name="T43" fmla="*/ 73 h 354"/>
                <a:gd name="T44" fmla="*/ 134 w 349"/>
                <a:gd name="T45" fmla="*/ 73 h 354"/>
                <a:gd name="T46" fmla="*/ 138 w 349"/>
                <a:gd name="T47" fmla="*/ 66 h 354"/>
                <a:gd name="T48" fmla="*/ 176 w 349"/>
                <a:gd name="T49" fmla="*/ 31 h 354"/>
                <a:gd name="T50" fmla="*/ 211 w 349"/>
                <a:gd name="T51" fmla="*/ 66 h 354"/>
                <a:gd name="T52" fmla="*/ 218 w 349"/>
                <a:gd name="T53" fmla="*/ 73 h 354"/>
                <a:gd name="T54" fmla="*/ 226 w 349"/>
                <a:gd name="T55" fmla="*/ 73 h 354"/>
                <a:gd name="T56" fmla="*/ 276 w 349"/>
                <a:gd name="T57" fmla="*/ 73 h 354"/>
                <a:gd name="T58" fmla="*/ 276 w 349"/>
                <a:gd name="T59" fmla="*/ 123 h 354"/>
                <a:gd name="T60" fmla="*/ 276 w 349"/>
                <a:gd name="T61" fmla="*/ 135 h 354"/>
                <a:gd name="T62" fmla="*/ 283 w 349"/>
                <a:gd name="T63" fmla="*/ 139 h 354"/>
                <a:gd name="T64" fmla="*/ 318 w 349"/>
                <a:gd name="T65" fmla="*/ 177 h 354"/>
                <a:gd name="T66" fmla="*/ 283 w 349"/>
                <a:gd name="T67" fmla="*/ 212 h 354"/>
                <a:gd name="T68" fmla="*/ 276 w 349"/>
                <a:gd name="T69" fmla="*/ 219 h 354"/>
                <a:gd name="T70" fmla="*/ 276 w 349"/>
                <a:gd name="T71" fmla="*/ 227 h 354"/>
                <a:gd name="T72" fmla="*/ 276 w 349"/>
                <a:gd name="T73" fmla="*/ 277 h 354"/>
                <a:gd name="T74" fmla="*/ 226 w 349"/>
                <a:gd name="T75" fmla="*/ 277 h 354"/>
                <a:gd name="T76" fmla="*/ 218 w 349"/>
                <a:gd name="T77" fmla="*/ 277 h 354"/>
                <a:gd name="T78" fmla="*/ 211 w 349"/>
                <a:gd name="T79" fmla="*/ 285 h 354"/>
                <a:gd name="T80" fmla="*/ 176 w 349"/>
                <a:gd name="T81" fmla="*/ 323 h 354"/>
                <a:gd name="T82" fmla="*/ 138 w 349"/>
                <a:gd name="T83" fmla="*/ 285 h 354"/>
                <a:gd name="T84" fmla="*/ 134 w 349"/>
                <a:gd name="T85" fmla="*/ 277 h 354"/>
                <a:gd name="T86" fmla="*/ 122 w 349"/>
                <a:gd name="T87" fmla="*/ 277 h 354"/>
                <a:gd name="T88" fmla="*/ 72 w 349"/>
                <a:gd name="T89" fmla="*/ 277 h 354"/>
                <a:gd name="T90" fmla="*/ 72 w 349"/>
                <a:gd name="T91" fmla="*/ 227 h 354"/>
                <a:gd name="T92" fmla="*/ 72 w 349"/>
                <a:gd name="T93" fmla="*/ 219 h 354"/>
                <a:gd name="T94" fmla="*/ 65 w 349"/>
                <a:gd name="T95" fmla="*/ 212 h 354"/>
                <a:gd name="T96" fmla="*/ 30 w 349"/>
                <a:gd name="T97" fmla="*/ 177 h 354"/>
                <a:gd name="T98" fmla="*/ 65 w 349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49" y="227"/>
                  </a:moveTo>
                  <a:lnTo>
                    <a:pt x="49" y="300"/>
                  </a:lnTo>
                  <a:lnTo>
                    <a:pt x="122" y="300"/>
                  </a:ln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7"/>
                  </a:lnTo>
                  <a:lnTo>
                    <a:pt x="49" y="227"/>
                  </a:lnTo>
                  <a:close/>
                  <a:moveTo>
                    <a:pt x="65" y="139"/>
                  </a:moveTo>
                  <a:lnTo>
                    <a:pt x="72" y="135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3" y="139"/>
                  </a:lnTo>
                  <a:lnTo>
                    <a:pt x="318" y="177"/>
                  </a:lnTo>
                  <a:lnTo>
                    <a:pt x="283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4" y="277"/>
                  </a:lnTo>
                  <a:lnTo>
                    <a:pt x="122" y="277"/>
                  </a:lnTo>
                  <a:lnTo>
                    <a:pt x="72" y="277"/>
                  </a:lnTo>
                  <a:lnTo>
                    <a:pt x="72" y="227"/>
                  </a:lnTo>
                  <a:lnTo>
                    <a:pt x="72" y="219"/>
                  </a:lnTo>
                  <a:lnTo>
                    <a:pt x="65" y="212"/>
                  </a:lnTo>
                  <a:lnTo>
                    <a:pt x="30" y="177"/>
                  </a:lnTo>
                  <a:lnTo>
                    <a:pt x="6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0" name="Freeform 139">
              <a:extLst>
                <a:ext uri="{FF2B5EF4-FFF2-40B4-BE49-F238E27FC236}">
                  <a16:creationId xmlns:a16="http://schemas.microsoft.com/office/drawing/2014/main" id="{2E4729E9-776A-3127-670A-C038D9A99D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3129"/>
              <a:ext cx="349" cy="354"/>
            </a:xfrm>
            <a:custGeom>
              <a:avLst/>
              <a:gdLst>
                <a:gd name="T0" fmla="*/ 50 w 349"/>
                <a:gd name="T1" fmla="*/ 227 h 354"/>
                <a:gd name="T2" fmla="*/ 50 w 349"/>
                <a:gd name="T3" fmla="*/ 300 h 354"/>
                <a:gd name="T4" fmla="*/ 123 w 349"/>
                <a:gd name="T5" fmla="*/ 300 h 354"/>
                <a:gd name="T6" fmla="*/ 177 w 349"/>
                <a:gd name="T7" fmla="*/ 354 h 354"/>
                <a:gd name="T8" fmla="*/ 227 w 349"/>
                <a:gd name="T9" fmla="*/ 300 h 354"/>
                <a:gd name="T10" fmla="*/ 300 w 349"/>
                <a:gd name="T11" fmla="*/ 300 h 354"/>
                <a:gd name="T12" fmla="*/ 300 w 349"/>
                <a:gd name="T13" fmla="*/ 227 h 354"/>
                <a:gd name="T14" fmla="*/ 349 w 349"/>
                <a:gd name="T15" fmla="*/ 177 h 354"/>
                <a:gd name="T16" fmla="*/ 300 w 349"/>
                <a:gd name="T17" fmla="*/ 123 h 354"/>
                <a:gd name="T18" fmla="*/ 300 w 349"/>
                <a:gd name="T19" fmla="*/ 50 h 354"/>
                <a:gd name="T20" fmla="*/ 227 w 349"/>
                <a:gd name="T21" fmla="*/ 50 h 354"/>
                <a:gd name="T22" fmla="*/ 177 w 349"/>
                <a:gd name="T23" fmla="*/ 0 h 354"/>
                <a:gd name="T24" fmla="*/ 123 w 349"/>
                <a:gd name="T25" fmla="*/ 50 h 354"/>
                <a:gd name="T26" fmla="*/ 50 w 349"/>
                <a:gd name="T27" fmla="*/ 50 h 354"/>
                <a:gd name="T28" fmla="*/ 50 w 349"/>
                <a:gd name="T29" fmla="*/ 123 h 354"/>
                <a:gd name="T30" fmla="*/ 0 w 349"/>
                <a:gd name="T31" fmla="*/ 177 h 354"/>
                <a:gd name="T32" fmla="*/ 50 w 349"/>
                <a:gd name="T33" fmla="*/ 227 h 354"/>
                <a:gd name="T34" fmla="*/ 66 w 349"/>
                <a:gd name="T35" fmla="*/ 139 h 354"/>
                <a:gd name="T36" fmla="*/ 73 w 349"/>
                <a:gd name="T37" fmla="*/ 135 h 354"/>
                <a:gd name="T38" fmla="*/ 73 w 349"/>
                <a:gd name="T39" fmla="*/ 123 h 354"/>
                <a:gd name="T40" fmla="*/ 73 w 349"/>
                <a:gd name="T41" fmla="*/ 73 h 354"/>
                <a:gd name="T42" fmla="*/ 123 w 349"/>
                <a:gd name="T43" fmla="*/ 73 h 354"/>
                <a:gd name="T44" fmla="*/ 131 w 349"/>
                <a:gd name="T45" fmla="*/ 73 h 354"/>
                <a:gd name="T46" fmla="*/ 138 w 349"/>
                <a:gd name="T47" fmla="*/ 66 h 354"/>
                <a:gd name="T48" fmla="*/ 177 w 349"/>
                <a:gd name="T49" fmla="*/ 31 h 354"/>
                <a:gd name="T50" fmla="*/ 211 w 349"/>
                <a:gd name="T51" fmla="*/ 66 h 354"/>
                <a:gd name="T52" fmla="*/ 219 w 349"/>
                <a:gd name="T53" fmla="*/ 73 h 354"/>
                <a:gd name="T54" fmla="*/ 227 w 349"/>
                <a:gd name="T55" fmla="*/ 73 h 354"/>
                <a:gd name="T56" fmla="*/ 276 w 349"/>
                <a:gd name="T57" fmla="*/ 73 h 354"/>
                <a:gd name="T58" fmla="*/ 276 w 349"/>
                <a:gd name="T59" fmla="*/ 123 h 354"/>
                <a:gd name="T60" fmla="*/ 276 w 349"/>
                <a:gd name="T61" fmla="*/ 135 h 354"/>
                <a:gd name="T62" fmla="*/ 284 w 349"/>
                <a:gd name="T63" fmla="*/ 139 h 354"/>
                <a:gd name="T64" fmla="*/ 319 w 349"/>
                <a:gd name="T65" fmla="*/ 177 h 354"/>
                <a:gd name="T66" fmla="*/ 284 w 349"/>
                <a:gd name="T67" fmla="*/ 212 h 354"/>
                <a:gd name="T68" fmla="*/ 276 w 349"/>
                <a:gd name="T69" fmla="*/ 219 h 354"/>
                <a:gd name="T70" fmla="*/ 276 w 349"/>
                <a:gd name="T71" fmla="*/ 227 h 354"/>
                <a:gd name="T72" fmla="*/ 276 w 349"/>
                <a:gd name="T73" fmla="*/ 277 h 354"/>
                <a:gd name="T74" fmla="*/ 227 w 349"/>
                <a:gd name="T75" fmla="*/ 277 h 354"/>
                <a:gd name="T76" fmla="*/ 219 w 349"/>
                <a:gd name="T77" fmla="*/ 277 h 354"/>
                <a:gd name="T78" fmla="*/ 211 w 349"/>
                <a:gd name="T79" fmla="*/ 285 h 354"/>
                <a:gd name="T80" fmla="*/ 177 w 349"/>
                <a:gd name="T81" fmla="*/ 323 h 354"/>
                <a:gd name="T82" fmla="*/ 138 w 349"/>
                <a:gd name="T83" fmla="*/ 285 h 354"/>
                <a:gd name="T84" fmla="*/ 131 w 349"/>
                <a:gd name="T85" fmla="*/ 277 h 354"/>
                <a:gd name="T86" fmla="*/ 123 w 349"/>
                <a:gd name="T87" fmla="*/ 277 h 354"/>
                <a:gd name="T88" fmla="*/ 73 w 349"/>
                <a:gd name="T89" fmla="*/ 277 h 354"/>
                <a:gd name="T90" fmla="*/ 73 w 349"/>
                <a:gd name="T91" fmla="*/ 227 h 354"/>
                <a:gd name="T92" fmla="*/ 73 w 349"/>
                <a:gd name="T93" fmla="*/ 219 h 354"/>
                <a:gd name="T94" fmla="*/ 66 w 349"/>
                <a:gd name="T95" fmla="*/ 212 h 354"/>
                <a:gd name="T96" fmla="*/ 31 w 349"/>
                <a:gd name="T97" fmla="*/ 177 h 354"/>
                <a:gd name="T98" fmla="*/ 66 w 349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4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49" y="177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6" y="139"/>
                  </a:move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6"/>
                  </a:lnTo>
                  <a:lnTo>
                    <a:pt x="177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9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7" y="323"/>
                  </a:lnTo>
                  <a:lnTo>
                    <a:pt x="138" y="285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2"/>
                  </a:lnTo>
                  <a:lnTo>
                    <a:pt x="31" y="177"/>
                  </a:lnTo>
                  <a:lnTo>
                    <a:pt x="66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1" name="Freeform 140">
              <a:extLst>
                <a:ext uri="{FF2B5EF4-FFF2-40B4-BE49-F238E27FC236}">
                  <a16:creationId xmlns:a16="http://schemas.microsoft.com/office/drawing/2014/main" id="{479AC932-4D51-7DB2-D053-9AF7A5736B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2765"/>
              <a:ext cx="349" cy="353"/>
            </a:xfrm>
            <a:custGeom>
              <a:avLst/>
              <a:gdLst>
                <a:gd name="T0" fmla="*/ 226 w 349"/>
                <a:gd name="T1" fmla="*/ 53 h 353"/>
                <a:gd name="T2" fmla="*/ 176 w 349"/>
                <a:gd name="T3" fmla="*/ 0 h 353"/>
                <a:gd name="T4" fmla="*/ 122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2 w 349"/>
                <a:gd name="T17" fmla="*/ 299 h 353"/>
                <a:gd name="T18" fmla="*/ 176 w 349"/>
                <a:gd name="T19" fmla="*/ 353 h 353"/>
                <a:gd name="T20" fmla="*/ 226 w 349"/>
                <a:gd name="T21" fmla="*/ 299 h 353"/>
                <a:gd name="T22" fmla="*/ 299 w 349"/>
                <a:gd name="T23" fmla="*/ 299 h 353"/>
                <a:gd name="T24" fmla="*/ 299 w 349"/>
                <a:gd name="T25" fmla="*/ 226 h 353"/>
                <a:gd name="T26" fmla="*/ 349 w 349"/>
                <a:gd name="T27" fmla="*/ 176 h 353"/>
                <a:gd name="T28" fmla="*/ 299 w 349"/>
                <a:gd name="T29" fmla="*/ 126 h 353"/>
                <a:gd name="T30" fmla="*/ 299 w 349"/>
                <a:gd name="T31" fmla="*/ 53 h 353"/>
                <a:gd name="T32" fmla="*/ 226 w 349"/>
                <a:gd name="T33" fmla="*/ 53 h 353"/>
                <a:gd name="T34" fmla="*/ 318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8 w 349"/>
                <a:gd name="T47" fmla="*/ 280 h 353"/>
                <a:gd name="T48" fmla="*/ 211 w 349"/>
                <a:gd name="T49" fmla="*/ 284 h 353"/>
                <a:gd name="T50" fmla="*/ 176 w 349"/>
                <a:gd name="T51" fmla="*/ 322 h 353"/>
                <a:gd name="T52" fmla="*/ 138 w 349"/>
                <a:gd name="T53" fmla="*/ 284 h 353"/>
                <a:gd name="T54" fmla="*/ 130 w 349"/>
                <a:gd name="T55" fmla="*/ 280 h 353"/>
                <a:gd name="T56" fmla="*/ 122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0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2 w 349"/>
                <a:gd name="T77" fmla="*/ 73 h 353"/>
                <a:gd name="T78" fmla="*/ 130 w 349"/>
                <a:gd name="T79" fmla="*/ 73 h 353"/>
                <a:gd name="T80" fmla="*/ 138 w 349"/>
                <a:gd name="T81" fmla="*/ 69 h 353"/>
                <a:gd name="T82" fmla="*/ 176 w 349"/>
                <a:gd name="T83" fmla="*/ 30 h 353"/>
                <a:gd name="T84" fmla="*/ 211 w 349"/>
                <a:gd name="T85" fmla="*/ 69 h 353"/>
                <a:gd name="T86" fmla="*/ 218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6" y="53"/>
                  </a:moveTo>
                  <a:lnTo>
                    <a:pt x="176" y="0"/>
                  </a:lnTo>
                  <a:lnTo>
                    <a:pt x="122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2" y="299"/>
                  </a:lnTo>
                  <a:lnTo>
                    <a:pt x="176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6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0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2" name="Freeform 141">
              <a:extLst>
                <a:ext uri="{FF2B5EF4-FFF2-40B4-BE49-F238E27FC236}">
                  <a16:creationId xmlns:a16="http://schemas.microsoft.com/office/drawing/2014/main" id="{4E586CA4-52A4-21AA-85B4-1E43BD71D80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2765"/>
              <a:ext cx="349" cy="353"/>
            </a:xfrm>
            <a:custGeom>
              <a:avLst/>
              <a:gdLst>
                <a:gd name="T0" fmla="*/ 227 w 349"/>
                <a:gd name="T1" fmla="*/ 53 h 353"/>
                <a:gd name="T2" fmla="*/ 177 w 349"/>
                <a:gd name="T3" fmla="*/ 0 h 353"/>
                <a:gd name="T4" fmla="*/ 123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3 w 349"/>
                <a:gd name="T17" fmla="*/ 299 h 353"/>
                <a:gd name="T18" fmla="*/ 177 w 349"/>
                <a:gd name="T19" fmla="*/ 353 h 353"/>
                <a:gd name="T20" fmla="*/ 227 w 349"/>
                <a:gd name="T21" fmla="*/ 299 h 353"/>
                <a:gd name="T22" fmla="*/ 300 w 349"/>
                <a:gd name="T23" fmla="*/ 299 h 353"/>
                <a:gd name="T24" fmla="*/ 300 w 349"/>
                <a:gd name="T25" fmla="*/ 226 h 353"/>
                <a:gd name="T26" fmla="*/ 349 w 349"/>
                <a:gd name="T27" fmla="*/ 176 h 353"/>
                <a:gd name="T28" fmla="*/ 300 w 349"/>
                <a:gd name="T29" fmla="*/ 126 h 353"/>
                <a:gd name="T30" fmla="*/ 300 w 349"/>
                <a:gd name="T31" fmla="*/ 53 h 353"/>
                <a:gd name="T32" fmla="*/ 227 w 349"/>
                <a:gd name="T33" fmla="*/ 53 h 353"/>
                <a:gd name="T34" fmla="*/ 319 w 349"/>
                <a:gd name="T35" fmla="*/ 176 h 353"/>
                <a:gd name="T36" fmla="*/ 284 w 349"/>
                <a:gd name="T37" fmla="*/ 211 h 353"/>
                <a:gd name="T38" fmla="*/ 277 w 349"/>
                <a:gd name="T39" fmla="*/ 218 h 353"/>
                <a:gd name="T40" fmla="*/ 277 w 349"/>
                <a:gd name="T41" fmla="*/ 226 h 353"/>
                <a:gd name="T42" fmla="*/ 277 w 349"/>
                <a:gd name="T43" fmla="*/ 280 h 353"/>
                <a:gd name="T44" fmla="*/ 227 w 349"/>
                <a:gd name="T45" fmla="*/ 280 h 353"/>
                <a:gd name="T46" fmla="*/ 219 w 349"/>
                <a:gd name="T47" fmla="*/ 280 h 353"/>
                <a:gd name="T48" fmla="*/ 211 w 349"/>
                <a:gd name="T49" fmla="*/ 284 h 353"/>
                <a:gd name="T50" fmla="*/ 177 w 349"/>
                <a:gd name="T51" fmla="*/ 322 h 353"/>
                <a:gd name="T52" fmla="*/ 138 w 349"/>
                <a:gd name="T53" fmla="*/ 284 h 353"/>
                <a:gd name="T54" fmla="*/ 131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6 w 349"/>
                <a:gd name="T65" fmla="*/ 211 h 353"/>
                <a:gd name="T66" fmla="*/ 31 w 349"/>
                <a:gd name="T67" fmla="*/ 176 h 353"/>
                <a:gd name="T68" fmla="*/ 66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1 w 349"/>
                <a:gd name="T79" fmla="*/ 73 h 353"/>
                <a:gd name="T80" fmla="*/ 138 w 349"/>
                <a:gd name="T81" fmla="*/ 69 h 353"/>
                <a:gd name="T82" fmla="*/ 177 w 349"/>
                <a:gd name="T83" fmla="*/ 30 h 353"/>
                <a:gd name="T84" fmla="*/ 211 w 349"/>
                <a:gd name="T85" fmla="*/ 69 h 353"/>
                <a:gd name="T86" fmla="*/ 219 w 349"/>
                <a:gd name="T87" fmla="*/ 73 h 353"/>
                <a:gd name="T88" fmla="*/ 227 w 349"/>
                <a:gd name="T89" fmla="*/ 73 h 353"/>
                <a:gd name="T90" fmla="*/ 277 w 349"/>
                <a:gd name="T91" fmla="*/ 73 h 353"/>
                <a:gd name="T92" fmla="*/ 277 w 349"/>
                <a:gd name="T93" fmla="*/ 126 h 353"/>
                <a:gd name="T94" fmla="*/ 277 w 349"/>
                <a:gd name="T95" fmla="*/ 134 h 353"/>
                <a:gd name="T96" fmla="*/ 284 w 349"/>
                <a:gd name="T97" fmla="*/ 142 h 353"/>
                <a:gd name="T98" fmla="*/ 319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7" y="53"/>
                  </a:moveTo>
                  <a:lnTo>
                    <a:pt x="177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7" y="353"/>
                  </a:lnTo>
                  <a:lnTo>
                    <a:pt x="227" y="299"/>
                  </a:lnTo>
                  <a:lnTo>
                    <a:pt x="300" y="299"/>
                  </a:lnTo>
                  <a:lnTo>
                    <a:pt x="300" y="226"/>
                  </a:lnTo>
                  <a:lnTo>
                    <a:pt x="349" y="176"/>
                  </a:lnTo>
                  <a:lnTo>
                    <a:pt x="300" y="126"/>
                  </a:lnTo>
                  <a:lnTo>
                    <a:pt x="300" y="53"/>
                  </a:lnTo>
                  <a:lnTo>
                    <a:pt x="227" y="53"/>
                  </a:lnTo>
                  <a:close/>
                  <a:moveTo>
                    <a:pt x="319" y="176"/>
                  </a:moveTo>
                  <a:lnTo>
                    <a:pt x="284" y="211"/>
                  </a:lnTo>
                  <a:lnTo>
                    <a:pt x="277" y="218"/>
                  </a:lnTo>
                  <a:lnTo>
                    <a:pt x="277" y="226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7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6" y="211"/>
                  </a:lnTo>
                  <a:lnTo>
                    <a:pt x="31" y="176"/>
                  </a:lnTo>
                  <a:lnTo>
                    <a:pt x="66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7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6"/>
                  </a:lnTo>
                  <a:lnTo>
                    <a:pt x="277" y="134"/>
                  </a:lnTo>
                  <a:lnTo>
                    <a:pt x="284" y="142"/>
                  </a:lnTo>
                  <a:lnTo>
                    <a:pt x="31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3" name="Freeform 142">
              <a:extLst>
                <a:ext uri="{FF2B5EF4-FFF2-40B4-BE49-F238E27FC236}">
                  <a16:creationId xmlns:a16="http://schemas.microsoft.com/office/drawing/2014/main" id="{23C7CE09-DABC-DA82-F389-D918A0F8E9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3129"/>
              <a:ext cx="349" cy="354"/>
            </a:xfrm>
            <a:custGeom>
              <a:avLst/>
              <a:gdLst>
                <a:gd name="T0" fmla="*/ 50 w 349"/>
                <a:gd name="T1" fmla="*/ 227 h 354"/>
                <a:gd name="T2" fmla="*/ 50 w 349"/>
                <a:gd name="T3" fmla="*/ 300 h 354"/>
                <a:gd name="T4" fmla="*/ 123 w 349"/>
                <a:gd name="T5" fmla="*/ 300 h 354"/>
                <a:gd name="T6" fmla="*/ 176 w 349"/>
                <a:gd name="T7" fmla="*/ 354 h 354"/>
                <a:gd name="T8" fmla="*/ 226 w 349"/>
                <a:gd name="T9" fmla="*/ 300 h 354"/>
                <a:gd name="T10" fmla="*/ 299 w 349"/>
                <a:gd name="T11" fmla="*/ 300 h 354"/>
                <a:gd name="T12" fmla="*/ 299 w 349"/>
                <a:gd name="T13" fmla="*/ 227 h 354"/>
                <a:gd name="T14" fmla="*/ 349 w 349"/>
                <a:gd name="T15" fmla="*/ 177 h 354"/>
                <a:gd name="T16" fmla="*/ 299 w 349"/>
                <a:gd name="T17" fmla="*/ 123 h 354"/>
                <a:gd name="T18" fmla="*/ 299 w 349"/>
                <a:gd name="T19" fmla="*/ 50 h 354"/>
                <a:gd name="T20" fmla="*/ 226 w 349"/>
                <a:gd name="T21" fmla="*/ 50 h 354"/>
                <a:gd name="T22" fmla="*/ 176 w 349"/>
                <a:gd name="T23" fmla="*/ 0 h 354"/>
                <a:gd name="T24" fmla="*/ 123 w 349"/>
                <a:gd name="T25" fmla="*/ 50 h 354"/>
                <a:gd name="T26" fmla="*/ 50 w 349"/>
                <a:gd name="T27" fmla="*/ 50 h 354"/>
                <a:gd name="T28" fmla="*/ 50 w 349"/>
                <a:gd name="T29" fmla="*/ 123 h 354"/>
                <a:gd name="T30" fmla="*/ 0 w 349"/>
                <a:gd name="T31" fmla="*/ 177 h 354"/>
                <a:gd name="T32" fmla="*/ 50 w 349"/>
                <a:gd name="T33" fmla="*/ 227 h 354"/>
                <a:gd name="T34" fmla="*/ 65 w 349"/>
                <a:gd name="T35" fmla="*/ 139 h 354"/>
                <a:gd name="T36" fmla="*/ 73 w 349"/>
                <a:gd name="T37" fmla="*/ 135 h 354"/>
                <a:gd name="T38" fmla="*/ 73 w 349"/>
                <a:gd name="T39" fmla="*/ 123 h 354"/>
                <a:gd name="T40" fmla="*/ 73 w 349"/>
                <a:gd name="T41" fmla="*/ 73 h 354"/>
                <a:gd name="T42" fmla="*/ 123 w 349"/>
                <a:gd name="T43" fmla="*/ 73 h 354"/>
                <a:gd name="T44" fmla="*/ 130 w 349"/>
                <a:gd name="T45" fmla="*/ 73 h 354"/>
                <a:gd name="T46" fmla="*/ 138 w 349"/>
                <a:gd name="T47" fmla="*/ 66 h 354"/>
                <a:gd name="T48" fmla="*/ 176 w 349"/>
                <a:gd name="T49" fmla="*/ 31 h 354"/>
                <a:gd name="T50" fmla="*/ 211 w 349"/>
                <a:gd name="T51" fmla="*/ 66 h 354"/>
                <a:gd name="T52" fmla="*/ 219 w 349"/>
                <a:gd name="T53" fmla="*/ 73 h 354"/>
                <a:gd name="T54" fmla="*/ 226 w 349"/>
                <a:gd name="T55" fmla="*/ 73 h 354"/>
                <a:gd name="T56" fmla="*/ 276 w 349"/>
                <a:gd name="T57" fmla="*/ 73 h 354"/>
                <a:gd name="T58" fmla="*/ 276 w 349"/>
                <a:gd name="T59" fmla="*/ 123 h 354"/>
                <a:gd name="T60" fmla="*/ 276 w 349"/>
                <a:gd name="T61" fmla="*/ 135 h 354"/>
                <a:gd name="T62" fmla="*/ 284 w 349"/>
                <a:gd name="T63" fmla="*/ 139 h 354"/>
                <a:gd name="T64" fmla="*/ 318 w 349"/>
                <a:gd name="T65" fmla="*/ 177 h 354"/>
                <a:gd name="T66" fmla="*/ 284 w 349"/>
                <a:gd name="T67" fmla="*/ 212 h 354"/>
                <a:gd name="T68" fmla="*/ 276 w 349"/>
                <a:gd name="T69" fmla="*/ 219 h 354"/>
                <a:gd name="T70" fmla="*/ 276 w 349"/>
                <a:gd name="T71" fmla="*/ 227 h 354"/>
                <a:gd name="T72" fmla="*/ 276 w 349"/>
                <a:gd name="T73" fmla="*/ 277 h 354"/>
                <a:gd name="T74" fmla="*/ 226 w 349"/>
                <a:gd name="T75" fmla="*/ 277 h 354"/>
                <a:gd name="T76" fmla="*/ 219 w 349"/>
                <a:gd name="T77" fmla="*/ 277 h 354"/>
                <a:gd name="T78" fmla="*/ 211 w 349"/>
                <a:gd name="T79" fmla="*/ 285 h 354"/>
                <a:gd name="T80" fmla="*/ 176 w 349"/>
                <a:gd name="T81" fmla="*/ 323 h 354"/>
                <a:gd name="T82" fmla="*/ 138 w 349"/>
                <a:gd name="T83" fmla="*/ 285 h 354"/>
                <a:gd name="T84" fmla="*/ 130 w 349"/>
                <a:gd name="T85" fmla="*/ 277 h 354"/>
                <a:gd name="T86" fmla="*/ 123 w 349"/>
                <a:gd name="T87" fmla="*/ 277 h 354"/>
                <a:gd name="T88" fmla="*/ 73 w 349"/>
                <a:gd name="T89" fmla="*/ 277 h 354"/>
                <a:gd name="T90" fmla="*/ 73 w 349"/>
                <a:gd name="T91" fmla="*/ 227 h 354"/>
                <a:gd name="T92" fmla="*/ 73 w 349"/>
                <a:gd name="T93" fmla="*/ 219 h 354"/>
                <a:gd name="T94" fmla="*/ 65 w 349"/>
                <a:gd name="T95" fmla="*/ 212 h 354"/>
                <a:gd name="T96" fmla="*/ 31 w 349"/>
                <a:gd name="T97" fmla="*/ 177 h 354"/>
                <a:gd name="T98" fmla="*/ 65 w 349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6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9"/>
                  </a:move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6"/>
                  </a:lnTo>
                  <a:lnTo>
                    <a:pt x="176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8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6" y="323"/>
                  </a:lnTo>
                  <a:lnTo>
                    <a:pt x="138" y="285"/>
                  </a:lnTo>
                  <a:lnTo>
                    <a:pt x="130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lnTo>
                    <a:pt x="6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4" name="Freeform 143">
              <a:extLst>
                <a:ext uri="{FF2B5EF4-FFF2-40B4-BE49-F238E27FC236}">
                  <a16:creationId xmlns:a16="http://schemas.microsoft.com/office/drawing/2014/main" id="{88D66ADE-A662-6C9B-B227-8A5FFF34526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3129"/>
              <a:ext cx="349" cy="354"/>
            </a:xfrm>
            <a:custGeom>
              <a:avLst/>
              <a:gdLst>
                <a:gd name="T0" fmla="*/ 50 w 349"/>
                <a:gd name="T1" fmla="*/ 227 h 354"/>
                <a:gd name="T2" fmla="*/ 50 w 349"/>
                <a:gd name="T3" fmla="*/ 300 h 354"/>
                <a:gd name="T4" fmla="*/ 122 w 349"/>
                <a:gd name="T5" fmla="*/ 300 h 354"/>
                <a:gd name="T6" fmla="*/ 172 w 349"/>
                <a:gd name="T7" fmla="*/ 354 h 354"/>
                <a:gd name="T8" fmla="*/ 226 w 349"/>
                <a:gd name="T9" fmla="*/ 300 h 354"/>
                <a:gd name="T10" fmla="*/ 299 w 349"/>
                <a:gd name="T11" fmla="*/ 300 h 354"/>
                <a:gd name="T12" fmla="*/ 299 w 349"/>
                <a:gd name="T13" fmla="*/ 227 h 354"/>
                <a:gd name="T14" fmla="*/ 349 w 349"/>
                <a:gd name="T15" fmla="*/ 177 h 354"/>
                <a:gd name="T16" fmla="*/ 299 w 349"/>
                <a:gd name="T17" fmla="*/ 123 h 354"/>
                <a:gd name="T18" fmla="*/ 299 w 349"/>
                <a:gd name="T19" fmla="*/ 50 h 354"/>
                <a:gd name="T20" fmla="*/ 226 w 349"/>
                <a:gd name="T21" fmla="*/ 50 h 354"/>
                <a:gd name="T22" fmla="*/ 172 w 349"/>
                <a:gd name="T23" fmla="*/ 0 h 354"/>
                <a:gd name="T24" fmla="*/ 122 w 349"/>
                <a:gd name="T25" fmla="*/ 50 h 354"/>
                <a:gd name="T26" fmla="*/ 50 w 349"/>
                <a:gd name="T27" fmla="*/ 50 h 354"/>
                <a:gd name="T28" fmla="*/ 50 w 349"/>
                <a:gd name="T29" fmla="*/ 123 h 354"/>
                <a:gd name="T30" fmla="*/ 0 w 349"/>
                <a:gd name="T31" fmla="*/ 177 h 354"/>
                <a:gd name="T32" fmla="*/ 50 w 349"/>
                <a:gd name="T33" fmla="*/ 227 h 354"/>
                <a:gd name="T34" fmla="*/ 65 w 349"/>
                <a:gd name="T35" fmla="*/ 139 h 354"/>
                <a:gd name="T36" fmla="*/ 73 w 349"/>
                <a:gd name="T37" fmla="*/ 135 h 354"/>
                <a:gd name="T38" fmla="*/ 73 w 349"/>
                <a:gd name="T39" fmla="*/ 123 h 354"/>
                <a:gd name="T40" fmla="*/ 73 w 349"/>
                <a:gd name="T41" fmla="*/ 73 h 354"/>
                <a:gd name="T42" fmla="*/ 122 w 349"/>
                <a:gd name="T43" fmla="*/ 73 h 354"/>
                <a:gd name="T44" fmla="*/ 130 w 349"/>
                <a:gd name="T45" fmla="*/ 73 h 354"/>
                <a:gd name="T46" fmla="*/ 138 w 349"/>
                <a:gd name="T47" fmla="*/ 66 h 354"/>
                <a:gd name="T48" fmla="*/ 172 w 349"/>
                <a:gd name="T49" fmla="*/ 31 h 354"/>
                <a:gd name="T50" fmla="*/ 211 w 349"/>
                <a:gd name="T51" fmla="*/ 66 h 354"/>
                <a:gd name="T52" fmla="*/ 218 w 349"/>
                <a:gd name="T53" fmla="*/ 73 h 354"/>
                <a:gd name="T54" fmla="*/ 226 w 349"/>
                <a:gd name="T55" fmla="*/ 73 h 354"/>
                <a:gd name="T56" fmla="*/ 276 w 349"/>
                <a:gd name="T57" fmla="*/ 73 h 354"/>
                <a:gd name="T58" fmla="*/ 276 w 349"/>
                <a:gd name="T59" fmla="*/ 123 h 354"/>
                <a:gd name="T60" fmla="*/ 276 w 349"/>
                <a:gd name="T61" fmla="*/ 135 h 354"/>
                <a:gd name="T62" fmla="*/ 284 w 349"/>
                <a:gd name="T63" fmla="*/ 139 h 354"/>
                <a:gd name="T64" fmla="*/ 318 w 349"/>
                <a:gd name="T65" fmla="*/ 177 h 354"/>
                <a:gd name="T66" fmla="*/ 284 w 349"/>
                <a:gd name="T67" fmla="*/ 212 h 354"/>
                <a:gd name="T68" fmla="*/ 276 w 349"/>
                <a:gd name="T69" fmla="*/ 219 h 354"/>
                <a:gd name="T70" fmla="*/ 276 w 349"/>
                <a:gd name="T71" fmla="*/ 227 h 354"/>
                <a:gd name="T72" fmla="*/ 276 w 349"/>
                <a:gd name="T73" fmla="*/ 277 h 354"/>
                <a:gd name="T74" fmla="*/ 226 w 349"/>
                <a:gd name="T75" fmla="*/ 277 h 354"/>
                <a:gd name="T76" fmla="*/ 218 w 349"/>
                <a:gd name="T77" fmla="*/ 277 h 354"/>
                <a:gd name="T78" fmla="*/ 211 w 349"/>
                <a:gd name="T79" fmla="*/ 285 h 354"/>
                <a:gd name="T80" fmla="*/ 172 w 349"/>
                <a:gd name="T81" fmla="*/ 323 h 354"/>
                <a:gd name="T82" fmla="*/ 138 w 349"/>
                <a:gd name="T83" fmla="*/ 285 h 354"/>
                <a:gd name="T84" fmla="*/ 130 w 349"/>
                <a:gd name="T85" fmla="*/ 277 h 354"/>
                <a:gd name="T86" fmla="*/ 122 w 349"/>
                <a:gd name="T87" fmla="*/ 277 h 354"/>
                <a:gd name="T88" fmla="*/ 73 w 349"/>
                <a:gd name="T89" fmla="*/ 277 h 354"/>
                <a:gd name="T90" fmla="*/ 73 w 349"/>
                <a:gd name="T91" fmla="*/ 227 h 354"/>
                <a:gd name="T92" fmla="*/ 73 w 349"/>
                <a:gd name="T93" fmla="*/ 219 h 354"/>
                <a:gd name="T94" fmla="*/ 65 w 349"/>
                <a:gd name="T95" fmla="*/ 212 h 354"/>
                <a:gd name="T96" fmla="*/ 30 w 349"/>
                <a:gd name="T97" fmla="*/ 177 h 354"/>
                <a:gd name="T98" fmla="*/ 65 w 349"/>
                <a:gd name="T99" fmla="*/ 13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50" y="227"/>
                  </a:moveTo>
                  <a:lnTo>
                    <a:pt x="50" y="300"/>
                  </a:lnTo>
                  <a:lnTo>
                    <a:pt x="122" y="300"/>
                  </a:lnTo>
                  <a:lnTo>
                    <a:pt x="172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close/>
                  <a:moveTo>
                    <a:pt x="65" y="139"/>
                  </a:move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6"/>
                  </a:lnTo>
                  <a:lnTo>
                    <a:pt x="172" y="31"/>
                  </a:lnTo>
                  <a:lnTo>
                    <a:pt x="211" y="66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8" y="177"/>
                  </a:lnTo>
                  <a:lnTo>
                    <a:pt x="284" y="212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5"/>
                  </a:lnTo>
                  <a:lnTo>
                    <a:pt x="172" y="323"/>
                  </a:lnTo>
                  <a:lnTo>
                    <a:pt x="138" y="285"/>
                  </a:lnTo>
                  <a:lnTo>
                    <a:pt x="130" y="277"/>
                  </a:lnTo>
                  <a:lnTo>
                    <a:pt x="122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0" y="177"/>
                  </a:lnTo>
                  <a:lnTo>
                    <a:pt x="6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5" name="Freeform 144">
              <a:extLst>
                <a:ext uri="{FF2B5EF4-FFF2-40B4-BE49-F238E27FC236}">
                  <a16:creationId xmlns:a16="http://schemas.microsoft.com/office/drawing/2014/main" id="{8B25DA05-07CF-482C-9190-77A261A4214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2765"/>
              <a:ext cx="349" cy="353"/>
            </a:xfrm>
            <a:custGeom>
              <a:avLst/>
              <a:gdLst>
                <a:gd name="T0" fmla="*/ 226 w 349"/>
                <a:gd name="T1" fmla="*/ 53 h 353"/>
                <a:gd name="T2" fmla="*/ 173 w 349"/>
                <a:gd name="T3" fmla="*/ 0 h 353"/>
                <a:gd name="T4" fmla="*/ 123 w 349"/>
                <a:gd name="T5" fmla="*/ 53 h 353"/>
                <a:gd name="T6" fmla="*/ 50 w 349"/>
                <a:gd name="T7" fmla="*/ 53 h 353"/>
                <a:gd name="T8" fmla="*/ 50 w 349"/>
                <a:gd name="T9" fmla="*/ 126 h 353"/>
                <a:gd name="T10" fmla="*/ 0 w 349"/>
                <a:gd name="T11" fmla="*/ 176 h 353"/>
                <a:gd name="T12" fmla="*/ 50 w 349"/>
                <a:gd name="T13" fmla="*/ 226 h 353"/>
                <a:gd name="T14" fmla="*/ 50 w 349"/>
                <a:gd name="T15" fmla="*/ 299 h 353"/>
                <a:gd name="T16" fmla="*/ 123 w 349"/>
                <a:gd name="T17" fmla="*/ 299 h 353"/>
                <a:gd name="T18" fmla="*/ 173 w 349"/>
                <a:gd name="T19" fmla="*/ 353 h 353"/>
                <a:gd name="T20" fmla="*/ 226 w 349"/>
                <a:gd name="T21" fmla="*/ 299 h 353"/>
                <a:gd name="T22" fmla="*/ 299 w 349"/>
                <a:gd name="T23" fmla="*/ 299 h 353"/>
                <a:gd name="T24" fmla="*/ 299 w 349"/>
                <a:gd name="T25" fmla="*/ 226 h 353"/>
                <a:gd name="T26" fmla="*/ 349 w 349"/>
                <a:gd name="T27" fmla="*/ 176 h 353"/>
                <a:gd name="T28" fmla="*/ 299 w 349"/>
                <a:gd name="T29" fmla="*/ 126 h 353"/>
                <a:gd name="T30" fmla="*/ 299 w 349"/>
                <a:gd name="T31" fmla="*/ 53 h 353"/>
                <a:gd name="T32" fmla="*/ 226 w 349"/>
                <a:gd name="T33" fmla="*/ 53 h 353"/>
                <a:gd name="T34" fmla="*/ 318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9 w 349"/>
                <a:gd name="T47" fmla="*/ 280 h 353"/>
                <a:gd name="T48" fmla="*/ 211 w 349"/>
                <a:gd name="T49" fmla="*/ 284 h 353"/>
                <a:gd name="T50" fmla="*/ 173 w 349"/>
                <a:gd name="T51" fmla="*/ 322 h 353"/>
                <a:gd name="T52" fmla="*/ 138 w 349"/>
                <a:gd name="T53" fmla="*/ 284 h 353"/>
                <a:gd name="T54" fmla="*/ 131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1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1 w 349"/>
                <a:gd name="T79" fmla="*/ 73 h 353"/>
                <a:gd name="T80" fmla="*/ 138 w 349"/>
                <a:gd name="T81" fmla="*/ 69 h 353"/>
                <a:gd name="T82" fmla="*/ 173 w 349"/>
                <a:gd name="T83" fmla="*/ 30 h 353"/>
                <a:gd name="T84" fmla="*/ 211 w 349"/>
                <a:gd name="T85" fmla="*/ 69 h 353"/>
                <a:gd name="T86" fmla="*/ 219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26" y="53"/>
                  </a:moveTo>
                  <a:lnTo>
                    <a:pt x="173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lnTo>
                    <a:pt x="226" y="53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0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6" name="Freeform 145">
              <a:extLst>
                <a:ext uri="{FF2B5EF4-FFF2-40B4-BE49-F238E27FC236}">
                  <a16:creationId xmlns:a16="http://schemas.microsoft.com/office/drawing/2014/main" id="{2056698C-AFCD-D962-DBE6-0E0B3349DFA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2765"/>
              <a:ext cx="349" cy="353"/>
            </a:xfrm>
            <a:custGeom>
              <a:avLst/>
              <a:gdLst>
                <a:gd name="T0" fmla="*/ 299 w 349"/>
                <a:gd name="T1" fmla="*/ 53 h 353"/>
                <a:gd name="T2" fmla="*/ 226 w 349"/>
                <a:gd name="T3" fmla="*/ 53 h 353"/>
                <a:gd name="T4" fmla="*/ 172 w 349"/>
                <a:gd name="T5" fmla="*/ 0 h 353"/>
                <a:gd name="T6" fmla="*/ 123 w 349"/>
                <a:gd name="T7" fmla="*/ 53 h 353"/>
                <a:gd name="T8" fmla="*/ 50 w 349"/>
                <a:gd name="T9" fmla="*/ 53 h 353"/>
                <a:gd name="T10" fmla="*/ 50 w 349"/>
                <a:gd name="T11" fmla="*/ 126 h 353"/>
                <a:gd name="T12" fmla="*/ 0 w 349"/>
                <a:gd name="T13" fmla="*/ 176 h 353"/>
                <a:gd name="T14" fmla="*/ 50 w 349"/>
                <a:gd name="T15" fmla="*/ 226 h 353"/>
                <a:gd name="T16" fmla="*/ 50 w 349"/>
                <a:gd name="T17" fmla="*/ 299 h 353"/>
                <a:gd name="T18" fmla="*/ 123 w 349"/>
                <a:gd name="T19" fmla="*/ 299 h 353"/>
                <a:gd name="T20" fmla="*/ 172 w 349"/>
                <a:gd name="T21" fmla="*/ 353 h 353"/>
                <a:gd name="T22" fmla="*/ 226 w 349"/>
                <a:gd name="T23" fmla="*/ 299 h 353"/>
                <a:gd name="T24" fmla="*/ 299 w 349"/>
                <a:gd name="T25" fmla="*/ 299 h 353"/>
                <a:gd name="T26" fmla="*/ 299 w 349"/>
                <a:gd name="T27" fmla="*/ 226 h 353"/>
                <a:gd name="T28" fmla="*/ 349 w 349"/>
                <a:gd name="T29" fmla="*/ 176 h 353"/>
                <a:gd name="T30" fmla="*/ 299 w 349"/>
                <a:gd name="T31" fmla="*/ 126 h 353"/>
                <a:gd name="T32" fmla="*/ 299 w 349"/>
                <a:gd name="T33" fmla="*/ 53 h 353"/>
                <a:gd name="T34" fmla="*/ 318 w 349"/>
                <a:gd name="T35" fmla="*/ 176 h 353"/>
                <a:gd name="T36" fmla="*/ 284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8 w 349"/>
                <a:gd name="T47" fmla="*/ 280 h 353"/>
                <a:gd name="T48" fmla="*/ 211 w 349"/>
                <a:gd name="T49" fmla="*/ 284 h 353"/>
                <a:gd name="T50" fmla="*/ 172 w 349"/>
                <a:gd name="T51" fmla="*/ 322 h 353"/>
                <a:gd name="T52" fmla="*/ 138 w 349"/>
                <a:gd name="T53" fmla="*/ 284 h 353"/>
                <a:gd name="T54" fmla="*/ 130 w 349"/>
                <a:gd name="T55" fmla="*/ 280 h 353"/>
                <a:gd name="T56" fmla="*/ 123 w 349"/>
                <a:gd name="T57" fmla="*/ 280 h 353"/>
                <a:gd name="T58" fmla="*/ 73 w 349"/>
                <a:gd name="T59" fmla="*/ 280 h 353"/>
                <a:gd name="T60" fmla="*/ 73 w 349"/>
                <a:gd name="T61" fmla="*/ 226 h 353"/>
                <a:gd name="T62" fmla="*/ 73 w 349"/>
                <a:gd name="T63" fmla="*/ 218 h 353"/>
                <a:gd name="T64" fmla="*/ 65 w 349"/>
                <a:gd name="T65" fmla="*/ 211 h 353"/>
                <a:gd name="T66" fmla="*/ 30 w 349"/>
                <a:gd name="T67" fmla="*/ 176 h 353"/>
                <a:gd name="T68" fmla="*/ 65 w 349"/>
                <a:gd name="T69" fmla="*/ 142 h 353"/>
                <a:gd name="T70" fmla="*/ 73 w 349"/>
                <a:gd name="T71" fmla="*/ 134 h 353"/>
                <a:gd name="T72" fmla="*/ 73 w 349"/>
                <a:gd name="T73" fmla="*/ 126 h 353"/>
                <a:gd name="T74" fmla="*/ 73 w 349"/>
                <a:gd name="T75" fmla="*/ 73 h 353"/>
                <a:gd name="T76" fmla="*/ 123 w 349"/>
                <a:gd name="T77" fmla="*/ 73 h 353"/>
                <a:gd name="T78" fmla="*/ 130 w 349"/>
                <a:gd name="T79" fmla="*/ 73 h 353"/>
                <a:gd name="T80" fmla="*/ 138 w 349"/>
                <a:gd name="T81" fmla="*/ 69 h 353"/>
                <a:gd name="T82" fmla="*/ 172 w 349"/>
                <a:gd name="T83" fmla="*/ 30 h 353"/>
                <a:gd name="T84" fmla="*/ 211 w 349"/>
                <a:gd name="T85" fmla="*/ 69 h 353"/>
                <a:gd name="T86" fmla="*/ 218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4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53"/>
                  </a:moveTo>
                  <a:lnTo>
                    <a:pt x="226" y="53"/>
                  </a:lnTo>
                  <a:lnTo>
                    <a:pt x="172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2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close/>
                  <a:moveTo>
                    <a:pt x="318" y="176"/>
                  </a:moveTo>
                  <a:lnTo>
                    <a:pt x="284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4"/>
                  </a:lnTo>
                  <a:lnTo>
                    <a:pt x="172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0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7" name="Freeform 146">
              <a:extLst>
                <a:ext uri="{FF2B5EF4-FFF2-40B4-BE49-F238E27FC236}">
                  <a16:creationId xmlns:a16="http://schemas.microsoft.com/office/drawing/2014/main" id="{5F0CACDC-D1FB-AC54-FA59-9221DFF708B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3129"/>
              <a:ext cx="350" cy="354"/>
            </a:xfrm>
            <a:custGeom>
              <a:avLst/>
              <a:gdLst>
                <a:gd name="T0" fmla="*/ 300 w 350"/>
                <a:gd name="T1" fmla="*/ 123 h 354"/>
                <a:gd name="T2" fmla="*/ 300 w 350"/>
                <a:gd name="T3" fmla="*/ 50 h 354"/>
                <a:gd name="T4" fmla="*/ 227 w 350"/>
                <a:gd name="T5" fmla="*/ 50 h 354"/>
                <a:gd name="T6" fmla="*/ 173 w 350"/>
                <a:gd name="T7" fmla="*/ 0 h 354"/>
                <a:gd name="T8" fmla="*/ 123 w 350"/>
                <a:gd name="T9" fmla="*/ 50 h 354"/>
                <a:gd name="T10" fmla="*/ 50 w 350"/>
                <a:gd name="T11" fmla="*/ 50 h 354"/>
                <a:gd name="T12" fmla="*/ 50 w 350"/>
                <a:gd name="T13" fmla="*/ 123 h 354"/>
                <a:gd name="T14" fmla="*/ 0 w 350"/>
                <a:gd name="T15" fmla="*/ 177 h 354"/>
                <a:gd name="T16" fmla="*/ 50 w 350"/>
                <a:gd name="T17" fmla="*/ 227 h 354"/>
                <a:gd name="T18" fmla="*/ 50 w 350"/>
                <a:gd name="T19" fmla="*/ 300 h 354"/>
                <a:gd name="T20" fmla="*/ 123 w 350"/>
                <a:gd name="T21" fmla="*/ 300 h 354"/>
                <a:gd name="T22" fmla="*/ 173 w 350"/>
                <a:gd name="T23" fmla="*/ 354 h 354"/>
                <a:gd name="T24" fmla="*/ 227 w 350"/>
                <a:gd name="T25" fmla="*/ 300 h 354"/>
                <a:gd name="T26" fmla="*/ 300 w 350"/>
                <a:gd name="T27" fmla="*/ 300 h 354"/>
                <a:gd name="T28" fmla="*/ 300 w 350"/>
                <a:gd name="T29" fmla="*/ 227 h 354"/>
                <a:gd name="T30" fmla="*/ 350 w 350"/>
                <a:gd name="T31" fmla="*/ 177 h 354"/>
                <a:gd name="T32" fmla="*/ 300 w 350"/>
                <a:gd name="T33" fmla="*/ 123 h 354"/>
                <a:gd name="T34" fmla="*/ 284 w 350"/>
                <a:gd name="T35" fmla="*/ 212 h 354"/>
                <a:gd name="T36" fmla="*/ 277 w 350"/>
                <a:gd name="T37" fmla="*/ 219 h 354"/>
                <a:gd name="T38" fmla="*/ 277 w 350"/>
                <a:gd name="T39" fmla="*/ 227 h 354"/>
                <a:gd name="T40" fmla="*/ 277 w 350"/>
                <a:gd name="T41" fmla="*/ 277 h 354"/>
                <a:gd name="T42" fmla="*/ 227 w 350"/>
                <a:gd name="T43" fmla="*/ 277 h 354"/>
                <a:gd name="T44" fmla="*/ 219 w 350"/>
                <a:gd name="T45" fmla="*/ 277 h 354"/>
                <a:gd name="T46" fmla="*/ 211 w 350"/>
                <a:gd name="T47" fmla="*/ 285 h 354"/>
                <a:gd name="T48" fmla="*/ 173 w 350"/>
                <a:gd name="T49" fmla="*/ 323 h 354"/>
                <a:gd name="T50" fmla="*/ 139 w 350"/>
                <a:gd name="T51" fmla="*/ 285 h 354"/>
                <a:gd name="T52" fmla="*/ 131 w 350"/>
                <a:gd name="T53" fmla="*/ 277 h 354"/>
                <a:gd name="T54" fmla="*/ 123 w 350"/>
                <a:gd name="T55" fmla="*/ 277 h 354"/>
                <a:gd name="T56" fmla="*/ 73 w 350"/>
                <a:gd name="T57" fmla="*/ 277 h 354"/>
                <a:gd name="T58" fmla="*/ 73 w 350"/>
                <a:gd name="T59" fmla="*/ 227 h 354"/>
                <a:gd name="T60" fmla="*/ 73 w 350"/>
                <a:gd name="T61" fmla="*/ 219 h 354"/>
                <a:gd name="T62" fmla="*/ 66 w 350"/>
                <a:gd name="T63" fmla="*/ 212 h 354"/>
                <a:gd name="T64" fmla="*/ 31 w 350"/>
                <a:gd name="T65" fmla="*/ 177 h 354"/>
                <a:gd name="T66" fmla="*/ 66 w 350"/>
                <a:gd name="T67" fmla="*/ 139 h 354"/>
                <a:gd name="T68" fmla="*/ 73 w 350"/>
                <a:gd name="T69" fmla="*/ 135 h 354"/>
                <a:gd name="T70" fmla="*/ 73 w 350"/>
                <a:gd name="T71" fmla="*/ 123 h 354"/>
                <a:gd name="T72" fmla="*/ 73 w 350"/>
                <a:gd name="T73" fmla="*/ 73 h 354"/>
                <a:gd name="T74" fmla="*/ 123 w 350"/>
                <a:gd name="T75" fmla="*/ 73 h 354"/>
                <a:gd name="T76" fmla="*/ 131 w 350"/>
                <a:gd name="T77" fmla="*/ 73 h 354"/>
                <a:gd name="T78" fmla="*/ 139 w 350"/>
                <a:gd name="T79" fmla="*/ 66 h 354"/>
                <a:gd name="T80" fmla="*/ 173 w 350"/>
                <a:gd name="T81" fmla="*/ 31 h 354"/>
                <a:gd name="T82" fmla="*/ 211 w 350"/>
                <a:gd name="T83" fmla="*/ 66 h 354"/>
                <a:gd name="T84" fmla="*/ 219 w 350"/>
                <a:gd name="T85" fmla="*/ 73 h 354"/>
                <a:gd name="T86" fmla="*/ 227 w 350"/>
                <a:gd name="T87" fmla="*/ 73 h 354"/>
                <a:gd name="T88" fmla="*/ 277 w 350"/>
                <a:gd name="T89" fmla="*/ 73 h 354"/>
                <a:gd name="T90" fmla="*/ 277 w 350"/>
                <a:gd name="T91" fmla="*/ 123 h 354"/>
                <a:gd name="T92" fmla="*/ 277 w 350"/>
                <a:gd name="T93" fmla="*/ 135 h 354"/>
                <a:gd name="T94" fmla="*/ 284 w 350"/>
                <a:gd name="T95" fmla="*/ 139 h 354"/>
                <a:gd name="T96" fmla="*/ 319 w 350"/>
                <a:gd name="T97" fmla="*/ 177 h 354"/>
                <a:gd name="T98" fmla="*/ 284 w 350"/>
                <a:gd name="T99" fmla="*/ 2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4">
                  <a:moveTo>
                    <a:pt x="300" y="123"/>
                  </a:moveTo>
                  <a:lnTo>
                    <a:pt x="300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4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0" y="177"/>
                  </a:lnTo>
                  <a:lnTo>
                    <a:pt x="300" y="123"/>
                  </a:lnTo>
                  <a:close/>
                  <a:moveTo>
                    <a:pt x="284" y="212"/>
                  </a:moveTo>
                  <a:lnTo>
                    <a:pt x="277" y="219"/>
                  </a:lnTo>
                  <a:lnTo>
                    <a:pt x="277" y="227"/>
                  </a:lnTo>
                  <a:lnTo>
                    <a:pt x="277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3" y="323"/>
                  </a:lnTo>
                  <a:lnTo>
                    <a:pt x="139" y="285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2"/>
                  </a:lnTo>
                  <a:lnTo>
                    <a:pt x="31" y="177"/>
                  </a:lnTo>
                  <a:lnTo>
                    <a:pt x="66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6"/>
                  </a:lnTo>
                  <a:lnTo>
                    <a:pt x="173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5"/>
                  </a:lnTo>
                  <a:lnTo>
                    <a:pt x="284" y="139"/>
                  </a:lnTo>
                  <a:lnTo>
                    <a:pt x="319" y="177"/>
                  </a:lnTo>
                  <a:lnTo>
                    <a:pt x="284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8" name="Freeform 147">
              <a:extLst>
                <a:ext uri="{FF2B5EF4-FFF2-40B4-BE49-F238E27FC236}">
                  <a16:creationId xmlns:a16="http://schemas.microsoft.com/office/drawing/2014/main" id="{332C15EA-024C-3A58-BDB2-6242DDF501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3129"/>
              <a:ext cx="349" cy="354"/>
            </a:xfrm>
            <a:custGeom>
              <a:avLst/>
              <a:gdLst>
                <a:gd name="T0" fmla="*/ 299 w 349"/>
                <a:gd name="T1" fmla="*/ 123 h 354"/>
                <a:gd name="T2" fmla="*/ 299 w 349"/>
                <a:gd name="T3" fmla="*/ 50 h 354"/>
                <a:gd name="T4" fmla="*/ 226 w 349"/>
                <a:gd name="T5" fmla="*/ 50 h 354"/>
                <a:gd name="T6" fmla="*/ 173 w 349"/>
                <a:gd name="T7" fmla="*/ 0 h 354"/>
                <a:gd name="T8" fmla="*/ 123 w 349"/>
                <a:gd name="T9" fmla="*/ 50 h 354"/>
                <a:gd name="T10" fmla="*/ 50 w 349"/>
                <a:gd name="T11" fmla="*/ 50 h 354"/>
                <a:gd name="T12" fmla="*/ 50 w 349"/>
                <a:gd name="T13" fmla="*/ 123 h 354"/>
                <a:gd name="T14" fmla="*/ 0 w 349"/>
                <a:gd name="T15" fmla="*/ 177 h 354"/>
                <a:gd name="T16" fmla="*/ 50 w 349"/>
                <a:gd name="T17" fmla="*/ 227 h 354"/>
                <a:gd name="T18" fmla="*/ 50 w 349"/>
                <a:gd name="T19" fmla="*/ 300 h 354"/>
                <a:gd name="T20" fmla="*/ 123 w 349"/>
                <a:gd name="T21" fmla="*/ 300 h 354"/>
                <a:gd name="T22" fmla="*/ 173 w 349"/>
                <a:gd name="T23" fmla="*/ 354 h 354"/>
                <a:gd name="T24" fmla="*/ 226 w 349"/>
                <a:gd name="T25" fmla="*/ 300 h 354"/>
                <a:gd name="T26" fmla="*/ 299 w 349"/>
                <a:gd name="T27" fmla="*/ 300 h 354"/>
                <a:gd name="T28" fmla="*/ 299 w 349"/>
                <a:gd name="T29" fmla="*/ 227 h 354"/>
                <a:gd name="T30" fmla="*/ 349 w 349"/>
                <a:gd name="T31" fmla="*/ 177 h 354"/>
                <a:gd name="T32" fmla="*/ 299 w 349"/>
                <a:gd name="T33" fmla="*/ 123 h 354"/>
                <a:gd name="T34" fmla="*/ 284 w 349"/>
                <a:gd name="T35" fmla="*/ 212 h 354"/>
                <a:gd name="T36" fmla="*/ 276 w 349"/>
                <a:gd name="T37" fmla="*/ 219 h 354"/>
                <a:gd name="T38" fmla="*/ 276 w 349"/>
                <a:gd name="T39" fmla="*/ 227 h 354"/>
                <a:gd name="T40" fmla="*/ 276 w 349"/>
                <a:gd name="T41" fmla="*/ 277 h 354"/>
                <a:gd name="T42" fmla="*/ 226 w 349"/>
                <a:gd name="T43" fmla="*/ 277 h 354"/>
                <a:gd name="T44" fmla="*/ 219 w 349"/>
                <a:gd name="T45" fmla="*/ 277 h 354"/>
                <a:gd name="T46" fmla="*/ 211 w 349"/>
                <a:gd name="T47" fmla="*/ 285 h 354"/>
                <a:gd name="T48" fmla="*/ 173 w 349"/>
                <a:gd name="T49" fmla="*/ 323 h 354"/>
                <a:gd name="T50" fmla="*/ 138 w 349"/>
                <a:gd name="T51" fmla="*/ 285 h 354"/>
                <a:gd name="T52" fmla="*/ 131 w 349"/>
                <a:gd name="T53" fmla="*/ 277 h 354"/>
                <a:gd name="T54" fmla="*/ 123 w 349"/>
                <a:gd name="T55" fmla="*/ 277 h 354"/>
                <a:gd name="T56" fmla="*/ 73 w 349"/>
                <a:gd name="T57" fmla="*/ 277 h 354"/>
                <a:gd name="T58" fmla="*/ 73 w 349"/>
                <a:gd name="T59" fmla="*/ 227 h 354"/>
                <a:gd name="T60" fmla="*/ 73 w 349"/>
                <a:gd name="T61" fmla="*/ 219 h 354"/>
                <a:gd name="T62" fmla="*/ 65 w 349"/>
                <a:gd name="T63" fmla="*/ 212 h 354"/>
                <a:gd name="T64" fmla="*/ 31 w 349"/>
                <a:gd name="T65" fmla="*/ 177 h 354"/>
                <a:gd name="T66" fmla="*/ 65 w 349"/>
                <a:gd name="T67" fmla="*/ 139 h 354"/>
                <a:gd name="T68" fmla="*/ 73 w 349"/>
                <a:gd name="T69" fmla="*/ 135 h 354"/>
                <a:gd name="T70" fmla="*/ 73 w 349"/>
                <a:gd name="T71" fmla="*/ 123 h 354"/>
                <a:gd name="T72" fmla="*/ 73 w 349"/>
                <a:gd name="T73" fmla="*/ 73 h 354"/>
                <a:gd name="T74" fmla="*/ 123 w 349"/>
                <a:gd name="T75" fmla="*/ 73 h 354"/>
                <a:gd name="T76" fmla="*/ 131 w 349"/>
                <a:gd name="T77" fmla="*/ 73 h 354"/>
                <a:gd name="T78" fmla="*/ 138 w 349"/>
                <a:gd name="T79" fmla="*/ 66 h 354"/>
                <a:gd name="T80" fmla="*/ 173 w 349"/>
                <a:gd name="T81" fmla="*/ 31 h 354"/>
                <a:gd name="T82" fmla="*/ 211 w 349"/>
                <a:gd name="T83" fmla="*/ 66 h 354"/>
                <a:gd name="T84" fmla="*/ 219 w 349"/>
                <a:gd name="T85" fmla="*/ 73 h 354"/>
                <a:gd name="T86" fmla="*/ 226 w 349"/>
                <a:gd name="T87" fmla="*/ 73 h 354"/>
                <a:gd name="T88" fmla="*/ 276 w 349"/>
                <a:gd name="T89" fmla="*/ 73 h 354"/>
                <a:gd name="T90" fmla="*/ 276 w 349"/>
                <a:gd name="T91" fmla="*/ 123 h 354"/>
                <a:gd name="T92" fmla="*/ 276 w 349"/>
                <a:gd name="T93" fmla="*/ 135 h 354"/>
                <a:gd name="T94" fmla="*/ 284 w 349"/>
                <a:gd name="T95" fmla="*/ 139 h 354"/>
                <a:gd name="T96" fmla="*/ 319 w 349"/>
                <a:gd name="T97" fmla="*/ 177 h 354"/>
                <a:gd name="T98" fmla="*/ 284 w 349"/>
                <a:gd name="T99" fmla="*/ 2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99" y="123"/>
                  </a:move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close/>
                  <a:moveTo>
                    <a:pt x="284" y="212"/>
                  </a:move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5"/>
                  </a:lnTo>
                  <a:lnTo>
                    <a:pt x="173" y="323"/>
                  </a:lnTo>
                  <a:lnTo>
                    <a:pt x="138" y="285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6"/>
                  </a:lnTo>
                  <a:lnTo>
                    <a:pt x="173" y="31"/>
                  </a:lnTo>
                  <a:lnTo>
                    <a:pt x="211" y="66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9" y="177"/>
                  </a:lnTo>
                  <a:lnTo>
                    <a:pt x="284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49" name="Freeform 148">
              <a:extLst>
                <a:ext uri="{FF2B5EF4-FFF2-40B4-BE49-F238E27FC236}">
                  <a16:creationId xmlns:a16="http://schemas.microsoft.com/office/drawing/2014/main" id="{664A140F-6441-5D98-FD17-0B7A00E51E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2765"/>
              <a:ext cx="349" cy="353"/>
            </a:xfrm>
            <a:custGeom>
              <a:avLst/>
              <a:gdLst>
                <a:gd name="T0" fmla="*/ 299 w 349"/>
                <a:gd name="T1" fmla="*/ 53 h 353"/>
                <a:gd name="T2" fmla="*/ 226 w 349"/>
                <a:gd name="T3" fmla="*/ 53 h 353"/>
                <a:gd name="T4" fmla="*/ 172 w 349"/>
                <a:gd name="T5" fmla="*/ 0 h 353"/>
                <a:gd name="T6" fmla="*/ 122 w 349"/>
                <a:gd name="T7" fmla="*/ 53 h 353"/>
                <a:gd name="T8" fmla="*/ 49 w 349"/>
                <a:gd name="T9" fmla="*/ 53 h 353"/>
                <a:gd name="T10" fmla="*/ 49 w 349"/>
                <a:gd name="T11" fmla="*/ 126 h 353"/>
                <a:gd name="T12" fmla="*/ 0 w 349"/>
                <a:gd name="T13" fmla="*/ 176 h 353"/>
                <a:gd name="T14" fmla="*/ 49 w 349"/>
                <a:gd name="T15" fmla="*/ 226 h 353"/>
                <a:gd name="T16" fmla="*/ 49 w 349"/>
                <a:gd name="T17" fmla="*/ 299 h 353"/>
                <a:gd name="T18" fmla="*/ 122 w 349"/>
                <a:gd name="T19" fmla="*/ 299 h 353"/>
                <a:gd name="T20" fmla="*/ 172 w 349"/>
                <a:gd name="T21" fmla="*/ 353 h 353"/>
                <a:gd name="T22" fmla="*/ 226 w 349"/>
                <a:gd name="T23" fmla="*/ 299 h 353"/>
                <a:gd name="T24" fmla="*/ 299 w 349"/>
                <a:gd name="T25" fmla="*/ 299 h 353"/>
                <a:gd name="T26" fmla="*/ 299 w 349"/>
                <a:gd name="T27" fmla="*/ 226 h 353"/>
                <a:gd name="T28" fmla="*/ 349 w 349"/>
                <a:gd name="T29" fmla="*/ 176 h 353"/>
                <a:gd name="T30" fmla="*/ 299 w 349"/>
                <a:gd name="T31" fmla="*/ 126 h 353"/>
                <a:gd name="T32" fmla="*/ 299 w 349"/>
                <a:gd name="T33" fmla="*/ 53 h 353"/>
                <a:gd name="T34" fmla="*/ 318 w 349"/>
                <a:gd name="T35" fmla="*/ 176 h 353"/>
                <a:gd name="T36" fmla="*/ 283 w 349"/>
                <a:gd name="T37" fmla="*/ 211 h 353"/>
                <a:gd name="T38" fmla="*/ 276 w 349"/>
                <a:gd name="T39" fmla="*/ 218 h 353"/>
                <a:gd name="T40" fmla="*/ 276 w 349"/>
                <a:gd name="T41" fmla="*/ 226 h 353"/>
                <a:gd name="T42" fmla="*/ 276 w 349"/>
                <a:gd name="T43" fmla="*/ 280 h 353"/>
                <a:gd name="T44" fmla="*/ 226 w 349"/>
                <a:gd name="T45" fmla="*/ 280 h 353"/>
                <a:gd name="T46" fmla="*/ 214 w 349"/>
                <a:gd name="T47" fmla="*/ 280 h 353"/>
                <a:gd name="T48" fmla="*/ 211 w 349"/>
                <a:gd name="T49" fmla="*/ 284 h 353"/>
                <a:gd name="T50" fmla="*/ 172 w 349"/>
                <a:gd name="T51" fmla="*/ 322 h 353"/>
                <a:gd name="T52" fmla="*/ 138 w 349"/>
                <a:gd name="T53" fmla="*/ 284 h 353"/>
                <a:gd name="T54" fmla="*/ 130 w 349"/>
                <a:gd name="T55" fmla="*/ 280 h 353"/>
                <a:gd name="T56" fmla="*/ 122 w 349"/>
                <a:gd name="T57" fmla="*/ 280 h 353"/>
                <a:gd name="T58" fmla="*/ 72 w 349"/>
                <a:gd name="T59" fmla="*/ 280 h 353"/>
                <a:gd name="T60" fmla="*/ 72 w 349"/>
                <a:gd name="T61" fmla="*/ 226 h 353"/>
                <a:gd name="T62" fmla="*/ 72 w 349"/>
                <a:gd name="T63" fmla="*/ 218 h 353"/>
                <a:gd name="T64" fmla="*/ 65 w 349"/>
                <a:gd name="T65" fmla="*/ 211 h 353"/>
                <a:gd name="T66" fmla="*/ 30 w 349"/>
                <a:gd name="T67" fmla="*/ 176 h 353"/>
                <a:gd name="T68" fmla="*/ 65 w 349"/>
                <a:gd name="T69" fmla="*/ 142 h 353"/>
                <a:gd name="T70" fmla="*/ 72 w 349"/>
                <a:gd name="T71" fmla="*/ 134 h 353"/>
                <a:gd name="T72" fmla="*/ 72 w 349"/>
                <a:gd name="T73" fmla="*/ 126 h 353"/>
                <a:gd name="T74" fmla="*/ 72 w 349"/>
                <a:gd name="T75" fmla="*/ 73 h 353"/>
                <a:gd name="T76" fmla="*/ 122 w 349"/>
                <a:gd name="T77" fmla="*/ 73 h 353"/>
                <a:gd name="T78" fmla="*/ 130 w 349"/>
                <a:gd name="T79" fmla="*/ 73 h 353"/>
                <a:gd name="T80" fmla="*/ 138 w 349"/>
                <a:gd name="T81" fmla="*/ 69 h 353"/>
                <a:gd name="T82" fmla="*/ 172 w 349"/>
                <a:gd name="T83" fmla="*/ 30 h 353"/>
                <a:gd name="T84" fmla="*/ 211 w 349"/>
                <a:gd name="T85" fmla="*/ 69 h 353"/>
                <a:gd name="T86" fmla="*/ 214 w 349"/>
                <a:gd name="T87" fmla="*/ 73 h 353"/>
                <a:gd name="T88" fmla="*/ 226 w 349"/>
                <a:gd name="T89" fmla="*/ 73 h 353"/>
                <a:gd name="T90" fmla="*/ 276 w 349"/>
                <a:gd name="T91" fmla="*/ 73 h 353"/>
                <a:gd name="T92" fmla="*/ 276 w 349"/>
                <a:gd name="T93" fmla="*/ 126 h 353"/>
                <a:gd name="T94" fmla="*/ 276 w 349"/>
                <a:gd name="T95" fmla="*/ 134 h 353"/>
                <a:gd name="T96" fmla="*/ 283 w 349"/>
                <a:gd name="T97" fmla="*/ 142 h 353"/>
                <a:gd name="T98" fmla="*/ 318 w 349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53"/>
                  </a:moveTo>
                  <a:lnTo>
                    <a:pt x="226" y="53"/>
                  </a:lnTo>
                  <a:lnTo>
                    <a:pt x="172" y="0"/>
                  </a:lnTo>
                  <a:lnTo>
                    <a:pt x="122" y="53"/>
                  </a:lnTo>
                  <a:lnTo>
                    <a:pt x="49" y="53"/>
                  </a:lnTo>
                  <a:lnTo>
                    <a:pt x="49" y="126"/>
                  </a:lnTo>
                  <a:lnTo>
                    <a:pt x="0" y="176"/>
                  </a:lnTo>
                  <a:lnTo>
                    <a:pt x="49" y="226"/>
                  </a:lnTo>
                  <a:lnTo>
                    <a:pt x="49" y="299"/>
                  </a:lnTo>
                  <a:lnTo>
                    <a:pt x="122" y="299"/>
                  </a:lnTo>
                  <a:lnTo>
                    <a:pt x="172" y="353"/>
                  </a:lnTo>
                  <a:lnTo>
                    <a:pt x="226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lnTo>
                    <a:pt x="299" y="53"/>
                  </a:lnTo>
                  <a:close/>
                  <a:moveTo>
                    <a:pt x="318" y="176"/>
                  </a:moveTo>
                  <a:lnTo>
                    <a:pt x="283" y="211"/>
                  </a:ln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4" y="280"/>
                  </a:lnTo>
                  <a:lnTo>
                    <a:pt x="211" y="284"/>
                  </a:lnTo>
                  <a:lnTo>
                    <a:pt x="172" y="322"/>
                  </a:lnTo>
                  <a:lnTo>
                    <a:pt x="138" y="284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26"/>
                  </a:lnTo>
                  <a:lnTo>
                    <a:pt x="72" y="218"/>
                  </a:lnTo>
                  <a:lnTo>
                    <a:pt x="65" y="211"/>
                  </a:lnTo>
                  <a:lnTo>
                    <a:pt x="30" y="176"/>
                  </a:lnTo>
                  <a:lnTo>
                    <a:pt x="65" y="142"/>
                  </a:lnTo>
                  <a:lnTo>
                    <a:pt x="72" y="134"/>
                  </a:lnTo>
                  <a:lnTo>
                    <a:pt x="72" y="126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0"/>
                  </a:lnTo>
                  <a:lnTo>
                    <a:pt x="211" y="69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3" y="142"/>
                  </a:lnTo>
                  <a:lnTo>
                    <a:pt x="31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0" name="Freeform 149">
              <a:extLst>
                <a:ext uri="{FF2B5EF4-FFF2-40B4-BE49-F238E27FC236}">
                  <a16:creationId xmlns:a16="http://schemas.microsoft.com/office/drawing/2014/main" id="{35A8C5F9-3BBD-BEDD-B4C3-2B11989C08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2765"/>
              <a:ext cx="349" cy="353"/>
            </a:xfrm>
            <a:custGeom>
              <a:avLst/>
              <a:gdLst>
                <a:gd name="T0" fmla="*/ 299 w 349"/>
                <a:gd name="T1" fmla="*/ 126 h 353"/>
                <a:gd name="T2" fmla="*/ 299 w 349"/>
                <a:gd name="T3" fmla="*/ 53 h 353"/>
                <a:gd name="T4" fmla="*/ 227 w 349"/>
                <a:gd name="T5" fmla="*/ 53 h 353"/>
                <a:gd name="T6" fmla="*/ 173 w 349"/>
                <a:gd name="T7" fmla="*/ 0 h 353"/>
                <a:gd name="T8" fmla="*/ 123 w 349"/>
                <a:gd name="T9" fmla="*/ 53 h 353"/>
                <a:gd name="T10" fmla="*/ 50 w 349"/>
                <a:gd name="T11" fmla="*/ 53 h 353"/>
                <a:gd name="T12" fmla="*/ 50 w 349"/>
                <a:gd name="T13" fmla="*/ 126 h 353"/>
                <a:gd name="T14" fmla="*/ 0 w 349"/>
                <a:gd name="T15" fmla="*/ 176 h 353"/>
                <a:gd name="T16" fmla="*/ 50 w 349"/>
                <a:gd name="T17" fmla="*/ 226 h 353"/>
                <a:gd name="T18" fmla="*/ 50 w 349"/>
                <a:gd name="T19" fmla="*/ 299 h 353"/>
                <a:gd name="T20" fmla="*/ 123 w 349"/>
                <a:gd name="T21" fmla="*/ 299 h 353"/>
                <a:gd name="T22" fmla="*/ 173 w 349"/>
                <a:gd name="T23" fmla="*/ 353 h 353"/>
                <a:gd name="T24" fmla="*/ 227 w 349"/>
                <a:gd name="T25" fmla="*/ 299 h 353"/>
                <a:gd name="T26" fmla="*/ 299 w 349"/>
                <a:gd name="T27" fmla="*/ 299 h 353"/>
                <a:gd name="T28" fmla="*/ 299 w 349"/>
                <a:gd name="T29" fmla="*/ 226 h 353"/>
                <a:gd name="T30" fmla="*/ 349 w 349"/>
                <a:gd name="T31" fmla="*/ 176 h 353"/>
                <a:gd name="T32" fmla="*/ 299 w 349"/>
                <a:gd name="T33" fmla="*/ 126 h 353"/>
                <a:gd name="T34" fmla="*/ 284 w 349"/>
                <a:gd name="T35" fmla="*/ 211 h 353"/>
                <a:gd name="T36" fmla="*/ 276 w 349"/>
                <a:gd name="T37" fmla="*/ 218 h 353"/>
                <a:gd name="T38" fmla="*/ 276 w 349"/>
                <a:gd name="T39" fmla="*/ 226 h 353"/>
                <a:gd name="T40" fmla="*/ 276 w 349"/>
                <a:gd name="T41" fmla="*/ 280 h 353"/>
                <a:gd name="T42" fmla="*/ 227 w 349"/>
                <a:gd name="T43" fmla="*/ 280 h 353"/>
                <a:gd name="T44" fmla="*/ 215 w 349"/>
                <a:gd name="T45" fmla="*/ 280 h 353"/>
                <a:gd name="T46" fmla="*/ 211 w 349"/>
                <a:gd name="T47" fmla="*/ 284 h 353"/>
                <a:gd name="T48" fmla="*/ 173 w 349"/>
                <a:gd name="T49" fmla="*/ 322 h 353"/>
                <a:gd name="T50" fmla="*/ 138 w 349"/>
                <a:gd name="T51" fmla="*/ 284 h 353"/>
                <a:gd name="T52" fmla="*/ 131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26 h 353"/>
                <a:gd name="T60" fmla="*/ 73 w 349"/>
                <a:gd name="T61" fmla="*/ 218 h 353"/>
                <a:gd name="T62" fmla="*/ 65 w 349"/>
                <a:gd name="T63" fmla="*/ 211 h 353"/>
                <a:gd name="T64" fmla="*/ 31 w 349"/>
                <a:gd name="T65" fmla="*/ 176 h 353"/>
                <a:gd name="T66" fmla="*/ 65 w 349"/>
                <a:gd name="T67" fmla="*/ 142 h 353"/>
                <a:gd name="T68" fmla="*/ 73 w 349"/>
                <a:gd name="T69" fmla="*/ 134 h 353"/>
                <a:gd name="T70" fmla="*/ 73 w 349"/>
                <a:gd name="T71" fmla="*/ 126 h 353"/>
                <a:gd name="T72" fmla="*/ 73 w 349"/>
                <a:gd name="T73" fmla="*/ 73 h 353"/>
                <a:gd name="T74" fmla="*/ 123 w 349"/>
                <a:gd name="T75" fmla="*/ 73 h 353"/>
                <a:gd name="T76" fmla="*/ 131 w 349"/>
                <a:gd name="T77" fmla="*/ 73 h 353"/>
                <a:gd name="T78" fmla="*/ 138 w 349"/>
                <a:gd name="T79" fmla="*/ 69 h 353"/>
                <a:gd name="T80" fmla="*/ 173 w 349"/>
                <a:gd name="T81" fmla="*/ 30 h 353"/>
                <a:gd name="T82" fmla="*/ 211 w 349"/>
                <a:gd name="T83" fmla="*/ 69 h 353"/>
                <a:gd name="T84" fmla="*/ 215 w 349"/>
                <a:gd name="T85" fmla="*/ 73 h 353"/>
                <a:gd name="T86" fmla="*/ 227 w 349"/>
                <a:gd name="T87" fmla="*/ 73 h 353"/>
                <a:gd name="T88" fmla="*/ 276 w 349"/>
                <a:gd name="T89" fmla="*/ 73 h 353"/>
                <a:gd name="T90" fmla="*/ 276 w 349"/>
                <a:gd name="T91" fmla="*/ 126 h 353"/>
                <a:gd name="T92" fmla="*/ 276 w 349"/>
                <a:gd name="T93" fmla="*/ 134 h 353"/>
                <a:gd name="T94" fmla="*/ 284 w 349"/>
                <a:gd name="T95" fmla="*/ 142 h 353"/>
                <a:gd name="T96" fmla="*/ 319 w 349"/>
                <a:gd name="T97" fmla="*/ 176 h 353"/>
                <a:gd name="T98" fmla="*/ 284 w 349"/>
                <a:gd name="T99" fmla="*/ 2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6"/>
                  </a:moveTo>
                  <a:lnTo>
                    <a:pt x="299" y="53"/>
                  </a:lnTo>
                  <a:lnTo>
                    <a:pt x="227" y="53"/>
                  </a:lnTo>
                  <a:lnTo>
                    <a:pt x="173" y="0"/>
                  </a:lnTo>
                  <a:lnTo>
                    <a:pt x="123" y="53"/>
                  </a:lnTo>
                  <a:lnTo>
                    <a:pt x="50" y="53"/>
                  </a:lnTo>
                  <a:lnTo>
                    <a:pt x="50" y="126"/>
                  </a:lnTo>
                  <a:lnTo>
                    <a:pt x="0" y="176"/>
                  </a:lnTo>
                  <a:lnTo>
                    <a:pt x="50" y="226"/>
                  </a:lnTo>
                  <a:lnTo>
                    <a:pt x="50" y="299"/>
                  </a:lnTo>
                  <a:lnTo>
                    <a:pt x="123" y="299"/>
                  </a:lnTo>
                  <a:lnTo>
                    <a:pt x="173" y="353"/>
                  </a:lnTo>
                  <a:lnTo>
                    <a:pt x="227" y="299"/>
                  </a:lnTo>
                  <a:lnTo>
                    <a:pt x="299" y="299"/>
                  </a:lnTo>
                  <a:lnTo>
                    <a:pt x="299" y="226"/>
                  </a:lnTo>
                  <a:lnTo>
                    <a:pt x="349" y="176"/>
                  </a:lnTo>
                  <a:lnTo>
                    <a:pt x="299" y="126"/>
                  </a:lnTo>
                  <a:close/>
                  <a:moveTo>
                    <a:pt x="284" y="211"/>
                  </a:moveTo>
                  <a:lnTo>
                    <a:pt x="276" y="218"/>
                  </a:lnTo>
                  <a:lnTo>
                    <a:pt x="276" y="226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5" y="280"/>
                  </a:lnTo>
                  <a:lnTo>
                    <a:pt x="211" y="284"/>
                  </a:lnTo>
                  <a:lnTo>
                    <a:pt x="173" y="322"/>
                  </a:lnTo>
                  <a:lnTo>
                    <a:pt x="138" y="284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26"/>
                  </a:lnTo>
                  <a:lnTo>
                    <a:pt x="73" y="218"/>
                  </a:lnTo>
                  <a:lnTo>
                    <a:pt x="65" y="211"/>
                  </a:lnTo>
                  <a:lnTo>
                    <a:pt x="31" y="176"/>
                  </a:lnTo>
                  <a:lnTo>
                    <a:pt x="65" y="142"/>
                  </a:lnTo>
                  <a:lnTo>
                    <a:pt x="73" y="134"/>
                  </a:lnTo>
                  <a:lnTo>
                    <a:pt x="73" y="126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0"/>
                  </a:lnTo>
                  <a:lnTo>
                    <a:pt x="211" y="69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6"/>
                  </a:lnTo>
                  <a:lnTo>
                    <a:pt x="276" y="134"/>
                  </a:lnTo>
                  <a:lnTo>
                    <a:pt x="284" y="142"/>
                  </a:lnTo>
                  <a:lnTo>
                    <a:pt x="319" y="176"/>
                  </a:lnTo>
                  <a:lnTo>
                    <a:pt x="28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1" name="Freeform 150">
              <a:extLst>
                <a:ext uri="{FF2B5EF4-FFF2-40B4-BE49-F238E27FC236}">
                  <a16:creationId xmlns:a16="http://schemas.microsoft.com/office/drawing/2014/main" id="{52203841-8E09-00A6-8356-8955FD8C3A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3129"/>
              <a:ext cx="349" cy="354"/>
            </a:xfrm>
            <a:custGeom>
              <a:avLst/>
              <a:gdLst>
                <a:gd name="T0" fmla="*/ 299 w 349"/>
                <a:gd name="T1" fmla="*/ 123 h 354"/>
                <a:gd name="T2" fmla="*/ 299 w 349"/>
                <a:gd name="T3" fmla="*/ 50 h 354"/>
                <a:gd name="T4" fmla="*/ 226 w 349"/>
                <a:gd name="T5" fmla="*/ 50 h 354"/>
                <a:gd name="T6" fmla="*/ 173 w 349"/>
                <a:gd name="T7" fmla="*/ 0 h 354"/>
                <a:gd name="T8" fmla="*/ 123 w 349"/>
                <a:gd name="T9" fmla="*/ 50 h 354"/>
                <a:gd name="T10" fmla="*/ 50 w 349"/>
                <a:gd name="T11" fmla="*/ 50 h 354"/>
                <a:gd name="T12" fmla="*/ 50 w 349"/>
                <a:gd name="T13" fmla="*/ 123 h 354"/>
                <a:gd name="T14" fmla="*/ 0 w 349"/>
                <a:gd name="T15" fmla="*/ 177 h 354"/>
                <a:gd name="T16" fmla="*/ 50 w 349"/>
                <a:gd name="T17" fmla="*/ 227 h 354"/>
                <a:gd name="T18" fmla="*/ 50 w 349"/>
                <a:gd name="T19" fmla="*/ 300 h 354"/>
                <a:gd name="T20" fmla="*/ 123 w 349"/>
                <a:gd name="T21" fmla="*/ 300 h 354"/>
                <a:gd name="T22" fmla="*/ 173 w 349"/>
                <a:gd name="T23" fmla="*/ 354 h 354"/>
                <a:gd name="T24" fmla="*/ 226 w 349"/>
                <a:gd name="T25" fmla="*/ 300 h 354"/>
                <a:gd name="T26" fmla="*/ 299 w 349"/>
                <a:gd name="T27" fmla="*/ 300 h 354"/>
                <a:gd name="T28" fmla="*/ 299 w 349"/>
                <a:gd name="T29" fmla="*/ 227 h 354"/>
                <a:gd name="T30" fmla="*/ 349 w 349"/>
                <a:gd name="T31" fmla="*/ 177 h 354"/>
                <a:gd name="T32" fmla="*/ 299 w 349"/>
                <a:gd name="T33" fmla="*/ 123 h 354"/>
                <a:gd name="T34" fmla="*/ 284 w 349"/>
                <a:gd name="T35" fmla="*/ 212 h 354"/>
                <a:gd name="T36" fmla="*/ 276 w 349"/>
                <a:gd name="T37" fmla="*/ 219 h 354"/>
                <a:gd name="T38" fmla="*/ 276 w 349"/>
                <a:gd name="T39" fmla="*/ 227 h 354"/>
                <a:gd name="T40" fmla="*/ 276 w 349"/>
                <a:gd name="T41" fmla="*/ 277 h 354"/>
                <a:gd name="T42" fmla="*/ 226 w 349"/>
                <a:gd name="T43" fmla="*/ 277 h 354"/>
                <a:gd name="T44" fmla="*/ 215 w 349"/>
                <a:gd name="T45" fmla="*/ 277 h 354"/>
                <a:gd name="T46" fmla="*/ 211 w 349"/>
                <a:gd name="T47" fmla="*/ 285 h 354"/>
                <a:gd name="T48" fmla="*/ 173 w 349"/>
                <a:gd name="T49" fmla="*/ 323 h 354"/>
                <a:gd name="T50" fmla="*/ 138 w 349"/>
                <a:gd name="T51" fmla="*/ 285 h 354"/>
                <a:gd name="T52" fmla="*/ 130 w 349"/>
                <a:gd name="T53" fmla="*/ 277 h 354"/>
                <a:gd name="T54" fmla="*/ 123 w 349"/>
                <a:gd name="T55" fmla="*/ 277 h 354"/>
                <a:gd name="T56" fmla="*/ 73 w 349"/>
                <a:gd name="T57" fmla="*/ 277 h 354"/>
                <a:gd name="T58" fmla="*/ 73 w 349"/>
                <a:gd name="T59" fmla="*/ 227 h 354"/>
                <a:gd name="T60" fmla="*/ 73 w 349"/>
                <a:gd name="T61" fmla="*/ 219 h 354"/>
                <a:gd name="T62" fmla="*/ 65 w 349"/>
                <a:gd name="T63" fmla="*/ 212 h 354"/>
                <a:gd name="T64" fmla="*/ 31 w 349"/>
                <a:gd name="T65" fmla="*/ 177 h 354"/>
                <a:gd name="T66" fmla="*/ 65 w 349"/>
                <a:gd name="T67" fmla="*/ 139 h 354"/>
                <a:gd name="T68" fmla="*/ 73 w 349"/>
                <a:gd name="T69" fmla="*/ 135 h 354"/>
                <a:gd name="T70" fmla="*/ 73 w 349"/>
                <a:gd name="T71" fmla="*/ 123 h 354"/>
                <a:gd name="T72" fmla="*/ 73 w 349"/>
                <a:gd name="T73" fmla="*/ 73 h 354"/>
                <a:gd name="T74" fmla="*/ 123 w 349"/>
                <a:gd name="T75" fmla="*/ 73 h 354"/>
                <a:gd name="T76" fmla="*/ 130 w 349"/>
                <a:gd name="T77" fmla="*/ 73 h 354"/>
                <a:gd name="T78" fmla="*/ 138 w 349"/>
                <a:gd name="T79" fmla="*/ 66 h 354"/>
                <a:gd name="T80" fmla="*/ 173 w 349"/>
                <a:gd name="T81" fmla="*/ 31 h 354"/>
                <a:gd name="T82" fmla="*/ 211 w 349"/>
                <a:gd name="T83" fmla="*/ 66 h 354"/>
                <a:gd name="T84" fmla="*/ 215 w 349"/>
                <a:gd name="T85" fmla="*/ 73 h 354"/>
                <a:gd name="T86" fmla="*/ 226 w 349"/>
                <a:gd name="T87" fmla="*/ 73 h 354"/>
                <a:gd name="T88" fmla="*/ 276 w 349"/>
                <a:gd name="T89" fmla="*/ 73 h 354"/>
                <a:gd name="T90" fmla="*/ 276 w 349"/>
                <a:gd name="T91" fmla="*/ 123 h 354"/>
                <a:gd name="T92" fmla="*/ 276 w 349"/>
                <a:gd name="T93" fmla="*/ 135 h 354"/>
                <a:gd name="T94" fmla="*/ 284 w 349"/>
                <a:gd name="T95" fmla="*/ 139 h 354"/>
                <a:gd name="T96" fmla="*/ 318 w 349"/>
                <a:gd name="T97" fmla="*/ 177 h 354"/>
                <a:gd name="T98" fmla="*/ 284 w 349"/>
                <a:gd name="T99" fmla="*/ 2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4">
                  <a:moveTo>
                    <a:pt x="299" y="123"/>
                  </a:moveTo>
                  <a:lnTo>
                    <a:pt x="299" y="50"/>
                  </a:ln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7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4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7"/>
                  </a:lnTo>
                  <a:lnTo>
                    <a:pt x="299" y="123"/>
                  </a:lnTo>
                  <a:close/>
                  <a:moveTo>
                    <a:pt x="284" y="212"/>
                  </a:move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5" y="277"/>
                  </a:lnTo>
                  <a:lnTo>
                    <a:pt x="211" y="285"/>
                  </a:lnTo>
                  <a:lnTo>
                    <a:pt x="173" y="323"/>
                  </a:lnTo>
                  <a:lnTo>
                    <a:pt x="138" y="285"/>
                  </a:lnTo>
                  <a:lnTo>
                    <a:pt x="130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2"/>
                  </a:lnTo>
                  <a:lnTo>
                    <a:pt x="31" y="177"/>
                  </a:lnTo>
                  <a:lnTo>
                    <a:pt x="65" y="139"/>
                  </a:lnTo>
                  <a:lnTo>
                    <a:pt x="73" y="135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6"/>
                  </a:lnTo>
                  <a:lnTo>
                    <a:pt x="173" y="31"/>
                  </a:lnTo>
                  <a:lnTo>
                    <a:pt x="211" y="66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5"/>
                  </a:lnTo>
                  <a:lnTo>
                    <a:pt x="284" y="139"/>
                  </a:lnTo>
                  <a:lnTo>
                    <a:pt x="318" y="177"/>
                  </a:lnTo>
                  <a:lnTo>
                    <a:pt x="284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2" name="Freeform 151">
              <a:extLst>
                <a:ext uri="{FF2B5EF4-FFF2-40B4-BE49-F238E27FC236}">
                  <a16:creationId xmlns:a16="http://schemas.microsoft.com/office/drawing/2014/main" id="{CB7B22C5-2535-7D25-56EB-0E87B31BAB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3129"/>
              <a:ext cx="353" cy="354"/>
            </a:xfrm>
            <a:custGeom>
              <a:avLst/>
              <a:gdLst>
                <a:gd name="T0" fmla="*/ 303 w 353"/>
                <a:gd name="T1" fmla="*/ 123 h 354"/>
                <a:gd name="T2" fmla="*/ 303 w 353"/>
                <a:gd name="T3" fmla="*/ 50 h 354"/>
                <a:gd name="T4" fmla="*/ 230 w 353"/>
                <a:gd name="T5" fmla="*/ 50 h 354"/>
                <a:gd name="T6" fmla="*/ 176 w 353"/>
                <a:gd name="T7" fmla="*/ 0 h 354"/>
                <a:gd name="T8" fmla="*/ 126 w 353"/>
                <a:gd name="T9" fmla="*/ 50 h 354"/>
                <a:gd name="T10" fmla="*/ 53 w 353"/>
                <a:gd name="T11" fmla="*/ 50 h 354"/>
                <a:gd name="T12" fmla="*/ 53 w 353"/>
                <a:gd name="T13" fmla="*/ 123 h 354"/>
                <a:gd name="T14" fmla="*/ 0 w 353"/>
                <a:gd name="T15" fmla="*/ 177 h 354"/>
                <a:gd name="T16" fmla="*/ 53 w 353"/>
                <a:gd name="T17" fmla="*/ 227 h 354"/>
                <a:gd name="T18" fmla="*/ 53 w 353"/>
                <a:gd name="T19" fmla="*/ 300 h 354"/>
                <a:gd name="T20" fmla="*/ 126 w 353"/>
                <a:gd name="T21" fmla="*/ 300 h 354"/>
                <a:gd name="T22" fmla="*/ 176 w 353"/>
                <a:gd name="T23" fmla="*/ 354 h 354"/>
                <a:gd name="T24" fmla="*/ 230 w 353"/>
                <a:gd name="T25" fmla="*/ 300 h 354"/>
                <a:gd name="T26" fmla="*/ 303 w 353"/>
                <a:gd name="T27" fmla="*/ 300 h 354"/>
                <a:gd name="T28" fmla="*/ 303 w 353"/>
                <a:gd name="T29" fmla="*/ 227 h 354"/>
                <a:gd name="T30" fmla="*/ 353 w 353"/>
                <a:gd name="T31" fmla="*/ 177 h 354"/>
                <a:gd name="T32" fmla="*/ 303 w 353"/>
                <a:gd name="T33" fmla="*/ 123 h 354"/>
                <a:gd name="T34" fmla="*/ 287 w 353"/>
                <a:gd name="T35" fmla="*/ 212 h 354"/>
                <a:gd name="T36" fmla="*/ 280 w 353"/>
                <a:gd name="T37" fmla="*/ 219 h 354"/>
                <a:gd name="T38" fmla="*/ 280 w 353"/>
                <a:gd name="T39" fmla="*/ 227 h 354"/>
                <a:gd name="T40" fmla="*/ 280 w 353"/>
                <a:gd name="T41" fmla="*/ 277 h 354"/>
                <a:gd name="T42" fmla="*/ 230 w 353"/>
                <a:gd name="T43" fmla="*/ 277 h 354"/>
                <a:gd name="T44" fmla="*/ 218 w 353"/>
                <a:gd name="T45" fmla="*/ 277 h 354"/>
                <a:gd name="T46" fmla="*/ 215 w 353"/>
                <a:gd name="T47" fmla="*/ 285 h 354"/>
                <a:gd name="T48" fmla="*/ 176 w 353"/>
                <a:gd name="T49" fmla="*/ 323 h 354"/>
                <a:gd name="T50" fmla="*/ 142 w 353"/>
                <a:gd name="T51" fmla="*/ 285 h 354"/>
                <a:gd name="T52" fmla="*/ 134 w 353"/>
                <a:gd name="T53" fmla="*/ 277 h 354"/>
                <a:gd name="T54" fmla="*/ 126 w 353"/>
                <a:gd name="T55" fmla="*/ 277 h 354"/>
                <a:gd name="T56" fmla="*/ 76 w 353"/>
                <a:gd name="T57" fmla="*/ 277 h 354"/>
                <a:gd name="T58" fmla="*/ 76 w 353"/>
                <a:gd name="T59" fmla="*/ 227 h 354"/>
                <a:gd name="T60" fmla="*/ 76 w 353"/>
                <a:gd name="T61" fmla="*/ 219 h 354"/>
                <a:gd name="T62" fmla="*/ 69 w 353"/>
                <a:gd name="T63" fmla="*/ 212 h 354"/>
                <a:gd name="T64" fmla="*/ 30 w 353"/>
                <a:gd name="T65" fmla="*/ 177 h 354"/>
                <a:gd name="T66" fmla="*/ 69 w 353"/>
                <a:gd name="T67" fmla="*/ 139 h 354"/>
                <a:gd name="T68" fmla="*/ 76 w 353"/>
                <a:gd name="T69" fmla="*/ 135 h 354"/>
                <a:gd name="T70" fmla="*/ 76 w 353"/>
                <a:gd name="T71" fmla="*/ 123 h 354"/>
                <a:gd name="T72" fmla="*/ 76 w 353"/>
                <a:gd name="T73" fmla="*/ 73 h 354"/>
                <a:gd name="T74" fmla="*/ 126 w 353"/>
                <a:gd name="T75" fmla="*/ 73 h 354"/>
                <a:gd name="T76" fmla="*/ 134 w 353"/>
                <a:gd name="T77" fmla="*/ 73 h 354"/>
                <a:gd name="T78" fmla="*/ 142 w 353"/>
                <a:gd name="T79" fmla="*/ 66 h 354"/>
                <a:gd name="T80" fmla="*/ 176 w 353"/>
                <a:gd name="T81" fmla="*/ 31 h 354"/>
                <a:gd name="T82" fmla="*/ 215 w 353"/>
                <a:gd name="T83" fmla="*/ 66 h 354"/>
                <a:gd name="T84" fmla="*/ 218 w 353"/>
                <a:gd name="T85" fmla="*/ 73 h 354"/>
                <a:gd name="T86" fmla="*/ 230 w 353"/>
                <a:gd name="T87" fmla="*/ 73 h 354"/>
                <a:gd name="T88" fmla="*/ 280 w 353"/>
                <a:gd name="T89" fmla="*/ 73 h 354"/>
                <a:gd name="T90" fmla="*/ 280 w 353"/>
                <a:gd name="T91" fmla="*/ 123 h 354"/>
                <a:gd name="T92" fmla="*/ 280 w 353"/>
                <a:gd name="T93" fmla="*/ 135 h 354"/>
                <a:gd name="T94" fmla="*/ 287 w 353"/>
                <a:gd name="T95" fmla="*/ 139 h 354"/>
                <a:gd name="T96" fmla="*/ 322 w 353"/>
                <a:gd name="T97" fmla="*/ 177 h 354"/>
                <a:gd name="T98" fmla="*/ 287 w 353"/>
                <a:gd name="T99" fmla="*/ 2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4">
                  <a:moveTo>
                    <a:pt x="303" y="123"/>
                  </a:moveTo>
                  <a:lnTo>
                    <a:pt x="303" y="50"/>
                  </a:lnTo>
                  <a:lnTo>
                    <a:pt x="230" y="50"/>
                  </a:lnTo>
                  <a:lnTo>
                    <a:pt x="176" y="0"/>
                  </a:lnTo>
                  <a:lnTo>
                    <a:pt x="126" y="50"/>
                  </a:lnTo>
                  <a:lnTo>
                    <a:pt x="53" y="50"/>
                  </a:lnTo>
                  <a:lnTo>
                    <a:pt x="53" y="123"/>
                  </a:lnTo>
                  <a:lnTo>
                    <a:pt x="0" y="177"/>
                  </a:lnTo>
                  <a:lnTo>
                    <a:pt x="53" y="227"/>
                  </a:lnTo>
                  <a:lnTo>
                    <a:pt x="53" y="300"/>
                  </a:lnTo>
                  <a:lnTo>
                    <a:pt x="126" y="300"/>
                  </a:lnTo>
                  <a:lnTo>
                    <a:pt x="176" y="354"/>
                  </a:lnTo>
                  <a:lnTo>
                    <a:pt x="230" y="300"/>
                  </a:lnTo>
                  <a:lnTo>
                    <a:pt x="303" y="300"/>
                  </a:lnTo>
                  <a:lnTo>
                    <a:pt x="303" y="227"/>
                  </a:lnTo>
                  <a:lnTo>
                    <a:pt x="353" y="177"/>
                  </a:lnTo>
                  <a:lnTo>
                    <a:pt x="303" y="123"/>
                  </a:lnTo>
                  <a:close/>
                  <a:moveTo>
                    <a:pt x="287" y="212"/>
                  </a:move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30" y="277"/>
                  </a:lnTo>
                  <a:lnTo>
                    <a:pt x="218" y="277"/>
                  </a:lnTo>
                  <a:lnTo>
                    <a:pt x="215" y="285"/>
                  </a:lnTo>
                  <a:lnTo>
                    <a:pt x="176" y="323"/>
                  </a:lnTo>
                  <a:lnTo>
                    <a:pt x="142" y="285"/>
                  </a:lnTo>
                  <a:lnTo>
                    <a:pt x="134" y="277"/>
                  </a:lnTo>
                  <a:lnTo>
                    <a:pt x="126" y="277"/>
                  </a:lnTo>
                  <a:lnTo>
                    <a:pt x="76" y="277"/>
                  </a:lnTo>
                  <a:lnTo>
                    <a:pt x="76" y="227"/>
                  </a:lnTo>
                  <a:lnTo>
                    <a:pt x="76" y="219"/>
                  </a:lnTo>
                  <a:lnTo>
                    <a:pt x="69" y="212"/>
                  </a:lnTo>
                  <a:lnTo>
                    <a:pt x="30" y="177"/>
                  </a:lnTo>
                  <a:lnTo>
                    <a:pt x="69" y="139"/>
                  </a:lnTo>
                  <a:lnTo>
                    <a:pt x="76" y="135"/>
                  </a:lnTo>
                  <a:lnTo>
                    <a:pt x="76" y="123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6"/>
                  </a:lnTo>
                  <a:lnTo>
                    <a:pt x="176" y="31"/>
                  </a:lnTo>
                  <a:lnTo>
                    <a:pt x="215" y="66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5"/>
                  </a:lnTo>
                  <a:lnTo>
                    <a:pt x="287" y="139"/>
                  </a:lnTo>
                  <a:lnTo>
                    <a:pt x="322" y="177"/>
                  </a:lnTo>
                  <a:lnTo>
                    <a:pt x="287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3" name="Freeform 152">
              <a:extLst>
                <a:ext uri="{FF2B5EF4-FFF2-40B4-BE49-F238E27FC236}">
                  <a16:creationId xmlns:a16="http://schemas.microsoft.com/office/drawing/2014/main" id="{183EF1AC-9DC4-E478-33F4-4A64D3AC3F1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2765"/>
              <a:ext cx="353" cy="353"/>
            </a:xfrm>
            <a:custGeom>
              <a:avLst/>
              <a:gdLst>
                <a:gd name="T0" fmla="*/ 230 w 353"/>
                <a:gd name="T1" fmla="*/ 53 h 353"/>
                <a:gd name="T2" fmla="*/ 177 w 353"/>
                <a:gd name="T3" fmla="*/ 0 h 353"/>
                <a:gd name="T4" fmla="*/ 127 w 353"/>
                <a:gd name="T5" fmla="*/ 53 h 353"/>
                <a:gd name="T6" fmla="*/ 54 w 353"/>
                <a:gd name="T7" fmla="*/ 53 h 353"/>
                <a:gd name="T8" fmla="*/ 54 w 353"/>
                <a:gd name="T9" fmla="*/ 126 h 353"/>
                <a:gd name="T10" fmla="*/ 0 w 353"/>
                <a:gd name="T11" fmla="*/ 176 h 353"/>
                <a:gd name="T12" fmla="*/ 54 w 353"/>
                <a:gd name="T13" fmla="*/ 226 h 353"/>
                <a:gd name="T14" fmla="*/ 54 w 353"/>
                <a:gd name="T15" fmla="*/ 299 h 353"/>
                <a:gd name="T16" fmla="*/ 127 w 353"/>
                <a:gd name="T17" fmla="*/ 299 h 353"/>
                <a:gd name="T18" fmla="*/ 177 w 353"/>
                <a:gd name="T19" fmla="*/ 353 h 353"/>
                <a:gd name="T20" fmla="*/ 230 w 353"/>
                <a:gd name="T21" fmla="*/ 299 h 353"/>
                <a:gd name="T22" fmla="*/ 303 w 353"/>
                <a:gd name="T23" fmla="*/ 299 h 353"/>
                <a:gd name="T24" fmla="*/ 303 w 353"/>
                <a:gd name="T25" fmla="*/ 226 h 353"/>
                <a:gd name="T26" fmla="*/ 353 w 353"/>
                <a:gd name="T27" fmla="*/ 176 h 353"/>
                <a:gd name="T28" fmla="*/ 303 w 353"/>
                <a:gd name="T29" fmla="*/ 126 h 353"/>
                <a:gd name="T30" fmla="*/ 303 w 353"/>
                <a:gd name="T31" fmla="*/ 53 h 353"/>
                <a:gd name="T32" fmla="*/ 230 w 353"/>
                <a:gd name="T33" fmla="*/ 53 h 353"/>
                <a:gd name="T34" fmla="*/ 322 w 353"/>
                <a:gd name="T35" fmla="*/ 176 h 353"/>
                <a:gd name="T36" fmla="*/ 288 w 353"/>
                <a:gd name="T37" fmla="*/ 211 h 353"/>
                <a:gd name="T38" fmla="*/ 280 w 353"/>
                <a:gd name="T39" fmla="*/ 218 h 353"/>
                <a:gd name="T40" fmla="*/ 280 w 353"/>
                <a:gd name="T41" fmla="*/ 226 h 353"/>
                <a:gd name="T42" fmla="*/ 280 w 353"/>
                <a:gd name="T43" fmla="*/ 280 h 353"/>
                <a:gd name="T44" fmla="*/ 230 w 353"/>
                <a:gd name="T45" fmla="*/ 280 h 353"/>
                <a:gd name="T46" fmla="*/ 219 w 353"/>
                <a:gd name="T47" fmla="*/ 280 h 353"/>
                <a:gd name="T48" fmla="*/ 215 w 353"/>
                <a:gd name="T49" fmla="*/ 284 h 353"/>
                <a:gd name="T50" fmla="*/ 177 w 353"/>
                <a:gd name="T51" fmla="*/ 322 h 353"/>
                <a:gd name="T52" fmla="*/ 142 w 353"/>
                <a:gd name="T53" fmla="*/ 284 h 353"/>
                <a:gd name="T54" fmla="*/ 134 w 353"/>
                <a:gd name="T55" fmla="*/ 280 h 353"/>
                <a:gd name="T56" fmla="*/ 127 w 353"/>
                <a:gd name="T57" fmla="*/ 280 h 353"/>
                <a:gd name="T58" fmla="*/ 77 w 353"/>
                <a:gd name="T59" fmla="*/ 280 h 353"/>
                <a:gd name="T60" fmla="*/ 77 w 353"/>
                <a:gd name="T61" fmla="*/ 226 h 353"/>
                <a:gd name="T62" fmla="*/ 77 w 353"/>
                <a:gd name="T63" fmla="*/ 218 h 353"/>
                <a:gd name="T64" fmla="*/ 69 w 353"/>
                <a:gd name="T65" fmla="*/ 211 h 353"/>
                <a:gd name="T66" fmla="*/ 31 w 353"/>
                <a:gd name="T67" fmla="*/ 176 h 353"/>
                <a:gd name="T68" fmla="*/ 69 w 353"/>
                <a:gd name="T69" fmla="*/ 142 h 353"/>
                <a:gd name="T70" fmla="*/ 77 w 353"/>
                <a:gd name="T71" fmla="*/ 134 h 353"/>
                <a:gd name="T72" fmla="*/ 77 w 353"/>
                <a:gd name="T73" fmla="*/ 126 h 353"/>
                <a:gd name="T74" fmla="*/ 77 w 353"/>
                <a:gd name="T75" fmla="*/ 73 h 353"/>
                <a:gd name="T76" fmla="*/ 127 w 353"/>
                <a:gd name="T77" fmla="*/ 73 h 353"/>
                <a:gd name="T78" fmla="*/ 134 w 353"/>
                <a:gd name="T79" fmla="*/ 73 h 353"/>
                <a:gd name="T80" fmla="*/ 142 w 353"/>
                <a:gd name="T81" fmla="*/ 69 h 353"/>
                <a:gd name="T82" fmla="*/ 177 w 353"/>
                <a:gd name="T83" fmla="*/ 30 h 353"/>
                <a:gd name="T84" fmla="*/ 215 w 353"/>
                <a:gd name="T85" fmla="*/ 69 h 353"/>
                <a:gd name="T86" fmla="*/ 219 w 353"/>
                <a:gd name="T87" fmla="*/ 73 h 353"/>
                <a:gd name="T88" fmla="*/ 230 w 353"/>
                <a:gd name="T89" fmla="*/ 73 h 353"/>
                <a:gd name="T90" fmla="*/ 280 w 353"/>
                <a:gd name="T91" fmla="*/ 73 h 353"/>
                <a:gd name="T92" fmla="*/ 280 w 353"/>
                <a:gd name="T93" fmla="*/ 126 h 353"/>
                <a:gd name="T94" fmla="*/ 280 w 353"/>
                <a:gd name="T95" fmla="*/ 134 h 353"/>
                <a:gd name="T96" fmla="*/ 288 w 353"/>
                <a:gd name="T97" fmla="*/ 142 h 353"/>
                <a:gd name="T98" fmla="*/ 322 w 353"/>
                <a:gd name="T99" fmla="*/ 17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230" y="53"/>
                  </a:moveTo>
                  <a:lnTo>
                    <a:pt x="177" y="0"/>
                  </a:lnTo>
                  <a:lnTo>
                    <a:pt x="127" y="53"/>
                  </a:lnTo>
                  <a:lnTo>
                    <a:pt x="54" y="53"/>
                  </a:lnTo>
                  <a:lnTo>
                    <a:pt x="54" y="126"/>
                  </a:lnTo>
                  <a:lnTo>
                    <a:pt x="0" y="176"/>
                  </a:lnTo>
                  <a:lnTo>
                    <a:pt x="54" y="226"/>
                  </a:lnTo>
                  <a:lnTo>
                    <a:pt x="54" y="299"/>
                  </a:lnTo>
                  <a:lnTo>
                    <a:pt x="127" y="299"/>
                  </a:lnTo>
                  <a:lnTo>
                    <a:pt x="177" y="353"/>
                  </a:lnTo>
                  <a:lnTo>
                    <a:pt x="230" y="299"/>
                  </a:lnTo>
                  <a:lnTo>
                    <a:pt x="303" y="299"/>
                  </a:lnTo>
                  <a:lnTo>
                    <a:pt x="303" y="226"/>
                  </a:lnTo>
                  <a:lnTo>
                    <a:pt x="353" y="176"/>
                  </a:lnTo>
                  <a:lnTo>
                    <a:pt x="303" y="126"/>
                  </a:lnTo>
                  <a:lnTo>
                    <a:pt x="303" y="53"/>
                  </a:lnTo>
                  <a:lnTo>
                    <a:pt x="230" y="53"/>
                  </a:lnTo>
                  <a:close/>
                  <a:moveTo>
                    <a:pt x="322" y="176"/>
                  </a:moveTo>
                  <a:lnTo>
                    <a:pt x="288" y="211"/>
                  </a:lnTo>
                  <a:lnTo>
                    <a:pt x="280" y="218"/>
                  </a:lnTo>
                  <a:lnTo>
                    <a:pt x="280" y="226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9" y="280"/>
                  </a:lnTo>
                  <a:lnTo>
                    <a:pt x="215" y="284"/>
                  </a:lnTo>
                  <a:lnTo>
                    <a:pt x="177" y="322"/>
                  </a:lnTo>
                  <a:lnTo>
                    <a:pt x="142" y="284"/>
                  </a:lnTo>
                  <a:lnTo>
                    <a:pt x="134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26"/>
                  </a:lnTo>
                  <a:lnTo>
                    <a:pt x="77" y="218"/>
                  </a:lnTo>
                  <a:lnTo>
                    <a:pt x="69" y="211"/>
                  </a:lnTo>
                  <a:lnTo>
                    <a:pt x="31" y="176"/>
                  </a:lnTo>
                  <a:lnTo>
                    <a:pt x="69" y="142"/>
                  </a:lnTo>
                  <a:lnTo>
                    <a:pt x="77" y="134"/>
                  </a:lnTo>
                  <a:lnTo>
                    <a:pt x="77" y="126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9"/>
                  </a:lnTo>
                  <a:lnTo>
                    <a:pt x="177" y="30"/>
                  </a:lnTo>
                  <a:lnTo>
                    <a:pt x="215" y="69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6"/>
                  </a:lnTo>
                  <a:lnTo>
                    <a:pt x="280" y="134"/>
                  </a:lnTo>
                  <a:lnTo>
                    <a:pt x="288" y="142"/>
                  </a:lnTo>
                  <a:lnTo>
                    <a:pt x="322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4" name="Freeform 153">
              <a:extLst>
                <a:ext uri="{FF2B5EF4-FFF2-40B4-BE49-F238E27FC236}">
                  <a16:creationId xmlns:a16="http://schemas.microsoft.com/office/drawing/2014/main" id="{97086ECC-374A-012A-10DC-98209BC588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2818"/>
              <a:ext cx="65" cy="246"/>
            </a:xfrm>
            <a:custGeom>
              <a:avLst/>
              <a:gdLst>
                <a:gd name="T0" fmla="*/ 65 w 65"/>
                <a:gd name="T1" fmla="*/ 246 h 246"/>
                <a:gd name="T2" fmla="*/ 65 w 65"/>
                <a:gd name="T3" fmla="*/ 158 h 246"/>
                <a:gd name="T4" fmla="*/ 31 w 65"/>
                <a:gd name="T5" fmla="*/ 123 h 246"/>
                <a:gd name="T6" fmla="*/ 65 w 65"/>
                <a:gd name="T7" fmla="*/ 89 h 246"/>
                <a:gd name="T8" fmla="*/ 65 w 65"/>
                <a:gd name="T9" fmla="*/ 0 h 246"/>
                <a:gd name="T10" fmla="*/ 54 w 65"/>
                <a:gd name="T11" fmla="*/ 0 h 246"/>
                <a:gd name="T12" fmla="*/ 54 w 65"/>
                <a:gd name="T13" fmla="*/ 73 h 246"/>
                <a:gd name="T14" fmla="*/ 0 w 65"/>
                <a:gd name="T15" fmla="*/ 123 h 246"/>
                <a:gd name="T16" fmla="*/ 54 w 65"/>
                <a:gd name="T17" fmla="*/ 173 h 246"/>
                <a:gd name="T18" fmla="*/ 54 w 65"/>
                <a:gd name="T19" fmla="*/ 246 h 246"/>
                <a:gd name="T20" fmla="*/ 65 w 65"/>
                <a:gd name="T21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46">
                  <a:moveTo>
                    <a:pt x="65" y="246"/>
                  </a:moveTo>
                  <a:lnTo>
                    <a:pt x="65" y="158"/>
                  </a:lnTo>
                  <a:lnTo>
                    <a:pt x="31" y="123"/>
                  </a:lnTo>
                  <a:lnTo>
                    <a:pt x="65" y="89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3"/>
                  </a:lnTo>
                  <a:lnTo>
                    <a:pt x="54" y="173"/>
                  </a:lnTo>
                  <a:lnTo>
                    <a:pt x="54" y="246"/>
                  </a:lnTo>
                  <a:lnTo>
                    <a:pt x="65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5" name="Freeform 154">
              <a:extLst>
                <a:ext uri="{FF2B5EF4-FFF2-40B4-BE49-F238E27FC236}">
                  <a16:creationId xmlns:a16="http://schemas.microsoft.com/office/drawing/2014/main" id="{FE9DBA92-862E-87D2-9CB0-C5A20763F4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3129"/>
              <a:ext cx="338" cy="354"/>
            </a:xfrm>
            <a:custGeom>
              <a:avLst/>
              <a:gdLst>
                <a:gd name="T0" fmla="*/ 127 w 338"/>
                <a:gd name="T1" fmla="*/ 300 h 354"/>
                <a:gd name="T2" fmla="*/ 177 w 338"/>
                <a:gd name="T3" fmla="*/ 354 h 354"/>
                <a:gd name="T4" fmla="*/ 231 w 338"/>
                <a:gd name="T5" fmla="*/ 300 h 354"/>
                <a:gd name="T6" fmla="*/ 304 w 338"/>
                <a:gd name="T7" fmla="*/ 300 h 354"/>
                <a:gd name="T8" fmla="*/ 304 w 338"/>
                <a:gd name="T9" fmla="*/ 227 h 354"/>
                <a:gd name="T10" fmla="*/ 338 w 338"/>
                <a:gd name="T11" fmla="*/ 192 h 354"/>
                <a:gd name="T12" fmla="*/ 338 w 338"/>
                <a:gd name="T13" fmla="*/ 162 h 354"/>
                <a:gd name="T14" fmla="*/ 304 w 338"/>
                <a:gd name="T15" fmla="*/ 123 h 354"/>
                <a:gd name="T16" fmla="*/ 304 w 338"/>
                <a:gd name="T17" fmla="*/ 50 h 354"/>
                <a:gd name="T18" fmla="*/ 231 w 338"/>
                <a:gd name="T19" fmla="*/ 50 h 354"/>
                <a:gd name="T20" fmla="*/ 177 w 338"/>
                <a:gd name="T21" fmla="*/ 0 h 354"/>
                <a:gd name="T22" fmla="*/ 127 w 338"/>
                <a:gd name="T23" fmla="*/ 50 h 354"/>
                <a:gd name="T24" fmla="*/ 54 w 338"/>
                <a:gd name="T25" fmla="*/ 50 h 354"/>
                <a:gd name="T26" fmla="*/ 54 w 338"/>
                <a:gd name="T27" fmla="*/ 123 h 354"/>
                <a:gd name="T28" fmla="*/ 0 w 338"/>
                <a:gd name="T29" fmla="*/ 177 h 354"/>
                <a:gd name="T30" fmla="*/ 54 w 338"/>
                <a:gd name="T31" fmla="*/ 227 h 354"/>
                <a:gd name="T32" fmla="*/ 54 w 338"/>
                <a:gd name="T33" fmla="*/ 300 h 354"/>
                <a:gd name="T34" fmla="*/ 127 w 338"/>
                <a:gd name="T35" fmla="*/ 300 h 354"/>
                <a:gd name="T36" fmla="*/ 31 w 338"/>
                <a:gd name="T37" fmla="*/ 177 h 354"/>
                <a:gd name="T38" fmla="*/ 70 w 338"/>
                <a:gd name="T39" fmla="*/ 139 h 354"/>
                <a:gd name="T40" fmla="*/ 77 w 338"/>
                <a:gd name="T41" fmla="*/ 135 h 354"/>
                <a:gd name="T42" fmla="*/ 77 w 338"/>
                <a:gd name="T43" fmla="*/ 123 h 354"/>
                <a:gd name="T44" fmla="*/ 77 w 338"/>
                <a:gd name="T45" fmla="*/ 73 h 354"/>
                <a:gd name="T46" fmla="*/ 127 w 338"/>
                <a:gd name="T47" fmla="*/ 73 h 354"/>
                <a:gd name="T48" fmla="*/ 135 w 338"/>
                <a:gd name="T49" fmla="*/ 73 h 354"/>
                <a:gd name="T50" fmla="*/ 142 w 338"/>
                <a:gd name="T51" fmla="*/ 66 h 354"/>
                <a:gd name="T52" fmla="*/ 177 w 338"/>
                <a:gd name="T53" fmla="*/ 31 h 354"/>
                <a:gd name="T54" fmla="*/ 215 w 338"/>
                <a:gd name="T55" fmla="*/ 66 h 354"/>
                <a:gd name="T56" fmla="*/ 219 w 338"/>
                <a:gd name="T57" fmla="*/ 73 h 354"/>
                <a:gd name="T58" fmla="*/ 231 w 338"/>
                <a:gd name="T59" fmla="*/ 73 h 354"/>
                <a:gd name="T60" fmla="*/ 281 w 338"/>
                <a:gd name="T61" fmla="*/ 73 h 354"/>
                <a:gd name="T62" fmla="*/ 281 w 338"/>
                <a:gd name="T63" fmla="*/ 123 h 354"/>
                <a:gd name="T64" fmla="*/ 281 w 338"/>
                <a:gd name="T65" fmla="*/ 135 h 354"/>
                <a:gd name="T66" fmla="*/ 288 w 338"/>
                <a:gd name="T67" fmla="*/ 139 h 354"/>
                <a:gd name="T68" fmla="*/ 323 w 338"/>
                <a:gd name="T69" fmla="*/ 177 h 354"/>
                <a:gd name="T70" fmla="*/ 288 w 338"/>
                <a:gd name="T71" fmla="*/ 212 h 354"/>
                <a:gd name="T72" fmla="*/ 281 w 338"/>
                <a:gd name="T73" fmla="*/ 219 h 354"/>
                <a:gd name="T74" fmla="*/ 281 w 338"/>
                <a:gd name="T75" fmla="*/ 227 h 354"/>
                <a:gd name="T76" fmla="*/ 281 w 338"/>
                <a:gd name="T77" fmla="*/ 277 h 354"/>
                <a:gd name="T78" fmla="*/ 231 w 338"/>
                <a:gd name="T79" fmla="*/ 277 h 354"/>
                <a:gd name="T80" fmla="*/ 219 w 338"/>
                <a:gd name="T81" fmla="*/ 277 h 354"/>
                <a:gd name="T82" fmla="*/ 215 w 338"/>
                <a:gd name="T83" fmla="*/ 285 h 354"/>
                <a:gd name="T84" fmla="*/ 177 w 338"/>
                <a:gd name="T85" fmla="*/ 323 h 354"/>
                <a:gd name="T86" fmla="*/ 142 w 338"/>
                <a:gd name="T87" fmla="*/ 285 h 354"/>
                <a:gd name="T88" fmla="*/ 135 w 338"/>
                <a:gd name="T89" fmla="*/ 277 h 354"/>
                <a:gd name="T90" fmla="*/ 127 w 338"/>
                <a:gd name="T91" fmla="*/ 277 h 354"/>
                <a:gd name="T92" fmla="*/ 77 w 338"/>
                <a:gd name="T93" fmla="*/ 277 h 354"/>
                <a:gd name="T94" fmla="*/ 77 w 338"/>
                <a:gd name="T95" fmla="*/ 227 h 354"/>
                <a:gd name="T96" fmla="*/ 77 w 338"/>
                <a:gd name="T97" fmla="*/ 219 h 354"/>
                <a:gd name="T98" fmla="*/ 70 w 338"/>
                <a:gd name="T99" fmla="*/ 212 h 354"/>
                <a:gd name="T100" fmla="*/ 31 w 338"/>
                <a:gd name="T101" fmla="*/ 17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4">
                  <a:moveTo>
                    <a:pt x="127" y="300"/>
                  </a:moveTo>
                  <a:lnTo>
                    <a:pt x="177" y="354"/>
                  </a:lnTo>
                  <a:lnTo>
                    <a:pt x="231" y="300"/>
                  </a:lnTo>
                  <a:lnTo>
                    <a:pt x="304" y="300"/>
                  </a:lnTo>
                  <a:lnTo>
                    <a:pt x="304" y="227"/>
                  </a:lnTo>
                  <a:lnTo>
                    <a:pt x="338" y="192"/>
                  </a:lnTo>
                  <a:lnTo>
                    <a:pt x="338" y="162"/>
                  </a:lnTo>
                  <a:lnTo>
                    <a:pt x="304" y="123"/>
                  </a:lnTo>
                  <a:lnTo>
                    <a:pt x="304" y="50"/>
                  </a:lnTo>
                  <a:lnTo>
                    <a:pt x="231" y="50"/>
                  </a:ln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7"/>
                  </a:lnTo>
                  <a:lnTo>
                    <a:pt x="54" y="227"/>
                  </a:lnTo>
                  <a:lnTo>
                    <a:pt x="54" y="300"/>
                  </a:lnTo>
                  <a:lnTo>
                    <a:pt x="127" y="300"/>
                  </a:lnTo>
                  <a:close/>
                  <a:moveTo>
                    <a:pt x="31" y="177"/>
                  </a:moveTo>
                  <a:lnTo>
                    <a:pt x="70" y="139"/>
                  </a:lnTo>
                  <a:lnTo>
                    <a:pt x="77" y="135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6"/>
                  </a:lnTo>
                  <a:lnTo>
                    <a:pt x="177" y="31"/>
                  </a:lnTo>
                  <a:lnTo>
                    <a:pt x="215" y="66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3"/>
                  </a:lnTo>
                  <a:lnTo>
                    <a:pt x="281" y="135"/>
                  </a:lnTo>
                  <a:lnTo>
                    <a:pt x="288" y="139"/>
                  </a:lnTo>
                  <a:lnTo>
                    <a:pt x="323" y="177"/>
                  </a:lnTo>
                  <a:lnTo>
                    <a:pt x="288" y="212"/>
                  </a:lnTo>
                  <a:lnTo>
                    <a:pt x="281" y="219"/>
                  </a:lnTo>
                  <a:lnTo>
                    <a:pt x="281" y="227"/>
                  </a:lnTo>
                  <a:lnTo>
                    <a:pt x="281" y="277"/>
                  </a:lnTo>
                  <a:lnTo>
                    <a:pt x="231" y="277"/>
                  </a:lnTo>
                  <a:lnTo>
                    <a:pt x="219" y="277"/>
                  </a:lnTo>
                  <a:lnTo>
                    <a:pt x="215" y="285"/>
                  </a:lnTo>
                  <a:lnTo>
                    <a:pt x="177" y="323"/>
                  </a:lnTo>
                  <a:lnTo>
                    <a:pt x="142" y="285"/>
                  </a:lnTo>
                  <a:lnTo>
                    <a:pt x="135" y="277"/>
                  </a:lnTo>
                  <a:lnTo>
                    <a:pt x="127" y="277"/>
                  </a:lnTo>
                  <a:lnTo>
                    <a:pt x="77" y="277"/>
                  </a:lnTo>
                  <a:lnTo>
                    <a:pt x="77" y="227"/>
                  </a:lnTo>
                  <a:lnTo>
                    <a:pt x="77" y="219"/>
                  </a:lnTo>
                  <a:lnTo>
                    <a:pt x="70" y="212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6" name="Freeform 155">
              <a:extLst>
                <a:ext uri="{FF2B5EF4-FFF2-40B4-BE49-F238E27FC236}">
                  <a16:creationId xmlns:a16="http://schemas.microsoft.com/office/drawing/2014/main" id="{45DE8765-D653-EBB6-48FD-FD602EE2AD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3494"/>
              <a:ext cx="338" cy="350"/>
            </a:xfrm>
            <a:custGeom>
              <a:avLst/>
              <a:gdLst>
                <a:gd name="T0" fmla="*/ 211 w 338"/>
                <a:gd name="T1" fmla="*/ 50 h 350"/>
                <a:gd name="T2" fmla="*/ 161 w 338"/>
                <a:gd name="T3" fmla="*/ 0 h 350"/>
                <a:gd name="T4" fmla="*/ 107 w 338"/>
                <a:gd name="T5" fmla="*/ 50 h 350"/>
                <a:gd name="T6" fmla="*/ 35 w 338"/>
                <a:gd name="T7" fmla="*/ 50 h 350"/>
                <a:gd name="T8" fmla="*/ 35 w 338"/>
                <a:gd name="T9" fmla="*/ 123 h 350"/>
                <a:gd name="T10" fmla="*/ 0 w 338"/>
                <a:gd name="T11" fmla="*/ 158 h 350"/>
                <a:gd name="T12" fmla="*/ 0 w 338"/>
                <a:gd name="T13" fmla="*/ 192 h 350"/>
                <a:gd name="T14" fmla="*/ 35 w 338"/>
                <a:gd name="T15" fmla="*/ 227 h 350"/>
                <a:gd name="T16" fmla="*/ 35 w 338"/>
                <a:gd name="T17" fmla="*/ 300 h 350"/>
                <a:gd name="T18" fmla="*/ 107 w 338"/>
                <a:gd name="T19" fmla="*/ 300 h 350"/>
                <a:gd name="T20" fmla="*/ 161 w 338"/>
                <a:gd name="T21" fmla="*/ 350 h 350"/>
                <a:gd name="T22" fmla="*/ 211 w 338"/>
                <a:gd name="T23" fmla="*/ 300 h 350"/>
                <a:gd name="T24" fmla="*/ 284 w 338"/>
                <a:gd name="T25" fmla="*/ 300 h 350"/>
                <a:gd name="T26" fmla="*/ 284 w 338"/>
                <a:gd name="T27" fmla="*/ 227 h 350"/>
                <a:gd name="T28" fmla="*/ 338 w 338"/>
                <a:gd name="T29" fmla="*/ 173 h 350"/>
                <a:gd name="T30" fmla="*/ 284 w 338"/>
                <a:gd name="T31" fmla="*/ 123 h 350"/>
                <a:gd name="T32" fmla="*/ 284 w 338"/>
                <a:gd name="T33" fmla="*/ 50 h 350"/>
                <a:gd name="T34" fmla="*/ 211 w 338"/>
                <a:gd name="T35" fmla="*/ 50 h 350"/>
                <a:gd name="T36" fmla="*/ 307 w 338"/>
                <a:gd name="T37" fmla="*/ 173 h 350"/>
                <a:gd name="T38" fmla="*/ 269 w 338"/>
                <a:gd name="T39" fmla="*/ 211 h 350"/>
                <a:gd name="T40" fmla="*/ 265 w 338"/>
                <a:gd name="T41" fmla="*/ 219 h 350"/>
                <a:gd name="T42" fmla="*/ 265 w 338"/>
                <a:gd name="T43" fmla="*/ 227 h 350"/>
                <a:gd name="T44" fmla="*/ 265 w 338"/>
                <a:gd name="T45" fmla="*/ 277 h 350"/>
                <a:gd name="T46" fmla="*/ 211 w 338"/>
                <a:gd name="T47" fmla="*/ 277 h 350"/>
                <a:gd name="T48" fmla="*/ 203 w 338"/>
                <a:gd name="T49" fmla="*/ 277 h 350"/>
                <a:gd name="T50" fmla="*/ 196 w 338"/>
                <a:gd name="T51" fmla="*/ 284 h 350"/>
                <a:gd name="T52" fmla="*/ 161 w 338"/>
                <a:gd name="T53" fmla="*/ 319 h 350"/>
                <a:gd name="T54" fmla="*/ 123 w 338"/>
                <a:gd name="T55" fmla="*/ 284 h 350"/>
                <a:gd name="T56" fmla="*/ 119 w 338"/>
                <a:gd name="T57" fmla="*/ 277 h 350"/>
                <a:gd name="T58" fmla="*/ 107 w 338"/>
                <a:gd name="T59" fmla="*/ 277 h 350"/>
                <a:gd name="T60" fmla="*/ 58 w 338"/>
                <a:gd name="T61" fmla="*/ 277 h 350"/>
                <a:gd name="T62" fmla="*/ 58 w 338"/>
                <a:gd name="T63" fmla="*/ 227 h 350"/>
                <a:gd name="T64" fmla="*/ 58 w 338"/>
                <a:gd name="T65" fmla="*/ 219 h 350"/>
                <a:gd name="T66" fmla="*/ 50 w 338"/>
                <a:gd name="T67" fmla="*/ 211 h 350"/>
                <a:gd name="T68" fmla="*/ 15 w 338"/>
                <a:gd name="T69" fmla="*/ 173 h 350"/>
                <a:gd name="T70" fmla="*/ 50 w 338"/>
                <a:gd name="T71" fmla="*/ 138 h 350"/>
                <a:gd name="T72" fmla="*/ 58 w 338"/>
                <a:gd name="T73" fmla="*/ 131 h 350"/>
                <a:gd name="T74" fmla="*/ 58 w 338"/>
                <a:gd name="T75" fmla="*/ 123 h 350"/>
                <a:gd name="T76" fmla="*/ 58 w 338"/>
                <a:gd name="T77" fmla="*/ 73 h 350"/>
                <a:gd name="T78" fmla="*/ 107 w 338"/>
                <a:gd name="T79" fmla="*/ 73 h 350"/>
                <a:gd name="T80" fmla="*/ 119 w 338"/>
                <a:gd name="T81" fmla="*/ 73 h 350"/>
                <a:gd name="T82" fmla="*/ 123 w 338"/>
                <a:gd name="T83" fmla="*/ 65 h 350"/>
                <a:gd name="T84" fmla="*/ 161 w 338"/>
                <a:gd name="T85" fmla="*/ 31 h 350"/>
                <a:gd name="T86" fmla="*/ 196 w 338"/>
                <a:gd name="T87" fmla="*/ 65 h 350"/>
                <a:gd name="T88" fmla="*/ 203 w 338"/>
                <a:gd name="T89" fmla="*/ 73 h 350"/>
                <a:gd name="T90" fmla="*/ 211 w 338"/>
                <a:gd name="T91" fmla="*/ 73 h 350"/>
                <a:gd name="T92" fmla="*/ 265 w 338"/>
                <a:gd name="T93" fmla="*/ 73 h 350"/>
                <a:gd name="T94" fmla="*/ 265 w 338"/>
                <a:gd name="T95" fmla="*/ 123 h 350"/>
                <a:gd name="T96" fmla="*/ 265 w 338"/>
                <a:gd name="T97" fmla="*/ 131 h 350"/>
                <a:gd name="T98" fmla="*/ 269 w 338"/>
                <a:gd name="T99" fmla="*/ 138 h 350"/>
                <a:gd name="T100" fmla="*/ 307 w 338"/>
                <a:gd name="T101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0">
                  <a:moveTo>
                    <a:pt x="211" y="50"/>
                  </a:moveTo>
                  <a:lnTo>
                    <a:pt x="161" y="0"/>
                  </a:lnTo>
                  <a:lnTo>
                    <a:pt x="107" y="50"/>
                  </a:lnTo>
                  <a:lnTo>
                    <a:pt x="35" y="50"/>
                  </a:lnTo>
                  <a:lnTo>
                    <a:pt x="35" y="123"/>
                  </a:lnTo>
                  <a:lnTo>
                    <a:pt x="0" y="158"/>
                  </a:lnTo>
                  <a:lnTo>
                    <a:pt x="0" y="192"/>
                  </a:lnTo>
                  <a:lnTo>
                    <a:pt x="35" y="227"/>
                  </a:lnTo>
                  <a:lnTo>
                    <a:pt x="35" y="300"/>
                  </a:lnTo>
                  <a:lnTo>
                    <a:pt x="107" y="300"/>
                  </a:lnTo>
                  <a:lnTo>
                    <a:pt x="161" y="350"/>
                  </a:lnTo>
                  <a:lnTo>
                    <a:pt x="211" y="300"/>
                  </a:lnTo>
                  <a:lnTo>
                    <a:pt x="284" y="300"/>
                  </a:lnTo>
                  <a:lnTo>
                    <a:pt x="284" y="227"/>
                  </a:lnTo>
                  <a:lnTo>
                    <a:pt x="338" y="173"/>
                  </a:lnTo>
                  <a:lnTo>
                    <a:pt x="284" y="123"/>
                  </a:lnTo>
                  <a:lnTo>
                    <a:pt x="284" y="50"/>
                  </a:lnTo>
                  <a:lnTo>
                    <a:pt x="211" y="50"/>
                  </a:lnTo>
                  <a:close/>
                  <a:moveTo>
                    <a:pt x="307" y="173"/>
                  </a:moveTo>
                  <a:lnTo>
                    <a:pt x="269" y="211"/>
                  </a:lnTo>
                  <a:lnTo>
                    <a:pt x="265" y="219"/>
                  </a:lnTo>
                  <a:lnTo>
                    <a:pt x="265" y="227"/>
                  </a:lnTo>
                  <a:lnTo>
                    <a:pt x="265" y="277"/>
                  </a:lnTo>
                  <a:lnTo>
                    <a:pt x="211" y="277"/>
                  </a:lnTo>
                  <a:lnTo>
                    <a:pt x="203" y="277"/>
                  </a:lnTo>
                  <a:lnTo>
                    <a:pt x="196" y="284"/>
                  </a:lnTo>
                  <a:lnTo>
                    <a:pt x="161" y="319"/>
                  </a:lnTo>
                  <a:lnTo>
                    <a:pt x="123" y="284"/>
                  </a:lnTo>
                  <a:lnTo>
                    <a:pt x="119" y="277"/>
                  </a:lnTo>
                  <a:lnTo>
                    <a:pt x="107" y="277"/>
                  </a:lnTo>
                  <a:lnTo>
                    <a:pt x="58" y="277"/>
                  </a:lnTo>
                  <a:lnTo>
                    <a:pt x="58" y="227"/>
                  </a:lnTo>
                  <a:lnTo>
                    <a:pt x="58" y="219"/>
                  </a:lnTo>
                  <a:lnTo>
                    <a:pt x="50" y="211"/>
                  </a:lnTo>
                  <a:lnTo>
                    <a:pt x="15" y="173"/>
                  </a:lnTo>
                  <a:lnTo>
                    <a:pt x="50" y="138"/>
                  </a:lnTo>
                  <a:lnTo>
                    <a:pt x="58" y="131"/>
                  </a:lnTo>
                  <a:lnTo>
                    <a:pt x="58" y="123"/>
                  </a:lnTo>
                  <a:lnTo>
                    <a:pt x="58" y="73"/>
                  </a:lnTo>
                  <a:lnTo>
                    <a:pt x="107" y="73"/>
                  </a:lnTo>
                  <a:lnTo>
                    <a:pt x="119" y="73"/>
                  </a:lnTo>
                  <a:lnTo>
                    <a:pt x="123" y="65"/>
                  </a:lnTo>
                  <a:lnTo>
                    <a:pt x="161" y="31"/>
                  </a:lnTo>
                  <a:lnTo>
                    <a:pt x="196" y="65"/>
                  </a:lnTo>
                  <a:lnTo>
                    <a:pt x="203" y="73"/>
                  </a:lnTo>
                  <a:lnTo>
                    <a:pt x="211" y="73"/>
                  </a:lnTo>
                  <a:lnTo>
                    <a:pt x="265" y="73"/>
                  </a:lnTo>
                  <a:lnTo>
                    <a:pt x="265" y="123"/>
                  </a:lnTo>
                  <a:lnTo>
                    <a:pt x="265" y="131"/>
                  </a:lnTo>
                  <a:lnTo>
                    <a:pt x="269" y="138"/>
                  </a:lnTo>
                  <a:lnTo>
                    <a:pt x="307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7" name="Freeform 156">
              <a:extLst>
                <a:ext uri="{FF2B5EF4-FFF2-40B4-BE49-F238E27FC236}">
                  <a16:creationId xmlns:a16="http://schemas.microsoft.com/office/drawing/2014/main" id="{B0C04504-C551-4FFF-2BC6-9584C6C4D8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909"/>
              <a:ext cx="65" cy="250"/>
            </a:xfrm>
            <a:custGeom>
              <a:avLst/>
              <a:gdLst>
                <a:gd name="T0" fmla="*/ 0 w 65"/>
                <a:gd name="T1" fmla="*/ 0 h 250"/>
                <a:gd name="T2" fmla="*/ 0 w 65"/>
                <a:gd name="T3" fmla="*/ 92 h 250"/>
                <a:gd name="T4" fmla="*/ 35 w 65"/>
                <a:gd name="T5" fmla="*/ 123 h 250"/>
                <a:gd name="T6" fmla="*/ 0 w 65"/>
                <a:gd name="T7" fmla="*/ 157 h 250"/>
                <a:gd name="T8" fmla="*/ 0 w 65"/>
                <a:gd name="T9" fmla="*/ 250 h 250"/>
                <a:gd name="T10" fmla="*/ 11 w 65"/>
                <a:gd name="T11" fmla="*/ 250 h 250"/>
                <a:gd name="T12" fmla="*/ 11 w 65"/>
                <a:gd name="T13" fmla="*/ 177 h 250"/>
                <a:gd name="T14" fmla="*/ 65 w 65"/>
                <a:gd name="T15" fmla="*/ 123 h 250"/>
                <a:gd name="T16" fmla="*/ 11 w 65"/>
                <a:gd name="T17" fmla="*/ 73 h 250"/>
                <a:gd name="T18" fmla="*/ 11 w 65"/>
                <a:gd name="T19" fmla="*/ 0 h 250"/>
                <a:gd name="T20" fmla="*/ 0 w 65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0" y="0"/>
                  </a:moveTo>
                  <a:lnTo>
                    <a:pt x="0" y="92"/>
                  </a:lnTo>
                  <a:lnTo>
                    <a:pt x="35" y="123"/>
                  </a:lnTo>
                  <a:lnTo>
                    <a:pt x="0" y="157"/>
                  </a:lnTo>
                  <a:lnTo>
                    <a:pt x="0" y="250"/>
                  </a:lnTo>
                  <a:lnTo>
                    <a:pt x="11" y="250"/>
                  </a:lnTo>
                  <a:lnTo>
                    <a:pt x="11" y="177"/>
                  </a:lnTo>
                  <a:lnTo>
                    <a:pt x="65" y="123"/>
                  </a:lnTo>
                  <a:lnTo>
                    <a:pt x="11" y="73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8" name="Freeform 157">
              <a:extLst>
                <a:ext uri="{FF2B5EF4-FFF2-40B4-BE49-F238E27FC236}">
                  <a16:creationId xmlns:a16="http://schemas.microsoft.com/office/drawing/2014/main" id="{CFD79B98-C2A5-9D74-ED87-039CA48CB4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" y="3855"/>
              <a:ext cx="353" cy="353"/>
            </a:xfrm>
            <a:custGeom>
              <a:avLst/>
              <a:gdLst>
                <a:gd name="T0" fmla="*/ 123 w 353"/>
                <a:gd name="T1" fmla="*/ 304 h 353"/>
                <a:gd name="T2" fmla="*/ 176 w 353"/>
                <a:gd name="T3" fmla="*/ 353 h 353"/>
                <a:gd name="T4" fmla="*/ 226 w 353"/>
                <a:gd name="T5" fmla="*/ 304 h 353"/>
                <a:gd name="T6" fmla="*/ 299 w 353"/>
                <a:gd name="T7" fmla="*/ 304 h 353"/>
                <a:gd name="T8" fmla="*/ 299 w 353"/>
                <a:gd name="T9" fmla="*/ 231 h 353"/>
                <a:gd name="T10" fmla="*/ 353 w 353"/>
                <a:gd name="T11" fmla="*/ 177 h 353"/>
                <a:gd name="T12" fmla="*/ 299 w 353"/>
                <a:gd name="T13" fmla="*/ 127 h 353"/>
                <a:gd name="T14" fmla="*/ 299 w 353"/>
                <a:gd name="T15" fmla="*/ 54 h 353"/>
                <a:gd name="T16" fmla="*/ 226 w 353"/>
                <a:gd name="T17" fmla="*/ 54 h 353"/>
                <a:gd name="T18" fmla="*/ 176 w 353"/>
                <a:gd name="T19" fmla="*/ 0 h 353"/>
                <a:gd name="T20" fmla="*/ 123 w 353"/>
                <a:gd name="T21" fmla="*/ 54 h 353"/>
                <a:gd name="T22" fmla="*/ 50 w 353"/>
                <a:gd name="T23" fmla="*/ 54 h 353"/>
                <a:gd name="T24" fmla="*/ 50 w 353"/>
                <a:gd name="T25" fmla="*/ 127 h 353"/>
                <a:gd name="T26" fmla="*/ 0 w 353"/>
                <a:gd name="T27" fmla="*/ 177 h 353"/>
                <a:gd name="T28" fmla="*/ 50 w 353"/>
                <a:gd name="T29" fmla="*/ 231 h 353"/>
                <a:gd name="T30" fmla="*/ 50 w 353"/>
                <a:gd name="T31" fmla="*/ 304 h 353"/>
                <a:gd name="T32" fmla="*/ 123 w 353"/>
                <a:gd name="T33" fmla="*/ 304 h 353"/>
                <a:gd name="T34" fmla="*/ 31 w 353"/>
                <a:gd name="T35" fmla="*/ 177 h 353"/>
                <a:gd name="T36" fmla="*/ 65 w 353"/>
                <a:gd name="T37" fmla="*/ 142 h 353"/>
                <a:gd name="T38" fmla="*/ 73 w 353"/>
                <a:gd name="T39" fmla="*/ 135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9 h 353"/>
                <a:gd name="T50" fmla="*/ 176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6 w 353"/>
                <a:gd name="T57" fmla="*/ 73 h 353"/>
                <a:gd name="T58" fmla="*/ 280 w 353"/>
                <a:gd name="T59" fmla="*/ 73 h 353"/>
                <a:gd name="T60" fmla="*/ 280 w 353"/>
                <a:gd name="T61" fmla="*/ 127 h 353"/>
                <a:gd name="T62" fmla="*/ 280 w 353"/>
                <a:gd name="T63" fmla="*/ 135 h 353"/>
                <a:gd name="T64" fmla="*/ 284 w 353"/>
                <a:gd name="T65" fmla="*/ 142 h 353"/>
                <a:gd name="T66" fmla="*/ 322 w 353"/>
                <a:gd name="T67" fmla="*/ 177 h 353"/>
                <a:gd name="T68" fmla="*/ 284 w 353"/>
                <a:gd name="T69" fmla="*/ 215 h 353"/>
                <a:gd name="T70" fmla="*/ 280 w 353"/>
                <a:gd name="T71" fmla="*/ 219 h 353"/>
                <a:gd name="T72" fmla="*/ 280 w 353"/>
                <a:gd name="T73" fmla="*/ 231 h 353"/>
                <a:gd name="T74" fmla="*/ 280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6 w 353"/>
                <a:gd name="T83" fmla="*/ 323 h 353"/>
                <a:gd name="T84" fmla="*/ 138 w 353"/>
                <a:gd name="T85" fmla="*/ 288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1 h 353"/>
                <a:gd name="T94" fmla="*/ 73 w 353"/>
                <a:gd name="T95" fmla="*/ 219 h 353"/>
                <a:gd name="T96" fmla="*/ 65 w 353"/>
                <a:gd name="T97" fmla="*/ 215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123" y="304"/>
                  </a:move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close/>
                  <a:moveTo>
                    <a:pt x="31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2"/>
                  </a:lnTo>
                  <a:lnTo>
                    <a:pt x="322" y="177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59" name="Freeform 158">
              <a:extLst>
                <a:ext uri="{FF2B5EF4-FFF2-40B4-BE49-F238E27FC236}">
                  <a16:creationId xmlns:a16="http://schemas.microsoft.com/office/drawing/2014/main" id="{CBF26AC4-08BF-781E-0233-7399322F254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9" y="3494"/>
              <a:ext cx="353" cy="350"/>
            </a:xfrm>
            <a:custGeom>
              <a:avLst/>
              <a:gdLst>
                <a:gd name="T0" fmla="*/ 50 w 353"/>
                <a:gd name="T1" fmla="*/ 227 h 350"/>
                <a:gd name="T2" fmla="*/ 50 w 353"/>
                <a:gd name="T3" fmla="*/ 300 h 350"/>
                <a:gd name="T4" fmla="*/ 123 w 353"/>
                <a:gd name="T5" fmla="*/ 300 h 350"/>
                <a:gd name="T6" fmla="*/ 177 w 353"/>
                <a:gd name="T7" fmla="*/ 350 h 350"/>
                <a:gd name="T8" fmla="*/ 227 w 353"/>
                <a:gd name="T9" fmla="*/ 300 h 350"/>
                <a:gd name="T10" fmla="*/ 300 w 353"/>
                <a:gd name="T11" fmla="*/ 300 h 350"/>
                <a:gd name="T12" fmla="*/ 300 w 353"/>
                <a:gd name="T13" fmla="*/ 227 h 350"/>
                <a:gd name="T14" fmla="*/ 353 w 353"/>
                <a:gd name="T15" fmla="*/ 173 h 350"/>
                <a:gd name="T16" fmla="*/ 300 w 353"/>
                <a:gd name="T17" fmla="*/ 123 h 350"/>
                <a:gd name="T18" fmla="*/ 300 w 353"/>
                <a:gd name="T19" fmla="*/ 50 h 350"/>
                <a:gd name="T20" fmla="*/ 227 w 353"/>
                <a:gd name="T21" fmla="*/ 50 h 350"/>
                <a:gd name="T22" fmla="*/ 177 w 353"/>
                <a:gd name="T23" fmla="*/ 0 h 350"/>
                <a:gd name="T24" fmla="*/ 123 w 353"/>
                <a:gd name="T25" fmla="*/ 50 h 350"/>
                <a:gd name="T26" fmla="*/ 50 w 353"/>
                <a:gd name="T27" fmla="*/ 50 h 350"/>
                <a:gd name="T28" fmla="*/ 50 w 353"/>
                <a:gd name="T29" fmla="*/ 123 h 350"/>
                <a:gd name="T30" fmla="*/ 0 w 353"/>
                <a:gd name="T31" fmla="*/ 173 h 350"/>
                <a:gd name="T32" fmla="*/ 50 w 353"/>
                <a:gd name="T33" fmla="*/ 227 h 350"/>
                <a:gd name="T34" fmla="*/ 66 w 353"/>
                <a:gd name="T35" fmla="*/ 138 h 350"/>
                <a:gd name="T36" fmla="*/ 73 w 353"/>
                <a:gd name="T37" fmla="*/ 131 h 350"/>
                <a:gd name="T38" fmla="*/ 73 w 353"/>
                <a:gd name="T39" fmla="*/ 123 h 350"/>
                <a:gd name="T40" fmla="*/ 73 w 353"/>
                <a:gd name="T41" fmla="*/ 73 h 350"/>
                <a:gd name="T42" fmla="*/ 123 w 353"/>
                <a:gd name="T43" fmla="*/ 73 h 350"/>
                <a:gd name="T44" fmla="*/ 135 w 353"/>
                <a:gd name="T45" fmla="*/ 73 h 350"/>
                <a:gd name="T46" fmla="*/ 138 w 353"/>
                <a:gd name="T47" fmla="*/ 65 h 350"/>
                <a:gd name="T48" fmla="*/ 177 w 353"/>
                <a:gd name="T49" fmla="*/ 31 h 350"/>
                <a:gd name="T50" fmla="*/ 211 w 353"/>
                <a:gd name="T51" fmla="*/ 65 h 350"/>
                <a:gd name="T52" fmla="*/ 219 w 353"/>
                <a:gd name="T53" fmla="*/ 73 h 350"/>
                <a:gd name="T54" fmla="*/ 227 w 353"/>
                <a:gd name="T55" fmla="*/ 73 h 350"/>
                <a:gd name="T56" fmla="*/ 280 w 353"/>
                <a:gd name="T57" fmla="*/ 73 h 350"/>
                <a:gd name="T58" fmla="*/ 280 w 353"/>
                <a:gd name="T59" fmla="*/ 123 h 350"/>
                <a:gd name="T60" fmla="*/ 280 w 353"/>
                <a:gd name="T61" fmla="*/ 131 h 350"/>
                <a:gd name="T62" fmla="*/ 284 w 353"/>
                <a:gd name="T63" fmla="*/ 138 h 350"/>
                <a:gd name="T64" fmla="*/ 323 w 353"/>
                <a:gd name="T65" fmla="*/ 173 h 350"/>
                <a:gd name="T66" fmla="*/ 284 w 353"/>
                <a:gd name="T67" fmla="*/ 211 h 350"/>
                <a:gd name="T68" fmla="*/ 280 w 353"/>
                <a:gd name="T69" fmla="*/ 219 h 350"/>
                <a:gd name="T70" fmla="*/ 280 w 353"/>
                <a:gd name="T71" fmla="*/ 227 h 350"/>
                <a:gd name="T72" fmla="*/ 280 w 353"/>
                <a:gd name="T73" fmla="*/ 277 h 350"/>
                <a:gd name="T74" fmla="*/ 227 w 353"/>
                <a:gd name="T75" fmla="*/ 277 h 350"/>
                <a:gd name="T76" fmla="*/ 219 w 353"/>
                <a:gd name="T77" fmla="*/ 277 h 350"/>
                <a:gd name="T78" fmla="*/ 211 w 353"/>
                <a:gd name="T79" fmla="*/ 284 h 350"/>
                <a:gd name="T80" fmla="*/ 177 w 353"/>
                <a:gd name="T81" fmla="*/ 319 h 350"/>
                <a:gd name="T82" fmla="*/ 138 w 353"/>
                <a:gd name="T83" fmla="*/ 284 h 350"/>
                <a:gd name="T84" fmla="*/ 135 w 353"/>
                <a:gd name="T85" fmla="*/ 277 h 350"/>
                <a:gd name="T86" fmla="*/ 123 w 353"/>
                <a:gd name="T87" fmla="*/ 277 h 350"/>
                <a:gd name="T88" fmla="*/ 73 w 353"/>
                <a:gd name="T89" fmla="*/ 277 h 350"/>
                <a:gd name="T90" fmla="*/ 73 w 353"/>
                <a:gd name="T91" fmla="*/ 227 h 350"/>
                <a:gd name="T92" fmla="*/ 73 w 353"/>
                <a:gd name="T93" fmla="*/ 219 h 350"/>
                <a:gd name="T94" fmla="*/ 66 w 353"/>
                <a:gd name="T95" fmla="*/ 211 h 350"/>
                <a:gd name="T96" fmla="*/ 31 w 353"/>
                <a:gd name="T97" fmla="*/ 173 h 350"/>
                <a:gd name="T98" fmla="*/ 66 w 353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0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0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53" y="173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close/>
                  <a:moveTo>
                    <a:pt x="66" y="138"/>
                  </a:move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1"/>
                  </a:lnTo>
                  <a:lnTo>
                    <a:pt x="284" y="138"/>
                  </a:lnTo>
                  <a:lnTo>
                    <a:pt x="323" y="173"/>
                  </a:lnTo>
                  <a:lnTo>
                    <a:pt x="284" y="211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5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3"/>
                  </a:lnTo>
                  <a:lnTo>
                    <a:pt x="6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0" name="Freeform 159">
              <a:extLst>
                <a:ext uri="{FF2B5EF4-FFF2-40B4-BE49-F238E27FC236}">
                  <a16:creationId xmlns:a16="http://schemas.microsoft.com/office/drawing/2014/main" id="{F1A6CABA-07ED-A0FA-AED5-DD30A8AF5F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4" y="3494"/>
              <a:ext cx="353" cy="350"/>
            </a:xfrm>
            <a:custGeom>
              <a:avLst/>
              <a:gdLst>
                <a:gd name="T0" fmla="*/ 50 w 353"/>
                <a:gd name="T1" fmla="*/ 227 h 350"/>
                <a:gd name="T2" fmla="*/ 50 w 353"/>
                <a:gd name="T3" fmla="*/ 300 h 350"/>
                <a:gd name="T4" fmla="*/ 123 w 353"/>
                <a:gd name="T5" fmla="*/ 300 h 350"/>
                <a:gd name="T6" fmla="*/ 177 w 353"/>
                <a:gd name="T7" fmla="*/ 350 h 350"/>
                <a:gd name="T8" fmla="*/ 226 w 353"/>
                <a:gd name="T9" fmla="*/ 300 h 350"/>
                <a:gd name="T10" fmla="*/ 299 w 353"/>
                <a:gd name="T11" fmla="*/ 300 h 350"/>
                <a:gd name="T12" fmla="*/ 299 w 353"/>
                <a:gd name="T13" fmla="*/ 227 h 350"/>
                <a:gd name="T14" fmla="*/ 353 w 353"/>
                <a:gd name="T15" fmla="*/ 173 h 350"/>
                <a:gd name="T16" fmla="*/ 299 w 353"/>
                <a:gd name="T17" fmla="*/ 123 h 350"/>
                <a:gd name="T18" fmla="*/ 299 w 353"/>
                <a:gd name="T19" fmla="*/ 50 h 350"/>
                <a:gd name="T20" fmla="*/ 226 w 353"/>
                <a:gd name="T21" fmla="*/ 50 h 350"/>
                <a:gd name="T22" fmla="*/ 177 w 353"/>
                <a:gd name="T23" fmla="*/ 0 h 350"/>
                <a:gd name="T24" fmla="*/ 123 w 353"/>
                <a:gd name="T25" fmla="*/ 50 h 350"/>
                <a:gd name="T26" fmla="*/ 50 w 353"/>
                <a:gd name="T27" fmla="*/ 50 h 350"/>
                <a:gd name="T28" fmla="*/ 50 w 353"/>
                <a:gd name="T29" fmla="*/ 123 h 350"/>
                <a:gd name="T30" fmla="*/ 0 w 353"/>
                <a:gd name="T31" fmla="*/ 173 h 350"/>
                <a:gd name="T32" fmla="*/ 50 w 353"/>
                <a:gd name="T33" fmla="*/ 227 h 350"/>
                <a:gd name="T34" fmla="*/ 65 w 353"/>
                <a:gd name="T35" fmla="*/ 138 h 350"/>
                <a:gd name="T36" fmla="*/ 73 w 353"/>
                <a:gd name="T37" fmla="*/ 131 h 350"/>
                <a:gd name="T38" fmla="*/ 73 w 353"/>
                <a:gd name="T39" fmla="*/ 123 h 350"/>
                <a:gd name="T40" fmla="*/ 73 w 353"/>
                <a:gd name="T41" fmla="*/ 73 h 350"/>
                <a:gd name="T42" fmla="*/ 123 w 353"/>
                <a:gd name="T43" fmla="*/ 73 h 350"/>
                <a:gd name="T44" fmla="*/ 134 w 353"/>
                <a:gd name="T45" fmla="*/ 73 h 350"/>
                <a:gd name="T46" fmla="*/ 138 w 353"/>
                <a:gd name="T47" fmla="*/ 65 h 350"/>
                <a:gd name="T48" fmla="*/ 177 w 353"/>
                <a:gd name="T49" fmla="*/ 31 h 350"/>
                <a:gd name="T50" fmla="*/ 211 w 353"/>
                <a:gd name="T51" fmla="*/ 65 h 350"/>
                <a:gd name="T52" fmla="*/ 219 w 353"/>
                <a:gd name="T53" fmla="*/ 73 h 350"/>
                <a:gd name="T54" fmla="*/ 226 w 353"/>
                <a:gd name="T55" fmla="*/ 73 h 350"/>
                <a:gd name="T56" fmla="*/ 276 w 353"/>
                <a:gd name="T57" fmla="*/ 73 h 350"/>
                <a:gd name="T58" fmla="*/ 276 w 353"/>
                <a:gd name="T59" fmla="*/ 123 h 350"/>
                <a:gd name="T60" fmla="*/ 276 w 353"/>
                <a:gd name="T61" fmla="*/ 131 h 350"/>
                <a:gd name="T62" fmla="*/ 284 w 353"/>
                <a:gd name="T63" fmla="*/ 138 h 350"/>
                <a:gd name="T64" fmla="*/ 322 w 353"/>
                <a:gd name="T65" fmla="*/ 173 h 350"/>
                <a:gd name="T66" fmla="*/ 284 w 353"/>
                <a:gd name="T67" fmla="*/ 211 h 350"/>
                <a:gd name="T68" fmla="*/ 276 w 353"/>
                <a:gd name="T69" fmla="*/ 219 h 350"/>
                <a:gd name="T70" fmla="*/ 276 w 353"/>
                <a:gd name="T71" fmla="*/ 227 h 350"/>
                <a:gd name="T72" fmla="*/ 276 w 353"/>
                <a:gd name="T73" fmla="*/ 277 h 350"/>
                <a:gd name="T74" fmla="*/ 226 w 353"/>
                <a:gd name="T75" fmla="*/ 277 h 350"/>
                <a:gd name="T76" fmla="*/ 219 w 353"/>
                <a:gd name="T77" fmla="*/ 277 h 350"/>
                <a:gd name="T78" fmla="*/ 211 w 353"/>
                <a:gd name="T79" fmla="*/ 284 h 350"/>
                <a:gd name="T80" fmla="*/ 177 w 353"/>
                <a:gd name="T81" fmla="*/ 319 h 350"/>
                <a:gd name="T82" fmla="*/ 138 w 353"/>
                <a:gd name="T83" fmla="*/ 284 h 350"/>
                <a:gd name="T84" fmla="*/ 134 w 353"/>
                <a:gd name="T85" fmla="*/ 277 h 350"/>
                <a:gd name="T86" fmla="*/ 123 w 353"/>
                <a:gd name="T87" fmla="*/ 277 h 350"/>
                <a:gd name="T88" fmla="*/ 73 w 353"/>
                <a:gd name="T89" fmla="*/ 277 h 350"/>
                <a:gd name="T90" fmla="*/ 73 w 353"/>
                <a:gd name="T91" fmla="*/ 227 h 350"/>
                <a:gd name="T92" fmla="*/ 73 w 353"/>
                <a:gd name="T93" fmla="*/ 219 h 350"/>
                <a:gd name="T94" fmla="*/ 65 w 353"/>
                <a:gd name="T95" fmla="*/ 211 h 350"/>
                <a:gd name="T96" fmla="*/ 31 w 353"/>
                <a:gd name="T97" fmla="*/ 173 h 350"/>
                <a:gd name="T98" fmla="*/ 65 w 353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0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22" y="173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1" name="Freeform 160">
              <a:extLst>
                <a:ext uri="{FF2B5EF4-FFF2-40B4-BE49-F238E27FC236}">
                  <a16:creationId xmlns:a16="http://schemas.microsoft.com/office/drawing/2014/main" id="{6C733AFA-112D-F140-0B1A-3944C4E6891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" y="3855"/>
              <a:ext cx="353" cy="353"/>
            </a:xfrm>
            <a:custGeom>
              <a:avLst/>
              <a:gdLst>
                <a:gd name="T0" fmla="*/ 50 w 353"/>
                <a:gd name="T1" fmla="*/ 231 h 353"/>
                <a:gd name="T2" fmla="*/ 50 w 353"/>
                <a:gd name="T3" fmla="*/ 304 h 353"/>
                <a:gd name="T4" fmla="*/ 122 w 353"/>
                <a:gd name="T5" fmla="*/ 304 h 353"/>
                <a:gd name="T6" fmla="*/ 176 w 353"/>
                <a:gd name="T7" fmla="*/ 353 h 353"/>
                <a:gd name="T8" fmla="*/ 226 w 353"/>
                <a:gd name="T9" fmla="*/ 304 h 353"/>
                <a:gd name="T10" fmla="*/ 299 w 353"/>
                <a:gd name="T11" fmla="*/ 304 h 353"/>
                <a:gd name="T12" fmla="*/ 299 w 353"/>
                <a:gd name="T13" fmla="*/ 231 h 353"/>
                <a:gd name="T14" fmla="*/ 353 w 353"/>
                <a:gd name="T15" fmla="*/ 177 h 353"/>
                <a:gd name="T16" fmla="*/ 299 w 353"/>
                <a:gd name="T17" fmla="*/ 127 h 353"/>
                <a:gd name="T18" fmla="*/ 299 w 353"/>
                <a:gd name="T19" fmla="*/ 54 h 353"/>
                <a:gd name="T20" fmla="*/ 226 w 353"/>
                <a:gd name="T21" fmla="*/ 54 h 353"/>
                <a:gd name="T22" fmla="*/ 176 w 353"/>
                <a:gd name="T23" fmla="*/ 0 h 353"/>
                <a:gd name="T24" fmla="*/ 122 w 353"/>
                <a:gd name="T25" fmla="*/ 54 h 353"/>
                <a:gd name="T26" fmla="*/ 50 w 353"/>
                <a:gd name="T27" fmla="*/ 54 h 353"/>
                <a:gd name="T28" fmla="*/ 50 w 353"/>
                <a:gd name="T29" fmla="*/ 127 h 353"/>
                <a:gd name="T30" fmla="*/ 0 w 353"/>
                <a:gd name="T31" fmla="*/ 177 h 353"/>
                <a:gd name="T32" fmla="*/ 50 w 353"/>
                <a:gd name="T33" fmla="*/ 231 h 353"/>
                <a:gd name="T34" fmla="*/ 65 w 353"/>
                <a:gd name="T35" fmla="*/ 142 h 353"/>
                <a:gd name="T36" fmla="*/ 73 w 353"/>
                <a:gd name="T37" fmla="*/ 135 h 353"/>
                <a:gd name="T38" fmla="*/ 73 w 353"/>
                <a:gd name="T39" fmla="*/ 127 h 353"/>
                <a:gd name="T40" fmla="*/ 73 w 353"/>
                <a:gd name="T41" fmla="*/ 73 h 353"/>
                <a:gd name="T42" fmla="*/ 122 w 353"/>
                <a:gd name="T43" fmla="*/ 73 h 353"/>
                <a:gd name="T44" fmla="*/ 134 w 353"/>
                <a:gd name="T45" fmla="*/ 73 h 353"/>
                <a:gd name="T46" fmla="*/ 138 w 353"/>
                <a:gd name="T47" fmla="*/ 69 h 353"/>
                <a:gd name="T48" fmla="*/ 176 w 353"/>
                <a:gd name="T49" fmla="*/ 31 h 353"/>
                <a:gd name="T50" fmla="*/ 211 w 353"/>
                <a:gd name="T51" fmla="*/ 69 h 353"/>
                <a:gd name="T52" fmla="*/ 218 w 353"/>
                <a:gd name="T53" fmla="*/ 73 h 353"/>
                <a:gd name="T54" fmla="*/ 226 w 353"/>
                <a:gd name="T55" fmla="*/ 73 h 353"/>
                <a:gd name="T56" fmla="*/ 280 w 353"/>
                <a:gd name="T57" fmla="*/ 73 h 353"/>
                <a:gd name="T58" fmla="*/ 280 w 353"/>
                <a:gd name="T59" fmla="*/ 127 h 353"/>
                <a:gd name="T60" fmla="*/ 280 w 353"/>
                <a:gd name="T61" fmla="*/ 135 h 353"/>
                <a:gd name="T62" fmla="*/ 284 w 353"/>
                <a:gd name="T63" fmla="*/ 142 h 353"/>
                <a:gd name="T64" fmla="*/ 322 w 353"/>
                <a:gd name="T65" fmla="*/ 177 h 353"/>
                <a:gd name="T66" fmla="*/ 284 w 353"/>
                <a:gd name="T67" fmla="*/ 215 h 353"/>
                <a:gd name="T68" fmla="*/ 280 w 353"/>
                <a:gd name="T69" fmla="*/ 219 h 353"/>
                <a:gd name="T70" fmla="*/ 280 w 353"/>
                <a:gd name="T71" fmla="*/ 231 h 353"/>
                <a:gd name="T72" fmla="*/ 280 w 353"/>
                <a:gd name="T73" fmla="*/ 280 h 353"/>
                <a:gd name="T74" fmla="*/ 226 w 353"/>
                <a:gd name="T75" fmla="*/ 280 h 353"/>
                <a:gd name="T76" fmla="*/ 218 w 353"/>
                <a:gd name="T77" fmla="*/ 280 h 353"/>
                <a:gd name="T78" fmla="*/ 211 w 353"/>
                <a:gd name="T79" fmla="*/ 288 h 353"/>
                <a:gd name="T80" fmla="*/ 176 w 353"/>
                <a:gd name="T81" fmla="*/ 323 h 353"/>
                <a:gd name="T82" fmla="*/ 138 w 353"/>
                <a:gd name="T83" fmla="*/ 288 h 353"/>
                <a:gd name="T84" fmla="*/ 134 w 353"/>
                <a:gd name="T85" fmla="*/ 280 h 353"/>
                <a:gd name="T86" fmla="*/ 122 w 353"/>
                <a:gd name="T87" fmla="*/ 280 h 353"/>
                <a:gd name="T88" fmla="*/ 73 w 353"/>
                <a:gd name="T89" fmla="*/ 280 h 353"/>
                <a:gd name="T90" fmla="*/ 73 w 353"/>
                <a:gd name="T91" fmla="*/ 231 h 353"/>
                <a:gd name="T92" fmla="*/ 73 w 353"/>
                <a:gd name="T93" fmla="*/ 219 h 353"/>
                <a:gd name="T94" fmla="*/ 65 w 353"/>
                <a:gd name="T95" fmla="*/ 215 h 353"/>
                <a:gd name="T96" fmla="*/ 30 w 353"/>
                <a:gd name="T97" fmla="*/ 177 h 353"/>
                <a:gd name="T98" fmla="*/ 65 w 353"/>
                <a:gd name="T99" fmla="*/ 14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231"/>
                  </a:moveTo>
                  <a:lnTo>
                    <a:pt x="50" y="304"/>
                  </a:lnTo>
                  <a:lnTo>
                    <a:pt x="122" y="304"/>
                  </a:ln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close/>
                  <a:moveTo>
                    <a:pt x="65" y="142"/>
                  </a:move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4" y="142"/>
                  </a:lnTo>
                  <a:lnTo>
                    <a:pt x="322" y="177"/>
                  </a:lnTo>
                  <a:lnTo>
                    <a:pt x="284" y="215"/>
                  </a:lnTo>
                  <a:lnTo>
                    <a:pt x="280" y="219"/>
                  </a:lnTo>
                  <a:lnTo>
                    <a:pt x="280" y="231"/>
                  </a:lnTo>
                  <a:lnTo>
                    <a:pt x="280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lnTo>
                    <a:pt x="65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2" name="Freeform 161">
              <a:extLst>
                <a:ext uri="{FF2B5EF4-FFF2-40B4-BE49-F238E27FC236}">
                  <a16:creationId xmlns:a16="http://schemas.microsoft.com/office/drawing/2014/main" id="{B96B9A87-52FE-6B1D-3AF7-D84798C9099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46" y="3855"/>
              <a:ext cx="353" cy="353"/>
            </a:xfrm>
            <a:custGeom>
              <a:avLst/>
              <a:gdLst>
                <a:gd name="T0" fmla="*/ 50 w 353"/>
                <a:gd name="T1" fmla="*/ 304 h 353"/>
                <a:gd name="T2" fmla="*/ 123 w 353"/>
                <a:gd name="T3" fmla="*/ 304 h 353"/>
                <a:gd name="T4" fmla="*/ 177 w 353"/>
                <a:gd name="T5" fmla="*/ 353 h 353"/>
                <a:gd name="T6" fmla="*/ 227 w 353"/>
                <a:gd name="T7" fmla="*/ 304 h 353"/>
                <a:gd name="T8" fmla="*/ 300 w 353"/>
                <a:gd name="T9" fmla="*/ 304 h 353"/>
                <a:gd name="T10" fmla="*/ 300 w 353"/>
                <a:gd name="T11" fmla="*/ 231 h 353"/>
                <a:gd name="T12" fmla="*/ 353 w 353"/>
                <a:gd name="T13" fmla="*/ 177 h 353"/>
                <a:gd name="T14" fmla="*/ 300 w 353"/>
                <a:gd name="T15" fmla="*/ 127 h 353"/>
                <a:gd name="T16" fmla="*/ 300 w 353"/>
                <a:gd name="T17" fmla="*/ 54 h 353"/>
                <a:gd name="T18" fmla="*/ 227 w 353"/>
                <a:gd name="T19" fmla="*/ 54 h 353"/>
                <a:gd name="T20" fmla="*/ 177 w 353"/>
                <a:gd name="T21" fmla="*/ 0 h 353"/>
                <a:gd name="T22" fmla="*/ 123 w 353"/>
                <a:gd name="T23" fmla="*/ 54 h 353"/>
                <a:gd name="T24" fmla="*/ 50 w 353"/>
                <a:gd name="T25" fmla="*/ 54 h 353"/>
                <a:gd name="T26" fmla="*/ 50 w 353"/>
                <a:gd name="T27" fmla="*/ 127 h 353"/>
                <a:gd name="T28" fmla="*/ 0 w 353"/>
                <a:gd name="T29" fmla="*/ 177 h 353"/>
                <a:gd name="T30" fmla="*/ 50 w 353"/>
                <a:gd name="T31" fmla="*/ 231 h 353"/>
                <a:gd name="T32" fmla="*/ 50 w 353"/>
                <a:gd name="T33" fmla="*/ 304 h 353"/>
                <a:gd name="T34" fmla="*/ 31 w 353"/>
                <a:gd name="T35" fmla="*/ 177 h 353"/>
                <a:gd name="T36" fmla="*/ 66 w 353"/>
                <a:gd name="T37" fmla="*/ 142 h 353"/>
                <a:gd name="T38" fmla="*/ 73 w 353"/>
                <a:gd name="T39" fmla="*/ 135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5 w 353"/>
                <a:gd name="T47" fmla="*/ 73 h 353"/>
                <a:gd name="T48" fmla="*/ 139 w 353"/>
                <a:gd name="T49" fmla="*/ 69 h 353"/>
                <a:gd name="T50" fmla="*/ 177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7 w 353"/>
                <a:gd name="T57" fmla="*/ 73 h 353"/>
                <a:gd name="T58" fmla="*/ 277 w 353"/>
                <a:gd name="T59" fmla="*/ 73 h 353"/>
                <a:gd name="T60" fmla="*/ 277 w 353"/>
                <a:gd name="T61" fmla="*/ 127 h 353"/>
                <a:gd name="T62" fmla="*/ 277 w 353"/>
                <a:gd name="T63" fmla="*/ 135 h 353"/>
                <a:gd name="T64" fmla="*/ 284 w 353"/>
                <a:gd name="T65" fmla="*/ 142 h 353"/>
                <a:gd name="T66" fmla="*/ 323 w 353"/>
                <a:gd name="T67" fmla="*/ 177 h 353"/>
                <a:gd name="T68" fmla="*/ 284 w 353"/>
                <a:gd name="T69" fmla="*/ 215 h 353"/>
                <a:gd name="T70" fmla="*/ 277 w 353"/>
                <a:gd name="T71" fmla="*/ 219 h 353"/>
                <a:gd name="T72" fmla="*/ 277 w 353"/>
                <a:gd name="T73" fmla="*/ 231 h 353"/>
                <a:gd name="T74" fmla="*/ 277 w 353"/>
                <a:gd name="T75" fmla="*/ 280 h 353"/>
                <a:gd name="T76" fmla="*/ 227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7 w 353"/>
                <a:gd name="T83" fmla="*/ 323 h 353"/>
                <a:gd name="T84" fmla="*/ 139 w 353"/>
                <a:gd name="T85" fmla="*/ 288 h 353"/>
                <a:gd name="T86" fmla="*/ 135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1 h 353"/>
                <a:gd name="T94" fmla="*/ 73 w 353"/>
                <a:gd name="T95" fmla="*/ 219 h 353"/>
                <a:gd name="T96" fmla="*/ 66 w 353"/>
                <a:gd name="T97" fmla="*/ 215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4"/>
                  </a:moveTo>
                  <a:lnTo>
                    <a:pt x="123" y="304"/>
                  </a:lnTo>
                  <a:lnTo>
                    <a:pt x="177" y="353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3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close/>
                  <a:moveTo>
                    <a:pt x="31" y="177"/>
                  </a:moveTo>
                  <a:lnTo>
                    <a:pt x="66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5" y="73"/>
                  </a:lnTo>
                  <a:lnTo>
                    <a:pt x="139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2"/>
                  </a:lnTo>
                  <a:lnTo>
                    <a:pt x="323" y="177"/>
                  </a:lnTo>
                  <a:lnTo>
                    <a:pt x="284" y="215"/>
                  </a:lnTo>
                  <a:lnTo>
                    <a:pt x="277" y="219"/>
                  </a:lnTo>
                  <a:lnTo>
                    <a:pt x="277" y="231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9" y="288"/>
                  </a:lnTo>
                  <a:lnTo>
                    <a:pt x="135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3" name="Freeform 162">
              <a:extLst>
                <a:ext uri="{FF2B5EF4-FFF2-40B4-BE49-F238E27FC236}">
                  <a16:creationId xmlns:a16="http://schemas.microsoft.com/office/drawing/2014/main" id="{0B411CAB-6D85-48EC-300E-9D81D72889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9" y="3494"/>
              <a:ext cx="353" cy="350"/>
            </a:xfrm>
            <a:custGeom>
              <a:avLst/>
              <a:gdLst>
                <a:gd name="T0" fmla="*/ 50 w 353"/>
                <a:gd name="T1" fmla="*/ 227 h 350"/>
                <a:gd name="T2" fmla="*/ 50 w 353"/>
                <a:gd name="T3" fmla="*/ 300 h 350"/>
                <a:gd name="T4" fmla="*/ 123 w 353"/>
                <a:gd name="T5" fmla="*/ 300 h 350"/>
                <a:gd name="T6" fmla="*/ 176 w 353"/>
                <a:gd name="T7" fmla="*/ 350 h 350"/>
                <a:gd name="T8" fmla="*/ 226 w 353"/>
                <a:gd name="T9" fmla="*/ 300 h 350"/>
                <a:gd name="T10" fmla="*/ 299 w 353"/>
                <a:gd name="T11" fmla="*/ 300 h 350"/>
                <a:gd name="T12" fmla="*/ 299 w 353"/>
                <a:gd name="T13" fmla="*/ 227 h 350"/>
                <a:gd name="T14" fmla="*/ 353 w 353"/>
                <a:gd name="T15" fmla="*/ 173 h 350"/>
                <a:gd name="T16" fmla="*/ 299 w 353"/>
                <a:gd name="T17" fmla="*/ 123 h 350"/>
                <a:gd name="T18" fmla="*/ 299 w 353"/>
                <a:gd name="T19" fmla="*/ 50 h 350"/>
                <a:gd name="T20" fmla="*/ 226 w 353"/>
                <a:gd name="T21" fmla="*/ 50 h 350"/>
                <a:gd name="T22" fmla="*/ 176 w 353"/>
                <a:gd name="T23" fmla="*/ 0 h 350"/>
                <a:gd name="T24" fmla="*/ 123 w 353"/>
                <a:gd name="T25" fmla="*/ 50 h 350"/>
                <a:gd name="T26" fmla="*/ 50 w 353"/>
                <a:gd name="T27" fmla="*/ 50 h 350"/>
                <a:gd name="T28" fmla="*/ 50 w 353"/>
                <a:gd name="T29" fmla="*/ 123 h 350"/>
                <a:gd name="T30" fmla="*/ 0 w 353"/>
                <a:gd name="T31" fmla="*/ 173 h 350"/>
                <a:gd name="T32" fmla="*/ 50 w 353"/>
                <a:gd name="T33" fmla="*/ 227 h 350"/>
                <a:gd name="T34" fmla="*/ 65 w 353"/>
                <a:gd name="T35" fmla="*/ 138 h 350"/>
                <a:gd name="T36" fmla="*/ 73 w 353"/>
                <a:gd name="T37" fmla="*/ 131 h 350"/>
                <a:gd name="T38" fmla="*/ 73 w 353"/>
                <a:gd name="T39" fmla="*/ 123 h 350"/>
                <a:gd name="T40" fmla="*/ 73 w 353"/>
                <a:gd name="T41" fmla="*/ 73 h 350"/>
                <a:gd name="T42" fmla="*/ 123 w 353"/>
                <a:gd name="T43" fmla="*/ 73 h 350"/>
                <a:gd name="T44" fmla="*/ 134 w 353"/>
                <a:gd name="T45" fmla="*/ 73 h 350"/>
                <a:gd name="T46" fmla="*/ 138 w 353"/>
                <a:gd name="T47" fmla="*/ 65 h 350"/>
                <a:gd name="T48" fmla="*/ 176 w 353"/>
                <a:gd name="T49" fmla="*/ 31 h 350"/>
                <a:gd name="T50" fmla="*/ 211 w 353"/>
                <a:gd name="T51" fmla="*/ 65 h 350"/>
                <a:gd name="T52" fmla="*/ 218 w 353"/>
                <a:gd name="T53" fmla="*/ 73 h 350"/>
                <a:gd name="T54" fmla="*/ 226 w 353"/>
                <a:gd name="T55" fmla="*/ 73 h 350"/>
                <a:gd name="T56" fmla="*/ 276 w 353"/>
                <a:gd name="T57" fmla="*/ 73 h 350"/>
                <a:gd name="T58" fmla="*/ 276 w 353"/>
                <a:gd name="T59" fmla="*/ 123 h 350"/>
                <a:gd name="T60" fmla="*/ 276 w 353"/>
                <a:gd name="T61" fmla="*/ 131 h 350"/>
                <a:gd name="T62" fmla="*/ 284 w 353"/>
                <a:gd name="T63" fmla="*/ 138 h 350"/>
                <a:gd name="T64" fmla="*/ 322 w 353"/>
                <a:gd name="T65" fmla="*/ 173 h 350"/>
                <a:gd name="T66" fmla="*/ 284 w 353"/>
                <a:gd name="T67" fmla="*/ 211 h 350"/>
                <a:gd name="T68" fmla="*/ 276 w 353"/>
                <a:gd name="T69" fmla="*/ 219 h 350"/>
                <a:gd name="T70" fmla="*/ 276 w 353"/>
                <a:gd name="T71" fmla="*/ 227 h 350"/>
                <a:gd name="T72" fmla="*/ 276 w 353"/>
                <a:gd name="T73" fmla="*/ 277 h 350"/>
                <a:gd name="T74" fmla="*/ 226 w 353"/>
                <a:gd name="T75" fmla="*/ 277 h 350"/>
                <a:gd name="T76" fmla="*/ 218 w 353"/>
                <a:gd name="T77" fmla="*/ 277 h 350"/>
                <a:gd name="T78" fmla="*/ 211 w 353"/>
                <a:gd name="T79" fmla="*/ 284 h 350"/>
                <a:gd name="T80" fmla="*/ 176 w 353"/>
                <a:gd name="T81" fmla="*/ 319 h 350"/>
                <a:gd name="T82" fmla="*/ 138 w 353"/>
                <a:gd name="T83" fmla="*/ 284 h 350"/>
                <a:gd name="T84" fmla="*/ 134 w 353"/>
                <a:gd name="T85" fmla="*/ 277 h 350"/>
                <a:gd name="T86" fmla="*/ 123 w 353"/>
                <a:gd name="T87" fmla="*/ 277 h 350"/>
                <a:gd name="T88" fmla="*/ 73 w 353"/>
                <a:gd name="T89" fmla="*/ 277 h 350"/>
                <a:gd name="T90" fmla="*/ 73 w 353"/>
                <a:gd name="T91" fmla="*/ 227 h 350"/>
                <a:gd name="T92" fmla="*/ 73 w 353"/>
                <a:gd name="T93" fmla="*/ 219 h 350"/>
                <a:gd name="T94" fmla="*/ 65 w 353"/>
                <a:gd name="T95" fmla="*/ 211 h 350"/>
                <a:gd name="T96" fmla="*/ 30 w 353"/>
                <a:gd name="T97" fmla="*/ 173 h 350"/>
                <a:gd name="T98" fmla="*/ 65 w 353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0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6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3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22" y="173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4" name="Freeform 163">
              <a:extLst>
                <a:ext uri="{FF2B5EF4-FFF2-40B4-BE49-F238E27FC236}">
                  <a16:creationId xmlns:a16="http://schemas.microsoft.com/office/drawing/2014/main" id="{6BD4E35A-72D6-8E25-1201-5E56C293DE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64" y="3494"/>
              <a:ext cx="352" cy="350"/>
            </a:xfrm>
            <a:custGeom>
              <a:avLst/>
              <a:gdLst>
                <a:gd name="T0" fmla="*/ 49 w 352"/>
                <a:gd name="T1" fmla="*/ 227 h 350"/>
                <a:gd name="T2" fmla="*/ 49 w 352"/>
                <a:gd name="T3" fmla="*/ 300 h 350"/>
                <a:gd name="T4" fmla="*/ 122 w 352"/>
                <a:gd name="T5" fmla="*/ 300 h 350"/>
                <a:gd name="T6" fmla="*/ 176 w 352"/>
                <a:gd name="T7" fmla="*/ 350 h 350"/>
                <a:gd name="T8" fmla="*/ 226 w 352"/>
                <a:gd name="T9" fmla="*/ 300 h 350"/>
                <a:gd name="T10" fmla="*/ 299 w 352"/>
                <a:gd name="T11" fmla="*/ 300 h 350"/>
                <a:gd name="T12" fmla="*/ 299 w 352"/>
                <a:gd name="T13" fmla="*/ 227 h 350"/>
                <a:gd name="T14" fmla="*/ 352 w 352"/>
                <a:gd name="T15" fmla="*/ 173 h 350"/>
                <a:gd name="T16" fmla="*/ 299 w 352"/>
                <a:gd name="T17" fmla="*/ 123 h 350"/>
                <a:gd name="T18" fmla="*/ 299 w 352"/>
                <a:gd name="T19" fmla="*/ 50 h 350"/>
                <a:gd name="T20" fmla="*/ 226 w 352"/>
                <a:gd name="T21" fmla="*/ 50 h 350"/>
                <a:gd name="T22" fmla="*/ 176 w 352"/>
                <a:gd name="T23" fmla="*/ 0 h 350"/>
                <a:gd name="T24" fmla="*/ 122 w 352"/>
                <a:gd name="T25" fmla="*/ 50 h 350"/>
                <a:gd name="T26" fmla="*/ 49 w 352"/>
                <a:gd name="T27" fmla="*/ 50 h 350"/>
                <a:gd name="T28" fmla="*/ 49 w 352"/>
                <a:gd name="T29" fmla="*/ 123 h 350"/>
                <a:gd name="T30" fmla="*/ 0 w 352"/>
                <a:gd name="T31" fmla="*/ 173 h 350"/>
                <a:gd name="T32" fmla="*/ 49 w 352"/>
                <a:gd name="T33" fmla="*/ 227 h 350"/>
                <a:gd name="T34" fmla="*/ 65 w 352"/>
                <a:gd name="T35" fmla="*/ 138 h 350"/>
                <a:gd name="T36" fmla="*/ 72 w 352"/>
                <a:gd name="T37" fmla="*/ 131 h 350"/>
                <a:gd name="T38" fmla="*/ 72 w 352"/>
                <a:gd name="T39" fmla="*/ 123 h 350"/>
                <a:gd name="T40" fmla="*/ 72 w 352"/>
                <a:gd name="T41" fmla="*/ 73 h 350"/>
                <a:gd name="T42" fmla="*/ 122 w 352"/>
                <a:gd name="T43" fmla="*/ 73 h 350"/>
                <a:gd name="T44" fmla="*/ 134 w 352"/>
                <a:gd name="T45" fmla="*/ 73 h 350"/>
                <a:gd name="T46" fmla="*/ 138 w 352"/>
                <a:gd name="T47" fmla="*/ 65 h 350"/>
                <a:gd name="T48" fmla="*/ 176 w 352"/>
                <a:gd name="T49" fmla="*/ 31 h 350"/>
                <a:gd name="T50" fmla="*/ 210 w 352"/>
                <a:gd name="T51" fmla="*/ 65 h 350"/>
                <a:gd name="T52" fmla="*/ 218 w 352"/>
                <a:gd name="T53" fmla="*/ 73 h 350"/>
                <a:gd name="T54" fmla="*/ 226 w 352"/>
                <a:gd name="T55" fmla="*/ 73 h 350"/>
                <a:gd name="T56" fmla="*/ 276 w 352"/>
                <a:gd name="T57" fmla="*/ 73 h 350"/>
                <a:gd name="T58" fmla="*/ 276 w 352"/>
                <a:gd name="T59" fmla="*/ 123 h 350"/>
                <a:gd name="T60" fmla="*/ 276 w 352"/>
                <a:gd name="T61" fmla="*/ 131 h 350"/>
                <a:gd name="T62" fmla="*/ 283 w 352"/>
                <a:gd name="T63" fmla="*/ 138 h 350"/>
                <a:gd name="T64" fmla="*/ 322 w 352"/>
                <a:gd name="T65" fmla="*/ 173 h 350"/>
                <a:gd name="T66" fmla="*/ 283 w 352"/>
                <a:gd name="T67" fmla="*/ 211 h 350"/>
                <a:gd name="T68" fmla="*/ 276 w 352"/>
                <a:gd name="T69" fmla="*/ 219 h 350"/>
                <a:gd name="T70" fmla="*/ 276 w 352"/>
                <a:gd name="T71" fmla="*/ 227 h 350"/>
                <a:gd name="T72" fmla="*/ 276 w 352"/>
                <a:gd name="T73" fmla="*/ 277 h 350"/>
                <a:gd name="T74" fmla="*/ 226 w 352"/>
                <a:gd name="T75" fmla="*/ 277 h 350"/>
                <a:gd name="T76" fmla="*/ 218 w 352"/>
                <a:gd name="T77" fmla="*/ 277 h 350"/>
                <a:gd name="T78" fmla="*/ 210 w 352"/>
                <a:gd name="T79" fmla="*/ 284 h 350"/>
                <a:gd name="T80" fmla="*/ 176 w 352"/>
                <a:gd name="T81" fmla="*/ 319 h 350"/>
                <a:gd name="T82" fmla="*/ 138 w 352"/>
                <a:gd name="T83" fmla="*/ 284 h 350"/>
                <a:gd name="T84" fmla="*/ 134 w 352"/>
                <a:gd name="T85" fmla="*/ 277 h 350"/>
                <a:gd name="T86" fmla="*/ 122 w 352"/>
                <a:gd name="T87" fmla="*/ 277 h 350"/>
                <a:gd name="T88" fmla="*/ 72 w 352"/>
                <a:gd name="T89" fmla="*/ 277 h 350"/>
                <a:gd name="T90" fmla="*/ 72 w 352"/>
                <a:gd name="T91" fmla="*/ 227 h 350"/>
                <a:gd name="T92" fmla="*/ 72 w 352"/>
                <a:gd name="T93" fmla="*/ 219 h 350"/>
                <a:gd name="T94" fmla="*/ 65 w 352"/>
                <a:gd name="T95" fmla="*/ 211 h 350"/>
                <a:gd name="T96" fmla="*/ 30 w 352"/>
                <a:gd name="T97" fmla="*/ 173 h 350"/>
                <a:gd name="T98" fmla="*/ 65 w 352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2" h="350">
                  <a:moveTo>
                    <a:pt x="49" y="227"/>
                  </a:moveTo>
                  <a:lnTo>
                    <a:pt x="49" y="300"/>
                  </a:lnTo>
                  <a:lnTo>
                    <a:pt x="122" y="300"/>
                  </a:lnTo>
                  <a:lnTo>
                    <a:pt x="176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52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lnTo>
                    <a:pt x="176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3"/>
                  </a:lnTo>
                  <a:lnTo>
                    <a:pt x="49" y="227"/>
                  </a:lnTo>
                  <a:close/>
                  <a:moveTo>
                    <a:pt x="65" y="138"/>
                  </a:moveTo>
                  <a:lnTo>
                    <a:pt x="72" y="131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0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3" y="138"/>
                  </a:lnTo>
                  <a:lnTo>
                    <a:pt x="322" y="173"/>
                  </a:lnTo>
                  <a:lnTo>
                    <a:pt x="283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0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4" y="277"/>
                  </a:lnTo>
                  <a:lnTo>
                    <a:pt x="122" y="277"/>
                  </a:lnTo>
                  <a:lnTo>
                    <a:pt x="72" y="277"/>
                  </a:lnTo>
                  <a:lnTo>
                    <a:pt x="72" y="227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5" name="Freeform 164">
              <a:extLst>
                <a:ext uri="{FF2B5EF4-FFF2-40B4-BE49-F238E27FC236}">
                  <a16:creationId xmlns:a16="http://schemas.microsoft.com/office/drawing/2014/main" id="{88E69FCF-BCFB-ED41-5C58-AD1661B61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91" y="3855"/>
              <a:ext cx="353" cy="353"/>
            </a:xfrm>
            <a:custGeom>
              <a:avLst/>
              <a:gdLst>
                <a:gd name="T0" fmla="*/ 50 w 353"/>
                <a:gd name="T1" fmla="*/ 304 h 353"/>
                <a:gd name="T2" fmla="*/ 123 w 353"/>
                <a:gd name="T3" fmla="*/ 304 h 353"/>
                <a:gd name="T4" fmla="*/ 177 w 353"/>
                <a:gd name="T5" fmla="*/ 353 h 353"/>
                <a:gd name="T6" fmla="*/ 226 w 353"/>
                <a:gd name="T7" fmla="*/ 304 h 353"/>
                <a:gd name="T8" fmla="*/ 299 w 353"/>
                <a:gd name="T9" fmla="*/ 304 h 353"/>
                <a:gd name="T10" fmla="*/ 299 w 353"/>
                <a:gd name="T11" fmla="*/ 231 h 353"/>
                <a:gd name="T12" fmla="*/ 353 w 353"/>
                <a:gd name="T13" fmla="*/ 177 h 353"/>
                <a:gd name="T14" fmla="*/ 299 w 353"/>
                <a:gd name="T15" fmla="*/ 127 h 353"/>
                <a:gd name="T16" fmla="*/ 299 w 353"/>
                <a:gd name="T17" fmla="*/ 54 h 353"/>
                <a:gd name="T18" fmla="*/ 226 w 353"/>
                <a:gd name="T19" fmla="*/ 54 h 353"/>
                <a:gd name="T20" fmla="*/ 177 w 353"/>
                <a:gd name="T21" fmla="*/ 0 h 353"/>
                <a:gd name="T22" fmla="*/ 123 w 353"/>
                <a:gd name="T23" fmla="*/ 54 h 353"/>
                <a:gd name="T24" fmla="*/ 50 w 353"/>
                <a:gd name="T25" fmla="*/ 54 h 353"/>
                <a:gd name="T26" fmla="*/ 50 w 353"/>
                <a:gd name="T27" fmla="*/ 127 h 353"/>
                <a:gd name="T28" fmla="*/ 0 w 353"/>
                <a:gd name="T29" fmla="*/ 177 h 353"/>
                <a:gd name="T30" fmla="*/ 50 w 353"/>
                <a:gd name="T31" fmla="*/ 231 h 353"/>
                <a:gd name="T32" fmla="*/ 50 w 353"/>
                <a:gd name="T33" fmla="*/ 304 h 353"/>
                <a:gd name="T34" fmla="*/ 31 w 353"/>
                <a:gd name="T35" fmla="*/ 177 h 353"/>
                <a:gd name="T36" fmla="*/ 65 w 353"/>
                <a:gd name="T37" fmla="*/ 142 h 353"/>
                <a:gd name="T38" fmla="*/ 73 w 353"/>
                <a:gd name="T39" fmla="*/ 135 h 353"/>
                <a:gd name="T40" fmla="*/ 73 w 353"/>
                <a:gd name="T41" fmla="*/ 127 h 353"/>
                <a:gd name="T42" fmla="*/ 73 w 353"/>
                <a:gd name="T43" fmla="*/ 73 h 353"/>
                <a:gd name="T44" fmla="*/ 123 w 353"/>
                <a:gd name="T45" fmla="*/ 73 h 353"/>
                <a:gd name="T46" fmla="*/ 134 w 353"/>
                <a:gd name="T47" fmla="*/ 73 h 353"/>
                <a:gd name="T48" fmla="*/ 138 w 353"/>
                <a:gd name="T49" fmla="*/ 69 h 353"/>
                <a:gd name="T50" fmla="*/ 177 w 353"/>
                <a:gd name="T51" fmla="*/ 31 h 353"/>
                <a:gd name="T52" fmla="*/ 211 w 353"/>
                <a:gd name="T53" fmla="*/ 69 h 353"/>
                <a:gd name="T54" fmla="*/ 219 w 353"/>
                <a:gd name="T55" fmla="*/ 73 h 353"/>
                <a:gd name="T56" fmla="*/ 226 w 353"/>
                <a:gd name="T57" fmla="*/ 73 h 353"/>
                <a:gd name="T58" fmla="*/ 276 w 353"/>
                <a:gd name="T59" fmla="*/ 73 h 353"/>
                <a:gd name="T60" fmla="*/ 276 w 353"/>
                <a:gd name="T61" fmla="*/ 127 h 353"/>
                <a:gd name="T62" fmla="*/ 276 w 353"/>
                <a:gd name="T63" fmla="*/ 135 h 353"/>
                <a:gd name="T64" fmla="*/ 284 w 353"/>
                <a:gd name="T65" fmla="*/ 142 h 353"/>
                <a:gd name="T66" fmla="*/ 322 w 353"/>
                <a:gd name="T67" fmla="*/ 177 h 353"/>
                <a:gd name="T68" fmla="*/ 284 w 353"/>
                <a:gd name="T69" fmla="*/ 215 h 353"/>
                <a:gd name="T70" fmla="*/ 276 w 353"/>
                <a:gd name="T71" fmla="*/ 219 h 353"/>
                <a:gd name="T72" fmla="*/ 276 w 353"/>
                <a:gd name="T73" fmla="*/ 231 h 353"/>
                <a:gd name="T74" fmla="*/ 276 w 353"/>
                <a:gd name="T75" fmla="*/ 280 h 353"/>
                <a:gd name="T76" fmla="*/ 226 w 353"/>
                <a:gd name="T77" fmla="*/ 280 h 353"/>
                <a:gd name="T78" fmla="*/ 219 w 353"/>
                <a:gd name="T79" fmla="*/ 280 h 353"/>
                <a:gd name="T80" fmla="*/ 211 w 353"/>
                <a:gd name="T81" fmla="*/ 288 h 353"/>
                <a:gd name="T82" fmla="*/ 177 w 353"/>
                <a:gd name="T83" fmla="*/ 323 h 353"/>
                <a:gd name="T84" fmla="*/ 138 w 353"/>
                <a:gd name="T85" fmla="*/ 288 h 353"/>
                <a:gd name="T86" fmla="*/ 134 w 353"/>
                <a:gd name="T87" fmla="*/ 280 h 353"/>
                <a:gd name="T88" fmla="*/ 123 w 353"/>
                <a:gd name="T89" fmla="*/ 280 h 353"/>
                <a:gd name="T90" fmla="*/ 73 w 353"/>
                <a:gd name="T91" fmla="*/ 280 h 353"/>
                <a:gd name="T92" fmla="*/ 73 w 353"/>
                <a:gd name="T93" fmla="*/ 231 h 353"/>
                <a:gd name="T94" fmla="*/ 73 w 353"/>
                <a:gd name="T95" fmla="*/ 219 h 353"/>
                <a:gd name="T96" fmla="*/ 65 w 353"/>
                <a:gd name="T97" fmla="*/ 215 h 353"/>
                <a:gd name="T98" fmla="*/ 31 w 353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50" y="304"/>
                  </a:moveTo>
                  <a:lnTo>
                    <a:pt x="123" y="304"/>
                  </a:lnTo>
                  <a:lnTo>
                    <a:pt x="177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53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close/>
                  <a:moveTo>
                    <a:pt x="31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22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6" name="Freeform 165">
              <a:extLst>
                <a:ext uri="{FF2B5EF4-FFF2-40B4-BE49-F238E27FC236}">
                  <a16:creationId xmlns:a16="http://schemas.microsoft.com/office/drawing/2014/main" id="{C3E3E497-7B2C-4AD4-035C-495F963DC7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36" y="3855"/>
              <a:ext cx="349" cy="353"/>
            </a:xfrm>
            <a:custGeom>
              <a:avLst/>
              <a:gdLst>
                <a:gd name="T0" fmla="*/ 50 w 349"/>
                <a:gd name="T1" fmla="*/ 304 h 353"/>
                <a:gd name="T2" fmla="*/ 123 w 349"/>
                <a:gd name="T3" fmla="*/ 304 h 353"/>
                <a:gd name="T4" fmla="*/ 176 w 349"/>
                <a:gd name="T5" fmla="*/ 353 h 353"/>
                <a:gd name="T6" fmla="*/ 226 w 349"/>
                <a:gd name="T7" fmla="*/ 304 h 353"/>
                <a:gd name="T8" fmla="*/ 299 w 349"/>
                <a:gd name="T9" fmla="*/ 304 h 353"/>
                <a:gd name="T10" fmla="*/ 299 w 349"/>
                <a:gd name="T11" fmla="*/ 231 h 353"/>
                <a:gd name="T12" fmla="*/ 349 w 349"/>
                <a:gd name="T13" fmla="*/ 177 h 353"/>
                <a:gd name="T14" fmla="*/ 299 w 349"/>
                <a:gd name="T15" fmla="*/ 127 h 353"/>
                <a:gd name="T16" fmla="*/ 299 w 349"/>
                <a:gd name="T17" fmla="*/ 54 h 353"/>
                <a:gd name="T18" fmla="*/ 226 w 349"/>
                <a:gd name="T19" fmla="*/ 54 h 353"/>
                <a:gd name="T20" fmla="*/ 176 w 349"/>
                <a:gd name="T21" fmla="*/ 0 h 353"/>
                <a:gd name="T22" fmla="*/ 123 w 349"/>
                <a:gd name="T23" fmla="*/ 54 h 353"/>
                <a:gd name="T24" fmla="*/ 50 w 349"/>
                <a:gd name="T25" fmla="*/ 54 h 353"/>
                <a:gd name="T26" fmla="*/ 50 w 349"/>
                <a:gd name="T27" fmla="*/ 127 h 353"/>
                <a:gd name="T28" fmla="*/ 0 w 349"/>
                <a:gd name="T29" fmla="*/ 177 h 353"/>
                <a:gd name="T30" fmla="*/ 50 w 349"/>
                <a:gd name="T31" fmla="*/ 231 h 353"/>
                <a:gd name="T32" fmla="*/ 50 w 349"/>
                <a:gd name="T33" fmla="*/ 304 h 353"/>
                <a:gd name="T34" fmla="*/ 31 w 349"/>
                <a:gd name="T35" fmla="*/ 177 h 353"/>
                <a:gd name="T36" fmla="*/ 65 w 349"/>
                <a:gd name="T37" fmla="*/ 142 h 353"/>
                <a:gd name="T38" fmla="*/ 73 w 349"/>
                <a:gd name="T39" fmla="*/ 135 h 353"/>
                <a:gd name="T40" fmla="*/ 73 w 349"/>
                <a:gd name="T41" fmla="*/ 127 h 353"/>
                <a:gd name="T42" fmla="*/ 73 w 349"/>
                <a:gd name="T43" fmla="*/ 73 h 353"/>
                <a:gd name="T44" fmla="*/ 123 w 349"/>
                <a:gd name="T45" fmla="*/ 73 h 353"/>
                <a:gd name="T46" fmla="*/ 134 w 349"/>
                <a:gd name="T47" fmla="*/ 73 h 353"/>
                <a:gd name="T48" fmla="*/ 138 w 349"/>
                <a:gd name="T49" fmla="*/ 69 h 353"/>
                <a:gd name="T50" fmla="*/ 176 w 349"/>
                <a:gd name="T51" fmla="*/ 31 h 353"/>
                <a:gd name="T52" fmla="*/ 211 w 349"/>
                <a:gd name="T53" fmla="*/ 69 h 353"/>
                <a:gd name="T54" fmla="*/ 219 w 349"/>
                <a:gd name="T55" fmla="*/ 73 h 353"/>
                <a:gd name="T56" fmla="*/ 226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4 w 349"/>
                <a:gd name="T65" fmla="*/ 142 h 353"/>
                <a:gd name="T66" fmla="*/ 318 w 349"/>
                <a:gd name="T67" fmla="*/ 177 h 353"/>
                <a:gd name="T68" fmla="*/ 284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6 w 349"/>
                <a:gd name="T77" fmla="*/ 280 h 353"/>
                <a:gd name="T78" fmla="*/ 219 w 349"/>
                <a:gd name="T79" fmla="*/ 280 h 353"/>
                <a:gd name="T80" fmla="*/ 211 w 349"/>
                <a:gd name="T81" fmla="*/ 288 h 353"/>
                <a:gd name="T82" fmla="*/ 176 w 349"/>
                <a:gd name="T83" fmla="*/ 323 h 353"/>
                <a:gd name="T84" fmla="*/ 138 w 349"/>
                <a:gd name="T85" fmla="*/ 288 h 353"/>
                <a:gd name="T86" fmla="*/ 134 w 349"/>
                <a:gd name="T87" fmla="*/ 280 h 353"/>
                <a:gd name="T88" fmla="*/ 123 w 349"/>
                <a:gd name="T89" fmla="*/ 280 h 353"/>
                <a:gd name="T90" fmla="*/ 73 w 349"/>
                <a:gd name="T91" fmla="*/ 280 h 353"/>
                <a:gd name="T92" fmla="*/ 73 w 349"/>
                <a:gd name="T93" fmla="*/ 231 h 353"/>
                <a:gd name="T94" fmla="*/ 73 w 349"/>
                <a:gd name="T95" fmla="*/ 219 h 353"/>
                <a:gd name="T96" fmla="*/ 65 w 349"/>
                <a:gd name="T97" fmla="*/ 215 h 353"/>
                <a:gd name="T98" fmla="*/ 31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50" y="304"/>
                  </a:moveTo>
                  <a:lnTo>
                    <a:pt x="123" y="304"/>
                  </a:ln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close/>
                  <a:moveTo>
                    <a:pt x="31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7" name="Freeform 166">
              <a:extLst>
                <a:ext uri="{FF2B5EF4-FFF2-40B4-BE49-F238E27FC236}">
                  <a16:creationId xmlns:a16="http://schemas.microsoft.com/office/drawing/2014/main" id="{C66758E6-8B46-97D8-9368-41D0E9C7842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08" y="3494"/>
              <a:ext cx="349" cy="350"/>
            </a:xfrm>
            <a:custGeom>
              <a:avLst/>
              <a:gdLst>
                <a:gd name="T0" fmla="*/ 50 w 349"/>
                <a:gd name="T1" fmla="*/ 227 h 350"/>
                <a:gd name="T2" fmla="*/ 50 w 349"/>
                <a:gd name="T3" fmla="*/ 300 h 350"/>
                <a:gd name="T4" fmla="*/ 123 w 349"/>
                <a:gd name="T5" fmla="*/ 300 h 350"/>
                <a:gd name="T6" fmla="*/ 177 w 349"/>
                <a:gd name="T7" fmla="*/ 350 h 350"/>
                <a:gd name="T8" fmla="*/ 227 w 349"/>
                <a:gd name="T9" fmla="*/ 300 h 350"/>
                <a:gd name="T10" fmla="*/ 299 w 349"/>
                <a:gd name="T11" fmla="*/ 300 h 350"/>
                <a:gd name="T12" fmla="*/ 299 w 349"/>
                <a:gd name="T13" fmla="*/ 227 h 350"/>
                <a:gd name="T14" fmla="*/ 349 w 349"/>
                <a:gd name="T15" fmla="*/ 173 h 350"/>
                <a:gd name="T16" fmla="*/ 299 w 349"/>
                <a:gd name="T17" fmla="*/ 123 h 350"/>
                <a:gd name="T18" fmla="*/ 299 w 349"/>
                <a:gd name="T19" fmla="*/ 50 h 350"/>
                <a:gd name="T20" fmla="*/ 227 w 349"/>
                <a:gd name="T21" fmla="*/ 50 h 350"/>
                <a:gd name="T22" fmla="*/ 177 w 349"/>
                <a:gd name="T23" fmla="*/ 0 h 350"/>
                <a:gd name="T24" fmla="*/ 123 w 349"/>
                <a:gd name="T25" fmla="*/ 50 h 350"/>
                <a:gd name="T26" fmla="*/ 50 w 349"/>
                <a:gd name="T27" fmla="*/ 50 h 350"/>
                <a:gd name="T28" fmla="*/ 50 w 349"/>
                <a:gd name="T29" fmla="*/ 123 h 350"/>
                <a:gd name="T30" fmla="*/ 0 w 349"/>
                <a:gd name="T31" fmla="*/ 173 h 350"/>
                <a:gd name="T32" fmla="*/ 50 w 349"/>
                <a:gd name="T33" fmla="*/ 227 h 350"/>
                <a:gd name="T34" fmla="*/ 65 w 349"/>
                <a:gd name="T35" fmla="*/ 138 h 350"/>
                <a:gd name="T36" fmla="*/ 73 w 349"/>
                <a:gd name="T37" fmla="*/ 131 h 350"/>
                <a:gd name="T38" fmla="*/ 73 w 349"/>
                <a:gd name="T39" fmla="*/ 123 h 350"/>
                <a:gd name="T40" fmla="*/ 73 w 349"/>
                <a:gd name="T41" fmla="*/ 73 h 350"/>
                <a:gd name="T42" fmla="*/ 123 w 349"/>
                <a:gd name="T43" fmla="*/ 73 h 350"/>
                <a:gd name="T44" fmla="*/ 134 w 349"/>
                <a:gd name="T45" fmla="*/ 73 h 350"/>
                <a:gd name="T46" fmla="*/ 138 w 349"/>
                <a:gd name="T47" fmla="*/ 65 h 350"/>
                <a:gd name="T48" fmla="*/ 177 w 349"/>
                <a:gd name="T49" fmla="*/ 31 h 350"/>
                <a:gd name="T50" fmla="*/ 211 w 349"/>
                <a:gd name="T51" fmla="*/ 65 h 350"/>
                <a:gd name="T52" fmla="*/ 219 w 349"/>
                <a:gd name="T53" fmla="*/ 73 h 350"/>
                <a:gd name="T54" fmla="*/ 227 w 349"/>
                <a:gd name="T55" fmla="*/ 73 h 350"/>
                <a:gd name="T56" fmla="*/ 276 w 349"/>
                <a:gd name="T57" fmla="*/ 73 h 350"/>
                <a:gd name="T58" fmla="*/ 276 w 349"/>
                <a:gd name="T59" fmla="*/ 123 h 350"/>
                <a:gd name="T60" fmla="*/ 276 w 349"/>
                <a:gd name="T61" fmla="*/ 131 h 350"/>
                <a:gd name="T62" fmla="*/ 284 w 349"/>
                <a:gd name="T63" fmla="*/ 138 h 350"/>
                <a:gd name="T64" fmla="*/ 319 w 349"/>
                <a:gd name="T65" fmla="*/ 173 h 350"/>
                <a:gd name="T66" fmla="*/ 284 w 349"/>
                <a:gd name="T67" fmla="*/ 211 h 350"/>
                <a:gd name="T68" fmla="*/ 276 w 349"/>
                <a:gd name="T69" fmla="*/ 219 h 350"/>
                <a:gd name="T70" fmla="*/ 276 w 349"/>
                <a:gd name="T71" fmla="*/ 227 h 350"/>
                <a:gd name="T72" fmla="*/ 276 w 349"/>
                <a:gd name="T73" fmla="*/ 277 h 350"/>
                <a:gd name="T74" fmla="*/ 227 w 349"/>
                <a:gd name="T75" fmla="*/ 277 h 350"/>
                <a:gd name="T76" fmla="*/ 219 w 349"/>
                <a:gd name="T77" fmla="*/ 277 h 350"/>
                <a:gd name="T78" fmla="*/ 211 w 349"/>
                <a:gd name="T79" fmla="*/ 284 h 350"/>
                <a:gd name="T80" fmla="*/ 177 w 349"/>
                <a:gd name="T81" fmla="*/ 319 h 350"/>
                <a:gd name="T82" fmla="*/ 138 w 349"/>
                <a:gd name="T83" fmla="*/ 284 h 350"/>
                <a:gd name="T84" fmla="*/ 134 w 349"/>
                <a:gd name="T85" fmla="*/ 277 h 350"/>
                <a:gd name="T86" fmla="*/ 123 w 349"/>
                <a:gd name="T87" fmla="*/ 277 h 350"/>
                <a:gd name="T88" fmla="*/ 73 w 349"/>
                <a:gd name="T89" fmla="*/ 277 h 350"/>
                <a:gd name="T90" fmla="*/ 73 w 349"/>
                <a:gd name="T91" fmla="*/ 227 h 350"/>
                <a:gd name="T92" fmla="*/ 73 w 349"/>
                <a:gd name="T93" fmla="*/ 219 h 350"/>
                <a:gd name="T94" fmla="*/ 65 w 349"/>
                <a:gd name="T95" fmla="*/ 211 h 350"/>
                <a:gd name="T96" fmla="*/ 31 w 349"/>
                <a:gd name="T97" fmla="*/ 173 h 350"/>
                <a:gd name="T98" fmla="*/ 65 w 349"/>
                <a:gd name="T99" fmla="*/ 13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50" y="227"/>
                  </a:moveTo>
                  <a:lnTo>
                    <a:pt x="50" y="300"/>
                  </a:lnTo>
                  <a:lnTo>
                    <a:pt x="123" y="300"/>
                  </a:lnTo>
                  <a:lnTo>
                    <a:pt x="177" y="350"/>
                  </a:lnTo>
                  <a:lnTo>
                    <a:pt x="227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7" y="50"/>
                  </a:ln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close/>
                  <a:moveTo>
                    <a:pt x="65" y="138"/>
                  </a:move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4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9" y="173"/>
                  </a:ln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4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8" name="Freeform 167">
              <a:extLst>
                <a:ext uri="{FF2B5EF4-FFF2-40B4-BE49-F238E27FC236}">
                  <a16:creationId xmlns:a16="http://schemas.microsoft.com/office/drawing/2014/main" id="{14401210-D3FF-88C4-0AB1-92C5EF3281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53" y="3494"/>
              <a:ext cx="349" cy="350"/>
            </a:xfrm>
            <a:custGeom>
              <a:avLst/>
              <a:gdLst>
                <a:gd name="T0" fmla="*/ 226 w 349"/>
                <a:gd name="T1" fmla="*/ 50 h 350"/>
                <a:gd name="T2" fmla="*/ 176 w 349"/>
                <a:gd name="T3" fmla="*/ 0 h 350"/>
                <a:gd name="T4" fmla="*/ 123 w 349"/>
                <a:gd name="T5" fmla="*/ 50 h 350"/>
                <a:gd name="T6" fmla="*/ 50 w 349"/>
                <a:gd name="T7" fmla="*/ 50 h 350"/>
                <a:gd name="T8" fmla="*/ 50 w 349"/>
                <a:gd name="T9" fmla="*/ 123 h 350"/>
                <a:gd name="T10" fmla="*/ 0 w 349"/>
                <a:gd name="T11" fmla="*/ 173 h 350"/>
                <a:gd name="T12" fmla="*/ 50 w 349"/>
                <a:gd name="T13" fmla="*/ 227 h 350"/>
                <a:gd name="T14" fmla="*/ 50 w 349"/>
                <a:gd name="T15" fmla="*/ 300 h 350"/>
                <a:gd name="T16" fmla="*/ 123 w 349"/>
                <a:gd name="T17" fmla="*/ 300 h 350"/>
                <a:gd name="T18" fmla="*/ 176 w 349"/>
                <a:gd name="T19" fmla="*/ 350 h 350"/>
                <a:gd name="T20" fmla="*/ 226 w 349"/>
                <a:gd name="T21" fmla="*/ 300 h 350"/>
                <a:gd name="T22" fmla="*/ 299 w 349"/>
                <a:gd name="T23" fmla="*/ 300 h 350"/>
                <a:gd name="T24" fmla="*/ 299 w 349"/>
                <a:gd name="T25" fmla="*/ 227 h 350"/>
                <a:gd name="T26" fmla="*/ 349 w 349"/>
                <a:gd name="T27" fmla="*/ 173 h 350"/>
                <a:gd name="T28" fmla="*/ 299 w 349"/>
                <a:gd name="T29" fmla="*/ 123 h 350"/>
                <a:gd name="T30" fmla="*/ 299 w 349"/>
                <a:gd name="T31" fmla="*/ 50 h 350"/>
                <a:gd name="T32" fmla="*/ 226 w 349"/>
                <a:gd name="T33" fmla="*/ 50 h 350"/>
                <a:gd name="T34" fmla="*/ 318 w 349"/>
                <a:gd name="T35" fmla="*/ 173 h 350"/>
                <a:gd name="T36" fmla="*/ 284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9 w 349"/>
                <a:gd name="T47" fmla="*/ 277 h 350"/>
                <a:gd name="T48" fmla="*/ 211 w 349"/>
                <a:gd name="T49" fmla="*/ 284 h 350"/>
                <a:gd name="T50" fmla="*/ 176 w 349"/>
                <a:gd name="T51" fmla="*/ 319 h 350"/>
                <a:gd name="T52" fmla="*/ 138 w 349"/>
                <a:gd name="T53" fmla="*/ 284 h 350"/>
                <a:gd name="T54" fmla="*/ 130 w 349"/>
                <a:gd name="T55" fmla="*/ 277 h 350"/>
                <a:gd name="T56" fmla="*/ 123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5 w 349"/>
                <a:gd name="T65" fmla="*/ 211 h 350"/>
                <a:gd name="T66" fmla="*/ 31 w 349"/>
                <a:gd name="T67" fmla="*/ 173 h 350"/>
                <a:gd name="T68" fmla="*/ 65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3 w 349"/>
                <a:gd name="T77" fmla="*/ 73 h 350"/>
                <a:gd name="T78" fmla="*/ 130 w 349"/>
                <a:gd name="T79" fmla="*/ 73 h 350"/>
                <a:gd name="T80" fmla="*/ 138 w 349"/>
                <a:gd name="T81" fmla="*/ 65 h 350"/>
                <a:gd name="T82" fmla="*/ 176 w 349"/>
                <a:gd name="T83" fmla="*/ 31 h 350"/>
                <a:gd name="T84" fmla="*/ 211 w 349"/>
                <a:gd name="T85" fmla="*/ 65 h 350"/>
                <a:gd name="T86" fmla="*/ 219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4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26" y="50"/>
                  </a:moveTo>
                  <a:lnTo>
                    <a:pt x="176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6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3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0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69" name="Freeform 168">
              <a:extLst>
                <a:ext uri="{FF2B5EF4-FFF2-40B4-BE49-F238E27FC236}">
                  <a16:creationId xmlns:a16="http://schemas.microsoft.com/office/drawing/2014/main" id="{6AD131B0-D972-4BCE-2939-030262841A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81" y="3855"/>
              <a:ext cx="349" cy="353"/>
            </a:xfrm>
            <a:custGeom>
              <a:avLst/>
              <a:gdLst>
                <a:gd name="T0" fmla="*/ 122 w 349"/>
                <a:gd name="T1" fmla="*/ 304 h 353"/>
                <a:gd name="T2" fmla="*/ 176 w 349"/>
                <a:gd name="T3" fmla="*/ 353 h 353"/>
                <a:gd name="T4" fmla="*/ 226 w 349"/>
                <a:gd name="T5" fmla="*/ 304 h 353"/>
                <a:gd name="T6" fmla="*/ 299 w 349"/>
                <a:gd name="T7" fmla="*/ 304 h 353"/>
                <a:gd name="T8" fmla="*/ 299 w 349"/>
                <a:gd name="T9" fmla="*/ 231 h 353"/>
                <a:gd name="T10" fmla="*/ 349 w 349"/>
                <a:gd name="T11" fmla="*/ 177 h 353"/>
                <a:gd name="T12" fmla="*/ 299 w 349"/>
                <a:gd name="T13" fmla="*/ 127 h 353"/>
                <a:gd name="T14" fmla="*/ 299 w 349"/>
                <a:gd name="T15" fmla="*/ 54 h 353"/>
                <a:gd name="T16" fmla="*/ 226 w 349"/>
                <a:gd name="T17" fmla="*/ 54 h 353"/>
                <a:gd name="T18" fmla="*/ 176 w 349"/>
                <a:gd name="T19" fmla="*/ 0 h 353"/>
                <a:gd name="T20" fmla="*/ 122 w 349"/>
                <a:gd name="T21" fmla="*/ 54 h 353"/>
                <a:gd name="T22" fmla="*/ 49 w 349"/>
                <a:gd name="T23" fmla="*/ 54 h 353"/>
                <a:gd name="T24" fmla="*/ 49 w 349"/>
                <a:gd name="T25" fmla="*/ 127 h 353"/>
                <a:gd name="T26" fmla="*/ 0 w 349"/>
                <a:gd name="T27" fmla="*/ 177 h 353"/>
                <a:gd name="T28" fmla="*/ 49 w 349"/>
                <a:gd name="T29" fmla="*/ 231 h 353"/>
                <a:gd name="T30" fmla="*/ 49 w 349"/>
                <a:gd name="T31" fmla="*/ 304 h 353"/>
                <a:gd name="T32" fmla="*/ 122 w 349"/>
                <a:gd name="T33" fmla="*/ 304 h 353"/>
                <a:gd name="T34" fmla="*/ 30 w 349"/>
                <a:gd name="T35" fmla="*/ 177 h 353"/>
                <a:gd name="T36" fmla="*/ 65 w 349"/>
                <a:gd name="T37" fmla="*/ 142 h 353"/>
                <a:gd name="T38" fmla="*/ 72 w 349"/>
                <a:gd name="T39" fmla="*/ 135 h 353"/>
                <a:gd name="T40" fmla="*/ 72 w 349"/>
                <a:gd name="T41" fmla="*/ 127 h 353"/>
                <a:gd name="T42" fmla="*/ 72 w 349"/>
                <a:gd name="T43" fmla="*/ 73 h 353"/>
                <a:gd name="T44" fmla="*/ 122 w 349"/>
                <a:gd name="T45" fmla="*/ 73 h 353"/>
                <a:gd name="T46" fmla="*/ 134 w 349"/>
                <a:gd name="T47" fmla="*/ 73 h 353"/>
                <a:gd name="T48" fmla="*/ 138 w 349"/>
                <a:gd name="T49" fmla="*/ 69 h 353"/>
                <a:gd name="T50" fmla="*/ 176 w 349"/>
                <a:gd name="T51" fmla="*/ 31 h 353"/>
                <a:gd name="T52" fmla="*/ 211 w 349"/>
                <a:gd name="T53" fmla="*/ 69 h 353"/>
                <a:gd name="T54" fmla="*/ 218 w 349"/>
                <a:gd name="T55" fmla="*/ 73 h 353"/>
                <a:gd name="T56" fmla="*/ 226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3 w 349"/>
                <a:gd name="T65" fmla="*/ 142 h 353"/>
                <a:gd name="T66" fmla="*/ 318 w 349"/>
                <a:gd name="T67" fmla="*/ 177 h 353"/>
                <a:gd name="T68" fmla="*/ 283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6 w 349"/>
                <a:gd name="T77" fmla="*/ 280 h 353"/>
                <a:gd name="T78" fmla="*/ 218 w 349"/>
                <a:gd name="T79" fmla="*/ 280 h 353"/>
                <a:gd name="T80" fmla="*/ 211 w 349"/>
                <a:gd name="T81" fmla="*/ 288 h 353"/>
                <a:gd name="T82" fmla="*/ 176 w 349"/>
                <a:gd name="T83" fmla="*/ 323 h 353"/>
                <a:gd name="T84" fmla="*/ 138 w 349"/>
                <a:gd name="T85" fmla="*/ 288 h 353"/>
                <a:gd name="T86" fmla="*/ 134 w 349"/>
                <a:gd name="T87" fmla="*/ 280 h 353"/>
                <a:gd name="T88" fmla="*/ 122 w 349"/>
                <a:gd name="T89" fmla="*/ 280 h 353"/>
                <a:gd name="T90" fmla="*/ 72 w 349"/>
                <a:gd name="T91" fmla="*/ 280 h 353"/>
                <a:gd name="T92" fmla="*/ 72 w 349"/>
                <a:gd name="T93" fmla="*/ 231 h 353"/>
                <a:gd name="T94" fmla="*/ 72 w 349"/>
                <a:gd name="T95" fmla="*/ 219 h 353"/>
                <a:gd name="T96" fmla="*/ 65 w 349"/>
                <a:gd name="T97" fmla="*/ 215 h 353"/>
                <a:gd name="T98" fmla="*/ 30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122" y="304"/>
                  </a:move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2" y="54"/>
                  </a:lnTo>
                  <a:lnTo>
                    <a:pt x="49" y="54"/>
                  </a:lnTo>
                  <a:lnTo>
                    <a:pt x="49" y="127"/>
                  </a:lnTo>
                  <a:lnTo>
                    <a:pt x="0" y="177"/>
                  </a:lnTo>
                  <a:lnTo>
                    <a:pt x="49" y="231"/>
                  </a:lnTo>
                  <a:lnTo>
                    <a:pt x="49" y="304"/>
                  </a:lnTo>
                  <a:lnTo>
                    <a:pt x="122" y="304"/>
                  </a:lnTo>
                  <a:close/>
                  <a:moveTo>
                    <a:pt x="30" y="177"/>
                  </a:moveTo>
                  <a:lnTo>
                    <a:pt x="65" y="142"/>
                  </a:lnTo>
                  <a:lnTo>
                    <a:pt x="72" y="135"/>
                  </a:lnTo>
                  <a:lnTo>
                    <a:pt x="72" y="127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4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3" y="142"/>
                  </a:lnTo>
                  <a:lnTo>
                    <a:pt x="318" y="177"/>
                  </a:lnTo>
                  <a:lnTo>
                    <a:pt x="283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72" y="280"/>
                  </a:lnTo>
                  <a:lnTo>
                    <a:pt x="72" y="231"/>
                  </a:lnTo>
                  <a:lnTo>
                    <a:pt x="72" y="219"/>
                  </a:lnTo>
                  <a:lnTo>
                    <a:pt x="65" y="215"/>
                  </a:lnTo>
                  <a:lnTo>
                    <a:pt x="30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0" name="Freeform 169">
              <a:extLst>
                <a:ext uri="{FF2B5EF4-FFF2-40B4-BE49-F238E27FC236}">
                  <a16:creationId xmlns:a16="http://schemas.microsoft.com/office/drawing/2014/main" id="{B45D123F-6C59-0540-3A50-9AB6D0D6BD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25" y="3855"/>
              <a:ext cx="349" cy="353"/>
            </a:xfrm>
            <a:custGeom>
              <a:avLst/>
              <a:gdLst>
                <a:gd name="T0" fmla="*/ 123 w 349"/>
                <a:gd name="T1" fmla="*/ 304 h 353"/>
                <a:gd name="T2" fmla="*/ 177 w 349"/>
                <a:gd name="T3" fmla="*/ 353 h 353"/>
                <a:gd name="T4" fmla="*/ 227 w 349"/>
                <a:gd name="T5" fmla="*/ 304 h 353"/>
                <a:gd name="T6" fmla="*/ 300 w 349"/>
                <a:gd name="T7" fmla="*/ 304 h 353"/>
                <a:gd name="T8" fmla="*/ 300 w 349"/>
                <a:gd name="T9" fmla="*/ 231 h 353"/>
                <a:gd name="T10" fmla="*/ 349 w 349"/>
                <a:gd name="T11" fmla="*/ 177 h 353"/>
                <a:gd name="T12" fmla="*/ 300 w 349"/>
                <a:gd name="T13" fmla="*/ 127 h 353"/>
                <a:gd name="T14" fmla="*/ 300 w 349"/>
                <a:gd name="T15" fmla="*/ 54 h 353"/>
                <a:gd name="T16" fmla="*/ 227 w 349"/>
                <a:gd name="T17" fmla="*/ 54 h 353"/>
                <a:gd name="T18" fmla="*/ 177 w 349"/>
                <a:gd name="T19" fmla="*/ 0 h 353"/>
                <a:gd name="T20" fmla="*/ 123 w 349"/>
                <a:gd name="T21" fmla="*/ 54 h 353"/>
                <a:gd name="T22" fmla="*/ 50 w 349"/>
                <a:gd name="T23" fmla="*/ 54 h 353"/>
                <a:gd name="T24" fmla="*/ 50 w 349"/>
                <a:gd name="T25" fmla="*/ 127 h 353"/>
                <a:gd name="T26" fmla="*/ 0 w 349"/>
                <a:gd name="T27" fmla="*/ 177 h 353"/>
                <a:gd name="T28" fmla="*/ 50 w 349"/>
                <a:gd name="T29" fmla="*/ 231 h 353"/>
                <a:gd name="T30" fmla="*/ 50 w 349"/>
                <a:gd name="T31" fmla="*/ 304 h 353"/>
                <a:gd name="T32" fmla="*/ 123 w 349"/>
                <a:gd name="T33" fmla="*/ 304 h 353"/>
                <a:gd name="T34" fmla="*/ 31 w 349"/>
                <a:gd name="T35" fmla="*/ 177 h 353"/>
                <a:gd name="T36" fmla="*/ 66 w 349"/>
                <a:gd name="T37" fmla="*/ 142 h 353"/>
                <a:gd name="T38" fmla="*/ 73 w 349"/>
                <a:gd name="T39" fmla="*/ 135 h 353"/>
                <a:gd name="T40" fmla="*/ 73 w 349"/>
                <a:gd name="T41" fmla="*/ 127 h 353"/>
                <a:gd name="T42" fmla="*/ 73 w 349"/>
                <a:gd name="T43" fmla="*/ 73 h 353"/>
                <a:gd name="T44" fmla="*/ 123 w 349"/>
                <a:gd name="T45" fmla="*/ 73 h 353"/>
                <a:gd name="T46" fmla="*/ 131 w 349"/>
                <a:gd name="T47" fmla="*/ 73 h 353"/>
                <a:gd name="T48" fmla="*/ 138 w 349"/>
                <a:gd name="T49" fmla="*/ 69 h 353"/>
                <a:gd name="T50" fmla="*/ 177 w 349"/>
                <a:gd name="T51" fmla="*/ 31 h 353"/>
                <a:gd name="T52" fmla="*/ 211 w 349"/>
                <a:gd name="T53" fmla="*/ 69 h 353"/>
                <a:gd name="T54" fmla="*/ 219 w 349"/>
                <a:gd name="T55" fmla="*/ 73 h 353"/>
                <a:gd name="T56" fmla="*/ 227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4 w 349"/>
                <a:gd name="T65" fmla="*/ 142 h 353"/>
                <a:gd name="T66" fmla="*/ 319 w 349"/>
                <a:gd name="T67" fmla="*/ 177 h 353"/>
                <a:gd name="T68" fmla="*/ 284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7 w 349"/>
                <a:gd name="T77" fmla="*/ 280 h 353"/>
                <a:gd name="T78" fmla="*/ 219 w 349"/>
                <a:gd name="T79" fmla="*/ 280 h 353"/>
                <a:gd name="T80" fmla="*/ 211 w 349"/>
                <a:gd name="T81" fmla="*/ 288 h 353"/>
                <a:gd name="T82" fmla="*/ 177 w 349"/>
                <a:gd name="T83" fmla="*/ 323 h 353"/>
                <a:gd name="T84" fmla="*/ 138 w 349"/>
                <a:gd name="T85" fmla="*/ 288 h 353"/>
                <a:gd name="T86" fmla="*/ 131 w 349"/>
                <a:gd name="T87" fmla="*/ 280 h 353"/>
                <a:gd name="T88" fmla="*/ 123 w 349"/>
                <a:gd name="T89" fmla="*/ 280 h 353"/>
                <a:gd name="T90" fmla="*/ 73 w 349"/>
                <a:gd name="T91" fmla="*/ 280 h 353"/>
                <a:gd name="T92" fmla="*/ 73 w 349"/>
                <a:gd name="T93" fmla="*/ 231 h 353"/>
                <a:gd name="T94" fmla="*/ 73 w 349"/>
                <a:gd name="T95" fmla="*/ 219 h 353"/>
                <a:gd name="T96" fmla="*/ 66 w 349"/>
                <a:gd name="T97" fmla="*/ 215 h 353"/>
                <a:gd name="T98" fmla="*/ 31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123" y="304"/>
                  </a:moveTo>
                  <a:lnTo>
                    <a:pt x="177" y="353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49" y="177"/>
                  </a:lnTo>
                  <a:lnTo>
                    <a:pt x="300" y="127"/>
                  </a:lnTo>
                  <a:lnTo>
                    <a:pt x="300" y="54"/>
                  </a:lnTo>
                  <a:lnTo>
                    <a:pt x="227" y="54"/>
                  </a:lnTo>
                  <a:lnTo>
                    <a:pt x="177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close/>
                  <a:moveTo>
                    <a:pt x="31" y="177"/>
                  </a:moveTo>
                  <a:lnTo>
                    <a:pt x="66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7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9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7" y="323"/>
                  </a:lnTo>
                  <a:lnTo>
                    <a:pt x="138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1" name="Freeform 170">
              <a:extLst>
                <a:ext uri="{FF2B5EF4-FFF2-40B4-BE49-F238E27FC236}">
                  <a16:creationId xmlns:a16="http://schemas.microsoft.com/office/drawing/2014/main" id="{8C2851C7-918A-4152-F858-6A3AF74EC7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98" y="3494"/>
              <a:ext cx="349" cy="350"/>
            </a:xfrm>
            <a:custGeom>
              <a:avLst/>
              <a:gdLst>
                <a:gd name="T0" fmla="*/ 226 w 349"/>
                <a:gd name="T1" fmla="*/ 50 h 350"/>
                <a:gd name="T2" fmla="*/ 176 w 349"/>
                <a:gd name="T3" fmla="*/ 0 h 350"/>
                <a:gd name="T4" fmla="*/ 122 w 349"/>
                <a:gd name="T5" fmla="*/ 50 h 350"/>
                <a:gd name="T6" fmla="*/ 50 w 349"/>
                <a:gd name="T7" fmla="*/ 50 h 350"/>
                <a:gd name="T8" fmla="*/ 50 w 349"/>
                <a:gd name="T9" fmla="*/ 123 h 350"/>
                <a:gd name="T10" fmla="*/ 0 w 349"/>
                <a:gd name="T11" fmla="*/ 173 h 350"/>
                <a:gd name="T12" fmla="*/ 50 w 349"/>
                <a:gd name="T13" fmla="*/ 227 h 350"/>
                <a:gd name="T14" fmla="*/ 50 w 349"/>
                <a:gd name="T15" fmla="*/ 300 h 350"/>
                <a:gd name="T16" fmla="*/ 122 w 349"/>
                <a:gd name="T17" fmla="*/ 300 h 350"/>
                <a:gd name="T18" fmla="*/ 176 w 349"/>
                <a:gd name="T19" fmla="*/ 350 h 350"/>
                <a:gd name="T20" fmla="*/ 226 w 349"/>
                <a:gd name="T21" fmla="*/ 300 h 350"/>
                <a:gd name="T22" fmla="*/ 299 w 349"/>
                <a:gd name="T23" fmla="*/ 300 h 350"/>
                <a:gd name="T24" fmla="*/ 299 w 349"/>
                <a:gd name="T25" fmla="*/ 227 h 350"/>
                <a:gd name="T26" fmla="*/ 349 w 349"/>
                <a:gd name="T27" fmla="*/ 173 h 350"/>
                <a:gd name="T28" fmla="*/ 299 w 349"/>
                <a:gd name="T29" fmla="*/ 123 h 350"/>
                <a:gd name="T30" fmla="*/ 299 w 349"/>
                <a:gd name="T31" fmla="*/ 50 h 350"/>
                <a:gd name="T32" fmla="*/ 226 w 349"/>
                <a:gd name="T33" fmla="*/ 50 h 350"/>
                <a:gd name="T34" fmla="*/ 318 w 349"/>
                <a:gd name="T35" fmla="*/ 173 h 350"/>
                <a:gd name="T36" fmla="*/ 284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8 w 349"/>
                <a:gd name="T47" fmla="*/ 277 h 350"/>
                <a:gd name="T48" fmla="*/ 211 w 349"/>
                <a:gd name="T49" fmla="*/ 284 h 350"/>
                <a:gd name="T50" fmla="*/ 176 w 349"/>
                <a:gd name="T51" fmla="*/ 319 h 350"/>
                <a:gd name="T52" fmla="*/ 138 w 349"/>
                <a:gd name="T53" fmla="*/ 284 h 350"/>
                <a:gd name="T54" fmla="*/ 130 w 349"/>
                <a:gd name="T55" fmla="*/ 277 h 350"/>
                <a:gd name="T56" fmla="*/ 122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5 w 349"/>
                <a:gd name="T65" fmla="*/ 211 h 350"/>
                <a:gd name="T66" fmla="*/ 30 w 349"/>
                <a:gd name="T67" fmla="*/ 173 h 350"/>
                <a:gd name="T68" fmla="*/ 65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2 w 349"/>
                <a:gd name="T77" fmla="*/ 73 h 350"/>
                <a:gd name="T78" fmla="*/ 130 w 349"/>
                <a:gd name="T79" fmla="*/ 73 h 350"/>
                <a:gd name="T80" fmla="*/ 138 w 349"/>
                <a:gd name="T81" fmla="*/ 65 h 350"/>
                <a:gd name="T82" fmla="*/ 176 w 349"/>
                <a:gd name="T83" fmla="*/ 31 h 350"/>
                <a:gd name="T84" fmla="*/ 211 w 349"/>
                <a:gd name="T85" fmla="*/ 65 h 350"/>
                <a:gd name="T86" fmla="*/ 218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4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26" y="50"/>
                  </a:moveTo>
                  <a:lnTo>
                    <a:pt x="176" y="0"/>
                  </a:lnTo>
                  <a:lnTo>
                    <a:pt x="122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2" y="300"/>
                  </a:lnTo>
                  <a:lnTo>
                    <a:pt x="176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lnTo>
                    <a:pt x="226" y="50"/>
                  </a:lnTo>
                  <a:close/>
                  <a:moveTo>
                    <a:pt x="318" y="173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4"/>
                  </a:lnTo>
                  <a:lnTo>
                    <a:pt x="176" y="319"/>
                  </a:lnTo>
                  <a:lnTo>
                    <a:pt x="138" y="284"/>
                  </a:lnTo>
                  <a:lnTo>
                    <a:pt x="130" y="277"/>
                  </a:lnTo>
                  <a:lnTo>
                    <a:pt x="122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6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2" name="Freeform 171">
              <a:extLst>
                <a:ext uri="{FF2B5EF4-FFF2-40B4-BE49-F238E27FC236}">
                  <a16:creationId xmlns:a16="http://schemas.microsoft.com/office/drawing/2014/main" id="{B7D5766A-F6E2-6E7B-E917-F1E6F7738C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42" y="3494"/>
              <a:ext cx="349" cy="350"/>
            </a:xfrm>
            <a:custGeom>
              <a:avLst/>
              <a:gdLst>
                <a:gd name="T0" fmla="*/ 227 w 349"/>
                <a:gd name="T1" fmla="*/ 50 h 350"/>
                <a:gd name="T2" fmla="*/ 177 w 349"/>
                <a:gd name="T3" fmla="*/ 0 h 350"/>
                <a:gd name="T4" fmla="*/ 123 w 349"/>
                <a:gd name="T5" fmla="*/ 50 h 350"/>
                <a:gd name="T6" fmla="*/ 50 w 349"/>
                <a:gd name="T7" fmla="*/ 50 h 350"/>
                <a:gd name="T8" fmla="*/ 50 w 349"/>
                <a:gd name="T9" fmla="*/ 123 h 350"/>
                <a:gd name="T10" fmla="*/ 0 w 349"/>
                <a:gd name="T11" fmla="*/ 173 h 350"/>
                <a:gd name="T12" fmla="*/ 50 w 349"/>
                <a:gd name="T13" fmla="*/ 227 h 350"/>
                <a:gd name="T14" fmla="*/ 50 w 349"/>
                <a:gd name="T15" fmla="*/ 300 h 350"/>
                <a:gd name="T16" fmla="*/ 123 w 349"/>
                <a:gd name="T17" fmla="*/ 300 h 350"/>
                <a:gd name="T18" fmla="*/ 177 w 349"/>
                <a:gd name="T19" fmla="*/ 350 h 350"/>
                <a:gd name="T20" fmla="*/ 227 w 349"/>
                <a:gd name="T21" fmla="*/ 300 h 350"/>
                <a:gd name="T22" fmla="*/ 300 w 349"/>
                <a:gd name="T23" fmla="*/ 300 h 350"/>
                <a:gd name="T24" fmla="*/ 300 w 349"/>
                <a:gd name="T25" fmla="*/ 227 h 350"/>
                <a:gd name="T26" fmla="*/ 349 w 349"/>
                <a:gd name="T27" fmla="*/ 173 h 350"/>
                <a:gd name="T28" fmla="*/ 300 w 349"/>
                <a:gd name="T29" fmla="*/ 123 h 350"/>
                <a:gd name="T30" fmla="*/ 300 w 349"/>
                <a:gd name="T31" fmla="*/ 50 h 350"/>
                <a:gd name="T32" fmla="*/ 227 w 349"/>
                <a:gd name="T33" fmla="*/ 50 h 350"/>
                <a:gd name="T34" fmla="*/ 319 w 349"/>
                <a:gd name="T35" fmla="*/ 173 h 350"/>
                <a:gd name="T36" fmla="*/ 284 w 349"/>
                <a:gd name="T37" fmla="*/ 211 h 350"/>
                <a:gd name="T38" fmla="*/ 277 w 349"/>
                <a:gd name="T39" fmla="*/ 219 h 350"/>
                <a:gd name="T40" fmla="*/ 277 w 349"/>
                <a:gd name="T41" fmla="*/ 227 h 350"/>
                <a:gd name="T42" fmla="*/ 277 w 349"/>
                <a:gd name="T43" fmla="*/ 277 h 350"/>
                <a:gd name="T44" fmla="*/ 227 w 349"/>
                <a:gd name="T45" fmla="*/ 277 h 350"/>
                <a:gd name="T46" fmla="*/ 219 w 349"/>
                <a:gd name="T47" fmla="*/ 277 h 350"/>
                <a:gd name="T48" fmla="*/ 211 w 349"/>
                <a:gd name="T49" fmla="*/ 284 h 350"/>
                <a:gd name="T50" fmla="*/ 177 w 349"/>
                <a:gd name="T51" fmla="*/ 319 h 350"/>
                <a:gd name="T52" fmla="*/ 138 w 349"/>
                <a:gd name="T53" fmla="*/ 284 h 350"/>
                <a:gd name="T54" fmla="*/ 131 w 349"/>
                <a:gd name="T55" fmla="*/ 277 h 350"/>
                <a:gd name="T56" fmla="*/ 123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6 w 349"/>
                <a:gd name="T65" fmla="*/ 211 h 350"/>
                <a:gd name="T66" fmla="*/ 31 w 349"/>
                <a:gd name="T67" fmla="*/ 173 h 350"/>
                <a:gd name="T68" fmla="*/ 66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3 w 349"/>
                <a:gd name="T77" fmla="*/ 73 h 350"/>
                <a:gd name="T78" fmla="*/ 131 w 349"/>
                <a:gd name="T79" fmla="*/ 73 h 350"/>
                <a:gd name="T80" fmla="*/ 138 w 349"/>
                <a:gd name="T81" fmla="*/ 65 h 350"/>
                <a:gd name="T82" fmla="*/ 177 w 349"/>
                <a:gd name="T83" fmla="*/ 31 h 350"/>
                <a:gd name="T84" fmla="*/ 211 w 349"/>
                <a:gd name="T85" fmla="*/ 65 h 350"/>
                <a:gd name="T86" fmla="*/ 219 w 349"/>
                <a:gd name="T87" fmla="*/ 73 h 350"/>
                <a:gd name="T88" fmla="*/ 227 w 349"/>
                <a:gd name="T89" fmla="*/ 73 h 350"/>
                <a:gd name="T90" fmla="*/ 277 w 349"/>
                <a:gd name="T91" fmla="*/ 73 h 350"/>
                <a:gd name="T92" fmla="*/ 277 w 349"/>
                <a:gd name="T93" fmla="*/ 123 h 350"/>
                <a:gd name="T94" fmla="*/ 277 w 349"/>
                <a:gd name="T95" fmla="*/ 131 h 350"/>
                <a:gd name="T96" fmla="*/ 284 w 349"/>
                <a:gd name="T97" fmla="*/ 138 h 350"/>
                <a:gd name="T98" fmla="*/ 319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27" y="50"/>
                  </a:moveTo>
                  <a:lnTo>
                    <a:pt x="177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7" y="350"/>
                  </a:lnTo>
                  <a:lnTo>
                    <a:pt x="227" y="300"/>
                  </a:lnTo>
                  <a:lnTo>
                    <a:pt x="300" y="300"/>
                  </a:lnTo>
                  <a:lnTo>
                    <a:pt x="300" y="227"/>
                  </a:lnTo>
                  <a:lnTo>
                    <a:pt x="349" y="173"/>
                  </a:lnTo>
                  <a:lnTo>
                    <a:pt x="300" y="123"/>
                  </a:lnTo>
                  <a:lnTo>
                    <a:pt x="300" y="50"/>
                  </a:lnTo>
                  <a:lnTo>
                    <a:pt x="227" y="50"/>
                  </a:lnTo>
                  <a:close/>
                  <a:moveTo>
                    <a:pt x="319" y="173"/>
                  </a:moveTo>
                  <a:lnTo>
                    <a:pt x="284" y="211"/>
                  </a:lnTo>
                  <a:lnTo>
                    <a:pt x="277" y="219"/>
                  </a:lnTo>
                  <a:lnTo>
                    <a:pt x="277" y="227"/>
                  </a:lnTo>
                  <a:lnTo>
                    <a:pt x="277" y="277"/>
                  </a:lnTo>
                  <a:lnTo>
                    <a:pt x="227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7" y="319"/>
                  </a:lnTo>
                  <a:lnTo>
                    <a:pt x="138" y="284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6" y="211"/>
                  </a:lnTo>
                  <a:lnTo>
                    <a:pt x="31" y="173"/>
                  </a:lnTo>
                  <a:lnTo>
                    <a:pt x="66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7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3"/>
                  </a:lnTo>
                  <a:lnTo>
                    <a:pt x="277" y="131"/>
                  </a:lnTo>
                  <a:lnTo>
                    <a:pt x="284" y="138"/>
                  </a:lnTo>
                  <a:lnTo>
                    <a:pt x="319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3" name="Freeform 172">
              <a:extLst>
                <a:ext uri="{FF2B5EF4-FFF2-40B4-BE49-F238E27FC236}">
                  <a16:creationId xmlns:a16="http://schemas.microsoft.com/office/drawing/2014/main" id="{DC652EDA-6F5F-9D18-943D-988FDC7971B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70" y="3855"/>
              <a:ext cx="349" cy="353"/>
            </a:xfrm>
            <a:custGeom>
              <a:avLst/>
              <a:gdLst>
                <a:gd name="T0" fmla="*/ 123 w 349"/>
                <a:gd name="T1" fmla="*/ 304 h 353"/>
                <a:gd name="T2" fmla="*/ 176 w 349"/>
                <a:gd name="T3" fmla="*/ 353 h 353"/>
                <a:gd name="T4" fmla="*/ 226 w 349"/>
                <a:gd name="T5" fmla="*/ 304 h 353"/>
                <a:gd name="T6" fmla="*/ 299 w 349"/>
                <a:gd name="T7" fmla="*/ 304 h 353"/>
                <a:gd name="T8" fmla="*/ 299 w 349"/>
                <a:gd name="T9" fmla="*/ 231 h 353"/>
                <a:gd name="T10" fmla="*/ 349 w 349"/>
                <a:gd name="T11" fmla="*/ 177 h 353"/>
                <a:gd name="T12" fmla="*/ 299 w 349"/>
                <a:gd name="T13" fmla="*/ 127 h 353"/>
                <a:gd name="T14" fmla="*/ 299 w 349"/>
                <a:gd name="T15" fmla="*/ 54 h 353"/>
                <a:gd name="T16" fmla="*/ 226 w 349"/>
                <a:gd name="T17" fmla="*/ 54 h 353"/>
                <a:gd name="T18" fmla="*/ 176 w 349"/>
                <a:gd name="T19" fmla="*/ 0 h 353"/>
                <a:gd name="T20" fmla="*/ 123 w 349"/>
                <a:gd name="T21" fmla="*/ 54 h 353"/>
                <a:gd name="T22" fmla="*/ 50 w 349"/>
                <a:gd name="T23" fmla="*/ 54 h 353"/>
                <a:gd name="T24" fmla="*/ 50 w 349"/>
                <a:gd name="T25" fmla="*/ 127 h 353"/>
                <a:gd name="T26" fmla="*/ 0 w 349"/>
                <a:gd name="T27" fmla="*/ 177 h 353"/>
                <a:gd name="T28" fmla="*/ 50 w 349"/>
                <a:gd name="T29" fmla="*/ 231 h 353"/>
                <a:gd name="T30" fmla="*/ 50 w 349"/>
                <a:gd name="T31" fmla="*/ 304 h 353"/>
                <a:gd name="T32" fmla="*/ 123 w 349"/>
                <a:gd name="T33" fmla="*/ 304 h 353"/>
                <a:gd name="T34" fmla="*/ 31 w 349"/>
                <a:gd name="T35" fmla="*/ 177 h 353"/>
                <a:gd name="T36" fmla="*/ 65 w 349"/>
                <a:gd name="T37" fmla="*/ 142 h 353"/>
                <a:gd name="T38" fmla="*/ 73 w 349"/>
                <a:gd name="T39" fmla="*/ 135 h 353"/>
                <a:gd name="T40" fmla="*/ 73 w 349"/>
                <a:gd name="T41" fmla="*/ 127 h 353"/>
                <a:gd name="T42" fmla="*/ 73 w 349"/>
                <a:gd name="T43" fmla="*/ 73 h 353"/>
                <a:gd name="T44" fmla="*/ 123 w 349"/>
                <a:gd name="T45" fmla="*/ 73 h 353"/>
                <a:gd name="T46" fmla="*/ 130 w 349"/>
                <a:gd name="T47" fmla="*/ 73 h 353"/>
                <a:gd name="T48" fmla="*/ 138 w 349"/>
                <a:gd name="T49" fmla="*/ 69 h 353"/>
                <a:gd name="T50" fmla="*/ 176 w 349"/>
                <a:gd name="T51" fmla="*/ 31 h 353"/>
                <a:gd name="T52" fmla="*/ 211 w 349"/>
                <a:gd name="T53" fmla="*/ 69 h 353"/>
                <a:gd name="T54" fmla="*/ 219 w 349"/>
                <a:gd name="T55" fmla="*/ 73 h 353"/>
                <a:gd name="T56" fmla="*/ 226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4 w 349"/>
                <a:gd name="T65" fmla="*/ 142 h 353"/>
                <a:gd name="T66" fmla="*/ 318 w 349"/>
                <a:gd name="T67" fmla="*/ 177 h 353"/>
                <a:gd name="T68" fmla="*/ 284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6 w 349"/>
                <a:gd name="T77" fmla="*/ 280 h 353"/>
                <a:gd name="T78" fmla="*/ 219 w 349"/>
                <a:gd name="T79" fmla="*/ 280 h 353"/>
                <a:gd name="T80" fmla="*/ 211 w 349"/>
                <a:gd name="T81" fmla="*/ 288 h 353"/>
                <a:gd name="T82" fmla="*/ 176 w 349"/>
                <a:gd name="T83" fmla="*/ 323 h 353"/>
                <a:gd name="T84" fmla="*/ 138 w 349"/>
                <a:gd name="T85" fmla="*/ 288 h 353"/>
                <a:gd name="T86" fmla="*/ 130 w 349"/>
                <a:gd name="T87" fmla="*/ 280 h 353"/>
                <a:gd name="T88" fmla="*/ 123 w 349"/>
                <a:gd name="T89" fmla="*/ 280 h 353"/>
                <a:gd name="T90" fmla="*/ 73 w 349"/>
                <a:gd name="T91" fmla="*/ 280 h 353"/>
                <a:gd name="T92" fmla="*/ 73 w 349"/>
                <a:gd name="T93" fmla="*/ 231 h 353"/>
                <a:gd name="T94" fmla="*/ 73 w 349"/>
                <a:gd name="T95" fmla="*/ 219 h 353"/>
                <a:gd name="T96" fmla="*/ 65 w 349"/>
                <a:gd name="T97" fmla="*/ 215 h 353"/>
                <a:gd name="T98" fmla="*/ 31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123" y="304"/>
                  </a:moveTo>
                  <a:lnTo>
                    <a:pt x="176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6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close/>
                  <a:moveTo>
                    <a:pt x="31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6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6" y="323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4" name="Freeform 173">
              <a:extLst>
                <a:ext uri="{FF2B5EF4-FFF2-40B4-BE49-F238E27FC236}">
                  <a16:creationId xmlns:a16="http://schemas.microsoft.com/office/drawing/2014/main" id="{DE2E40D7-23F0-15E4-1E92-B8D242C98D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15" y="3855"/>
              <a:ext cx="349" cy="353"/>
            </a:xfrm>
            <a:custGeom>
              <a:avLst/>
              <a:gdLst>
                <a:gd name="T0" fmla="*/ 122 w 349"/>
                <a:gd name="T1" fmla="*/ 304 h 353"/>
                <a:gd name="T2" fmla="*/ 172 w 349"/>
                <a:gd name="T3" fmla="*/ 353 h 353"/>
                <a:gd name="T4" fmla="*/ 226 w 349"/>
                <a:gd name="T5" fmla="*/ 304 h 353"/>
                <a:gd name="T6" fmla="*/ 299 w 349"/>
                <a:gd name="T7" fmla="*/ 304 h 353"/>
                <a:gd name="T8" fmla="*/ 299 w 349"/>
                <a:gd name="T9" fmla="*/ 231 h 353"/>
                <a:gd name="T10" fmla="*/ 349 w 349"/>
                <a:gd name="T11" fmla="*/ 177 h 353"/>
                <a:gd name="T12" fmla="*/ 299 w 349"/>
                <a:gd name="T13" fmla="*/ 127 h 353"/>
                <a:gd name="T14" fmla="*/ 299 w 349"/>
                <a:gd name="T15" fmla="*/ 54 h 353"/>
                <a:gd name="T16" fmla="*/ 226 w 349"/>
                <a:gd name="T17" fmla="*/ 54 h 353"/>
                <a:gd name="T18" fmla="*/ 172 w 349"/>
                <a:gd name="T19" fmla="*/ 0 h 353"/>
                <a:gd name="T20" fmla="*/ 122 w 349"/>
                <a:gd name="T21" fmla="*/ 54 h 353"/>
                <a:gd name="T22" fmla="*/ 50 w 349"/>
                <a:gd name="T23" fmla="*/ 54 h 353"/>
                <a:gd name="T24" fmla="*/ 50 w 349"/>
                <a:gd name="T25" fmla="*/ 127 h 353"/>
                <a:gd name="T26" fmla="*/ 0 w 349"/>
                <a:gd name="T27" fmla="*/ 177 h 353"/>
                <a:gd name="T28" fmla="*/ 50 w 349"/>
                <a:gd name="T29" fmla="*/ 231 h 353"/>
                <a:gd name="T30" fmla="*/ 50 w 349"/>
                <a:gd name="T31" fmla="*/ 304 h 353"/>
                <a:gd name="T32" fmla="*/ 122 w 349"/>
                <a:gd name="T33" fmla="*/ 304 h 353"/>
                <a:gd name="T34" fmla="*/ 30 w 349"/>
                <a:gd name="T35" fmla="*/ 177 h 353"/>
                <a:gd name="T36" fmla="*/ 65 w 349"/>
                <a:gd name="T37" fmla="*/ 142 h 353"/>
                <a:gd name="T38" fmla="*/ 73 w 349"/>
                <a:gd name="T39" fmla="*/ 135 h 353"/>
                <a:gd name="T40" fmla="*/ 73 w 349"/>
                <a:gd name="T41" fmla="*/ 127 h 353"/>
                <a:gd name="T42" fmla="*/ 73 w 349"/>
                <a:gd name="T43" fmla="*/ 73 h 353"/>
                <a:gd name="T44" fmla="*/ 122 w 349"/>
                <a:gd name="T45" fmla="*/ 73 h 353"/>
                <a:gd name="T46" fmla="*/ 130 w 349"/>
                <a:gd name="T47" fmla="*/ 73 h 353"/>
                <a:gd name="T48" fmla="*/ 138 w 349"/>
                <a:gd name="T49" fmla="*/ 69 h 353"/>
                <a:gd name="T50" fmla="*/ 172 w 349"/>
                <a:gd name="T51" fmla="*/ 31 h 353"/>
                <a:gd name="T52" fmla="*/ 211 w 349"/>
                <a:gd name="T53" fmla="*/ 69 h 353"/>
                <a:gd name="T54" fmla="*/ 218 w 349"/>
                <a:gd name="T55" fmla="*/ 73 h 353"/>
                <a:gd name="T56" fmla="*/ 226 w 349"/>
                <a:gd name="T57" fmla="*/ 73 h 353"/>
                <a:gd name="T58" fmla="*/ 276 w 349"/>
                <a:gd name="T59" fmla="*/ 73 h 353"/>
                <a:gd name="T60" fmla="*/ 276 w 349"/>
                <a:gd name="T61" fmla="*/ 127 h 353"/>
                <a:gd name="T62" fmla="*/ 276 w 349"/>
                <a:gd name="T63" fmla="*/ 135 h 353"/>
                <a:gd name="T64" fmla="*/ 284 w 349"/>
                <a:gd name="T65" fmla="*/ 142 h 353"/>
                <a:gd name="T66" fmla="*/ 318 w 349"/>
                <a:gd name="T67" fmla="*/ 177 h 353"/>
                <a:gd name="T68" fmla="*/ 284 w 349"/>
                <a:gd name="T69" fmla="*/ 215 h 353"/>
                <a:gd name="T70" fmla="*/ 276 w 349"/>
                <a:gd name="T71" fmla="*/ 219 h 353"/>
                <a:gd name="T72" fmla="*/ 276 w 349"/>
                <a:gd name="T73" fmla="*/ 231 h 353"/>
                <a:gd name="T74" fmla="*/ 276 w 349"/>
                <a:gd name="T75" fmla="*/ 280 h 353"/>
                <a:gd name="T76" fmla="*/ 226 w 349"/>
                <a:gd name="T77" fmla="*/ 280 h 353"/>
                <a:gd name="T78" fmla="*/ 218 w 349"/>
                <a:gd name="T79" fmla="*/ 280 h 353"/>
                <a:gd name="T80" fmla="*/ 211 w 349"/>
                <a:gd name="T81" fmla="*/ 288 h 353"/>
                <a:gd name="T82" fmla="*/ 172 w 349"/>
                <a:gd name="T83" fmla="*/ 323 h 353"/>
                <a:gd name="T84" fmla="*/ 138 w 349"/>
                <a:gd name="T85" fmla="*/ 288 h 353"/>
                <a:gd name="T86" fmla="*/ 130 w 349"/>
                <a:gd name="T87" fmla="*/ 280 h 353"/>
                <a:gd name="T88" fmla="*/ 122 w 349"/>
                <a:gd name="T89" fmla="*/ 280 h 353"/>
                <a:gd name="T90" fmla="*/ 73 w 349"/>
                <a:gd name="T91" fmla="*/ 280 h 353"/>
                <a:gd name="T92" fmla="*/ 73 w 349"/>
                <a:gd name="T93" fmla="*/ 231 h 353"/>
                <a:gd name="T94" fmla="*/ 73 w 349"/>
                <a:gd name="T95" fmla="*/ 219 h 353"/>
                <a:gd name="T96" fmla="*/ 65 w 349"/>
                <a:gd name="T97" fmla="*/ 215 h 353"/>
                <a:gd name="T98" fmla="*/ 30 w 349"/>
                <a:gd name="T99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122" y="304"/>
                  </a:moveTo>
                  <a:lnTo>
                    <a:pt x="172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lnTo>
                    <a:pt x="299" y="54"/>
                  </a:lnTo>
                  <a:lnTo>
                    <a:pt x="226" y="54"/>
                  </a:lnTo>
                  <a:lnTo>
                    <a:pt x="172" y="0"/>
                  </a:lnTo>
                  <a:lnTo>
                    <a:pt x="122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2" y="304"/>
                  </a:lnTo>
                  <a:close/>
                  <a:moveTo>
                    <a:pt x="30" y="177"/>
                  </a:move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2" y="31"/>
                  </a:lnTo>
                  <a:lnTo>
                    <a:pt x="211" y="69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lnTo>
                    <a:pt x="284" y="215"/>
                  </a:ln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8" y="280"/>
                  </a:lnTo>
                  <a:lnTo>
                    <a:pt x="211" y="288"/>
                  </a:lnTo>
                  <a:lnTo>
                    <a:pt x="172" y="323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2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0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5" name="Freeform 174">
              <a:extLst>
                <a:ext uri="{FF2B5EF4-FFF2-40B4-BE49-F238E27FC236}">
                  <a16:creationId xmlns:a16="http://schemas.microsoft.com/office/drawing/2014/main" id="{EA6D600C-9C58-FDAB-0458-2A707A1D24A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87" y="3494"/>
              <a:ext cx="349" cy="350"/>
            </a:xfrm>
            <a:custGeom>
              <a:avLst/>
              <a:gdLst>
                <a:gd name="T0" fmla="*/ 299 w 349"/>
                <a:gd name="T1" fmla="*/ 50 h 350"/>
                <a:gd name="T2" fmla="*/ 226 w 349"/>
                <a:gd name="T3" fmla="*/ 50 h 350"/>
                <a:gd name="T4" fmla="*/ 173 w 349"/>
                <a:gd name="T5" fmla="*/ 0 h 350"/>
                <a:gd name="T6" fmla="*/ 123 w 349"/>
                <a:gd name="T7" fmla="*/ 50 h 350"/>
                <a:gd name="T8" fmla="*/ 50 w 349"/>
                <a:gd name="T9" fmla="*/ 50 h 350"/>
                <a:gd name="T10" fmla="*/ 50 w 349"/>
                <a:gd name="T11" fmla="*/ 123 h 350"/>
                <a:gd name="T12" fmla="*/ 0 w 349"/>
                <a:gd name="T13" fmla="*/ 173 h 350"/>
                <a:gd name="T14" fmla="*/ 50 w 349"/>
                <a:gd name="T15" fmla="*/ 227 h 350"/>
                <a:gd name="T16" fmla="*/ 50 w 349"/>
                <a:gd name="T17" fmla="*/ 300 h 350"/>
                <a:gd name="T18" fmla="*/ 123 w 349"/>
                <a:gd name="T19" fmla="*/ 300 h 350"/>
                <a:gd name="T20" fmla="*/ 173 w 349"/>
                <a:gd name="T21" fmla="*/ 350 h 350"/>
                <a:gd name="T22" fmla="*/ 226 w 349"/>
                <a:gd name="T23" fmla="*/ 300 h 350"/>
                <a:gd name="T24" fmla="*/ 299 w 349"/>
                <a:gd name="T25" fmla="*/ 300 h 350"/>
                <a:gd name="T26" fmla="*/ 299 w 349"/>
                <a:gd name="T27" fmla="*/ 227 h 350"/>
                <a:gd name="T28" fmla="*/ 349 w 349"/>
                <a:gd name="T29" fmla="*/ 173 h 350"/>
                <a:gd name="T30" fmla="*/ 299 w 349"/>
                <a:gd name="T31" fmla="*/ 123 h 350"/>
                <a:gd name="T32" fmla="*/ 299 w 349"/>
                <a:gd name="T33" fmla="*/ 50 h 350"/>
                <a:gd name="T34" fmla="*/ 318 w 349"/>
                <a:gd name="T35" fmla="*/ 173 h 350"/>
                <a:gd name="T36" fmla="*/ 284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9 w 349"/>
                <a:gd name="T47" fmla="*/ 277 h 350"/>
                <a:gd name="T48" fmla="*/ 211 w 349"/>
                <a:gd name="T49" fmla="*/ 284 h 350"/>
                <a:gd name="T50" fmla="*/ 173 w 349"/>
                <a:gd name="T51" fmla="*/ 319 h 350"/>
                <a:gd name="T52" fmla="*/ 138 w 349"/>
                <a:gd name="T53" fmla="*/ 284 h 350"/>
                <a:gd name="T54" fmla="*/ 131 w 349"/>
                <a:gd name="T55" fmla="*/ 277 h 350"/>
                <a:gd name="T56" fmla="*/ 123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5 w 349"/>
                <a:gd name="T65" fmla="*/ 211 h 350"/>
                <a:gd name="T66" fmla="*/ 31 w 349"/>
                <a:gd name="T67" fmla="*/ 173 h 350"/>
                <a:gd name="T68" fmla="*/ 65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3 w 349"/>
                <a:gd name="T77" fmla="*/ 73 h 350"/>
                <a:gd name="T78" fmla="*/ 131 w 349"/>
                <a:gd name="T79" fmla="*/ 73 h 350"/>
                <a:gd name="T80" fmla="*/ 138 w 349"/>
                <a:gd name="T81" fmla="*/ 65 h 350"/>
                <a:gd name="T82" fmla="*/ 173 w 349"/>
                <a:gd name="T83" fmla="*/ 31 h 350"/>
                <a:gd name="T84" fmla="*/ 211 w 349"/>
                <a:gd name="T85" fmla="*/ 65 h 350"/>
                <a:gd name="T86" fmla="*/ 219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4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99" y="50"/>
                  </a:moveTo>
                  <a:lnTo>
                    <a:pt x="226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close/>
                  <a:moveTo>
                    <a:pt x="318" y="173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9" y="277"/>
                  </a:lnTo>
                  <a:lnTo>
                    <a:pt x="211" y="284"/>
                  </a:lnTo>
                  <a:lnTo>
                    <a:pt x="173" y="319"/>
                  </a:lnTo>
                  <a:lnTo>
                    <a:pt x="138" y="284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6" name="Freeform 175">
              <a:extLst>
                <a:ext uri="{FF2B5EF4-FFF2-40B4-BE49-F238E27FC236}">
                  <a16:creationId xmlns:a16="http://schemas.microsoft.com/office/drawing/2014/main" id="{BF8291E7-094A-DB5D-2800-573BAD937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32" y="3494"/>
              <a:ext cx="349" cy="350"/>
            </a:xfrm>
            <a:custGeom>
              <a:avLst/>
              <a:gdLst>
                <a:gd name="T0" fmla="*/ 299 w 349"/>
                <a:gd name="T1" fmla="*/ 50 h 350"/>
                <a:gd name="T2" fmla="*/ 226 w 349"/>
                <a:gd name="T3" fmla="*/ 50 h 350"/>
                <a:gd name="T4" fmla="*/ 172 w 349"/>
                <a:gd name="T5" fmla="*/ 0 h 350"/>
                <a:gd name="T6" fmla="*/ 123 w 349"/>
                <a:gd name="T7" fmla="*/ 50 h 350"/>
                <a:gd name="T8" fmla="*/ 50 w 349"/>
                <a:gd name="T9" fmla="*/ 50 h 350"/>
                <a:gd name="T10" fmla="*/ 50 w 349"/>
                <a:gd name="T11" fmla="*/ 123 h 350"/>
                <a:gd name="T12" fmla="*/ 0 w 349"/>
                <a:gd name="T13" fmla="*/ 173 h 350"/>
                <a:gd name="T14" fmla="*/ 50 w 349"/>
                <a:gd name="T15" fmla="*/ 227 h 350"/>
                <a:gd name="T16" fmla="*/ 50 w 349"/>
                <a:gd name="T17" fmla="*/ 300 h 350"/>
                <a:gd name="T18" fmla="*/ 123 w 349"/>
                <a:gd name="T19" fmla="*/ 300 h 350"/>
                <a:gd name="T20" fmla="*/ 172 w 349"/>
                <a:gd name="T21" fmla="*/ 350 h 350"/>
                <a:gd name="T22" fmla="*/ 226 w 349"/>
                <a:gd name="T23" fmla="*/ 300 h 350"/>
                <a:gd name="T24" fmla="*/ 299 w 349"/>
                <a:gd name="T25" fmla="*/ 300 h 350"/>
                <a:gd name="T26" fmla="*/ 299 w 349"/>
                <a:gd name="T27" fmla="*/ 227 h 350"/>
                <a:gd name="T28" fmla="*/ 349 w 349"/>
                <a:gd name="T29" fmla="*/ 173 h 350"/>
                <a:gd name="T30" fmla="*/ 299 w 349"/>
                <a:gd name="T31" fmla="*/ 123 h 350"/>
                <a:gd name="T32" fmla="*/ 299 w 349"/>
                <a:gd name="T33" fmla="*/ 50 h 350"/>
                <a:gd name="T34" fmla="*/ 318 w 349"/>
                <a:gd name="T35" fmla="*/ 173 h 350"/>
                <a:gd name="T36" fmla="*/ 284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8 w 349"/>
                <a:gd name="T47" fmla="*/ 277 h 350"/>
                <a:gd name="T48" fmla="*/ 211 w 349"/>
                <a:gd name="T49" fmla="*/ 284 h 350"/>
                <a:gd name="T50" fmla="*/ 172 w 349"/>
                <a:gd name="T51" fmla="*/ 319 h 350"/>
                <a:gd name="T52" fmla="*/ 138 w 349"/>
                <a:gd name="T53" fmla="*/ 284 h 350"/>
                <a:gd name="T54" fmla="*/ 130 w 349"/>
                <a:gd name="T55" fmla="*/ 277 h 350"/>
                <a:gd name="T56" fmla="*/ 123 w 349"/>
                <a:gd name="T57" fmla="*/ 277 h 350"/>
                <a:gd name="T58" fmla="*/ 73 w 349"/>
                <a:gd name="T59" fmla="*/ 277 h 350"/>
                <a:gd name="T60" fmla="*/ 73 w 349"/>
                <a:gd name="T61" fmla="*/ 227 h 350"/>
                <a:gd name="T62" fmla="*/ 73 w 349"/>
                <a:gd name="T63" fmla="*/ 219 h 350"/>
                <a:gd name="T64" fmla="*/ 65 w 349"/>
                <a:gd name="T65" fmla="*/ 211 h 350"/>
                <a:gd name="T66" fmla="*/ 30 w 349"/>
                <a:gd name="T67" fmla="*/ 173 h 350"/>
                <a:gd name="T68" fmla="*/ 65 w 349"/>
                <a:gd name="T69" fmla="*/ 138 h 350"/>
                <a:gd name="T70" fmla="*/ 73 w 349"/>
                <a:gd name="T71" fmla="*/ 131 h 350"/>
                <a:gd name="T72" fmla="*/ 73 w 349"/>
                <a:gd name="T73" fmla="*/ 123 h 350"/>
                <a:gd name="T74" fmla="*/ 73 w 349"/>
                <a:gd name="T75" fmla="*/ 73 h 350"/>
                <a:gd name="T76" fmla="*/ 123 w 349"/>
                <a:gd name="T77" fmla="*/ 73 h 350"/>
                <a:gd name="T78" fmla="*/ 130 w 349"/>
                <a:gd name="T79" fmla="*/ 73 h 350"/>
                <a:gd name="T80" fmla="*/ 138 w 349"/>
                <a:gd name="T81" fmla="*/ 65 h 350"/>
                <a:gd name="T82" fmla="*/ 172 w 349"/>
                <a:gd name="T83" fmla="*/ 31 h 350"/>
                <a:gd name="T84" fmla="*/ 211 w 349"/>
                <a:gd name="T85" fmla="*/ 65 h 350"/>
                <a:gd name="T86" fmla="*/ 218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4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99" y="50"/>
                  </a:moveTo>
                  <a:lnTo>
                    <a:pt x="226" y="50"/>
                  </a:lnTo>
                  <a:lnTo>
                    <a:pt x="172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2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close/>
                  <a:moveTo>
                    <a:pt x="318" y="173"/>
                  </a:moveTo>
                  <a:lnTo>
                    <a:pt x="284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8" y="277"/>
                  </a:lnTo>
                  <a:lnTo>
                    <a:pt x="211" y="284"/>
                  </a:lnTo>
                  <a:lnTo>
                    <a:pt x="172" y="319"/>
                  </a:lnTo>
                  <a:lnTo>
                    <a:pt x="138" y="284"/>
                  </a:lnTo>
                  <a:lnTo>
                    <a:pt x="130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8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7" name="Freeform 176">
              <a:extLst>
                <a:ext uri="{FF2B5EF4-FFF2-40B4-BE49-F238E27FC236}">
                  <a16:creationId xmlns:a16="http://schemas.microsoft.com/office/drawing/2014/main" id="{2F581D6E-5116-05B6-303C-71146C0DCD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159" y="3855"/>
              <a:ext cx="350" cy="353"/>
            </a:xfrm>
            <a:custGeom>
              <a:avLst/>
              <a:gdLst>
                <a:gd name="T0" fmla="*/ 300 w 350"/>
                <a:gd name="T1" fmla="*/ 127 h 353"/>
                <a:gd name="T2" fmla="*/ 300 w 350"/>
                <a:gd name="T3" fmla="*/ 54 h 353"/>
                <a:gd name="T4" fmla="*/ 227 w 350"/>
                <a:gd name="T5" fmla="*/ 54 h 353"/>
                <a:gd name="T6" fmla="*/ 173 w 350"/>
                <a:gd name="T7" fmla="*/ 0 h 353"/>
                <a:gd name="T8" fmla="*/ 123 w 350"/>
                <a:gd name="T9" fmla="*/ 54 h 353"/>
                <a:gd name="T10" fmla="*/ 50 w 350"/>
                <a:gd name="T11" fmla="*/ 54 h 353"/>
                <a:gd name="T12" fmla="*/ 50 w 350"/>
                <a:gd name="T13" fmla="*/ 127 h 353"/>
                <a:gd name="T14" fmla="*/ 0 w 350"/>
                <a:gd name="T15" fmla="*/ 177 h 353"/>
                <a:gd name="T16" fmla="*/ 50 w 350"/>
                <a:gd name="T17" fmla="*/ 231 h 353"/>
                <a:gd name="T18" fmla="*/ 50 w 350"/>
                <a:gd name="T19" fmla="*/ 304 h 353"/>
                <a:gd name="T20" fmla="*/ 123 w 350"/>
                <a:gd name="T21" fmla="*/ 304 h 353"/>
                <a:gd name="T22" fmla="*/ 173 w 350"/>
                <a:gd name="T23" fmla="*/ 353 h 353"/>
                <a:gd name="T24" fmla="*/ 227 w 350"/>
                <a:gd name="T25" fmla="*/ 304 h 353"/>
                <a:gd name="T26" fmla="*/ 300 w 350"/>
                <a:gd name="T27" fmla="*/ 304 h 353"/>
                <a:gd name="T28" fmla="*/ 300 w 350"/>
                <a:gd name="T29" fmla="*/ 231 h 353"/>
                <a:gd name="T30" fmla="*/ 350 w 350"/>
                <a:gd name="T31" fmla="*/ 177 h 353"/>
                <a:gd name="T32" fmla="*/ 300 w 350"/>
                <a:gd name="T33" fmla="*/ 127 h 353"/>
                <a:gd name="T34" fmla="*/ 284 w 350"/>
                <a:gd name="T35" fmla="*/ 215 h 353"/>
                <a:gd name="T36" fmla="*/ 277 w 350"/>
                <a:gd name="T37" fmla="*/ 219 h 353"/>
                <a:gd name="T38" fmla="*/ 277 w 350"/>
                <a:gd name="T39" fmla="*/ 231 h 353"/>
                <a:gd name="T40" fmla="*/ 277 w 350"/>
                <a:gd name="T41" fmla="*/ 280 h 353"/>
                <a:gd name="T42" fmla="*/ 227 w 350"/>
                <a:gd name="T43" fmla="*/ 280 h 353"/>
                <a:gd name="T44" fmla="*/ 219 w 350"/>
                <a:gd name="T45" fmla="*/ 280 h 353"/>
                <a:gd name="T46" fmla="*/ 211 w 350"/>
                <a:gd name="T47" fmla="*/ 288 h 353"/>
                <a:gd name="T48" fmla="*/ 173 w 350"/>
                <a:gd name="T49" fmla="*/ 323 h 353"/>
                <a:gd name="T50" fmla="*/ 139 w 350"/>
                <a:gd name="T51" fmla="*/ 288 h 353"/>
                <a:gd name="T52" fmla="*/ 131 w 350"/>
                <a:gd name="T53" fmla="*/ 280 h 353"/>
                <a:gd name="T54" fmla="*/ 123 w 350"/>
                <a:gd name="T55" fmla="*/ 280 h 353"/>
                <a:gd name="T56" fmla="*/ 73 w 350"/>
                <a:gd name="T57" fmla="*/ 280 h 353"/>
                <a:gd name="T58" fmla="*/ 73 w 350"/>
                <a:gd name="T59" fmla="*/ 231 h 353"/>
                <a:gd name="T60" fmla="*/ 73 w 350"/>
                <a:gd name="T61" fmla="*/ 219 h 353"/>
                <a:gd name="T62" fmla="*/ 66 w 350"/>
                <a:gd name="T63" fmla="*/ 215 h 353"/>
                <a:gd name="T64" fmla="*/ 31 w 350"/>
                <a:gd name="T65" fmla="*/ 177 h 353"/>
                <a:gd name="T66" fmla="*/ 66 w 350"/>
                <a:gd name="T67" fmla="*/ 142 h 353"/>
                <a:gd name="T68" fmla="*/ 73 w 350"/>
                <a:gd name="T69" fmla="*/ 135 h 353"/>
                <a:gd name="T70" fmla="*/ 73 w 350"/>
                <a:gd name="T71" fmla="*/ 127 h 353"/>
                <a:gd name="T72" fmla="*/ 73 w 350"/>
                <a:gd name="T73" fmla="*/ 73 h 353"/>
                <a:gd name="T74" fmla="*/ 123 w 350"/>
                <a:gd name="T75" fmla="*/ 73 h 353"/>
                <a:gd name="T76" fmla="*/ 131 w 350"/>
                <a:gd name="T77" fmla="*/ 73 h 353"/>
                <a:gd name="T78" fmla="*/ 139 w 350"/>
                <a:gd name="T79" fmla="*/ 69 h 353"/>
                <a:gd name="T80" fmla="*/ 173 w 350"/>
                <a:gd name="T81" fmla="*/ 31 h 353"/>
                <a:gd name="T82" fmla="*/ 211 w 350"/>
                <a:gd name="T83" fmla="*/ 69 h 353"/>
                <a:gd name="T84" fmla="*/ 219 w 350"/>
                <a:gd name="T85" fmla="*/ 73 h 353"/>
                <a:gd name="T86" fmla="*/ 227 w 350"/>
                <a:gd name="T87" fmla="*/ 73 h 353"/>
                <a:gd name="T88" fmla="*/ 277 w 350"/>
                <a:gd name="T89" fmla="*/ 73 h 353"/>
                <a:gd name="T90" fmla="*/ 277 w 350"/>
                <a:gd name="T91" fmla="*/ 127 h 353"/>
                <a:gd name="T92" fmla="*/ 277 w 350"/>
                <a:gd name="T93" fmla="*/ 135 h 353"/>
                <a:gd name="T94" fmla="*/ 284 w 350"/>
                <a:gd name="T95" fmla="*/ 142 h 353"/>
                <a:gd name="T96" fmla="*/ 319 w 350"/>
                <a:gd name="T97" fmla="*/ 177 h 353"/>
                <a:gd name="T98" fmla="*/ 284 w 350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353">
                  <a:moveTo>
                    <a:pt x="300" y="127"/>
                  </a:moveTo>
                  <a:lnTo>
                    <a:pt x="300" y="54"/>
                  </a:lnTo>
                  <a:lnTo>
                    <a:pt x="227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3"/>
                  </a:lnTo>
                  <a:lnTo>
                    <a:pt x="227" y="304"/>
                  </a:lnTo>
                  <a:lnTo>
                    <a:pt x="300" y="304"/>
                  </a:lnTo>
                  <a:lnTo>
                    <a:pt x="300" y="231"/>
                  </a:lnTo>
                  <a:lnTo>
                    <a:pt x="350" y="177"/>
                  </a:lnTo>
                  <a:lnTo>
                    <a:pt x="300" y="127"/>
                  </a:lnTo>
                  <a:close/>
                  <a:moveTo>
                    <a:pt x="284" y="215"/>
                  </a:moveTo>
                  <a:lnTo>
                    <a:pt x="277" y="219"/>
                  </a:lnTo>
                  <a:lnTo>
                    <a:pt x="277" y="231"/>
                  </a:lnTo>
                  <a:lnTo>
                    <a:pt x="277" y="280"/>
                  </a:lnTo>
                  <a:lnTo>
                    <a:pt x="227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9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6" y="215"/>
                  </a:lnTo>
                  <a:lnTo>
                    <a:pt x="31" y="177"/>
                  </a:lnTo>
                  <a:lnTo>
                    <a:pt x="66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9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7" y="73"/>
                  </a:lnTo>
                  <a:lnTo>
                    <a:pt x="277" y="73"/>
                  </a:lnTo>
                  <a:lnTo>
                    <a:pt x="277" y="127"/>
                  </a:lnTo>
                  <a:lnTo>
                    <a:pt x="277" y="135"/>
                  </a:lnTo>
                  <a:lnTo>
                    <a:pt x="284" y="142"/>
                  </a:lnTo>
                  <a:lnTo>
                    <a:pt x="319" y="177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8" name="Freeform 177">
              <a:extLst>
                <a:ext uri="{FF2B5EF4-FFF2-40B4-BE49-F238E27FC236}">
                  <a16:creationId xmlns:a16="http://schemas.microsoft.com/office/drawing/2014/main" id="{B61E13FB-A94C-1F2E-3261-6BCBC7BFC3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704" y="3855"/>
              <a:ext cx="349" cy="353"/>
            </a:xfrm>
            <a:custGeom>
              <a:avLst/>
              <a:gdLst>
                <a:gd name="T0" fmla="*/ 299 w 349"/>
                <a:gd name="T1" fmla="*/ 127 h 353"/>
                <a:gd name="T2" fmla="*/ 299 w 349"/>
                <a:gd name="T3" fmla="*/ 54 h 353"/>
                <a:gd name="T4" fmla="*/ 226 w 349"/>
                <a:gd name="T5" fmla="*/ 54 h 353"/>
                <a:gd name="T6" fmla="*/ 173 w 349"/>
                <a:gd name="T7" fmla="*/ 0 h 353"/>
                <a:gd name="T8" fmla="*/ 123 w 349"/>
                <a:gd name="T9" fmla="*/ 54 h 353"/>
                <a:gd name="T10" fmla="*/ 50 w 349"/>
                <a:gd name="T11" fmla="*/ 54 h 353"/>
                <a:gd name="T12" fmla="*/ 50 w 349"/>
                <a:gd name="T13" fmla="*/ 127 h 353"/>
                <a:gd name="T14" fmla="*/ 0 w 349"/>
                <a:gd name="T15" fmla="*/ 177 h 353"/>
                <a:gd name="T16" fmla="*/ 50 w 349"/>
                <a:gd name="T17" fmla="*/ 231 h 353"/>
                <a:gd name="T18" fmla="*/ 50 w 349"/>
                <a:gd name="T19" fmla="*/ 304 h 353"/>
                <a:gd name="T20" fmla="*/ 123 w 349"/>
                <a:gd name="T21" fmla="*/ 304 h 353"/>
                <a:gd name="T22" fmla="*/ 173 w 349"/>
                <a:gd name="T23" fmla="*/ 353 h 353"/>
                <a:gd name="T24" fmla="*/ 226 w 349"/>
                <a:gd name="T25" fmla="*/ 304 h 353"/>
                <a:gd name="T26" fmla="*/ 299 w 349"/>
                <a:gd name="T27" fmla="*/ 304 h 353"/>
                <a:gd name="T28" fmla="*/ 299 w 349"/>
                <a:gd name="T29" fmla="*/ 231 h 353"/>
                <a:gd name="T30" fmla="*/ 349 w 349"/>
                <a:gd name="T31" fmla="*/ 177 h 353"/>
                <a:gd name="T32" fmla="*/ 299 w 349"/>
                <a:gd name="T33" fmla="*/ 127 h 353"/>
                <a:gd name="T34" fmla="*/ 284 w 349"/>
                <a:gd name="T35" fmla="*/ 215 h 353"/>
                <a:gd name="T36" fmla="*/ 276 w 349"/>
                <a:gd name="T37" fmla="*/ 219 h 353"/>
                <a:gd name="T38" fmla="*/ 276 w 349"/>
                <a:gd name="T39" fmla="*/ 231 h 353"/>
                <a:gd name="T40" fmla="*/ 276 w 349"/>
                <a:gd name="T41" fmla="*/ 280 h 353"/>
                <a:gd name="T42" fmla="*/ 226 w 349"/>
                <a:gd name="T43" fmla="*/ 280 h 353"/>
                <a:gd name="T44" fmla="*/ 219 w 349"/>
                <a:gd name="T45" fmla="*/ 280 h 353"/>
                <a:gd name="T46" fmla="*/ 211 w 349"/>
                <a:gd name="T47" fmla="*/ 288 h 353"/>
                <a:gd name="T48" fmla="*/ 173 w 349"/>
                <a:gd name="T49" fmla="*/ 323 h 353"/>
                <a:gd name="T50" fmla="*/ 138 w 349"/>
                <a:gd name="T51" fmla="*/ 288 h 353"/>
                <a:gd name="T52" fmla="*/ 131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31 h 353"/>
                <a:gd name="T60" fmla="*/ 73 w 349"/>
                <a:gd name="T61" fmla="*/ 219 h 353"/>
                <a:gd name="T62" fmla="*/ 65 w 349"/>
                <a:gd name="T63" fmla="*/ 215 h 353"/>
                <a:gd name="T64" fmla="*/ 31 w 349"/>
                <a:gd name="T65" fmla="*/ 177 h 353"/>
                <a:gd name="T66" fmla="*/ 65 w 349"/>
                <a:gd name="T67" fmla="*/ 142 h 353"/>
                <a:gd name="T68" fmla="*/ 73 w 349"/>
                <a:gd name="T69" fmla="*/ 135 h 353"/>
                <a:gd name="T70" fmla="*/ 73 w 349"/>
                <a:gd name="T71" fmla="*/ 127 h 353"/>
                <a:gd name="T72" fmla="*/ 73 w 349"/>
                <a:gd name="T73" fmla="*/ 73 h 353"/>
                <a:gd name="T74" fmla="*/ 123 w 349"/>
                <a:gd name="T75" fmla="*/ 73 h 353"/>
                <a:gd name="T76" fmla="*/ 131 w 349"/>
                <a:gd name="T77" fmla="*/ 73 h 353"/>
                <a:gd name="T78" fmla="*/ 138 w 349"/>
                <a:gd name="T79" fmla="*/ 69 h 353"/>
                <a:gd name="T80" fmla="*/ 173 w 349"/>
                <a:gd name="T81" fmla="*/ 31 h 353"/>
                <a:gd name="T82" fmla="*/ 211 w 349"/>
                <a:gd name="T83" fmla="*/ 69 h 353"/>
                <a:gd name="T84" fmla="*/ 219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7 h 353"/>
                <a:gd name="T92" fmla="*/ 276 w 349"/>
                <a:gd name="T93" fmla="*/ 135 h 353"/>
                <a:gd name="T94" fmla="*/ 284 w 349"/>
                <a:gd name="T95" fmla="*/ 142 h 353"/>
                <a:gd name="T96" fmla="*/ 319 w 349"/>
                <a:gd name="T97" fmla="*/ 177 h 353"/>
                <a:gd name="T98" fmla="*/ 284 w 349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7"/>
                  </a:move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9" y="280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1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9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9" y="177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79" name="Freeform 178">
              <a:extLst>
                <a:ext uri="{FF2B5EF4-FFF2-40B4-BE49-F238E27FC236}">
                  <a16:creationId xmlns:a16="http://schemas.microsoft.com/office/drawing/2014/main" id="{CB764631-5D1A-0166-8D1B-4762AA2A02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977" y="3494"/>
              <a:ext cx="349" cy="350"/>
            </a:xfrm>
            <a:custGeom>
              <a:avLst/>
              <a:gdLst>
                <a:gd name="T0" fmla="*/ 299 w 349"/>
                <a:gd name="T1" fmla="*/ 50 h 350"/>
                <a:gd name="T2" fmla="*/ 226 w 349"/>
                <a:gd name="T3" fmla="*/ 50 h 350"/>
                <a:gd name="T4" fmla="*/ 172 w 349"/>
                <a:gd name="T5" fmla="*/ 0 h 350"/>
                <a:gd name="T6" fmla="*/ 122 w 349"/>
                <a:gd name="T7" fmla="*/ 50 h 350"/>
                <a:gd name="T8" fmla="*/ 49 w 349"/>
                <a:gd name="T9" fmla="*/ 50 h 350"/>
                <a:gd name="T10" fmla="*/ 49 w 349"/>
                <a:gd name="T11" fmla="*/ 123 h 350"/>
                <a:gd name="T12" fmla="*/ 0 w 349"/>
                <a:gd name="T13" fmla="*/ 173 h 350"/>
                <a:gd name="T14" fmla="*/ 49 w 349"/>
                <a:gd name="T15" fmla="*/ 227 h 350"/>
                <a:gd name="T16" fmla="*/ 49 w 349"/>
                <a:gd name="T17" fmla="*/ 300 h 350"/>
                <a:gd name="T18" fmla="*/ 122 w 349"/>
                <a:gd name="T19" fmla="*/ 300 h 350"/>
                <a:gd name="T20" fmla="*/ 172 w 349"/>
                <a:gd name="T21" fmla="*/ 350 h 350"/>
                <a:gd name="T22" fmla="*/ 226 w 349"/>
                <a:gd name="T23" fmla="*/ 300 h 350"/>
                <a:gd name="T24" fmla="*/ 299 w 349"/>
                <a:gd name="T25" fmla="*/ 300 h 350"/>
                <a:gd name="T26" fmla="*/ 299 w 349"/>
                <a:gd name="T27" fmla="*/ 227 h 350"/>
                <a:gd name="T28" fmla="*/ 349 w 349"/>
                <a:gd name="T29" fmla="*/ 173 h 350"/>
                <a:gd name="T30" fmla="*/ 299 w 349"/>
                <a:gd name="T31" fmla="*/ 123 h 350"/>
                <a:gd name="T32" fmla="*/ 299 w 349"/>
                <a:gd name="T33" fmla="*/ 50 h 350"/>
                <a:gd name="T34" fmla="*/ 318 w 349"/>
                <a:gd name="T35" fmla="*/ 173 h 350"/>
                <a:gd name="T36" fmla="*/ 283 w 349"/>
                <a:gd name="T37" fmla="*/ 211 h 350"/>
                <a:gd name="T38" fmla="*/ 276 w 349"/>
                <a:gd name="T39" fmla="*/ 219 h 350"/>
                <a:gd name="T40" fmla="*/ 276 w 349"/>
                <a:gd name="T41" fmla="*/ 227 h 350"/>
                <a:gd name="T42" fmla="*/ 276 w 349"/>
                <a:gd name="T43" fmla="*/ 277 h 350"/>
                <a:gd name="T44" fmla="*/ 226 w 349"/>
                <a:gd name="T45" fmla="*/ 277 h 350"/>
                <a:gd name="T46" fmla="*/ 214 w 349"/>
                <a:gd name="T47" fmla="*/ 277 h 350"/>
                <a:gd name="T48" fmla="*/ 211 w 349"/>
                <a:gd name="T49" fmla="*/ 284 h 350"/>
                <a:gd name="T50" fmla="*/ 172 w 349"/>
                <a:gd name="T51" fmla="*/ 319 h 350"/>
                <a:gd name="T52" fmla="*/ 138 w 349"/>
                <a:gd name="T53" fmla="*/ 284 h 350"/>
                <a:gd name="T54" fmla="*/ 130 w 349"/>
                <a:gd name="T55" fmla="*/ 277 h 350"/>
                <a:gd name="T56" fmla="*/ 122 w 349"/>
                <a:gd name="T57" fmla="*/ 277 h 350"/>
                <a:gd name="T58" fmla="*/ 72 w 349"/>
                <a:gd name="T59" fmla="*/ 277 h 350"/>
                <a:gd name="T60" fmla="*/ 72 w 349"/>
                <a:gd name="T61" fmla="*/ 227 h 350"/>
                <a:gd name="T62" fmla="*/ 72 w 349"/>
                <a:gd name="T63" fmla="*/ 219 h 350"/>
                <a:gd name="T64" fmla="*/ 65 w 349"/>
                <a:gd name="T65" fmla="*/ 211 h 350"/>
                <a:gd name="T66" fmla="*/ 30 w 349"/>
                <a:gd name="T67" fmla="*/ 173 h 350"/>
                <a:gd name="T68" fmla="*/ 65 w 349"/>
                <a:gd name="T69" fmla="*/ 138 h 350"/>
                <a:gd name="T70" fmla="*/ 72 w 349"/>
                <a:gd name="T71" fmla="*/ 131 h 350"/>
                <a:gd name="T72" fmla="*/ 72 w 349"/>
                <a:gd name="T73" fmla="*/ 123 h 350"/>
                <a:gd name="T74" fmla="*/ 72 w 349"/>
                <a:gd name="T75" fmla="*/ 73 h 350"/>
                <a:gd name="T76" fmla="*/ 122 w 349"/>
                <a:gd name="T77" fmla="*/ 73 h 350"/>
                <a:gd name="T78" fmla="*/ 130 w 349"/>
                <a:gd name="T79" fmla="*/ 73 h 350"/>
                <a:gd name="T80" fmla="*/ 138 w 349"/>
                <a:gd name="T81" fmla="*/ 65 h 350"/>
                <a:gd name="T82" fmla="*/ 172 w 349"/>
                <a:gd name="T83" fmla="*/ 31 h 350"/>
                <a:gd name="T84" fmla="*/ 211 w 349"/>
                <a:gd name="T85" fmla="*/ 65 h 350"/>
                <a:gd name="T86" fmla="*/ 214 w 349"/>
                <a:gd name="T87" fmla="*/ 73 h 350"/>
                <a:gd name="T88" fmla="*/ 226 w 349"/>
                <a:gd name="T89" fmla="*/ 73 h 350"/>
                <a:gd name="T90" fmla="*/ 276 w 349"/>
                <a:gd name="T91" fmla="*/ 73 h 350"/>
                <a:gd name="T92" fmla="*/ 276 w 349"/>
                <a:gd name="T93" fmla="*/ 123 h 350"/>
                <a:gd name="T94" fmla="*/ 276 w 349"/>
                <a:gd name="T95" fmla="*/ 131 h 350"/>
                <a:gd name="T96" fmla="*/ 283 w 349"/>
                <a:gd name="T97" fmla="*/ 138 h 350"/>
                <a:gd name="T98" fmla="*/ 318 w 349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99" y="50"/>
                  </a:moveTo>
                  <a:lnTo>
                    <a:pt x="226" y="50"/>
                  </a:lnTo>
                  <a:lnTo>
                    <a:pt x="172" y="0"/>
                  </a:lnTo>
                  <a:lnTo>
                    <a:pt x="122" y="50"/>
                  </a:lnTo>
                  <a:lnTo>
                    <a:pt x="49" y="50"/>
                  </a:lnTo>
                  <a:lnTo>
                    <a:pt x="49" y="123"/>
                  </a:lnTo>
                  <a:lnTo>
                    <a:pt x="0" y="173"/>
                  </a:lnTo>
                  <a:lnTo>
                    <a:pt x="49" y="227"/>
                  </a:lnTo>
                  <a:lnTo>
                    <a:pt x="49" y="300"/>
                  </a:lnTo>
                  <a:lnTo>
                    <a:pt x="122" y="300"/>
                  </a:lnTo>
                  <a:lnTo>
                    <a:pt x="172" y="350"/>
                  </a:lnTo>
                  <a:lnTo>
                    <a:pt x="226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lnTo>
                    <a:pt x="299" y="50"/>
                  </a:lnTo>
                  <a:close/>
                  <a:moveTo>
                    <a:pt x="318" y="173"/>
                  </a:moveTo>
                  <a:lnTo>
                    <a:pt x="283" y="211"/>
                  </a:ln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6" y="277"/>
                  </a:lnTo>
                  <a:lnTo>
                    <a:pt x="214" y="277"/>
                  </a:lnTo>
                  <a:lnTo>
                    <a:pt x="211" y="284"/>
                  </a:lnTo>
                  <a:lnTo>
                    <a:pt x="172" y="319"/>
                  </a:lnTo>
                  <a:lnTo>
                    <a:pt x="138" y="284"/>
                  </a:lnTo>
                  <a:lnTo>
                    <a:pt x="130" y="277"/>
                  </a:lnTo>
                  <a:lnTo>
                    <a:pt x="122" y="277"/>
                  </a:lnTo>
                  <a:lnTo>
                    <a:pt x="72" y="277"/>
                  </a:lnTo>
                  <a:lnTo>
                    <a:pt x="72" y="227"/>
                  </a:lnTo>
                  <a:lnTo>
                    <a:pt x="72" y="219"/>
                  </a:lnTo>
                  <a:lnTo>
                    <a:pt x="65" y="211"/>
                  </a:lnTo>
                  <a:lnTo>
                    <a:pt x="30" y="173"/>
                  </a:lnTo>
                  <a:lnTo>
                    <a:pt x="65" y="138"/>
                  </a:lnTo>
                  <a:lnTo>
                    <a:pt x="72" y="131"/>
                  </a:lnTo>
                  <a:lnTo>
                    <a:pt x="72" y="123"/>
                  </a:lnTo>
                  <a:lnTo>
                    <a:pt x="72" y="73"/>
                  </a:lnTo>
                  <a:lnTo>
                    <a:pt x="122" y="73"/>
                  </a:lnTo>
                  <a:lnTo>
                    <a:pt x="130" y="73"/>
                  </a:lnTo>
                  <a:lnTo>
                    <a:pt x="138" y="65"/>
                  </a:lnTo>
                  <a:lnTo>
                    <a:pt x="172" y="31"/>
                  </a:lnTo>
                  <a:lnTo>
                    <a:pt x="211" y="65"/>
                  </a:lnTo>
                  <a:lnTo>
                    <a:pt x="214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3" y="138"/>
                  </a:lnTo>
                  <a:lnTo>
                    <a:pt x="3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0" name="Freeform 179">
              <a:extLst>
                <a:ext uri="{FF2B5EF4-FFF2-40B4-BE49-F238E27FC236}">
                  <a16:creationId xmlns:a16="http://schemas.microsoft.com/office/drawing/2014/main" id="{771C0622-88FE-B273-3646-FDEA12F719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1" y="3494"/>
              <a:ext cx="349" cy="350"/>
            </a:xfrm>
            <a:custGeom>
              <a:avLst/>
              <a:gdLst>
                <a:gd name="T0" fmla="*/ 299 w 349"/>
                <a:gd name="T1" fmla="*/ 123 h 350"/>
                <a:gd name="T2" fmla="*/ 299 w 349"/>
                <a:gd name="T3" fmla="*/ 50 h 350"/>
                <a:gd name="T4" fmla="*/ 227 w 349"/>
                <a:gd name="T5" fmla="*/ 50 h 350"/>
                <a:gd name="T6" fmla="*/ 173 w 349"/>
                <a:gd name="T7" fmla="*/ 0 h 350"/>
                <a:gd name="T8" fmla="*/ 123 w 349"/>
                <a:gd name="T9" fmla="*/ 50 h 350"/>
                <a:gd name="T10" fmla="*/ 50 w 349"/>
                <a:gd name="T11" fmla="*/ 50 h 350"/>
                <a:gd name="T12" fmla="*/ 50 w 349"/>
                <a:gd name="T13" fmla="*/ 123 h 350"/>
                <a:gd name="T14" fmla="*/ 0 w 349"/>
                <a:gd name="T15" fmla="*/ 173 h 350"/>
                <a:gd name="T16" fmla="*/ 50 w 349"/>
                <a:gd name="T17" fmla="*/ 227 h 350"/>
                <a:gd name="T18" fmla="*/ 50 w 349"/>
                <a:gd name="T19" fmla="*/ 300 h 350"/>
                <a:gd name="T20" fmla="*/ 123 w 349"/>
                <a:gd name="T21" fmla="*/ 300 h 350"/>
                <a:gd name="T22" fmla="*/ 173 w 349"/>
                <a:gd name="T23" fmla="*/ 350 h 350"/>
                <a:gd name="T24" fmla="*/ 227 w 349"/>
                <a:gd name="T25" fmla="*/ 300 h 350"/>
                <a:gd name="T26" fmla="*/ 299 w 349"/>
                <a:gd name="T27" fmla="*/ 300 h 350"/>
                <a:gd name="T28" fmla="*/ 299 w 349"/>
                <a:gd name="T29" fmla="*/ 227 h 350"/>
                <a:gd name="T30" fmla="*/ 349 w 349"/>
                <a:gd name="T31" fmla="*/ 173 h 350"/>
                <a:gd name="T32" fmla="*/ 299 w 349"/>
                <a:gd name="T33" fmla="*/ 123 h 350"/>
                <a:gd name="T34" fmla="*/ 284 w 349"/>
                <a:gd name="T35" fmla="*/ 211 h 350"/>
                <a:gd name="T36" fmla="*/ 276 w 349"/>
                <a:gd name="T37" fmla="*/ 219 h 350"/>
                <a:gd name="T38" fmla="*/ 276 w 349"/>
                <a:gd name="T39" fmla="*/ 227 h 350"/>
                <a:gd name="T40" fmla="*/ 276 w 349"/>
                <a:gd name="T41" fmla="*/ 277 h 350"/>
                <a:gd name="T42" fmla="*/ 227 w 349"/>
                <a:gd name="T43" fmla="*/ 277 h 350"/>
                <a:gd name="T44" fmla="*/ 215 w 349"/>
                <a:gd name="T45" fmla="*/ 277 h 350"/>
                <a:gd name="T46" fmla="*/ 211 w 349"/>
                <a:gd name="T47" fmla="*/ 284 h 350"/>
                <a:gd name="T48" fmla="*/ 173 w 349"/>
                <a:gd name="T49" fmla="*/ 319 h 350"/>
                <a:gd name="T50" fmla="*/ 138 w 349"/>
                <a:gd name="T51" fmla="*/ 284 h 350"/>
                <a:gd name="T52" fmla="*/ 131 w 349"/>
                <a:gd name="T53" fmla="*/ 277 h 350"/>
                <a:gd name="T54" fmla="*/ 123 w 349"/>
                <a:gd name="T55" fmla="*/ 277 h 350"/>
                <a:gd name="T56" fmla="*/ 73 w 349"/>
                <a:gd name="T57" fmla="*/ 277 h 350"/>
                <a:gd name="T58" fmla="*/ 73 w 349"/>
                <a:gd name="T59" fmla="*/ 227 h 350"/>
                <a:gd name="T60" fmla="*/ 73 w 349"/>
                <a:gd name="T61" fmla="*/ 219 h 350"/>
                <a:gd name="T62" fmla="*/ 65 w 349"/>
                <a:gd name="T63" fmla="*/ 211 h 350"/>
                <a:gd name="T64" fmla="*/ 31 w 349"/>
                <a:gd name="T65" fmla="*/ 173 h 350"/>
                <a:gd name="T66" fmla="*/ 65 w 349"/>
                <a:gd name="T67" fmla="*/ 138 h 350"/>
                <a:gd name="T68" fmla="*/ 73 w 349"/>
                <a:gd name="T69" fmla="*/ 131 h 350"/>
                <a:gd name="T70" fmla="*/ 73 w 349"/>
                <a:gd name="T71" fmla="*/ 123 h 350"/>
                <a:gd name="T72" fmla="*/ 73 w 349"/>
                <a:gd name="T73" fmla="*/ 73 h 350"/>
                <a:gd name="T74" fmla="*/ 123 w 349"/>
                <a:gd name="T75" fmla="*/ 73 h 350"/>
                <a:gd name="T76" fmla="*/ 131 w 349"/>
                <a:gd name="T77" fmla="*/ 73 h 350"/>
                <a:gd name="T78" fmla="*/ 138 w 349"/>
                <a:gd name="T79" fmla="*/ 65 h 350"/>
                <a:gd name="T80" fmla="*/ 173 w 349"/>
                <a:gd name="T81" fmla="*/ 31 h 350"/>
                <a:gd name="T82" fmla="*/ 211 w 349"/>
                <a:gd name="T83" fmla="*/ 65 h 350"/>
                <a:gd name="T84" fmla="*/ 215 w 349"/>
                <a:gd name="T85" fmla="*/ 73 h 350"/>
                <a:gd name="T86" fmla="*/ 227 w 349"/>
                <a:gd name="T87" fmla="*/ 73 h 350"/>
                <a:gd name="T88" fmla="*/ 276 w 349"/>
                <a:gd name="T89" fmla="*/ 73 h 350"/>
                <a:gd name="T90" fmla="*/ 276 w 349"/>
                <a:gd name="T91" fmla="*/ 123 h 350"/>
                <a:gd name="T92" fmla="*/ 276 w 349"/>
                <a:gd name="T93" fmla="*/ 131 h 350"/>
                <a:gd name="T94" fmla="*/ 284 w 349"/>
                <a:gd name="T95" fmla="*/ 138 h 350"/>
                <a:gd name="T96" fmla="*/ 319 w 349"/>
                <a:gd name="T97" fmla="*/ 173 h 350"/>
                <a:gd name="T98" fmla="*/ 284 w 349"/>
                <a:gd name="T99" fmla="*/ 2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0">
                  <a:moveTo>
                    <a:pt x="299" y="123"/>
                  </a:moveTo>
                  <a:lnTo>
                    <a:pt x="299" y="50"/>
                  </a:lnTo>
                  <a:lnTo>
                    <a:pt x="227" y="50"/>
                  </a:lnTo>
                  <a:lnTo>
                    <a:pt x="173" y="0"/>
                  </a:lnTo>
                  <a:lnTo>
                    <a:pt x="123" y="50"/>
                  </a:lnTo>
                  <a:lnTo>
                    <a:pt x="50" y="50"/>
                  </a:lnTo>
                  <a:lnTo>
                    <a:pt x="50" y="123"/>
                  </a:lnTo>
                  <a:lnTo>
                    <a:pt x="0" y="173"/>
                  </a:lnTo>
                  <a:lnTo>
                    <a:pt x="50" y="227"/>
                  </a:lnTo>
                  <a:lnTo>
                    <a:pt x="50" y="300"/>
                  </a:lnTo>
                  <a:lnTo>
                    <a:pt x="123" y="300"/>
                  </a:lnTo>
                  <a:lnTo>
                    <a:pt x="173" y="350"/>
                  </a:lnTo>
                  <a:lnTo>
                    <a:pt x="227" y="300"/>
                  </a:lnTo>
                  <a:lnTo>
                    <a:pt x="299" y="300"/>
                  </a:lnTo>
                  <a:lnTo>
                    <a:pt x="299" y="227"/>
                  </a:lnTo>
                  <a:lnTo>
                    <a:pt x="349" y="173"/>
                  </a:lnTo>
                  <a:lnTo>
                    <a:pt x="299" y="123"/>
                  </a:lnTo>
                  <a:close/>
                  <a:moveTo>
                    <a:pt x="284" y="211"/>
                  </a:moveTo>
                  <a:lnTo>
                    <a:pt x="276" y="219"/>
                  </a:lnTo>
                  <a:lnTo>
                    <a:pt x="276" y="227"/>
                  </a:lnTo>
                  <a:lnTo>
                    <a:pt x="276" y="277"/>
                  </a:lnTo>
                  <a:lnTo>
                    <a:pt x="227" y="277"/>
                  </a:lnTo>
                  <a:lnTo>
                    <a:pt x="215" y="277"/>
                  </a:lnTo>
                  <a:lnTo>
                    <a:pt x="211" y="284"/>
                  </a:lnTo>
                  <a:lnTo>
                    <a:pt x="173" y="319"/>
                  </a:lnTo>
                  <a:lnTo>
                    <a:pt x="138" y="284"/>
                  </a:lnTo>
                  <a:lnTo>
                    <a:pt x="131" y="277"/>
                  </a:lnTo>
                  <a:lnTo>
                    <a:pt x="123" y="277"/>
                  </a:lnTo>
                  <a:lnTo>
                    <a:pt x="73" y="277"/>
                  </a:lnTo>
                  <a:lnTo>
                    <a:pt x="73" y="227"/>
                  </a:lnTo>
                  <a:lnTo>
                    <a:pt x="73" y="219"/>
                  </a:lnTo>
                  <a:lnTo>
                    <a:pt x="65" y="211"/>
                  </a:lnTo>
                  <a:lnTo>
                    <a:pt x="31" y="173"/>
                  </a:lnTo>
                  <a:lnTo>
                    <a:pt x="65" y="138"/>
                  </a:lnTo>
                  <a:lnTo>
                    <a:pt x="73" y="131"/>
                  </a:lnTo>
                  <a:lnTo>
                    <a:pt x="73" y="123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1" y="73"/>
                  </a:lnTo>
                  <a:lnTo>
                    <a:pt x="138" y="65"/>
                  </a:lnTo>
                  <a:lnTo>
                    <a:pt x="173" y="31"/>
                  </a:lnTo>
                  <a:lnTo>
                    <a:pt x="211" y="65"/>
                  </a:lnTo>
                  <a:lnTo>
                    <a:pt x="215" y="73"/>
                  </a:lnTo>
                  <a:lnTo>
                    <a:pt x="227" y="73"/>
                  </a:lnTo>
                  <a:lnTo>
                    <a:pt x="276" y="73"/>
                  </a:lnTo>
                  <a:lnTo>
                    <a:pt x="276" y="123"/>
                  </a:lnTo>
                  <a:lnTo>
                    <a:pt x="276" y="131"/>
                  </a:lnTo>
                  <a:lnTo>
                    <a:pt x="284" y="138"/>
                  </a:lnTo>
                  <a:lnTo>
                    <a:pt x="319" y="173"/>
                  </a:lnTo>
                  <a:lnTo>
                    <a:pt x="28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1" name="Freeform 180">
              <a:extLst>
                <a:ext uri="{FF2B5EF4-FFF2-40B4-BE49-F238E27FC236}">
                  <a16:creationId xmlns:a16="http://schemas.microsoft.com/office/drawing/2014/main" id="{767C5ACB-0A12-5C37-4D1B-806C6FA72E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" y="3855"/>
              <a:ext cx="349" cy="353"/>
            </a:xfrm>
            <a:custGeom>
              <a:avLst/>
              <a:gdLst>
                <a:gd name="T0" fmla="*/ 299 w 349"/>
                <a:gd name="T1" fmla="*/ 127 h 353"/>
                <a:gd name="T2" fmla="*/ 299 w 349"/>
                <a:gd name="T3" fmla="*/ 54 h 353"/>
                <a:gd name="T4" fmla="*/ 226 w 349"/>
                <a:gd name="T5" fmla="*/ 54 h 353"/>
                <a:gd name="T6" fmla="*/ 173 w 349"/>
                <a:gd name="T7" fmla="*/ 0 h 353"/>
                <a:gd name="T8" fmla="*/ 123 w 349"/>
                <a:gd name="T9" fmla="*/ 54 h 353"/>
                <a:gd name="T10" fmla="*/ 50 w 349"/>
                <a:gd name="T11" fmla="*/ 54 h 353"/>
                <a:gd name="T12" fmla="*/ 50 w 349"/>
                <a:gd name="T13" fmla="*/ 127 h 353"/>
                <a:gd name="T14" fmla="*/ 0 w 349"/>
                <a:gd name="T15" fmla="*/ 177 h 353"/>
                <a:gd name="T16" fmla="*/ 50 w 349"/>
                <a:gd name="T17" fmla="*/ 231 h 353"/>
                <a:gd name="T18" fmla="*/ 50 w 349"/>
                <a:gd name="T19" fmla="*/ 304 h 353"/>
                <a:gd name="T20" fmla="*/ 123 w 349"/>
                <a:gd name="T21" fmla="*/ 304 h 353"/>
                <a:gd name="T22" fmla="*/ 173 w 349"/>
                <a:gd name="T23" fmla="*/ 353 h 353"/>
                <a:gd name="T24" fmla="*/ 226 w 349"/>
                <a:gd name="T25" fmla="*/ 304 h 353"/>
                <a:gd name="T26" fmla="*/ 299 w 349"/>
                <a:gd name="T27" fmla="*/ 304 h 353"/>
                <a:gd name="T28" fmla="*/ 299 w 349"/>
                <a:gd name="T29" fmla="*/ 231 h 353"/>
                <a:gd name="T30" fmla="*/ 349 w 349"/>
                <a:gd name="T31" fmla="*/ 177 h 353"/>
                <a:gd name="T32" fmla="*/ 299 w 349"/>
                <a:gd name="T33" fmla="*/ 127 h 353"/>
                <a:gd name="T34" fmla="*/ 284 w 349"/>
                <a:gd name="T35" fmla="*/ 215 h 353"/>
                <a:gd name="T36" fmla="*/ 276 w 349"/>
                <a:gd name="T37" fmla="*/ 219 h 353"/>
                <a:gd name="T38" fmla="*/ 276 w 349"/>
                <a:gd name="T39" fmla="*/ 231 h 353"/>
                <a:gd name="T40" fmla="*/ 276 w 349"/>
                <a:gd name="T41" fmla="*/ 280 h 353"/>
                <a:gd name="T42" fmla="*/ 226 w 349"/>
                <a:gd name="T43" fmla="*/ 280 h 353"/>
                <a:gd name="T44" fmla="*/ 215 w 349"/>
                <a:gd name="T45" fmla="*/ 280 h 353"/>
                <a:gd name="T46" fmla="*/ 211 w 349"/>
                <a:gd name="T47" fmla="*/ 288 h 353"/>
                <a:gd name="T48" fmla="*/ 173 w 349"/>
                <a:gd name="T49" fmla="*/ 323 h 353"/>
                <a:gd name="T50" fmla="*/ 138 w 349"/>
                <a:gd name="T51" fmla="*/ 288 h 353"/>
                <a:gd name="T52" fmla="*/ 130 w 349"/>
                <a:gd name="T53" fmla="*/ 280 h 353"/>
                <a:gd name="T54" fmla="*/ 123 w 349"/>
                <a:gd name="T55" fmla="*/ 280 h 353"/>
                <a:gd name="T56" fmla="*/ 73 w 349"/>
                <a:gd name="T57" fmla="*/ 280 h 353"/>
                <a:gd name="T58" fmla="*/ 73 w 349"/>
                <a:gd name="T59" fmla="*/ 231 h 353"/>
                <a:gd name="T60" fmla="*/ 73 w 349"/>
                <a:gd name="T61" fmla="*/ 219 h 353"/>
                <a:gd name="T62" fmla="*/ 65 w 349"/>
                <a:gd name="T63" fmla="*/ 215 h 353"/>
                <a:gd name="T64" fmla="*/ 31 w 349"/>
                <a:gd name="T65" fmla="*/ 177 h 353"/>
                <a:gd name="T66" fmla="*/ 65 w 349"/>
                <a:gd name="T67" fmla="*/ 142 h 353"/>
                <a:gd name="T68" fmla="*/ 73 w 349"/>
                <a:gd name="T69" fmla="*/ 135 h 353"/>
                <a:gd name="T70" fmla="*/ 73 w 349"/>
                <a:gd name="T71" fmla="*/ 127 h 353"/>
                <a:gd name="T72" fmla="*/ 73 w 349"/>
                <a:gd name="T73" fmla="*/ 73 h 353"/>
                <a:gd name="T74" fmla="*/ 123 w 349"/>
                <a:gd name="T75" fmla="*/ 73 h 353"/>
                <a:gd name="T76" fmla="*/ 130 w 349"/>
                <a:gd name="T77" fmla="*/ 73 h 353"/>
                <a:gd name="T78" fmla="*/ 138 w 349"/>
                <a:gd name="T79" fmla="*/ 69 h 353"/>
                <a:gd name="T80" fmla="*/ 173 w 349"/>
                <a:gd name="T81" fmla="*/ 31 h 353"/>
                <a:gd name="T82" fmla="*/ 211 w 349"/>
                <a:gd name="T83" fmla="*/ 69 h 353"/>
                <a:gd name="T84" fmla="*/ 215 w 349"/>
                <a:gd name="T85" fmla="*/ 73 h 353"/>
                <a:gd name="T86" fmla="*/ 226 w 349"/>
                <a:gd name="T87" fmla="*/ 73 h 353"/>
                <a:gd name="T88" fmla="*/ 276 w 349"/>
                <a:gd name="T89" fmla="*/ 73 h 353"/>
                <a:gd name="T90" fmla="*/ 276 w 349"/>
                <a:gd name="T91" fmla="*/ 127 h 353"/>
                <a:gd name="T92" fmla="*/ 276 w 349"/>
                <a:gd name="T93" fmla="*/ 135 h 353"/>
                <a:gd name="T94" fmla="*/ 284 w 349"/>
                <a:gd name="T95" fmla="*/ 142 h 353"/>
                <a:gd name="T96" fmla="*/ 318 w 349"/>
                <a:gd name="T97" fmla="*/ 177 h 353"/>
                <a:gd name="T98" fmla="*/ 284 w 349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" h="353">
                  <a:moveTo>
                    <a:pt x="299" y="127"/>
                  </a:moveTo>
                  <a:lnTo>
                    <a:pt x="299" y="54"/>
                  </a:lnTo>
                  <a:lnTo>
                    <a:pt x="226" y="54"/>
                  </a:lnTo>
                  <a:lnTo>
                    <a:pt x="173" y="0"/>
                  </a:lnTo>
                  <a:lnTo>
                    <a:pt x="123" y="54"/>
                  </a:lnTo>
                  <a:lnTo>
                    <a:pt x="50" y="54"/>
                  </a:lnTo>
                  <a:lnTo>
                    <a:pt x="50" y="127"/>
                  </a:lnTo>
                  <a:lnTo>
                    <a:pt x="0" y="177"/>
                  </a:lnTo>
                  <a:lnTo>
                    <a:pt x="50" y="231"/>
                  </a:lnTo>
                  <a:lnTo>
                    <a:pt x="50" y="304"/>
                  </a:lnTo>
                  <a:lnTo>
                    <a:pt x="123" y="304"/>
                  </a:lnTo>
                  <a:lnTo>
                    <a:pt x="173" y="353"/>
                  </a:lnTo>
                  <a:lnTo>
                    <a:pt x="226" y="304"/>
                  </a:lnTo>
                  <a:lnTo>
                    <a:pt x="299" y="304"/>
                  </a:lnTo>
                  <a:lnTo>
                    <a:pt x="299" y="231"/>
                  </a:lnTo>
                  <a:lnTo>
                    <a:pt x="349" y="177"/>
                  </a:lnTo>
                  <a:lnTo>
                    <a:pt x="299" y="127"/>
                  </a:lnTo>
                  <a:close/>
                  <a:moveTo>
                    <a:pt x="284" y="215"/>
                  </a:moveTo>
                  <a:lnTo>
                    <a:pt x="276" y="219"/>
                  </a:lnTo>
                  <a:lnTo>
                    <a:pt x="276" y="231"/>
                  </a:lnTo>
                  <a:lnTo>
                    <a:pt x="276" y="280"/>
                  </a:lnTo>
                  <a:lnTo>
                    <a:pt x="226" y="280"/>
                  </a:lnTo>
                  <a:lnTo>
                    <a:pt x="215" y="280"/>
                  </a:lnTo>
                  <a:lnTo>
                    <a:pt x="211" y="288"/>
                  </a:lnTo>
                  <a:lnTo>
                    <a:pt x="173" y="323"/>
                  </a:lnTo>
                  <a:lnTo>
                    <a:pt x="138" y="288"/>
                  </a:lnTo>
                  <a:lnTo>
                    <a:pt x="130" y="280"/>
                  </a:lnTo>
                  <a:lnTo>
                    <a:pt x="123" y="280"/>
                  </a:lnTo>
                  <a:lnTo>
                    <a:pt x="73" y="280"/>
                  </a:lnTo>
                  <a:lnTo>
                    <a:pt x="73" y="231"/>
                  </a:lnTo>
                  <a:lnTo>
                    <a:pt x="73" y="219"/>
                  </a:lnTo>
                  <a:lnTo>
                    <a:pt x="65" y="215"/>
                  </a:lnTo>
                  <a:lnTo>
                    <a:pt x="31" y="177"/>
                  </a:lnTo>
                  <a:lnTo>
                    <a:pt x="65" y="142"/>
                  </a:lnTo>
                  <a:lnTo>
                    <a:pt x="73" y="135"/>
                  </a:lnTo>
                  <a:lnTo>
                    <a:pt x="73" y="127"/>
                  </a:lnTo>
                  <a:lnTo>
                    <a:pt x="73" y="73"/>
                  </a:lnTo>
                  <a:lnTo>
                    <a:pt x="123" y="73"/>
                  </a:lnTo>
                  <a:lnTo>
                    <a:pt x="130" y="73"/>
                  </a:lnTo>
                  <a:lnTo>
                    <a:pt x="138" y="69"/>
                  </a:lnTo>
                  <a:lnTo>
                    <a:pt x="173" y="31"/>
                  </a:lnTo>
                  <a:lnTo>
                    <a:pt x="211" y="69"/>
                  </a:lnTo>
                  <a:lnTo>
                    <a:pt x="215" y="73"/>
                  </a:lnTo>
                  <a:lnTo>
                    <a:pt x="226" y="73"/>
                  </a:lnTo>
                  <a:lnTo>
                    <a:pt x="276" y="73"/>
                  </a:lnTo>
                  <a:lnTo>
                    <a:pt x="276" y="127"/>
                  </a:lnTo>
                  <a:lnTo>
                    <a:pt x="276" y="135"/>
                  </a:lnTo>
                  <a:lnTo>
                    <a:pt x="284" y="142"/>
                  </a:lnTo>
                  <a:lnTo>
                    <a:pt x="318" y="177"/>
                  </a:lnTo>
                  <a:lnTo>
                    <a:pt x="284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2" name="Freeform 181">
              <a:extLst>
                <a:ext uri="{FF2B5EF4-FFF2-40B4-BE49-F238E27FC236}">
                  <a16:creationId xmlns:a16="http://schemas.microsoft.com/office/drawing/2014/main" id="{FA5E115A-F620-308C-6589-74E186F773A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90" y="3855"/>
              <a:ext cx="353" cy="353"/>
            </a:xfrm>
            <a:custGeom>
              <a:avLst/>
              <a:gdLst>
                <a:gd name="T0" fmla="*/ 303 w 353"/>
                <a:gd name="T1" fmla="*/ 127 h 353"/>
                <a:gd name="T2" fmla="*/ 303 w 353"/>
                <a:gd name="T3" fmla="*/ 54 h 353"/>
                <a:gd name="T4" fmla="*/ 230 w 353"/>
                <a:gd name="T5" fmla="*/ 54 h 353"/>
                <a:gd name="T6" fmla="*/ 176 w 353"/>
                <a:gd name="T7" fmla="*/ 0 h 353"/>
                <a:gd name="T8" fmla="*/ 126 w 353"/>
                <a:gd name="T9" fmla="*/ 54 h 353"/>
                <a:gd name="T10" fmla="*/ 53 w 353"/>
                <a:gd name="T11" fmla="*/ 54 h 353"/>
                <a:gd name="T12" fmla="*/ 53 w 353"/>
                <a:gd name="T13" fmla="*/ 127 h 353"/>
                <a:gd name="T14" fmla="*/ 0 w 353"/>
                <a:gd name="T15" fmla="*/ 177 h 353"/>
                <a:gd name="T16" fmla="*/ 53 w 353"/>
                <a:gd name="T17" fmla="*/ 231 h 353"/>
                <a:gd name="T18" fmla="*/ 53 w 353"/>
                <a:gd name="T19" fmla="*/ 304 h 353"/>
                <a:gd name="T20" fmla="*/ 126 w 353"/>
                <a:gd name="T21" fmla="*/ 304 h 353"/>
                <a:gd name="T22" fmla="*/ 176 w 353"/>
                <a:gd name="T23" fmla="*/ 353 h 353"/>
                <a:gd name="T24" fmla="*/ 230 w 353"/>
                <a:gd name="T25" fmla="*/ 304 h 353"/>
                <a:gd name="T26" fmla="*/ 303 w 353"/>
                <a:gd name="T27" fmla="*/ 304 h 353"/>
                <a:gd name="T28" fmla="*/ 303 w 353"/>
                <a:gd name="T29" fmla="*/ 231 h 353"/>
                <a:gd name="T30" fmla="*/ 353 w 353"/>
                <a:gd name="T31" fmla="*/ 177 h 353"/>
                <a:gd name="T32" fmla="*/ 303 w 353"/>
                <a:gd name="T33" fmla="*/ 127 h 353"/>
                <a:gd name="T34" fmla="*/ 287 w 353"/>
                <a:gd name="T35" fmla="*/ 215 h 353"/>
                <a:gd name="T36" fmla="*/ 280 w 353"/>
                <a:gd name="T37" fmla="*/ 219 h 353"/>
                <a:gd name="T38" fmla="*/ 280 w 353"/>
                <a:gd name="T39" fmla="*/ 231 h 353"/>
                <a:gd name="T40" fmla="*/ 280 w 353"/>
                <a:gd name="T41" fmla="*/ 280 h 353"/>
                <a:gd name="T42" fmla="*/ 230 w 353"/>
                <a:gd name="T43" fmla="*/ 280 h 353"/>
                <a:gd name="T44" fmla="*/ 218 w 353"/>
                <a:gd name="T45" fmla="*/ 280 h 353"/>
                <a:gd name="T46" fmla="*/ 215 w 353"/>
                <a:gd name="T47" fmla="*/ 288 h 353"/>
                <a:gd name="T48" fmla="*/ 176 w 353"/>
                <a:gd name="T49" fmla="*/ 323 h 353"/>
                <a:gd name="T50" fmla="*/ 142 w 353"/>
                <a:gd name="T51" fmla="*/ 288 h 353"/>
                <a:gd name="T52" fmla="*/ 134 w 353"/>
                <a:gd name="T53" fmla="*/ 280 h 353"/>
                <a:gd name="T54" fmla="*/ 126 w 353"/>
                <a:gd name="T55" fmla="*/ 280 h 353"/>
                <a:gd name="T56" fmla="*/ 76 w 353"/>
                <a:gd name="T57" fmla="*/ 280 h 353"/>
                <a:gd name="T58" fmla="*/ 76 w 353"/>
                <a:gd name="T59" fmla="*/ 231 h 353"/>
                <a:gd name="T60" fmla="*/ 76 w 353"/>
                <a:gd name="T61" fmla="*/ 219 h 353"/>
                <a:gd name="T62" fmla="*/ 69 w 353"/>
                <a:gd name="T63" fmla="*/ 215 h 353"/>
                <a:gd name="T64" fmla="*/ 30 w 353"/>
                <a:gd name="T65" fmla="*/ 177 h 353"/>
                <a:gd name="T66" fmla="*/ 69 w 353"/>
                <a:gd name="T67" fmla="*/ 142 h 353"/>
                <a:gd name="T68" fmla="*/ 76 w 353"/>
                <a:gd name="T69" fmla="*/ 135 h 353"/>
                <a:gd name="T70" fmla="*/ 76 w 353"/>
                <a:gd name="T71" fmla="*/ 127 h 353"/>
                <a:gd name="T72" fmla="*/ 76 w 353"/>
                <a:gd name="T73" fmla="*/ 73 h 353"/>
                <a:gd name="T74" fmla="*/ 126 w 353"/>
                <a:gd name="T75" fmla="*/ 73 h 353"/>
                <a:gd name="T76" fmla="*/ 134 w 353"/>
                <a:gd name="T77" fmla="*/ 73 h 353"/>
                <a:gd name="T78" fmla="*/ 142 w 353"/>
                <a:gd name="T79" fmla="*/ 69 h 353"/>
                <a:gd name="T80" fmla="*/ 176 w 353"/>
                <a:gd name="T81" fmla="*/ 31 h 353"/>
                <a:gd name="T82" fmla="*/ 215 w 353"/>
                <a:gd name="T83" fmla="*/ 69 h 353"/>
                <a:gd name="T84" fmla="*/ 218 w 353"/>
                <a:gd name="T85" fmla="*/ 73 h 353"/>
                <a:gd name="T86" fmla="*/ 230 w 353"/>
                <a:gd name="T87" fmla="*/ 73 h 353"/>
                <a:gd name="T88" fmla="*/ 280 w 353"/>
                <a:gd name="T89" fmla="*/ 73 h 353"/>
                <a:gd name="T90" fmla="*/ 280 w 353"/>
                <a:gd name="T91" fmla="*/ 127 h 353"/>
                <a:gd name="T92" fmla="*/ 280 w 353"/>
                <a:gd name="T93" fmla="*/ 135 h 353"/>
                <a:gd name="T94" fmla="*/ 287 w 353"/>
                <a:gd name="T95" fmla="*/ 142 h 353"/>
                <a:gd name="T96" fmla="*/ 322 w 353"/>
                <a:gd name="T97" fmla="*/ 177 h 353"/>
                <a:gd name="T98" fmla="*/ 287 w 353"/>
                <a:gd name="T99" fmla="*/ 21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3">
                  <a:moveTo>
                    <a:pt x="303" y="127"/>
                  </a:moveTo>
                  <a:lnTo>
                    <a:pt x="303" y="54"/>
                  </a:lnTo>
                  <a:lnTo>
                    <a:pt x="230" y="54"/>
                  </a:lnTo>
                  <a:lnTo>
                    <a:pt x="176" y="0"/>
                  </a:lnTo>
                  <a:lnTo>
                    <a:pt x="126" y="54"/>
                  </a:lnTo>
                  <a:lnTo>
                    <a:pt x="53" y="54"/>
                  </a:lnTo>
                  <a:lnTo>
                    <a:pt x="53" y="127"/>
                  </a:lnTo>
                  <a:lnTo>
                    <a:pt x="0" y="177"/>
                  </a:lnTo>
                  <a:lnTo>
                    <a:pt x="53" y="231"/>
                  </a:lnTo>
                  <a:lnTo>
                    <a:pt x="53" y="304"/>
                  </a:lnTo>
                  <a:lnTo>
                    <a:pt x="126" y="304"/>
                  </a:lnTo>
                  <a:lnTo>
                    <a:pt x="176" y="353"/>
                  </a:lnTo>
                  <a:lnTo>
                    <a:pt x="230" y="304"/>
                  </a:lnTo>
                  <a:lnTo>
                    <a:pt x="303" y="304"/>
                  </a:lnTo>
                  <a:lnTo>
                    <a:pt x="303" y="231"/>
                  </a:lnTo>
                  <a:lnTo>
                    <a:pt x="353" y="177"/>
                  </a:lnTo>
                  <a:lnTo>
                    <a:pt x="303" y="127"/>
                  </a:lnTo>
                  <a:close/>
                  <a:moveTo>
                    <a:pt x="287" y="215"/>
                  </a:moveTo>
                  <a:lnTo>
                    <a:pt x="280" y="219"/>
                  </a:lnTo>
                  <a:lnTo>
                    <a:pt x="280" y="231"/>
                  </a:lnTo>
                  <a:lnTo>
                    <a:pt x="280" y="280"/>
                  </a:lnTo>
                  <a:lnTo>
                    <a:pt x="230" y="280"/>
                  </a:lnTo>
                  <a:lnTo>
                    <a:pt x="218" y="280"/>
                  </a:lnTo>
                  <a:lnTo>
                    <a:pt x="215" y="288"/>
                  </a:lnTo>
                  <a:lnTo>
                    <a:pt x="176" y="323"/>
                  </a:lnTo>
                  <a:lnTo>
                    <a:pt x="142" y="288"/>
                  </a:lnTo>
                  <a:lnTo>
                    <a:pt x="134" y="280"/>
                  </a:lnTo>
                  <a:lnTo>
                    <a:pt x="126" y="280"/>
                  </a:lnTo>
                  <a:lnTo>
                    <a:pt x="76" y="280"/>
                  </a:lnTo>
                  <a:lnTo>
                    <a:pt x="76" y="231"/>
                  </a:lnTo>
                  <a:lnTo>
                    <a:pt x="76" y="219"/>
                  </a:lnTo>
                  <a:lnTo>
                    <a:pt x="69" y="215"/>
                  </a:lnTo>
                  <a:lnTo>
                    <a:pt x="30" y="177"/>
                  </a:lnTo>
                  <a:lnTo>
                    <a:pt x="69" y="142"/>
                  </a:lnTo>
                  <a:lnTo>
                    <a:pt x="76" y="135"/>
                  </a:lnTo>
                  <a:lnTo>
                    <a:pt x="76" y="127"/>
                  </a:lnTo>
                  <a:lnTo>
                    <a:pt x="76" y="73"/>
                  </a:lnTo>
                  <a:lnTo>
                    <a:pt x="126" y="73"/>
                  </a:lnTo>
                  <a:lnTo>
                    <a:pt x="134" y="73"/>
                  </a:lnTo>
                  <a:lnTo>
                    <a:pt x="142" y="69"/>
                  </a:lnTo>
                  <a:lnTo>
                    <a:pt x="176" y="31"/>
                  </a:lnTo>
                  <a:lnTo>
                    <a:pt x="215" y="69"/>
                  </a:lnTo>
                  <a:lnTo>
                    <a:pt x="218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7"/>
                  </a:lnTo>
                  <a:lnTo>
                    <a:pt x="280" y="135"/>
                  </a:lnTo>
                  <a:lnTo>
                    <a:pt x="287" y="142"/>
                  </a:lnTo>
                  <a:lnTo>
                    <a:pt x="322" y="177"/>
                  </a:lnTo>
                  <a:lnTo>
                    <a:pt x="287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3" name="Freeform 182">
              <a:extLst>
                <a:ext uri="{FF2B5EF4-FFF2-40B4-BE49-F238E27FC236}">
                  <a16:creationId xmlns:a16="http://schemas.microsoft.com/office/drawing/2014/main" id="{767C7050-6E6B-8FAE-F2EE-57BB666BA8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62" y="3494"/>
              <a:ext cx="353" cy="350"/>
            </a:xfrm>
            <a:custGeom>
              <a:avLst/>
              <a:gdLst>
                <a:gd name="T0" fmla="*/ 230 w 353"/>
                <a:gd name="T1" fmla="*/ 50 h 350"/>
                <a:gd name="T2" fmla="*/ 177 w 353"/>
                <a:gd name="T3" fmla="*/ 0 h 350"/>
                <a:gd name="T4" fmla="*/ 127 w 353"/>
                <a:gd name="T5" fmla="*/ 50 h 350"/>
                <a:gd name="T6" fmla="*/ 54 w 353"/>
                <a:gd name="T7" fmla="*/ 50 h 350"/>
                <a:gd name="T8" fmla="*/ 54 w 353"/>
                <a:gd name="T9" fmla="*/ 123 h 350"/>
                <a:gd name="T10" fmla="*/ 0 w 353"/>
                <a:gd name="T11" fmla="*/ 173 h 350"/>
                <a:gd name="T12" fmla="*/ 54 w 353"/>
                <a:gd name="T13" fmla="*/ 227 h 350"/>
                <a:gd name="T14" fmla="*/ 54 w 353"/>
                <a:gd name="T15" fmla="*/ 300 h 350"/>
                <a:gd name="T16" fmla="*/ 127 w 353"/>
                <a:gd name="T17" fmla="*/ 300 h 350"/>
                <a:gd name="T18" fmla="*/ 177 w 353"/>
                <a:gd name="T19" fmla="*/ 350 h 350"/>
                <a:gd name="T20" fmla="*/ 230 w 353"/>
                <a:gd name="T21" fmla="*/ 300 h 350"/>
                <a:gd name="T22" fmla="*/ 303 w 353"/>
                <a:gd name="T23" fmla="*/ 300 h 350"/>
                <a:gd name="T24" fmla="*/ 303 w 353"/>
                <a:gd name="T25" fmla="*/ 227 h 350"/>
                <a:gd name="T26" fmla="*/ 353 w 353"/>
                <a:gd name="T27" fmla="*/ 173 h 350"/>
                <a:gd name="T28" fmla="*/ 303 w 353"/>
                <a:gd name="T29" fmla="*/ 123 h 350"/>
                <a:gd name="T30" fmla="*/ 303 w 353"/>
                <a:gd name="T31" fmla="*/ 50 h 350"/>
                <a:gd name="T32" fmla="*/ 230 w 353"/>
                <a:gd name="T33" fmla="*/ 50 h 350"/>
                <a:gd name="T34" fmla="*/ 322 w 353"/>
                <a:gd name="T35" fmla="*/ 173 h 350"/>
                <a:gd name="T36" fmla="*/ 288 w 353"/>
                <a:gd name="T37" fmla="*/ 211 h 350"/>
                <a:gd name="T38" fmla="*/ 280 w 353"/>
                <a:gd name="T39" fmla="*/ 219 h 350"/>
                <a:gd name="T40" fmla="*/ 280 w 353"/>
                <a:gd name="T41" fmla="*/ 227 h 350"/>
                <a:gd name="T42" fmla="*/ 280 w 353"/>
                <a:gd name="T43" fmla="*/ 277 h 350"/>
                <a:gd name="T44" fmla="*/ 230 w 353"/>
                <a:gd name="T45" fmla="*/ 277 h 350"/>
                <a:gd name="T46" fmla="*/ 219 w 353"/>
                <a:gd name="T47" fmla="*/ 277 h 350"/>
                <a:gd name="T48" fmla="*/ 215 w 353"/>
                <a:gd name="T49" fmla="*/ 284 h 350"/>
                <a:gd name="T50" fmla="*/ 177 w 353"/>
                <a:gd name="T51" fmla="*/ 319 h 350"/>
                <a:gd name="T52" fmla="*/ 142 w 353"/>
                <a:gd name="T53" fmla="*/ 284 h 350"/>
                <a:gd name="T54" fmla="*/ 134 w 353"/>
                <a:gd name="T55" fmla="*/ 277 h 350"/>
                <a:gd name="T56" fmla="*/ 127 w 353"/>
                <a:gd name="T57" fmla="*/ 277 h 350"/>
                <a:gd name="T58" fmla="*/ 77 w 353"/>
                <a:gd name="T59" fmla="*/ 277 h 350"/>
                <a:gd name="T60" fmla="*/ 77 w 353"/>
                <a:gd name="T61" fmla="*/ 227 h 350"/>
                <a:gd name="T62" fmla="*/ 77 w 353"/>
                <a:gd name="T63" fmla="*/ 219 h 350"/>
                <a:gd name="T64" fmla="*/ 69 w 353"/>
                <a:gd name="T65" fmla="*/ 211 h 350"/>
                <a:gd name="T66" fmla="*/ 31 w 353"/>
                <a:gd name="T67" fmla="*/ 173 h 350"/>
                <a:gd name="T68" fmla="*/ 69 w 353"/>
                <a:gd name="T69" fmla="*/ 138 h 350"/>
                <a:gd name="T70" fmla="*/ 77 w 353"/>
                <a:gd name="T71" fmla="*/ 131 h 350"/>
                <a:gd name="T72" fmla="*/ 77 w 353"/>
                <a:gd name="T73" fmla="*/ 123 h 350"/>
                <a:gd name="T74" fmla="*/ 77 w 353"/>
                <a:gd name="T75" fmla="*/ 73 h 350"/>
                <a:gd name="T76" fmla="*/ 127 w 353"/>
                <a:gd name="T77" fmla="*/ 73 h 350"/>
                <a:gd name="T78" fmla="*/ 134 w 353"/>
                <a:gd name="T79" fmla="*/ 73 h 350"/>
                <a:gd name="T80" fmla="*/ 142 w 353"/>
                <a:gd name="T81" fmla="*/ 65 h 350"/>
                <a:gd name="T82" fmla="*/ 177 w 353"/>
                <a:gd name="T83" fmla="*/ 31 h 350"/>
                <a:gd name="T84" fmla="*/ 215 w 353"/>
                <a:gd name="T85" fmla="*/ 65 h 350"/>
                <a:gd name="T86" fmla="*/ 219 w 353"/>
                <a:gd name="T87" fmla="*/ 73 h 350"/>
                <a:gd name="T88" fmla="*/ 230 w 353"/>
                <a:gd name="T89" fmla="*/ 73 h 350"/>
                <a:gd name="T90" fmla="*/ 280 w 353"/>
                <a:gd name="T91" fmla="*/ 73 h 350"/>
                <a:gd name="T92" fmla="*/ 280 w 353"/>
                <a:gd name="T93" fmla="*/ 123 h 350"/>
                <a:gd name="T94" fmla="*/ 280 w 353"/>
                <a:gd name="T95" fmla="*/ 131 h 350"/>
                <a:gd name="T96" fmla="*/ 288 w 353"/>
                <a:gd name="T97" fmla="*/ 138 h 350"/>
                <a:gd name="T98" fmla="*/ 322 w 353"/>
                <a:gd name="T99" fmla="*/ 17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50">
                  <a:moveTo>
                    <a:pt x="230" y="50"/>
                  </a:moveTo>
                  <a:lnTo>
                    <a:pt x="177" y="0"/>
                  </a:lnTo>
                  <a:lnTo>
                    <a:pt x="127" y="50"/>
                  </a:lnTo>
                  <a:lnTo>
                    <a:pt x="54" y="50"/>
                  </a:lnTo>
                  <a:lnTo>
                    <a:pt x="54" y="123"/>
                  </a:lnTo>
                  <a:lnTo>
                    <a:pt x="0" y="173"/>
                  </a:lnTo>
                  <a:lnTo>
                    <a:pt x="54" y="227"/>
                  </a:lnTo>
                  <a:lnTo>
                    <a:pt x="54" y="300"/>
                  </a:lnTo>
                  <a:lnTo>
                    <a:pt x="127" y="300"/>
                  </a:lnTo>
                  <a:lnTo>
                    <a:pt x="177" y="350"/>
                  </a:lnTo>
                  <a:lnTo>
                    <a:pt x="230" y="300"/>
                  </a:lnTo>
                  <a:lnTo>
                    <a:pt x="303" y="300"/>
                  </a:lnTo>
                  <a:lnTo>
                    <a:pt x="303" y="227"/>
                  </a:lnTo>
                  <a:lnTo>
                    <a:pt x="353" y="173"/>
                  </a:lnTo>
                  <a:lnTo>
                    <a:pt x="303" y="123"/>
                  </a:lnTo>
                  <a:lnTo>
                    <a:pt x="303" y="50"/>
                  </a:lnTo>
                  <a:lnTo>
                    <a:pt x="230" y="50"/>
                  </a:lnTo>
                  <a:close/>
                  <a:moveTo>
                    <a:pt x="322" y="173"/>
                  </a:moveTo>
                  <a:lnTo>
                    <a:pt x="288" y="211"/>
                  </a:lnTo>
                  <a:lnTo>
                    <a:pt x="280" y="219"/>
                  </a:lnTo>
                  <a:lnTo>
                    <a:pt x="280" y="227"/>
                  </a:lnTo>
                  <a:lnTo>
                    <a:pt x="280" y="277"/>
                  </a:lnTo>
                  <a:lnTo>
                    <a:pt x="230" y="277"/>
                  </a:lnTo>
                  <a:lnTo>
                    <a:pt x="219" y="277"/>
                  </a:lnTo>
                  <a:lnTo>
                    <a:pt x="215" y="284"/>
                  </a:lnTo>
                  <a:lnTo>
                    <a:pt x="177" y="319"/>
                  </a:lnTo>
                  <a:lnTo>
                    <a:pt x="142" y="284"/>
                  </a:lnTo>
                  <a:lnTo>
                    <a:pt x="134" y="277"/>
                  </a:lnTo>
                  <a:lnTo>
                    <a:pt x="127" y="277"/>
                  </a:lnTo>
                  <a:lnTo>
                    <a:pt x="77" y="277"/>
                  </a:lnTo>
                  <a:lnTo>
                    <a:pt x="77" y="227"/>
                  </a:lnTo>
                  <a:lnTo>
                    <a:pt x="77" y="219"/>
                  </a:lnTo>
                  <a:lnTo>
                    <a:pt x="69" y="211"/>
                  </a:lnTo>
                  <a:lnTo>
                    <a:pt x="31" y="173"/>
                  </a:lnTo>
                  <a:lnTo>
                    <a:pt x="69" y="138"/>
                  </a:lnTo>
                  <a:lnTo>
                    <a:pt x="77" y="131"/>
                  </a:lnTo>
                  <a:lnTo>
                    <a:pt x="77" y="123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4" y="73"/>
                  </a:lnTo>
                  <a:lnTo>
                    <a:pt x="142" y="65"/>
                  </a:lnTo>
                  <a:lnTo>
                    <a:pt x="177" y="31"/>
                  </a:lnTo>
                  <a:lnTo>
                    <a:pt x="215" y="65"/>
                  </a:lnTo>
                  <a:lnTo>
                    <a:pt x="219" y="73"/>
                  </a:lnTo>
                  <a:lnTo>
                    <a:pt x="230" y="73"/>
                  </a:lnTo>
                  <a:lnTo>
                    <a:pt x="280" y="73"/>
                  </a:lnTo>
                  <a:lnTo>
                    <a:pt x="280" y="123"/>
                  </a:lnTo>
                  <a:lnTo>
                    <a:pt x="280" y="131"/>
                  </a:lnTo>
                  <a:lnTo>
                    <a:pt x="288" y="138"/>
                  </a:lnTo>
                  <a:lnTo>
                    <a:pt x="32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4" name="Freeform 183">
              <a:extLst>
                <a:ext uri="{FF2B5EF4-FFF2-40B4-BE49-F238E27FC236}">
                  <a16:creationId xmlns:a16="http://schemas.microsoft.com/office/drawing/2014/main" id="{12B25337-C0B2-7A66-4AA0-5C0D130597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7" y="3544"/>
              <a:ext cx="65" cy="250"/>
            </a:xfrm>
            <a:custGeom>
              <a:avLst/>
              <a:gdLst>
                <a:gd name="T0" fmla="*/ 65 w 65"/>
                <a:gd name="T1" fmla="*/ 250 h 250"/>
                <a:gd name="T2" fmla="*/ 65 w 65"/>
                <a:gd name="T3" fmla="*/ 158 h 250"/>
                <a:gd name="T4" fmla="*/ 31 w 65"/>
                <a:gd name="T5" fmla="*/ 123 h 250"/>
                <a:gd name="T6" fmla="*/ 65 w 65"/>
                <a:gd name="T7" fmla="*/ 92 h 250"/>
                <a:gd name="T8" fmla="*/ 65 w 65"/>
                <a:gd name="T9" fmla="*/ 0 h 250"/>
                <a:gd name="T10" fmla="*/ 54 w 65"/>
                <a:gd name="T11" fmla="*/ 0 h 250"/>
                <a:gd name="T12" fmla="*/ 54 w 65"/>
                <a:gd name="T13" fmla="*/ 73 h 250"/>
                <a:gd name="T14" fmla="*/ 0 w 65"/>
                <a:gd name="T15" fmla="*/ 123 h 250"/>
                <a:gd name="T16" fmla="*/ 54 w 65"/>
                <a:gd name="T17" fmla="*/ 177 h 250"/>
                <a:gd name="T18" fmla="*/ 54 w 65"/>
                <a:gd name="T19" fmla="*/ 250 h 250"/>
                <a:gd name="T20" fmla="*/ 65 w 65"/>
                <a:gd name="T2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50">
                  <a:moveTo>
                    <a:pt x="65" y="250"/>
                  </a:moveTo>
                  <a:lnTo>
                    <a:pt x="65" y="158"/>
                  </a:lnTo>
                  <a:lnTo>
                    <a:pt x="31" y="123"/>
                  </a:lnTo>
                  <a:lnTo>
                    <a:pt x="65" y="92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0" y="123"/>
                  </a:lnTo>
                  <a:lnTo>
                    <a:pt x="54" y="177"/>
                  </a:lnTo>
                  <a:lnTo>
                    <a:pt x="54" y="250"/>
                  </a:lnTo>
                  <a:lnTo>
                    <a:pt x="65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5" name="Freeform 184">
              <a:extLst>
                <a:ext uri="{FF2B5EF4-FFF2-40B4-BE49-F238E27FC236}">
                  <a16:creationId xmlns:a16="http://schemas.microsoft.com/office/drawing/2014/main" id="{184FF0D0-0DDB-6A61-DA30-766F662F4D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334" y="3855"/>
              <a:ext cx="338" cy="353"/>
            </a:xfrm>
            <a:custGeom>
              <a:avLst/>
              <a:gdLst>
                <a:gd name="T0" fmla="*/ 127 w 338"/>
                <a:gd name="T1" fmla="*/ 304 h 353"/>
                <a:gd name="T2" fmla="*/ 177 w 338"/>
                <a:gd name="T3" fmla="*/ 353 h 353"/>
                <a:gd name="T4" fmla="*/ 231 w 338"/>
                <a:gd name="T5" fmla="*/ 304 h 353"/>
                <a:gd name="T6" fmla="*/ 304 w 338"/>
                <a:gd name="T7" fmla="*/ 304 h 353"/>
                <a:gd name="T8" fmla="*/ 304 w 338"/>
                <a:gd name="T9" fmla="*/ 231 h 353"/>
                <a:gd name="T10" fmla="*/ 338 w 338"/>
                <a:gd name="T11" fmla="*/ 192 h 353"/>
                <a:gd name="T12" fmla="*/ 338 w 338"/>
                <a:gd name="T13" fmla="*/ 161 h 353"/>
                <a:gd name="T14" fmla="*/ 304 w 338"/>
                <a:gd name="T15" fmla="*/ 127 h 353"/>
                <a:gd name="T16" fmla="*/ 304 w 338"/>
                <a:gd name="T17" fmla="*/ 54 h 353"/>
                <a:gd name="T18" fmla="*/ 231 w 338"/>
                <a:gd name="T19" fmla="*/ 54 h 353"/>
                <a:gd name="T20" fmla="*/ 177 w 338"/>
                <a:gd name="T21" fmla="*/ 0 h 353"/>
                <a:gd name="T22" fmla="*/ 127 w 338"/>
                <a:gd name="T23" fmla="*/ 54 h 353"/>
                <a:gd name="T24" fmla="*/ 54 w 338"/>
                <a:gd name="T25" fmla="*/ 54 h 353"/>
                <a:gd name="T26" fmla="*/ 54 w 338"/>
                <a:gd name="T27" fmla="*/ 127 h 353"/>
                <a:gd name="T28" fmla="*/ 0 w 338"/>
                <a:gd name="T29" fmla="*/ 177 h 353"/>
                <a:gd name="T30" fmla="*/ 54 w 338"/>
                <a:gd name="T31" fmla="*/ 231 h 353"/>
                <a:gd name="T32" fmla="*/ 54 w 338"/>
                <a:gd name="T33" fmla="*/ 304 h 353"/>
                <a:gd name="T34" fmla="*/ 127 w 338"/>
                <a:gd name="T35" fmla="*/ 304 h 353"/>
                <a:gd name="T36" fmla="*/ 31 w 338"/>
                <a:gd name="T37" fmla="*/ 177 h 353"/>
                <a:gd name="T38" fmla="*/ 70 w 338"/>
                <a:gd name="T39" fmla="*/ 142 h 353"/>
                <a:gd name="T40" fmla="*/ 77 w 338"/>
                <a:gd name="T41" fmla="*/ 135 h 353"/>
                <a:gd name="T42" fmla="*/ 77 w 338"/>
                <a:gd name="T43" fmla="*/ 127 h 353"/>
                <a:gd name="T44" fmla="*/ 77 w 338"/>
                <a:gd name="T45" fmla="*/ 73 h 353"/>
                <a:gd name="T46" fmla="*/ 127 w 338"/>
                <a:gd name="T47" fmla="*/ 73 h 353"/>
                <a:gd name="T48" fmla="*/ 135 w 338"/>
                <a:gd name="T49" fmla="*/ 73 h 353"/>
                <a:gd name="T50" fmla="*/ 142 w 338"/>
                <a:gd name="T51" fmla="*/ 69 h 353"/>
                <a:gd name="T52" fmla="*/ 177 w 338"/>
                <a:gd name="T53" fmla="*/ 31 h 353"/>
                <a:gd name="T54" fmla="*/ 215 w 338"/>
                <a:gd name="T55" fmla="*/ 69 h 353"/>
                <a:gd name="T56" fmla="*/ 219 w 338"/>
                <a:gd name="T57" fmla="*/ 73 h 353"/>
                <a:gd name="T58" fmla="*/ 231 w 338"/>
                <a:gd name="T59" fmla="*/ 73 h 353"/>
                <a:gd name="T60" fmla="*/ 281 w 338"/>
                <a:gd name="T61" fmla="*/ 73 h 353"/>
                <a:gd name="T62" fmla="*/ 281 w 338"/>
                <a:gd name="T63" fmla="*/ 127 h 353"/>
                <a:gd name="T64" fmla="*/ 281 w 338"/>
                <a:gd name="T65" fmla="*/ 135 h 353"/>
                <a:gd name="T66" fmla="*/ 288 w 338"/>
                <a:gd name="T67" fmla="*/ 142 h 353"/>
                <a:gd name="T68" fmla="*/ 323 w 338"/>
                <a:gd name="T69" fmla="*/ 177 h 353"/>
                <a:gd name="T70" fmla="*/ 288 w 338"/>
                <a:gd name="T71" fmla="*/ 215 h 353"/>
                <a:gd name="T72" fmla="*/ 281 w 338"/>
                <a:gd name="T73" fmla="*/ 219 h 353"/>
                <a:gd name="T74" fmla="*/ 281 w 338"/>
                <a:gd name="T75" fmla="*/ 231 h 353"/>
                <a:gd name="T76" fmla="*/ 281 w 338"/>
                <a:gd name="T77" fmla="*/ 280 h 353"/>
                <a:gd name="T78" fmla="*/ 231 w 338"/>
                <a:gd name="T79" fmla="*/ 280 h 353"/>
                <a:gd name="T80" fmla="*/ 219 w 338"/>
                <a:gd name="T81" fmla="*/ 280 h 353"/>
                <a:gd name="T82" fmla="*/ 215 w 338"/>
                <a:gd name="T83" fmla="*/ 288 h 353"/>
                <a:gd name="T84" fmla="*/ 177 w 338"/>
                <a:gd name="T85" fmla="*/ 323 h 353"/>
                <a:gd name="T86" fmla="*/ 142 w 338"/>
                <a:gd name="T87" fmla="*/ 288 h 353"/>
                <a:gd name="T88" fmla="*/ 135 w 338"/>
                <a:gd name="T89" fmla="*/ 280 h 353"/>
                <a:gd name="T90" fmla="*/ 127 w 338"/>
                <a:gd name="T91" fmla="*/ 280 h 353"/>
                <a:gd name="T92" fmla="*/ 77 w 338"/>
                <a:gd name="T93" fmla="*/ 280 h 353"/>
                <a:gd name="T94" fmla="*/ 77 w 338"/>
                <a:gd name="T95" fmla="*/ 231 h 353"/>
                <a:gd name="T96" fmla="*/ 77 w 338"/>
                <a:gd name="T97" fmla="*/ 219 h 353"/>
                <a:gd name="T98" fmla="*/ 70 w 338"/>
                <a:gd name="T99" fmla="*/ 215 h 353"/>
                <a:gd name="T100" fmla="*/ 31 w 338"/>
                <a:gd name="T101" fmla="*/ 17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353">
                  <a:moveTo>
                    <a:pt x="127" y="304"/>
                  </a:moveTo>
                  <a:lnTo>
                    <a:pt x="177" y="353"/>
                  </a:lnTo>
                  <a:lnTo>
                    <a:pt x="231" y="304"/>
                  </a:lnTo>
                  <a:lnTo>
                    <a:pt x="304" y="304"/>
                  </a:lnTo>
                  <a:lnTo>
                    <a:pt x="304" y="231"/>
                  </a:lnTo>
                  <a:lnTo>
                    <a:pt x="338" y="192"/>
                  </a:lnTo>
                  <a:lnTo>
                    <a:pt x="338" y="161"/>
                  </a:lnTo>
                  <a:lnTo>
                    <a:pt x="304" y="127"/>
                  </a:lnTo>
                  <a:lnTo>
                    <a:pt x="304" y="54"/>
                  </a:lnTo>
                  <a:lnTo>
                    <a:pt x="231" y="54"/>
                  </a:lnTo>
                  <a:lnTo>
                    <a:pt x="177" y="0"/>
                  </a:lnTo>
                  <a:lnTo>
                    <a:pt x="127" y="54"/>
                  </a:lnTo>
                  <a:lnTo>
                    <a:pt x="54" y="54"/>
                  </a:lnTo>
                  <a:lnTo>
                    <a:pt x="54" y="127"/>
                  </a:lnTo>
                  <a:lnTo>
                    <a:pt x="0" y="177"/>
                  </a:lnTo>
                  <a:lnTo>
                    <a:pt x="54" y="231"/>
                  </a:lnTo>
                  <a:lnTo>
                    <a:pt x="54" y="304"/>
                  </a:lnTo>
                  <a:lnTo>
                    <a:pt x="127" y="304"/>
                  </a:lnTo>
                  <a:close/>
                  <a:moveTo>
                    <a:pt x="31" y="177"/>
                  </a:moveTo>
                  <a:lnTo>
                    <a:pt x="70" y="142"/>
                  </a:lnTo>
                  <a:lnTo>
                    <a:pt x="77" y="135"/>
                  </a:lnTo>
                  <a:lnTo>
                    <a:pt x="77" y="127"/>
                  </a:lnTo>
                  <a:lnTo>
                    <a:pt x="77" y="73"/>
                  </a:lnTo>
                  <a:lnTo>
                    <a:pt x="127" y="73"/>
                  </a:lnTo>
                  <a:lnTo>
                    <a:pt x="135" y="73"/>
                  </a:lnTo>
                  <a:lnTo>
                    <a:pt x="142" y="69"/>
                  </a:lnTo>
                  <a:lnTo>
                    <a:pt x="177" y="31"/>
                  </a:lnTo>
                  <a:lnTo>
                    <a:pt x="215" y="69"/>
                  </a:lnTo>
                  <a:lnTo>
                    <a:pt x="219" y="73"/>
                  </a:lnTo>
                  <a:lnTo>
                    <a:pt x="231" y="73"/>
                  </a:lnTo>
                  <a:lnTo>
                    <a:pt x="281" y="73"/>
                  </a:lnTo>
                  <a:lnTo>
                    <a:pt x="281" y="127"/>
                  </a:lnTo>
                  <a:lnTo>
                    <a:pt x="281" y="135"/>
                  </a:lnTo>
                  <a:lnTo>
                    <a:pt x="288" y="142"/>
                  </a:lnTo>
                  <a:lnTo>
                    <a:pt x="323" y="177"/>
                  </a:lnTo>
                  <a:lnTo>
                    <a:pt x="288" y="215"/>
                  </a:lnTo>
                  <a:lnTo>
                    <a:pt x="281" y="219"/>
                  </a:lnTo>
                  <a:lnTo>
                    <a:pt x="281" y="231"/>
                  </a:lnTo>
                  <a:lnTo>
                    <a:pt x="281" y="280"/>
                  </a:lnTo>
                  <a:lnTo>
                    <a:pt x="231" y="280"/>
                  </a:lnTo>
                  <a:lnTo>
                    <a:pt x="219" y="280"/>
                  </a:lnTo>
                  <a:lnTo>
                    <a:pt x="215" y="288"/>
                  </a:lnTo>
                  <a:lnTo>
                    <a:pt x="177" y="323"/>
                  </a:lnTo>
                  <a:lnTo>
                    <a:pt x="142" y="288"/>
                  </a:lnTo>
                  <a:lnTo>
                    <a:pt x="135" y="280"/>
                  </a:lnTo>
                  <a:lnTo>
                    <a:pt x="127" y="280"/>
                  </a:lnTo>
                  <a:lnTo>
                    <a:pt x="77" y="280"/>
                  </a:lnTo>
                  <a:lnTo>
                    <a:pt x="77" y="231"/>
                  </a:lnTo>
                  <a:lnTo>
                    <a:pt x="77" y="219"/>
                  </a:lnTo>
                  <a:lnTo>
                    <a:pt x="70" y="215"/>
                  </a:lnTo>
                  <a:lnTo>
                    <a:pt x="3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6" name="Freeform 185">
              <a:extLst>
                <a:ext uri="{FF2B5EF4-FFF2-40B4-BE49-F238E27FC236}">
                  <a16:creationId xmlns:a16="http://schemas.microsoft.com/office/drawing/2014/main" id="{028D24C9-6B98-BD1F-68AA-1D888A9237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58" y="4220"/>
              <a:ext cx="249" cy="104"/>
            </a:xfrm>
            <a:custGeom>
              <a:avLst/>
              <a:gdLst>
                <a:gd name="T0" fmla="*/ 177 w 249"/>
                <a:gd name="T1" fmla="*/ 54 h 104"/>
                <a:gd name="T2" fmla="*/ 127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4 w 249"/>
                <a:gd name="T17" fmla="*/ 73 h 104"/>
                <a:gd name="T18" fmla="*/ 88 w 249"/>
                <a:gd name="T19" fmla="*/ 69 h 104"/>
                <a:gd name="T20" fmla="*/ 127 w 249"/>
                <a:gd name="T21" fmla="*/ 31 h 104"/>
                <a:gd name="T22" fmla="*/ 161 w 249"/>
                <a:gd name="T23" fmla="*/ 69 h 104"/>
                <a:gd name="T24" fmla="*/ 169 w 249"/>
                <a:gd name="T25" fmla="*/ 73 h 104"/>
                <a:gd name="T26" fmla="*/ 177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7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7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4" y="73"/>
                  </a:lnTo>
                  <a:lnTo>
                    <a:pt x="88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7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7" name="Freeform 186">
              <a:extLst>
                <a:ext uri="{FF2B5EF4-FFF2-40B4-BE49-F238E27FC236}">
                  <a16:creationId xmlns:a16="http://schemas.microsoft.com/office/drawing/2014/main" id="{908FA588-AF1E-484D-30F6-9ECB472817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9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6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4 w 249"/>
                <a:gd name="T17" fmla="*/ 73 h 104"/>
                <a:gd name="T18" fmla="*/ 88 w 249"/>
                <a:gd name="T19" fmla="*/ 69 h 104"/>
                <a:gd name="T20" fmla="*/ 126 w 249"/>
                <a:gd name="T21" fmla="*/ 31 h 104"/>
                <a:gd name="T22" fmla="*/ 161 w 249"/>
                <a:gd name="T23" fmla="*/ 69 h 104"/>
                <a:gd name="T24" fmla="*/ 168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6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4" y="73"/>
                  </a:lnTo>
                  <a:lnTo>
                    <a:pt x="88" y="69"/>
                  </a:lnTo>
                  <a:lnTo>
                    <a:pt x="126" y="31"/>
                  </a:lnTo>
                  <a:lnTo>
                    <a:pt x="161" y="69"/>
                  </a:lnTo>
                  <a:lnTo>
                    <a:pt x="168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8" name="Freeform 187">
              <a:extLst>
                <a:ext uri="{FF2B5EF4-FFF2-40B4-BE49-F238E27FC236}">
                  <a16:creationId xmlns:a16="http://schemas.microsoft.com/office/drawing/2014/main" id="{797C7749-C4FF-5FF9-1BAF-708AB297AD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3" y="4220"/>
              <a:ext cx="250" cy="104"/>
            </a:xfrm>
            <a:custGeom>
              <a:avLst/>
              <a:gdLst>
                <a:gd name="T0" fmla="*/ 177 w 250"/>
                <a:gd name="T1" fmla="*/ 54 h 104"/>
                <a:gd name="T2" fmla="*/ 127 w 250"/>
                <a:gd name="T3" fmla="*/ 0 h 104"/>
                <a:gd name="T4" fmla="*/ 73 w 250"/>
                <a:gd name="T5" fmla="*/ 54 h 104"/>
                <a:gd name="T6" fmla="*/ 0 w 250"/>
                <a:gd name="T7" fmla="*/ 54 h 104"/>
                <a:gd name="T8" fmla="*/ 0 w 250"/>
                <a:gd name="T9" fmla="*/ 104 h 104"/>
                <a:gd name="T10" fmla="*/ 23 w 250"/>
                <a:gd name="T11" fmla="*/ 104 h 104"/>
                <a:gd name="T12" fmla="*/ 23 w 250"/>
                <a:gd name="T13" fmla="*/ 73 h 104"/>
                <a:gd name="T14" fmla="*/ 73 w 250"/>
                <a:gd name="T15" fmla="*/ 73 h 104"/>
                <a:gd name="T16" fmla="*/ 85 w 250"/>
                <a:gd name="T17" fmla="*/ 73 h 104"/>
                <a:gd name="T18" fmla="*/ 89 w 250"/>
                <a:gd name="T19" fmla="*/ 69 h 104"/>
                <a:gd name="T20" fmla="*/ 127 w 250"/>
                <a:gd name="T21" fmla="*/ 31 h 104"/>
                <a:gd name="T22" fmla="*/ 161 w 250"/>
                <a:gd name="T23" fmla="*/ 69 h 104"/>
                <a:gd name="T24" fmla="*/ 169 w 250"/>
                <a:gd name="T25" fmla="*/ 73 h 104"/>
                <a:gd name="T26" fmla="*/ 177 w 250"/>
                <a:gd name="T27" fmla="*/ 73 h 104"/>
                <a:gd name="T28" fmla="*/ 227 w 250"/>
                <a:gd name="T29" fmla="*/ 73 h 104"/>
                <a:gd name="T30" fmla="*/ 227 w 250"/>
                <a:gd name="T31" fmla="*/ 104 h 104"/>
                <a:gd name="T32" fmla="*/ 250 w 250"/>
                <a:gd name="T33" fmla="*/ 104 h 104"/>
                <a:gd name="T34" fmla="*/ 250 w 250"/>
                <a:gd name="T35" fmla="*/ 54 h 104"/>
                <a:gd name="T36" fmla="*/ 177 w 250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04">
                  <a:moveTo>
                    <a:pt x="177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5" y="73"/>
                  </a:lnTo>
                  <a:lnTo>
                    <a:pt x="89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7" y="73"/>
                  </a:lnTo>
                  <a:lnTo>
                    <a:pt x="227" y="73"/>
                  </a:lnTo>
                  <a:lnTo>
                    <a:pt x="227" y="104"/>
                  </a:lnTo>
                  <a:lnTo>
                    <a:pt x="250" y="104"/>
                  </a:lnTo>
                  <a:lnTo>
                    <a:pt x="250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89" name="Freeform 188">
              <a:extLst>
                <a:ext uri="{FF2B5EF4-FFF2-40B4-BE49-F238E27FC236}">
                  <a16:creationId xmlns:a16="http://schemas.microsoft.com/office/drawing/2014/main" id="{FD6F3EF1-C8E1-4F26-5B26-5E918E4B80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3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6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0 w 249"/>
                <a:gd name="T17" fmla="*/ 73 h 104"/>
                <a:gd name="T18" fmla="*/ 88 w 249"/>
                <a:gd name="T19" fmla="*/ 69 h 104"/>
                <a:gd name="T20" fmla="*/ 126 w 249"/>
                <a:gd name="T21" fmla="*/ 31 h 104"/>
                <a:gd name="T22" fmla="*/ 161 w 249"/>
                <a:gd name="T23" fmla="*/ 69 h 104"/>
                <a:gd name="T24" fmla="*/ 169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6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0" y="73"/>
                  </a:lnTo>
                  <a:lnTo>
                    <a:pt x="88" y="69"/>
                  </a:lnTo>
                  <a:lnTo>
                    <a:pt x="126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0" name="Rectangle 189">
              <a:extLst>
                <a:ext uri="{FF2B5EF4-FFF2-40B4-BE49-F238E27FC236}">
                  <a16:creationId xmlns:a16="http://schemas.microsoft.com/office/drawing/2014/main" id="{B193790B-600D-9071-7208-A83F8DAEC9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661" y="4274"/>
              <a:ext cx="11" cy="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1" name="Freeform 190">
              <a:extLst>
                <a:ext uri="{FF2B5EF4-FFF2-40B4-BE49-F238E27FC236}">
                  <a16:creationId xmlns:a16="http://schemas.microsoft.com/office/drawing/2014/main" id="{DF4C0A22-2856-1E4F-758E-C54D8D194D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4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7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4 w 249"/>
                <a:gd name="T17" fmla="*/ 73 h 104"/>
                <a:gd name="T18" fmla="*/ 88 w 249"/>
                <a:gd name="T19" fmla="*/ 69 h 104"/>
                <a:gd name="T20" fmla="*/ 127 w 249"/>
                <a:gd name="T21" fmla="*/ 31 h 104"/>
                <a:gd name="T22" fmla="*/ 161 w 249"/>
                <a:gd name="T23" fmla="*/ 69 h 104"/>
                <a:gd name="T24" fmla="*/ 169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4" y="73"/>
                  </a:lnTo>
                  <a:lnTo>
                    <a:pt x="88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2" name="Freeform 191">
              <a:extLst>
                <a:ext uri="{FF2B5EF4-FFF2-40B4-BE49-F238E27FC236}">
                  <a16:creationId xmlns:a16="http://schemas.microsoft.com/office/drawing/2014/main" id="{95032609-7C32-AFB4-8694-C869AD392D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6 w 249"/>
                <a:gd name="T3" fmla="*/ 0 h 104"/>
                <a:gd name="T4" fmla="*/ 72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2 w 249"/>
                <a:gd name="T15" fmla="*/ 73 h 104"/>
                <a:gd name="T16" fmla="*/ 84 w 249"/>
                <a:gd name="T17" fmla="*/ 73 h 104"/>
                <a:gd name="T18" fmla="*/ 88 w 249"/>
                <a:gd name="T19" fmla="*/ 69 h 104"/>
                <a:gd name="T20" fmla="*/ 126 w 249"/>
                <a:gd name="T21" fmla="*/ 31 h 104"/>
                <a:gd name="T22" fmla="*/ 161 w 249"/>
                <a:gd name="T23" fmla="*/ 69 h 104"/>
                <a:gd name="T24" fmla="*/ 168 w 249"/>
                <a:gd name="T25" fmla="*/ 73 h 104"/>
                <a:gd name="T26" fmla="*/ 176 w 249"/>
                <a:gd name="T27" fmla="*/ 73 h 104"/>
                <a:gd name="T28" fmla="*/ 230 w 249"/>
                <a:gd name="T29" fmla="*/ 73 h 104"/>
                <a:gd name="T30" fmla="*/ 230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6" y="0"/>
                  </a:lnTo>
                  <a:lnTo>
                    <a:pt x="72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2" y="73"/>
                  </a:lnTo>
                  <a:lnTo>
                    <a:pt x="84" y="73"/>
                  </a:lnTo>
                  <a:lnTo>
                    <a:pt x="88" y="69"/>
                  </a:lnTo>
                  <a:lnTo>
                    <a:pt x="126" y="31"/>
                  </a:lnTo>
                  <a:lnTo>
                    <a:pt x="161" y="69"/>
                  </a:lnTo>
                  <a:lnTo>
                    <a:pt x="168" y="73"/>
                  </a:lnTo>
                  <a:lnTo>
                    <a:pt x="176" y="73"/>
                  </a:lnTo>
                  <a:lnTo>
                    <a:pt x="230" y="73"/>
                  </a:lnTo>
                  <a:lnTo>
                    <a:pt x="230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3" name="Freeform 192">
              <a:extLst>
                <a:ext uri="{FF2B5EF4-FFF2-40B4-BE49-F238E27FC236}">
                  <a16:creationId xmlns:a16="http://schemas.microsoft.com/office/drawing/2014/main" id="{4DD12133-0B86-466B-F040-8E82AA32A9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9" y="4220"/>
              <a:ext cx="250" cy="104"/>
            </a:xfrm>
            <a:custGeom>
              <a:avLst/>
              <a:gdLst>
                <a:gd name="T0" fmla="*/ 177 w 250"/>
                <a:gd name="T1" fmla="*/ 54 h 104"/>
                <a:gd name="T2" fmla="*/ 127 w 250"/>
                <a:gd name="T3" fmla="*/ 0 h 104"/>
                <a:gd name="T4" fmla="*/ 73 w 250"/>
                <a:gd name="T5" fmla="*/ 54 h 104"/>
                <a:gd name="T6" fmla="*/ 0 w 250"/>
                <a:gd name="T7" fmla="*/ 54 h 104"/>
                <a:gd name="T8" fmla="*/ 0 w 250"/>
                <a:gd name="T9" fmla="*/ 104 h 104"/>
                <a:gd name="T10" fmla="*/ 23 w 250"/>
                <a:gd name="T11" fmla="*/ 104 h 104"/>
                <a:gd name="T12" fmla="*/ 23 w 250"/>
                <a:gd name="T13" fmla="*/ 73 h 104"/>
                <a:gd name="T14" fmla="*/ 73 w 250"/>
                <a:gd name="T15" fmla="*/ 73 h 104"/>
                <a:gd name="T16" fmla="*/ 85 w 250"/>
                <a:gd name="T17" fmla="*/ 73 h 104"/>
                <a:gd name="T18" fmla="*/ 88 w 250"/>
                <a:gd name="T19" fmla="*/ 69 h 104"/>
                <a:gd name="T20" fmla="*/ 127 w 250"/>
                <a:gd name="T21" fmla="*/ 31 h 104"/>
                <a:gd name="T22" fmla="*/ 161 w 250"/>
                <a:gd name="T23" fmla="*/ 69 h 104"/>
                <a:gd name="T24" fmla="*/ 169 w 250"/>
                <a:gd name="T25" fmla="*/ 73 h 104"/>
                <a:gd name="T26" fmla="*/ 177 w 250"/>
                <a:gd name="T27" fmla="*/ 73 h 104"/>
                <a:gd name="T28" fmla="*/ 230 w 250"/>
                <a:gd name="T29" fmla="*/ 73 h 104"/>
                <a:gd name="T30" fmla="*/ 230 w 250"/>
                <a:gd name="T31" fmla="*/ 104 h 104"/>
                <a:gd name="T32" fmla="*/ 250 w 250"/>
                <a:gd name="T33" fmla="*/ 104 h 104"/>
                <a:gd name="T34" fmla="*/ 250 w 250"/>
                <a:gd name="T35" fmla="*/ 54 h 104"/>
                <a:gd name="T36" fmla="*/ 177 w 250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04">
                  <a:moveTo>
                    <a:pt x="177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5" y="73"/>
                  </a:lnTo>
                  <a:lnTo>
                    <a:pt x="88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7" y="73"/>
                  </a:lnTo>
                  <a:lnTo>
                    <a:pt x="230" y="73"/>
                  </a:lnTo>
                  <a:lnTo>
                    <a:pt x="230" y="104"/>
                  </a:lnTo>
                  <a:lnTo>
                    <a:pt x="250" y="104"/>
                  </a:lnTo>
                  <a:lnTo>
                    <a:pt x="250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4" name="Freeform 193">
              <a:extLst>
                <a:ext uri="{FF2B5EF4-FFF2-40B4-BE49-F238E27FC236}">
                  <a16:creationId xmlns:a16="http://schemas.microsoft.com/office/drawing/2014/main" id="{2286FDD0-16DC-48B2-B181-E293C613A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6" y="4220"/>
              <a:ext cx="250" cy="104"/>
            </a:xfrm>
            <a:custGeom>
              <a:avLst/>
              <a:gdLst>
                <a:gd name="T0" fmla="*/ 177 w 250"/>
                <a:gd name="T1" fmla="*/ 54 h 104"/>
                <a:gd name="T2" fmla="*/ 123 w 250"/>
                <a:gd name="T3" fmla="*/ 0 h 104"/>
                <a:gd name="T4" fmla="*/ 73 w 250"/>
                <a:gd name="T5" fmla="*/ 54 h 104"/>
                <a:gd name="T6" fmla="*/ 0 w 250"/>
                <a:gd name="T7" fmla="*/ 54 h 104"/>
                <a:gd name="T8" fmla="*/ 0 w 250"/>
                <a:gd name="T9" fmla="*/ 104 h 104"/>
                <a:gd name="T10" fmla="*/ 23 w 250"/>
                <a:gd name="T11" fmla="*/ 104 h 104"/>
                <a:gd name="T12" fmla="*/ 23 w 250"/>
                <a:gd name="T13" fmla="*/ 73 h 104"/>
                <a:gd name="T14" fmla="*/ 73 w 250"/>
                <a:gd name="T15" fmla="*/ 73 h 104"/>
                <a:gd name="T16" fmla="*/ 81 w 250"/>
                <a:gd name="T17" fmla="*/ 73 h 104"/>
                <a:gd name="T18" fmla="*/ 89 w 250"/>
                <a:gd name="T19" fmla="*/ 69 h 104"/>
                <a:gd name="T20" fmla="*/ 123 w 250"/>
                <a:gd name="T21" fmla="*/ 31 h 104"/>
                <a:gd name="T22" fmla="*/ 162 w 250"/>
                <a:gd name="T23" fmla="*/ 69 h 104"/>
                <a:gd name="T24" fmla="*/ 165 w 250"/>
                <a:gd name="T25" fmla="*/ 73 h 104"/>
                <a:gd name="T26" fmla="*/ 177 w 250"/>
                <a:gd name="T27" fmla="*/ 73 h 104"/>
                <a:gd name="T28" fmla="*/ 227 w 250"/>
                <a:gd name="T29" fmla="*/ 73 h 104"/>
                <a:gd name="T30" fmla="*/ 227 w 250"/>
                <a:gd name="T31" fmla="*/ 104 h 104"/>
                <a:gd name="T32" fmla="*/ 250 w 250"/>
                <a:gd name="T33" fmla="*/ 104 h 104"/>
                <a:gd name="T34" fmla="*/ 250 w 250"/>
                <a:gd name="T35" fmla="*/ 54 h 104"/>
                <a:gd name="T36" fmla="*/ 177 w 250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04">
                  <a:moveTo>
                    <a:pt x="177" y="54"/>
                  </a:moveTo>
                  <a:lnTo>
                    <a:pt x="123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1" y="73"/>
                  </a:lnTo>
                  <a:lnTo>
                    <a:pt x="89" y="69"/>
                  </a:lnTo>
                  <a:lnTo>
                    <a:pt x="123" y="31"/>
                  </a:lnTo>
                  <a:lnTo>
                    <a:pt x="162" y="69"/>
                  </a:lnTo>
                  <a:lnTo>
                    <a:pt x="165" y="73"/>
                  </a:lnTo>
                  <a:lnTo>
                    <a:pt x="177" y="73"/>
                  </a:lnTo>
                  <a:lnTo>
                    <a:pt x="227" y="73"/>
                  </a:lnTo>
                  <a:lnTo>
                    <a:pt x="227" y="104"/>
                  </a:lnTo>
                  <a:lnTo>
                    <a:pt x="250" y="104"/>
                  </a:lnTo>
                  <a:lnTo>
                    <a:pt x="250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5" name="Freeform 194">
              <a:extLst>
                <a:ext uri="{FF2B5EF4-FFF2-40B4-BE49-F238E27FC236}">
                  <a16:creationId xmlns:a16="http://schemas.microsoft.com/office/drawing/2014/main" id="{DA44EC25-87F1-8180-432B-216CD5498B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1" y="4220"/>
              <a:ext cx="249" cy="104"/>
            </a:xfrm>
            <a:custGeom>
              <a:avLst/>
              <a:gdLst>
                <a:gd name="T0" fmla="*/ 177 w 249"/>
                <a:gd name="T1" fmla="*/ 54 h 104"/>
                <a:gd name="T2" fmla="*/ 123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1 w 249"/>
                <a:gd name="T17" fmla="*/ 73 h 104"/>
                <a:gd name="T18" fmla="*/ 88 w 249"/>
                <a:gd name="T19" fmla="*/ 69 h 104"/>
                <a:gd name="T20" fmla="*/ 123 w 249"/>
                <a:gd name="T21" fmla="*/ 31 h 104"/>
                <a:gd name="T22" fmla="*/ 161 w 249"/>
                <a:gd name="T23" fmla="*/ 69 h 104"/>
                <a:gd name="T24" fmla="*/ 165 w 249"/>
                <a:gd name="T25" fmla="*/ 73 h 104"/>
                <a:gd name="T26" fmla="*/ 177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7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7" y="54"/>
                  </a:moveTo>
                  <a:lnTo>
                    <a:pt x="123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123" y="31"/>
                  </a:lnTo>
                  <a:lnTo>
                    <a:pt x="161" y="69"/>
                  </a:lnTo>
                  <a:lnTo>
                    <a:pt x="165" y="73"/>
                  </a:lnTo>
                  <a:lnTo>
                    <a:pt x="177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6" name="Freeform 195">
              <a:extLst>
                <a:ext uri="{FF2B5EF4-FFF2-40B4-BE49-F238E27FC236}">
                  <a16:creationId xmlns:a16="http://schemas.microsoft.com/office/drawing/2014/main" id="{922BC2EC-13B7-B338-F509-536C606310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6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3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0 w 249"/>
                <a:gd name="T17" fmla="*/ 73 h 104"/>
                <a:gd name="T18" fmla="*/ 88 w 249"/>
                <a:gd name="T19" fmla="*/ 69 h 104"/>
                <a:gd name="T20" fmla="*/ 123 w 249"/>
                <a:gd name="T21" fmla="*/ 31 h 104"/>
                <a:gd name="T22" fmla="*/ 161 w 249"/>
                <a:gd name="T23" fmla="*/ 69 h 104"/>
                <a:gd name="T24" fmla="*/ 165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3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0" y="73"/>
                  </a:lnTo>
                  <a:lnTo>
                    <a:pt x="88" y="69"/>
                  </a:lnTo>
                  <a:lnTo>
                    <a:pt x="123" y="31"/>
                  </a:lnTo>
                  <a:lnTo>
                    <a:pt x="161" y="69"/>
                  </a:lnTo>
                  <a:lnTo>
                    <a:pt x="165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7" name="Freeform 196">
              <a:extLst>
                <a:ext uri="{FF2B5EF4-FFF2-40B4-BE49-F238E27FC236}">
                  <a16:creationId xmlns:a16="http://schemas.microsoft.com/office/drawing/2014/main" id="{F8B81857-17C1-4B5D-68A6-8D9E0E6737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7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3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1 w 249"/>
                <a:gd name="T17" fmla="*/ 73 h 104"/>
                <a:gd name="T18" fmla="*/ 88 w 249"/>
                <a:gd name="T19" fmla="*/ 69 h 104"/>
                <a:gd name="T20" fmla="*/ 123 w 249"/>
                <a:gd name="T21" fmla="*/ 31 h 104"/>
                <a:gd name="T22" fmla="*/ 161 w 249"/>
                <a:gd name="T23" fmla="*/ 69 h 104"/>
                <a:gd name="T24" fmla="*/ 169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3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123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8" name="Freeform 197">
              <a:extLst>
                <a:ext uri="{FF2B5EF4-FFF2-40B4-BE49-F238E27FC236}">
                  <a16:creationId xmlns:a16="http://schemas.microsoft.com/office/drawing/2014/main" id="{E2B9945A-A8A4-D66D-DEA1-697A30B2CD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2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2 w 249"/>
                <a:gd name="T3" fmla="*/ 0 h 104"/>
                <a:gd name="T4" fmla="*/ 73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3 w 249"/>
                <a:gd name="T15" fmla="*/ 73 h 104"/>
                <a:gd name="T16" fmla="*/ 80 w 249"/>
                <a:gd name="T17" fmla="*/ 73 h 104"/>
                <a:gd name="T18" fmla="*/ 88 w 249"/>
                <a:gd name="T19" fmla="*/ 69 h 104"/>
                <a:gd name="T20" fmla="*/ 122 w 249"/>
                <a:gd name="T21" fmla="*/ 31 h 104"/>
                <a:gd name="T22" fmla="*/ 161 w 249"/>
                <a:gd name="T23" fmla="*/ 69 h 104"/>
                <a:gd name="T24" fmla="*/ 168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2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0" y="73"/>
                  </a:lnTo>
                  <a:lnTo>
                    <a:pt x="88" y="69"/>
                  </a:lnTo>
                  <a:lnTo>
                    <a:pt x="122" y="31"/>
                  </a:lnTo>
                  <a:lnTo>
                    <a:pt x="161" y="69"/>
                  </a:lnTo>
                  <a:lnTo>
                    <a:pt x="168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399" name="Freeform 198">
              <a:extLst>
                <a:ext uri="{FF2B5EF4-FFF2-40B4-BE49-F238E27FC236}">
                  <a16:creationId xmlns:a16="http://schemas.microsoft.com/office/drawing/2014/main" id="{86592B64-95BE-B906-054C-40A72062B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92" y="4220"/>
              <a:ext cx="250" cy="104"/>
            </a:xfrm>
            <a:custGeom>
              <a:avLst/>
              <a:gdLst>
                <a:gd name="T0" fmla="*/ 177 w 250"/>
                <a:gd name="T1" fmla="*/ 54 h 104"/>
                <a:gd name="T2" fmla="*/ 127 w 250"/>
                <a:gd name="T3" fmla="*/ 0 h 104"/>
                <a:gd name="T4" fmla="*/ 73 w 250"/>
                <a:gd name="T5" fmla="*/ 54 h 104"/>
                <a:gd name="T6" fmla="*/ 0 w 250"/>
                <a:gd name="T7" fmla="*/ 54 h 104"/>
                <a:gd name="T8" fmla="*/ 0 w 250"/>
                <a:gd name="T9" fmla="*/ 104 h 104"/>
                <a:gd name="T10" fmla="*/ 23 w 250"/>
                <a:gd name="T11" fmla="*/ 104 h 104"/>
                <a:gd name="T12" fmla="*/ 23 w 250"/>
                <a:gd name="T13" fmla="*/ 73 h 104"/>
                <a:gd name="T14" fmla="*/ 73 w 250"/>
                <a:gd name="T15" fmla="*/ 73 h 104"/>
                <a:gd name="T16" fmla="*/ 81 w 250"/>
                <a:gd name="T17" fmla="*/ 73 h 104"/>
                <a:gd name="T18" fmla="*/ 88 w 250"/>
                <a:gd name="T19" fmla="*/ 69 h 104"/>
                <a:gd name="T20" fmla="*/ 127 w 250"/>
                <a:gd name="T21" fmla="*/ 31 h 104"/>
                <a:gd name="T22" fmla="*/ 161 w 250"/>
                <a:gd name="T23" fmla="*/ 69 h 104"/>
                <a:gd name="T24" fmla="*/ 169 w 250"/>
                <a:gd name="T25" fmla="*/ 73 h 104"/>
                <a:gd name="T26" fmla="*/ 177 w 250"/>
                <a:gd name="T27" fmla="*/ 73 h 104"/>
                <a:gd name="T28" fmla="*/ 227 w 250"/>
                <a:gd name="T29" fmla="*/ 73 h 104"/>
                <a:gd name="T30" fmla="*/ 227 w 250"/>
                <a:gd name="T31" fmla="*/ 104 h 104"/>
                <a:gd name="T32" fmla="*/ 250 w 250"/>
                <a:gd name="T33" fmla="*/ 104 h 104"/>
                <a:gd name="T34" fmla="*/ 250 w 250"/>
                <a:gd name="T35" fmla="*/ 54 h 104"/>
                <a:gd name="T36" fmla="*/ 177 w 250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104">
                  <a:moveTo>
                    <a:pt x="177" y="54"/>
                  </a:moveTo>
                  <a:lnTo>
                    <a:pt x="127" y="0"/>
                  </a:lnTo>
                  <a:lnTo>
                    <a:pt x="73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3" y="73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127" y="31"/>
                  </a:lnTo>
                  <a:lnTo>
                    <a:pt x="161" y="69"/>
                  </a:lnTo>
                  <a:lnTo>
                    <a:pt x="169" y="73"/>
                  </a:lnTo>
                  <a:lnTo>
                    <a:pt x="177" y="73"/>
                  </a:lnTo>
                  <a:lnTo>
                    <a:pt x="227" y="73"/>
                  </a:lnTo>
                  <a:lnTo>
                    <a:pt x="227" y="104"/>
                  </a:lnTo>
                  <a:lnTo>
                    <a:pt x="250" y="104"/>
                  </a:lnTo>
                  <a:lnTo>
                    <a:pt x="250" y="54"/>
                  </a:lnTo>
                  <a:lnTo>
                    <a:pt x="17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400" name="Freeform 199">
              <a:extLst>
                <a:ext uri="{FF2B5EF4-FFF2-40B4-BE49-F238E27FC236}">
                  <a16:creationId xmlns:a16="http://schemas.microsoft.com/office/drawing/2014/main" id="{9C7C0AED-77D6-1D3B-ADD0-8BC18C73A2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8" y="4220"/>
              <a:ext cx="249" cy="104"/>
            </a:xfrm>
            <a:custGeom>
              <a:avLst/>
              <a:gdLst>
                <a:gd name="T0" fmla="*/ 176 w 249"/>
                <a:gd name="T1" fmla="*/ 54 h 104"/>
                <a:gd name="T2" fmla="*/ 126 w 249"/>
                <a:gd name="T3" fmla="*/ 0 h 104"/>
                <a:gd name="T4" fmla="*/ 72 w 249"/>
                <a:gd name="T5" fmla="*/ 54 h 104"/>
                <a:gd name="T6" fmla="*/ 0 w 249"/>
                <a:gd name="T7" fmla="*/ 54 h 104"/>
                <a:gd name="T8" fmla="*/ 0 w 249"/>
                <a:gd name="T9" fmla="*/ 104 h 104"/>
                <a:gd name="T10" fmla="*/ 23 w 249"/>
                <a:gd name="T11" fmla="*/ 104 h 104"/>
                <a:gd name="T12" fmla="*/ 23 w 249"/>
                <a:gd name="T13" fmla="*/ 73 h 104"/>
                <a:gd name="T14" fmla="*/ 72 w 249"/>
                <a:gd name="T15" fmla="*/ 73 h 104"/>
                <a:gd name="T16" fmla="*/ 80 w 249"/>
                <a:gd name="T17" fmla="*/ 73 h 104"/>
                <a:gd name="T18" fmla="*/ 88 w 249"/>
                <a:gd name="T19" fmla="*/ 69 h 104"/>
                <a:gd name="T20" fmla="*/ 126 w 249"/>
                <a:gd name="T21" fmla="*/ 31 h 104"/>
                <a:gd name="T22" fmla="*/ 161 w 249"/>
                <a:gd name="T23" fmla="*/ 69 h 104"/>
                <a:gd name="T24" fmla="*/ 168 w 249"/>
                <a:gd name="T25" fmla="*/ 73 h 104"/>
                <a:gd name="T26" fmla="*/ 176 w 249"/>
                <a:gd name="T27" fmla="*/ 73 h 104"/>
                <a:gd name="T28" fmla="*/ 226 w 249"/>
                <a:gd name="T29" fmla="*/ 73 h 104"/>
                <a:gd name="T30" fmla="*/ 226 w 249"/>
                <a:gd name="T31" fmla="*/ 104 h 104"/>
                <a:gd name="T32" fmla="*/ 249 w 249"/>
                <a:gd name="T33" fmla="*/ 104 h 104"/>
                <a:gd name="T34" fmla="*/ 249 w 249"/>
                <a:gd name="T35" fmla="*/ 54 h 104"/>
                <a:gd name="T36" fmla="*/ 176 w 249"/>
                <a:gd name="T37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04">
                  <a:moveTo>
                    <a:pt x="176" y="54"/>
                  </a:moveTo>
                  <a:lnTo>
                    <a:pt x="126" y="0"/>
                  </a:lnTo>
                  <a:lnTo>
                    <a:pt x="72" y="54"/>
                  </a:lnTo>
                  <a:lnTo>
                    <a:pt x="0" y="54"/>
                  </a:lnTo>
                  <a:lnTo>
                    <a:pt x="0" y="104"/>
                  </a:lnTo>
                  <a:lnTo>
                    <a:pt x="23" y="104"/>
                  </a:lnTo>
                  <a:lnTo>
                    <a:pt x="23" y="73"/>
                  </a:lnTo>
                  <a:lnTo>
                    <a:pt x="72" y="73"/>
                  </a:lnTo>
                  <a:lnTo>
                    <a:pt x="80" y="73"/>
                  </a:lnTo>
                  <a:lnTo>
                    <a:pt x="88" y="69"/>
                  </a:lnTo>
                  <a:lnTo>
                    <a:pt x="126" y="31"/>
                  </a:lnTo>
                  <a:lnTo>
                    <a:pt x="161" y="69"/>
                  </a:lnTo>
                  <a:lnTo>
                    <a:pt x="168" y="73"/>
                  </a:lnTo>
                  <a:lnTo>
                    <a:pt x="176" y="73"/>
                  </a:lnTo>
                  <a:lnTo>
                    <a:pt x="226" y="73"/>
                  </a:lnTo>
                  <a:lnTo>
                    <a:pt x="226" y="104"/>
                  </a:lnTo>
                  <a:lnTo>
                    <a:pt x="249" y="104"/>
                  </a:lnTo>
                  <a:lnTo>
                    <a:pt x="249" y="54"/>
                  </a:lnTo>
                  <a:lnTo>
                    <a:pt x="1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A15748E-8EC9-3EDE-83DE-C9889CE17E9E}"/>
              </a:ext>
            </a:extLst>
          </p:cNvPr>
          <p:cNvSpPr/>
          <p:nvPr/>
        </p:nvSpPr>
        <p:spPr>
          <a:xfrm flipV="1">
            <a:off x="0" y="4342132"/>
            <a:ext cx="2345300" cy="2515868"/>
          </a:xfrm>
          <a:custGeom>
            <a:avLst/>
            <a:gdLst>
              <a:gd name="connsiteX0" fmla="*/ 739211 w 2345300"/>
              <a:gd name="connsiteY0" fmla="*/ 1340001 h 2515868"/>
              <a:gd name="connsiteX1" fmla="*/ 739211 w 2345300"/>
              <a:gd name="connsiteY1" fmla="*/ 1716022 h 2515868"/>
              <a:gd name="connsiteX2" fmla="*/ 970711 w 2345300"/>
              <a:gd name="connsiteY2" fmla="*/ 1716022 h 2515868"/>
              <a:gd name="connsiteX3" fmla="*/ 1159195 w 2345300"/>
              <a:gd name="connsiteY3" fmla="*/ 1529293 h 2515868"/>
              <a:gd name="connsiteX4" fmla="*/ 1160015 w 2345300"/>
              <a:gd name="connsiteY4" fmla="*/ 1528478 h 2515868"/>
              <a:gd name="connsiteX5" fmla="*/ 967369 w 2345300"/>
              <a:gd name="connsiteY5" fmla="*/ 1340001 h 2515868"/>
              <a:gd name="connsiteX6" fmla="*/ 421344 w 2345300"/>
              <a:gd name="connsiteY6" fmla="*/ 1340000 h 2515868"/>
              <a:gd name="connsiteX7" fmla="*/ 421344 w 2345300"/>
              <a:gd name="connsiteY7" fmla="*/ 1340001 h 2515868"/>
              <a:gd name="connsiteX8" fmla="*/ 421343 w 2345300"/>
              <a:gd name="connsiteY8" fmla="*/ 1340001 h 2515868"/>
              <a:gd name="connsiteX9" fmla="*/ 421343 w 2345300"/>
              <a:gd name="connsiteY9" fmla="*/ 1757858 h 2515868"/>
              <a:gd name="connsiteX10" fmla="*/ 421342 w 2345300"/>
              <a:gd name="connsiteY10" fmla="*/ 1757858 h 2515868"/>
              <a:gd name="connsiteX11" fmla="*/ 188873 w 2345300"/>
              <a:gd name="connsiteY11" fmla="*/ 1757858 h 2515868"/>
              <a:gd name="connsiteX12" fmla="*/ 558220 w 2345300"/>
              <a:gd name="connsiteY12" fmla="*/ 2125051 h 2515868"/>
              <a:gd name="connsiteX13" fmla="*/ 558569 w 2345300"/>
              <a:gd name="connsiteY13" fmla="*/ 2125397 h 2515868"/>
              <a:gd name="connsiteX14" fmla="*/ 928480 w 2345300"/>
              <a:gd name="connsiteY14" fmla="*/ 1757858 h 2515868"/>
              <a:gd name="connsiteX15" fmla="*/ 696943 w 2345300"/>
              <a:gd name="connsiteY15" fmla="*/ 1757858 h 2515868"/>
              <a:gd name="connsiteX16" fmla="*/ 696943 w 2345300"/>
              <a:gd name="connsiteY16" fmla="*/ 1340000 h 2515868"/>
              <a:gd name="connsiteX17" fmla="*/ 1169074 w 2345300"/>
              <a:gd name="connsiteY17" fmla="*/ 909348 h 2515868"/>
              <a:gd name="connsiteX18" fmla="*/ 1169074 w 2345300"/>
              <a:gd name="connsiteY18" fmla="*/ 1138440 h 2515868"/>
              <a:gd name="connsiteX19" fmla="*/ 1357407 w 2345300"/>
              <a:gd name="connsiteY19" fmla="*/ 1331086 h 2515868"/>
              <a:gd name="connsiteX20" fmla="*/ 1359952 w 2345300"/>
              <a:gd name="connsiteY20" fmla="*/ 1328525 h 2515868"/>
              <a:gd name="connsiteX21" fmla="*/ 1545454 w 2345300"/>
              <a:gd name="connsiteY21" fmla="*/ 1141631 h 2515868"/>
              <a:gd name="connsiteX22" fmla="*/ 1545454 w 2345300"/>
              <a:gd name="connsiteY22" fmla="*/ 909348 h 2515868"/>
              <a:gd name="connsiteX23" fmla="*/ 558929 w 2345300"/>
              <a:gd name="connsiteY23" fmla="*/ 897847 h 2515868"/>
              <a:gd name="connsiteX24" fmla="*/ 421344 w 2345300"/>
              <a:gd name="connsiteY24" fmla="*/ 1021774 h 2515868"/>
              <a:gd name="connsiteX25" fmla="*/ 421344 w 2345300"/>
              <a:gd name="connsiteY25" fmla="*/ 1298164 h 2515868"/>
              <a:gd name="connsiteX26" fmla="*/ 696943 w 2345300"/>
              <a:gd name="connsiteY26" fmla="*/ 1298164 h 2515868"/>
              <a:gd name="connsiteX27" fmla="*/ 696943 w 2345300"/>
              <a:gd name="connsiteY27" fmla="*/ 1021773 h 2515868"/>
              <a:gd name="connsiteX28" fmla="*/ 598720 w 2345300"/>
              <a:gd name="connsiteY28" fmla="*/ 933577 h 2515868"/>
              <a:gd name="connsiteX29" fmla="*/ 851206 w 2345300"/>
              <a:gd name="connsiteY29" fmla="*/ 591481 h 2515868"/>
              <a:gd name="connsiteX30" fmla="*/ 727207 w 2345300"/>
              <a:gd name="connsiteY30" fmla="*/ 729496 h 2515868"/>
              <a:gd name="connsiteX31" fmla="*/ 851205 w 2345300"/>
              <a:gd name="connsiteY31" fmla="*/ 867511 h 2515868"/>
              <a:gd name="connsiteX32" fmla="*/ 1126734 w 2345300"/>
              <a:gd name="connsiteY32" fmla="*/ 867511 h 2515868"/>
              <a:gd name="connsiteX33" fmla="*/ 1126734 w 2345300"/>
              <a:gd name="connsiteY33" fmla="*/ 591481 h 2515868"/>
              <a:gd name="connsiteX34" fmla="*/ 0 w 2345300"/>
              <a:gd name="connsiteY34" fmla="*/ 549644 h 2515868"/>
              <a:gd name="connsiteX35" fmla="*/ 285916 w 2345300"/>
              <a:gd name="connsiteY35" fmla="*/ 549644 h 2515868"/>
              <a:gd name="connsiteX36" fmla="*/ 447366 w 2345300"/>
              <a:gd name="connsiteY36" fmla="*/ 729495 h 2515868"/>
              <a:gd name="connsiteX37" fmla="*/ 447366 w 2345300"/>
              <a:gd name="connsiteY37" fmla="*/ 729496 h 2515868"/>
              <a:gd name="connsiteX38" fmla="*/ 285916 w 2345300"/>
              <a:gd name="connsiteY38" fmla="*/ 909348 h 2515868"/>
              <a:gd name="connsiteX39" fmla="*/ 0 w 2345300"/>
              <a:gd name="connsiteY39" fmla="*/ 909348 h 2515868"/>
              <a:gd name="connsiteX40" fmla="*/ 0 w 2345300"/>
              <a:gd name="connsiteY40" fmla="*/ 867511 h 2515868"/>
              <a:gd name="connsiteX41" fmla="*/ 267082 w 2345300"/>
              <a:gd name="connsiteY41" fmla="*/ 867511 h 2515868"/>
              <a:gd name="connsiteX42" fmla="*/ 391009 w 2345300"/>
              <a:gd name="connsiteY42" fmla="*/ 729496 h 2515868"/>
              <a:gd name="connsiteX43" fmla="*/ 267082 w 2345300"/>
              <a:gd name="connsiteY43" fmla="*/ 591481 h 2515868"/>
              <a:gd name="connsiteX44" fmla="*/ 0 w 2345300"/>
              <a:gd name="connsiteY44" fmla="*/ 591481 h 2515868"/>
              <a:gd name="connsiteX45" fmla="*/ 1587290 w 2345300"/>
              <a:gd name="connsiteY45" fmla="*/ 360807 h 2515868"/>
              <a:gd name="connsiteX46" fmla="*/ 1587290 w 2345300"/>
              <a:gd name="connsiteY46" fmla="*/ 591480 h 2515868"/>
              <a:gd name="connsiteX47" fmla="*/ 1587290 w 2345300"/>
              <a:gd name="connsiteY47" fmla="*/ 591481 h 2515868"/>
              <a:gd name="connsiteX48" fmla="*/ 1169074 w 2345300"/>
              <a:gd name="connsiteY48" fmla="*/ 591481 h 2515868"/>
              <a:gd name="connsiteX49" fmla="*/ 1169073 w 2345300"/>
              <a:gd name="connsiteY49" fmla="*/ 591481 h 2515868"/>
              <a:gd name="connsiteX50" fmla="*/ 1169073 w 2345300"/>
              <a:gd name="connsiteY50" fmla="*/ 867511 h 2515868"/>
              <a:gd name="connsiteX51" fmla="*/ 1587290 w 2345300"/>
              <a:gd name="connsiteY51" fmla="*/ 867511 h 2515868"/>
              <a:gd name="connsiteX52" fmla="*/ 1587290 w 2345300"/>
              <a:gd name="connsiteY52" fmla="*/ 867512 h 2515868"/>
              <a:gd name="connsiteX53" fmla="*/ 1587290 w 2345300"/>
              <a:gd name="connsiteY53" fmla="*/ 1099479 h 2515868"/>
              <a:gd name="connsiteX54" fmla="*/ 1953669 w 2345300"/>
              <a:gd name="connsiteY54" fmla="*/ 731020 h 2515868"/>
              <a:gd name="connsiteX55" fmla="*/ 1954327 w 2345300"/>
              <a:gd name="connsiteY55" fmla="*/ 730358 h 2515868"/>
              <a:gd name="connsiteX56" fmla="*/ 1954020 w 2345300"/>
              <a:gd name="connsiteY56" fmla="*/ 730049 h 2515868"/>
              <a:gd name="connsiteX57" fmla="*/ 421344 w 2345300"/>
              <a:gd name="connsiteY57" fmla="*/ 162193 h 2515868"/>
              <a:gd name="connsiteX58" fmla="*/ 421344 w 2345300"/>
              <a:gd name="connsiteY58" fmla="*/ 437650 h 2515868"/>
              <a:gd name="connsiteX59" fmla="*/ 558928 w 2345300"/>
              <a:gd name="connsiteY59" fmla="*/ 561648 h 2515868"/>
              <a:gd name="connsiteX60" fmla="*/ 696943 w 2345300"/>
              <a:gd name="connsiteY60" fmla="*/ 437650 h 2515868"/>
              <a:gd name="connsiteX61" fmla="*/ 696943 w 2345300"/>
              <a:gd name="connsiteY61" fmla="*/ 162193 h 2515868"/>
              <a:gd name="connsiteX62" fmla="*/ 1357408 w 2345300"/>
              <a:gd name="connsiteY62" fmla="*/ 128840 h 2515868"/>
              <a:gd name="connsiteX63" fmla="*/ 1169074 w 2345300"/>
              <a:gd name="connsiteY63" fmla="*/ 321487 h 2515868"/>
              <a:gd name="connsiteX64" fmla="*/ 1169074 w 2345300"/>
              <a:gd name="connsiteY64" fmla="*/ 549644 h 2515868"/>
              <a:gd name="connsiteX65" fmla="*/ 1545454 w 2345300"/>
              <a:gd name="connsiteY65" fmla="*/ 549644 h 2515868"/>
              <a:gd name="connsiteX66" fmla="*/ 1545454 w 2345300"/>
              <a:gd name="connsiteY66" fmla="*/ 318591 h 2515868"/>
              <a:gd name="connsiteX67" fmla="*/ 1358986 w 2345300"/>
              <a:gd name="connsiteY67" fmla="*/ 130432 h 2515868"/>
              <a:gd name="connsiteX68" fmla="*/ 1780010 w 2345300"/>
              <a:gd name="connsiteY68" fmla="*/ 0 h 2515868"/>
              <a:gd name="connsiteX69" fmla="*/ 1822349 w 2345300"/>
              <a:gd name="connsiteY69" fmla="*/ 0 h 2515868"/>
              <a:gd name="connsiteX70" fmla="*/ 1822349 w 2345300"/>
              <a:gd name="connsiteY70" fmla="*/ 206545 h 2515868"/>
              <a:gd name="connsiteX71" fmla="*/ 2345300 w 2345300"/>
              <a:gd name="connsiteY71" fmla="*/ 729496 h 2515868"/>
              <a:gd name="connsiteX72" fmla="*/ 1822349 w 2345300"/>
              <a:gd name="connsiteY72" fmla="*/ 1252878 h 2515868"/>
              <a:gd name="connsiteX73" fmla="*/ 1822349 w 2345300"/>
              <a:gd name="connsiteY73" fmla="*/ 1992917 h 2515868"/>
              <a:gd name="connsiteX74" fmla="*/ 1082310 w 2345300"/>
              <a:gd name="connsiteY74" fmla="*/ 1992917 h 2515868"/>
              <a:gd name="connsiteX75" fmla="*/ 558928 w 2345300"/>
              <a:gd name="connsiteY75" fmla="*/ 2515868 h 2515868"/>
              <a:gd name="connsiteX76" fmla="*/ 35977 w 2345300"/>
              <a:gd name="connsiteY76" fmla="*/ 1992917 h 2515868"/>
              <a:gd name="connsiteX77" fmla="*/ 0 w 2345300"/>
              <a:gd name="connsiteY77" fmla="*/ 1992917 h 2515868"/>
              <a:gd name="connsiteX78" fmla="*/ 0 w 2345300"/>
              <a:gd name="connsiteY78" fmla="*/ 1950578 h 2515868"/>
              <a:gd name="connsiteX79" fmla="*/ 53013 w 2345300"/>
              <a:gd name="connsiteY79" fmla="*/ 1950578 h 2515868"/>
              <a:gd name="connsiteX80" fmla="*/ 558928 w 2345300"/>
              <a:gd name="connsiteY80" fmla="*/ 2456492 h 2515868"/>
              <a:gd name="connsiteX81" fmla="*/ 1064771 w 2345300"/>
              <a:gd name="connsiteY81" fmla="*/ 1950578 h 2515868"/>
              <a:gd name="connsiteX82" fmla="*/ 1780010 w 2345300"/>
              <a:gd name="connsiteY82" fmla="*/ 1950578 h 2515868"/>
              <a:gd name="connsiteX83" fmla="*/ 1780010 w 2345300"/>
              <a:gd name="connsiteY83" fmla="*/ 1235339 h 2515868"/>
              <a:gd name="connsiteX84" fmla="*/ 2285853 w 2345300"/>
              <a:gd name="connsiteY84" fmla="*/ 729496 h 2515868"/>
              <a:gd name="connsiteX85" fmla="*/ 1780010 w 2345300"/>
              <a:gd name="connsiteY85" fmla="*/ 223653 h 2515868"/>
              <a:gd name="connsiteX86" fmla="*/ 1545454 w 2345300"/>
              <a:gd name="connsiteY86" fmla="*/ 0 h 2515868"/>
              <a:gd name="connsiteX87" fmla="*/ 1587291 w 2345300"/>
              <a:gd name="connsiteY87" fmla="*/ 0 h 2515868"/>
              <a:gd name="connsiteX88" fmla="*/ 1587291 w 2345300"/>
              <a:gd name="connsiteY88" fmla="*/ 300844 h 2515868"/>
              <a:gd name="connsiteX89" fmla="*/ 2012836 w 2345300"/>
              <a:gd name="connsiteY89" fmla="*/ 729920 h 2515868"/>
              <a:gd name="connsiteX90" fmla="*/ 2013271 w 2345300"/>
              <a:gd name="connsiteY90" fmla="*/ 730358 h 2515868"/>
              <a:gd name="connsiteX91" fmla="*/ 1587291 w 2345300"/>
              <a:gd name="connsiteY91" fmla="*/ 1159087 h 2515868"/>
              <a:gd name="connsiteX92" fmla="*/ 1587291 w 2345300"/>
              <a:gd name="connsiteY92" fmla="*/ 1757859 h 2515868"/>
              <a:gd name="connsiteX93" fmla="*/ 988494 w 2345300"/>
              <a:gd name="connsiteY93" fmla="*/ 1757859 h 2515868"/>
              <a:gd name="connsiteX94" fmla="*/ 560655 w 2345300"/>
              <a:gd name="connsiteY94" fmla="*/ 2182701 h 2515868"/>
              <a:gd name="connsiteX95" fmla="*/ 558569 w 2345300"/>
              <a:gd name="connsiteY95" fmla="*/ 2184774 h 2515868"/>
              <a:gd name="connsiteX96" fmla="*/ 558568 w 2345300"/>
              <a:gd name="connsiteY96" fmla="*/ 2184773 h 2515868"/>
              <a:gd name="connsiteX97" fmla="*/ 128970 w 2345300"/>
              <a:gd name="connsiteY97" fmla="*/ 1757859 h 2515868"/>
              <a:gd name="connsiteX98" fmla="*/ 0 w 2345300"/>
              <a:gd name="connsiteY98" fmla="*/ 1757859 h 2515868"/>
              <a:gd name="connsiteX99" fmla="*/ 0 w 2345300"/>
              <a:gd name="connsiteY99" fmla="*/ 1716022 h 2515868"/>
              <a:gd name="connsiteX100" fmla="*/ 86870 w 2345300"/>
              <a:gd name="connsiteY100" fmla="*/ 1716022 h 2515868"/>
              <a:gd name="connsiteX101" fmla="*/ 0 w 2345300"/>
              <a:gd name="connsiteY101" fmla="*/ 1629615 h 2515868"/>
              <a:gd name="connsiteX102" fmla="*/ 0 w 2345300"/>
              <a:gd name="connsiteY102" fmla="*/ 1570396 h 2515868"/>
              <a:gd name="connsiteX103" fmla="*/ 146721 w 2345300"/>
              <a:gd name="connsiteY103" fmla="*/ 1716022 h 2515868"/>
              <a:gd name="connsiteX104" fmla="*/ 379075 w 2345300"/>
              <a:gd name="connsiteY104" fmla="*/ 1716022 h 2515868"/>
              <a:gd name="connsiteX105" fmla="*/ 379075 w 2345300"/>
              <a:gd name="connsiteY105" fmla="*/ 1340001 h 2515868"/>
              <a:gd name="connsiteX106" fmla="*/ 150416 w 2345300"/>
              <a:gd name="connsiteY106" fmla="*/ 1340001 h 2515868"/>
              <a:gd name="connsiteX107" fmla="*/ 0 w 2345300"/>
              <a:gd name="connsiteY107" fmla="*/ 1487161 h 2515868"/>
              <a:gd name="connsiteX108" fmla="*/ 0 w 2345300"/>
              <a:gd name="connsiteY108" fmla="*/ 1428447 h 2515868"/>
              <a:gd name="connsiteX109" fmla="*/ 133378 w 2345300"/>
              <a:gd name="connsiteY109" fmla="*/ 1298164 h 2515868"/>
              <a:gd name="connsiteX110" fmla="*/ 379076 w 2345300"/>
              <a:gd name="connsiteY110" fmla="*/ 1298164 h 2515868"/>
              <a:gd name="connsiteX111" fmla="*/ 379076 w 2345300"/>
              <a:gd name="connsiteY111" fmla="*/ 1003011 h 2515868"/>
              <a:gd name="connsiteX112" fmla="*/ 558928 w 2345300"/>
              <a:gd name="connsiteY112" fmla="*/ 841058 h 2515868"/>
              <a:gd name="connsiteX113" fmla="*/ 584853 w 2345300"/>
              <a:gd name="connsiteY113" fmla="*/ 864348 h 2515868"/>
              <a:gd name="connsiteX114" fmla="*/ 739212 w 2345300"/>
              <a:gd name="connsiteY114" fmla="*/ 1003012 h 2515868"/>
              <a:gd name="connsiteX115" fmla="*/ 739212 w 2345300"/>
              <a:gd name="connsiteY115" fmla="*/ 1298164 h 2515868"/>
              <a:gd name="connsiteX116" fmla="*/ 984476 w 2345300"/>
              <a:gd name="connsiteY116" fmla="*/ 1298164 h 2515868"/>
              <a:gd name="connsiteX117" fmla="*/ 1043201 w 2345300"/>
              <a:gd name="connsiteY117" fmla="*/ 1355526 h 2515868"/>
              <a:gd name="connsiteX118" fmla="*/ 1219895 w 2345300"/>
              <a:gd name="connsiteY118" fmla="*/ 1528120 h 2515868"/>
              <a:gd name="connsiteX119" fmla="*/ 1030627 w 2345300"/>
              <a:gd name="connsiteY119" fmla="*/ 1716022 h 2515868"/>
              <a:gd name="connsiteX120" fmla="*/ 1545454 w 2345300"/>
              <a:gd name="connsiteY120" fmla="*/ 1716022 h 2515868"/>
              <a:gd name="connsiteX121" fmla="*/ 1545454 w 2345300"/>
              <a:gd name="connsiteY121" fmla="*/ 1201195 h 2515868"/>
              <a:gd name="connsiteX122" fmla="*/ 1356977 w 2345300"/>
              <a:gd name="connsiteY122" fmla="*/ 1390895 h 2515868"/>
              <a:gd name="connsiteX123" fmla="*/ 1126735 w 2345300"/>
              <a:gd name="connsiteY123" fmla="*/ 1155477 h 2515868"/>
              <a:gd name="connsiteX124" fmla="*/ 1126735 w 2345300"/>
              <a:gd name="connsiteY124" fmla="*/ 1155476 h 2515868"/>
              <a:gd name="connsiteX125" fmla="*/ 1126734 w 2345300"/>
              <a:gd name="connsiteY125" fmla="*/ 1155475 h 2515868"/>
              <a:gd name="connsiteX126" fmla="*/ 1126734 w 2345300"/>
              <a:gd name="connsiteY126" fmla="*/ 909348 h 2515868"/>
              <a:gd name="connsiteX127" fmla="*/ 832300 w 2345300"/>
              <a:gd name="connsiteY127" fmla="*/ 909348 h 2515868"/>
              <a:gd name="connsiteX128" fmla="*/ 670850 w 2345300"/>
              <a:gd name="connsiteY128" fmla="*/ 729496 h 2515868"/>
              <a:gd name="connsiteX129" fmla="*/ 670851 w 2345300"/>
              <a:gd name="connsiteY129" fmla="*/ 729496 h 2515868"/>
              <a:gd name="connsiteX130" fmla="*/ 670850 w 2345300"/>
              <a:gd name="connsiteY130" fmla="*/ 729495 h 2515868"/>
              <a:gd name="connsiteX131" fmla="*/ 832300 w 2345300"/>
              <a:gd name="connsiteY131" fmla="*/ 549644 h 2515868"/>
              <a:gd name="connsiteX132" fmla="*/ 1126734 w 2345300"/>
              <a:gd name="connsiteY132" fmla="*/ 549644 h 2515868"/>
              <a:gd name="connsiteX133" fmla="*/ 1126734 w 2345300"/>
              <a:gd name="connsiteY133" fmla="*/ 304378 h 2515868"/>
              <a:gd name="connsiteX134" fmla="*/ 1356976 w 2345300"/>
              <a:gd name="connsiteY134" fmla="*/ 68960 h 2515868"/>
              <a:gd name="connsiteX135" fmla="*/ 1356977 w 2345300"/>
              <a:gd name="connsiteY135" fmla="*/ 68961 h 2515868"/>
              <a:gd name="connsiteX136" fmla="*/ 1545454 w 2345300"/>
              <a:gd name="connsiteY136" fmla="*/ 258660 h 2515868"/>
              <a:gd name="connsiteX137" fmla="*/ 0 w 2345300"/>
              <a:gd name="connsiteY137" fmla="*/ 0 h 2515868"/>
              <a:gd name="connsiteX138" fmla="*/ 27891 w 2345300"/>
              <a:gd name="connsiteY138" fmla="*/ 0 h 2515868"/>
              <a:gd name="connsiteX139" fmla="*/ 150416 w 2345300"/>
              <a:gd name="connsiteY139" fmla="*/ 119782 h 2515868"/>
              <a:gd name="connsiteX140" fmla="*/ 379075 w 2345300"/>
              <a:gd name="connsiteY140" fmla="*/ 119782 h 2515868"/>
              <a:gd name="connsiteX141" fmla="*/ 379075 w 2345300"/>
              <a:gd name="connsiteY141" fmla="*/ 0 h 2515868"/>
              <a:gd name="connsiteX142" fmla="*/ 421343 w 2345300"/>
              <a:gd name="connsiteY142" fmla="*/ 0 h 2515868"/>
              <a:gd name="connsiteX143" fmla="*/ 421343 w 2345300"/>
              <a:gd name="connsiteY143" fmla="*/ 119781 h 2515868"/>
              <a:gd name="connsiteX144" fmla="*/ 696943 w 2345300"/>
              <a:gd name="connsiteY144" fmla="*/ 119781 h 2515868"/>
              <a:gd name="connsiteX145" fmla="*/ 696943 w 2345300"/>
              <a:gd name="connsiteY145" fmla="*/ 0 h 2515868"/>
              <a:gd name="connsiteX146" fmla="*/ 739210 w 2345300"/>
              <a:gd name="connsiteY146" fmla="*/ 0 h 2515868"/>
              <a:gd name="connsiteX147" fmla="*/ 739210 w 2345300"/>
              <a:gd name="connsiteY147" fmla="*/ 119782 h 2515868"/>
              <a:gd name="connsiteX148" fmla="*/ 967368 w 2345300"/>
              <a:gd name="connsiteY148" fmla="*/ 119782 h 2515868"/>
              <a:gd name="connsiteX149" fmla="*/ 1089893 w 2345300"/>
              <a:gd name="connsiteY149" fmla="*/ 0 h 2515868"/>
              <a:gd name="connsiteX150" fmla="*/ 1150265 w 2345300"/>
              <a:gd name="connsiteY150" fmla="*/ 0 h 2515868"/>
              <a:gd name="connsiteX151" fmla="*/ 984477 w 2345300"/>
              <a:gd name="connsiteY151" fmla="*/ 162193 h 2515868"/>
              <a:gd name="connsiteX152" fmla="*/ 984476 w 2345300"/>
              <a:gd name="connsiteY152" fmla="*/ 162193 h 2515868"/>
              <a:gd name="connsiteX153" fmla="*/ 984476 w 2345300"/>
              <a:gd name="connsiteY153" fmla="*/ 162194 h 2515868"/>
              <a:gd name="connsiteX154" fmla="*/ 739212 w 2345300"/>
              <a:gd name="connsiteY154" fmla="*/ 162194 h 2515868"/>
              <a:gd name="connsiteX155" fmla="*/ 739212 w 2345300"/>
              <a:gd name="connsiteY155" fmla="*/ 456556 h 2515868"/>
              <a:gd name="connsiteX156" fmla="*/ 558929 w 2345300"/>
              <a:gd name="connsiteY156" fmla="*/ 618078 h 2515868"/>
              <a:gd name="connsiteX157" fmla="*/ 558928 w 2345300"/>
              <a:gd name="connsiteY157" fmla="*/ 618077 h 2515868"/>
              <a:gd name="connsiteX158" fmla="*/ 379076 w 2345300"/>
              <a:gd name="connsiteY158" fmla="*/ 456555 h 2515868"/>
              <a:gd name="connsiteX159" fmla="*/ 379076 w 2345300"/>
              <a:gd name="connsiteY159" fmla="*/ 162194 h 2515868"/>
              <a:gd name="connsiteX160" fmla="*/ 133378 w 2345300"/>
              <a:gd name="connsiteY160" fmla="*/ 162194 h 2515868"/>
              <a:gd name="connsiteX161" fmla="*/ 0 w 2345300"/>
              <a:gd name="connsiteY161" fmla="*/ 31707 h 251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2345300" h="2515868">
                <a:moveTo>
                  <a:pt x="739211" y="1340001"/>
                </a:moveTo>
                <a:lnTo>
                  <a:pt x="739211" y="1716022"/>
                </a:lnTo>
                <a:lnTo>
                  <a:pt x="970711" y="1716022"/>
                </a:lnTo>
                <a:lnTo>
                  <a:pt x="1159195" y="1529293"/>
                </a:lnTo>
                <a:lnTo>
                  <a:pt x="1160015" y="1528478"/>
                </a:lnTo>
                <a:lnTo>
                  <a:pt x="967369" y="1340001"/>
                </a:lnTo>
                <a:close/>
                <a:moveTo>
                  <a:pt x="421344" y="1340000"/>
                </a:moveTo>
                <a:lnTo>
                  <a:pt x="421344" y="1340001"/>
                </a:lnTo>
                <a:lnTo>
                  <a:pt x="421343" y="1340001"/>
                </a:lnTo>
                <a:lnTo>
                  <a:pt x="421343" y="1757858"/>
                </a:lnTo>
                <a:lnTo>
                  <a:pt x="421342" y="1757858"/>
                </a:lnTo>
                <a:lnTo>
                  <a:pt x="188873" y="1757858"/>
                </a:lnTo>
                <a:lnTo>
                  <a:pt x="558220" y="2125051"/>
                </a:lnTo>
                <a:lnTo>
                  <a:pt x="558569" y="2125397"/>
                </a:lnTo>
                <a:lnTo>
                  <a:pt x="928480" y="1757858"/>
                </a:lnTo>
                <a:lnTo>
                  <a:pt x="696943" y="1757858"/>
                </a:lnTo>
                <a:lnTo>
                  <a:pt x="696943" y="1340000"/>
                </a:lnTo>
                <a:close/>
                <a:moveTo>
                  <a:pt x="1169074" y="909348"/>
                </a:moveTo>
                <a:lnTo>
                  <a:pt x="1169074" y="1138440"/>
                </a:lnTo>
                <a:lnTo>
                  <a:pt x="1357407" y="1331086"/>
                </a:lnTo>
                <a:lnTo>
                  <a:pt x="1359952" y="1328525"/>
                </a:lnTo>
                <a:lnTo>
                  <a:pt x="1545454" y="1141631"/>
                </a:lnTo>
                <a:lnTo>
                  <a:pt x="1545454" y="909348"/>
                </a:lnTo>
                <a:close/>
                <a:moveTo>
                  <a:pt x="558929" y="897847"/>
                </a:moveTo>
                <a:lnTo>
                  <a:pt x="421344" y="1021774"/>
                </a:lnTo>
                <a:lnTo>
                  <a:pt x="421344" y="1298164"/>
                </a:lnTo>
                <a:lnTo>
                  <a:pt x="696943" y="1298164"/>
                </a:lnTo>
                <a:lnTo>
                  <a:pt x="696943" y="1021773"/>
                </a:lnTo>
                <a:lnTo>
                  <a:pt x="598720" y="933577"/>
                </a:lnTo>
                <a:close/>
                <a:moveTo>
                  <a:pt x="851206" y="591481"/>
                </a:moveTo>
                <a:lnTo>
                  <a:pt x="727207" y="729496"/>
                </a:lnTo>
                <a:lnTo>
                  <a:pt x="851205" y="867511"/>
                </a:lnTo>
                <a:lnTo>
                  <a:pt x="1126734" y="867511"/>
                </a:lnTo>
                <a:lnTo>
                  <a:pt x="1126734" y="591481"/>
                </a:lnTo>
                <a:close/>
                <a:moveTo>
                  <a:pt x="0" y="549644"/>
                </a:moveTo>
                <a:lnTo>
                  <a:pt x="285916" y="549644"/>
                </a:lnTo>
                <a:lnTo>
                  <a:pt x="447366" y="729495"/>
                </a:lnTo>
                <a:lnTo>
                  <a:pt x="447366" y="729496"/>
                </a:lnTo>
                <a:lnTo>
                  <a:pt x="285916" y="909348"/>
                </a:lnTo>
                <a:lnTo>
                  <a:pt x="0" y="909348"/>
                </a:lnTo>
                <a:lnTo>
                  <a:pt x="0" y="867511"/>
                </a:lnTo>
                <a:lnTo>
                  <a:pt x="267082" y="867511"/>
                </a:lnTo>
                <a:lnTo>
                  <a:pt x="391009" y="729496"/>
                </a:lnTo>
                <a:lnTo>
                  <a:pt x="267082" y="591481"/>
                </a:lnTo>
                <a:lnTo>
                  <a:pt x="0" y="591481"/>
                </a:lnTo>
                <a:close/>
                <a:moveTo>
                  <a:pt x="1587290" y="360807"/>
                </a:moveTo>
                <a:lnTo>
                  <a:pt x="1587290" y="591480"/>
                </a:lnTo>
                <a:lnTo>
                  <a:pt x="1587290" y="591481"/>
                </a:lnTo>
                <a:lnTo>
                  <a:pt x="1169074" y="591481"/>
                </a:lnTo>
                <a:lnTo>
                  <a:pt x="1169073" y="591481"/>
                </a:lnTo>
                <a:lnTo>
                  <a:pt x="1169073" y="867511"/>
                </a:lnTo>
                <a:lnTo>
                  <a:pt x="1587290" y="867511"/>
                </a:lnTo>
                <a:lnTo>
                  <a:pt x="1587290" y="867512"/>
                </a:lnTo>
                <a:lnTo>
                  <a:pt x="1587290" y="1099479"/>
                </a:lnTo>
                <a:lnTo>
                  <a:pt x="1953669" y="731020"/>
                </a:lnTo>
                <a:lnTo>
                  <a:pt x="1954327" y="730358"/>
                </a:lnTo>
                <a:lnTo>
                  <a:pt x="1954020" y="730049"/>
                </a:lnTo>
                <a:close/>
                <a:moveTo>
                  <a:pt x="421344" y="162193"/>
                </a:moveTo>
                <a:lnTo>
                  <a:pt x="421344" y="437650"/>
                </a:lnTo>
                <a:lnTo>
                  <a:pt x="558928" y="561648"/>
                </a:lnTo>
                <a:lnTo>
                  <a:pt x="696943" y="437650"/>
                </a:lnTo>
                <a:lnTo>
                  <a:pt x="696943" y="162193"/>
                </a:lnTo>
                <a:close/>
                <a:moveTo>
                  <a:pt x="1357408" y="128840"/>
                </a:moveTo>
                <a:lnTo>
                  <a:pt x="1169074" y="321487"/>
                </a:lnTo>
                <a:lnTo>
                  <a:pt x="1169074" y="549644"/>
                </a:lnTo>
                <a:lnTo>
                  <a:pt x="1545454" y="549644"/>
                </a:lnTo>
                <a:lnTo>
                  <a:pt x="1545454" y="318591"/>
                </a:lnTo>
                <a:lnTo>
                  <a:pt x="1358986" y="130432"/>
                </a:lnTo>
                <a:close/>
                <a:moveTo>
                  <a:pt x="1780010" y="0"/>
                </a:moveTo>
                <a:lnTo>
                  <a:pt x="1822349" y="0"/>
                </a:lnTo>
                <a:lnTo>
                  <a:pt x="1822349" y="206545"/>
                </a:lnTo>
                <a:lnTo>
                  <a:pt x="2345300" y="729496"/>
                </a:lnTo>
                <a:lnTo>
                  <a:pt x="1822349" y="1252878"/>
                </a:lnTo>
                <a:lnTo>
                  <a:pt x="1822349" y="1992917"/>
                </a:lnTo>
                <a:lnTo>
                  <a:pt x="1082310" y="1992917"/>
                </a:lnTo>
                <a:lnTo>
                  <a:pt x="558928" y="2515868"/>
                </a:lnTo>
                <a:lnTo>
                  <a:pt x="35977" y="1992917"/>
                </a:lnTo>
                <a:lnTo>
                  <a:pt x="0" y="1992917"/>
                </a:lnTo>
                <a:lnTo>
                  <a:pt x="0" y="1950578"/>
                </a:lnTo>
                <a:lnTo>
                  <a:pt x="53013" y="1950578"/>
                </a:lnTo>
                <a:lnTo>
                  <a:pt x="558928" y="2456492"/>
                </a:lnTo>
                <a:lnTo>
                  <a:pt x="1064771" y="1950578"/>
                </a:lnTo>
                <a:lnTo>
                  <a:pt x="1780010" y="1950578"/>
                </a:lnTo>
                <a:lnTo>
                  <a:pt x="1780010" y="1235339"/>
                </a:lnTo>
                <a:lnTo>
                  <a:pt x="2285853" y="729496"/>
                </a:lnTo>
                <a:lnTo>
                  <a:pt x="1780010" y="223653"/>
                </a:lnTo>
                <a:close/>
                <a:moveTo>
                  <a:pt x="1545454" y="0"/>
                </a:moveTo>
                <a:lnTo>
                  <a:pt x="1587291" y="0"/>
                </a:lnTo>
                <a:lnTo>
                  <a:pt x="1587291" y="300844"/>
                </a:lnTo>
                <a:lnTo>
                  <a:pt x="2012836" y="729920"/>
                </a:lnTo>
                <a:lnTo>
                  <a:pt x="2013271" y="730358"/>
                </a:lnTo>
                <a:lnTo>
                  <a:pt x="1587291" y="1159087"/>
                </a:lnTo>
                <a:lnTo>
                  <a:pt x="1587291" y="1757859"/>
                </a:lnTo>
                <a:lnTo>
                  <a:pt x="988494" y="1757859"/>
                </a:lnTo>
                <a:lnTo>
                  <a:pt x="560655" y="2182701"/>
                </a:lnTo>
                <a:lnTo>
                  <a:pt x="558569" y="2184774"/>
                </a:lnTo>
                <a:lnTo>
                  <a:pt x="558568" y="2184773"/>
                </a:lnTo>
                <a:lnTo>
                  <a:pt x="128970" y="1757859"/>
                </a:lnTo>
                <a:lnTo>
                  <a:pt x="0" y="1757859"/>
                </a:lnTo>
                <a:lnTo>
                  <a:pt x="0" y="1716022"/>
                </a:lnTo>
                <a:lnTo>
                  <a:pt x="86870" y="1716022"/>
                </a:lnTo>
                <a:lnTo>
                  <a:pt x="0" y="1629615"/>
                </a:lnTo>
                <a:lnTo>
                  <a:pt x="0" y="1570396"/>
                </a:lnTo>
                <a:lnTo>
                  <a:pt x="146721" y="1716022"/>
                </a:lnTo>
                <a:lnTo>
                  <a:pt x="379075" y="1716022"/>
                </a:lnTo>
                <a:lnTo>
                  <a:pt x="379075" y="1340001"/>
                </a:lnTo>
                <a:lnTo>
                  <a:pt x="150416" y="1340001"/>
                </a:lnTo>
                <a:lnTo>
                  <a:pt x="0" y="1487161"/>
                </a:lnTo>
                <a:lnTo>
                  <a:pt x="0" y="1428447"/>
                </a:lnTo>
                <a:lnTo>
                  <a:pt x="133378" y="1298164"/>
                </a:lnTo>
                <a:lnTo>
                  <a:pt x="379076" y="1298164"/>
                </a:lnTo>
                <a:lnTo>
                  <a:pt x="379076" y="1003011"/>
                </a:lnTo>
                <a:lnTo>
                  <a:pt x="558928" y="841058"/>
                </a:lnTo>
                <a:lnTo>
                  <a:pt x="584853" y="864348"/>
                </a:lnTo>
                <a:lnTo>
                  <a:pt x="739212" y="1003012"/>
                </a:lnTo>
                <a:lnTo>
                  <a:pt x="739212" y="1298164"/>
                </a:lnTo>
                <a:lnTo>
                  <a:pt x="984476" y="1298164"/>
                </a:lnTo>
                <a:lnTo>
                  <a:pt x="1043201" y="1355526"/>
                </a:lnTo>
                <a:lnTo>
                  <a:pt x="1219895" y="1528120"/>
                </a:lnTo>
                <a:lnTo>
                  <a:pt x="1030627" y="1716022"/>
                </a:lnTo>
                <a:lnTo>
                  <a:pt x="1545454" y="1716022"/>
                </a:lnTo>
                <a:lnTo>
                  <a:pt x="1545454" y="1201195"/>
                </a:lnTo>
                <a:lnTo>
                  <a:pt x="1356977" y="1390895"/>
                </a:lnTo>
                <a:lnTo>
                  <a:pt x="1126735" y="1155477"/>
                </a:lnTo>
                <a:lnTo>
                  <a:pt x="1126735" y="1155476"/>
                </a:lnTo>
                <a:lnTo>
                  <a:pt x="1126734" y="1155475"/>
                </a:lnTo>
                <a:lnTo>
                  <a:pt x="1126734" y="909348"/>
                </a:lnTo>
                <a:lnTo>
                  <a:pt x="832300" y="909348"/>
                </a:lnTo>
                <a:lnTo>
                  <a:pt x="670850" y="729496"/>
                </a:lnTo>
                <a:lnTo>
                  <a:pt x="670851" y="729496"/>
                </a:lnTo>
                <a:lnTo>
                  <a:pt x="670850" y="729495"/>
                </a:lnTo>
                <a:lnTo>
                  <a:pt x="832300" y="549644"/>
                </a:lnTo>
                <a:lnTo>
                  <a:pt x="1126734" y="549644"/>
                </a:lnTo>
                <a:lnTo>
                  <a:pt x="1126734" y="304378"/>
                </a:lnTo>
                <a:lnTo>
                  <a:pt x="1356976" y="68960"/>
                </a:lnTo>
                <a:lnTo>
                  <a:pt x="1356977" y="68961"/>
                </a:lnTo>
                <a:lnTo>
                  <a:pt x="1545454" y="258660"/>
                </a:lnTo>
                <a:close/>
                <a:moveTo>
                  <a:pt x="0" y="0"/>
                </a:moveTo>
                <a:lnTo>
                  <a:pt x="27891" y="0"/>
                </a:lnTo>
                <a:lnTo>
                  <a:pt x="150416" y="119782"/>
                </a:lnTo>
                <a:lnTo>
                  <a:pt x="379075" y="119782"/>
                </a:lnTo>
                <a:lnTo>
                  <a:pt x="379075" y="0"/>
                </a:lnTo>
                <a:lnTo>
                  <a:pt x="421343" y="0"/>
                </a:lnTo>
                <a:lnTo>
                  <a:pt x="421343" y="119781"/>
                </a:lnTo>
                <a:lnTo>
                  <a:pt x="696943" y="119781"/>
                </a:lnTo>
                <a:lnTo>
                  <a:pt x="696943" y="0"/>
                </a:lnTo>
                <a:lnTo>
                  <a:pt x="739210" y="0"/>
                </a:lnTo>
                <a:lnTo>
                  <a:pt x="739210" y="119782"/>
                </a:lnTo>
                <a:lnTo>
                  <a:pt x="967368" y="119782"/>
                </a:lnTo>
                <a:lnTo>
                  <a:pt x="1089893" y="0"/>
                </a:lnTo>
                <a:lnTo>
                  <a:pt x="1150265" y="0"/>
                </a:lnTo>
                <a:lnTo>
                  <a:pt x="984477" y="162193"/>
                </a:lnTo>
                <a:lnTo>
                  <a:pt x="984476" y="162193"/>
                </a:lnTo>
                <a:lnTo>
                  <a:pt x="984476" y="162194"/>
                </a:lnTo>
                <a:lnTo>
                  <a:pt x="739212" y="162194"/>
                </a:lnTo>
                <a:lnTo>
                  <a:pt x="739212" y="456556"/>
                </a:lnTo>
                <a:lnTo>
                  <a:pt x="558929" y="618078"/>
                </a:lnTo>
                <a:lnTo>
                  <a:pt x="558928" y="618077"/>
                </a:lnTo>
                <a:lnTo>
                  <a:pt x="379076" y="456555"/>
                </a:lnTo>
                <a:lnTo>
                  <a:pt x="379076" y="162194"/>
                </a:lnTo>
                <a:lnTo>
                  <a:pt x="133378" y="162194"/>
                </a:lnTo>
                <a:lnTo>
                  <a:pt x="0" y="317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9D045E4-A59A-3538-DC20-4F07161738C6}"/>
              </a:ext>
            </a:extLst>
          </p:cNvPr>
          <p:cNvSpPr/>
          <p:nvPr/>
        </p:nvSpPr>
        <p:spPr>
          <a:xfrm>
            <a:off x="9813882" y="0"/>
            <a:ext cx="2378118" cy="2542421"/>
          </a:xfrm>
          <a:custGeom>
            <a:avLst/>
            <a:gdLst>
              <a:gd name="connsiteX0" fmla="*/ 1377788 w 2378118"/>
              <a:gd name="connsiteY0" fmla="*/ 1366554 h 2542421"/>
              <a:gd name="connsiteX1" fmla="*/ 1185141 w 2378118"/>
              <a:gd name="connsiteY1" fmla="*/ 1555032 h 2542421"/>
              <a:gd name="connsiteX2" fmla="*/ 1185325 w 2378118"/>
              <a:gd name="connsiteY2" fmla="*/ 1555215 h 2542421"/>
              <a:gd name="connsiteX3" fmla="*/ 1374094 w 2378118"/>
              <a:gd name="connsiteY3" fmla="*/ 1742575 h 2542421"/>
              <a:gd name="connsiteX4" fmla="*/ 1606448 w 2378118"/>
              <a:gd name="connsiteY4" fmla="*/ 1742575 h 2542421"/>
              <a:gd name="connsiteX5" fmla="*/ 1606448 w 2378118"/>
              <a:gd name="connsiteY5" fmla="*/ 1366554 h 2542421"/>
              <a:gd name="connsiteX6" fmla="*/ 1648716 w 2378118"/>
              <a:gd name="connsiteY6" fmla="*/ 1366553 h 2542421"/>
              <a:gd name="connsiteX7" fmla="*/ 1648716 w 2378118"/>
              <a:gd name="connsiteY7" fmla="*/ 1366554 h 2542421"/>
              <a:gd name="connsiteX8" fmla="*/ 1648716 w 2378118"/>
              <a:gd name="connsiteY8" fmla="*/ 1784411 h 2542421"/>
              <a:gd name="connsiteX9" fmla="*/ 1648715 w 2378118"/>
              <a:gd name="connsiteY9" fmla="*/ 1784411 h 2542421"/>
              <a:gd name="connsiteX10" fmla="*/ 1416245 w 2378118"/>
              <a:gd name="connsiteY10" fmla="*/ 1784411 h 2542421"/>
              <a:gd name="connsiteX11" fmla="*/ 1785941 w 2378118"/>
              <a:gd name="connsiteY11" fmla="*/ 2151950 h 2542421"/>
              <a:gd name="connsiteX12" fmla="*/ 2155853 w 2378118"/>
              <a:gd name="connsiteY12" fmla="*/ 1784411 h 2542421"/>
              <a:gd name="connsiteX13" fmla="*/ 1924316 w 2378118"/>
              <a:gd name="connsiteY13" fmla="*/ 1784411 h 2542421"/>
              <a:gd name="connsiteX14" fmla="*/ 1924316 w 2378118"/>
              <a:gd name="connsiteY14" fmla="*/ 1366553 h 2542421"/>
              <a:gd name="connsiteX15" fmla="*/ 800205 w 2378118"/>
              <a:gd name="connsiteY15" fmla="*/ 935900 h 2542421"/>
              <a:gd name="connsiteX16" fmla="*/ 800205 w 2378118"/>
              <a:gd name="connsiteY16" fmla="*/ 1168802 h 2542421"/>
              <a:gd name="connsiteX17" fmla="*/ 987749 w 2378118"/>
              <a:gd name="connsiteY17" fmla="*/ 1357639 h 2542421"/>
              <a:gd name="connsiteX18" fmla="*/ 1176227 w 2378118"/>
              <a:gd name="connsiteY18" fmla="*/ 1164992 h 2542421"/>
              <a:gd name="connsiteX19" fmla="*/ 1176227 w 2378118"/>
              <a:gd name="connsiteY19" fmla="*/ 935900 h 2542421"/>
              <a:gd name="connsiteX20" fmla="*/ 1786301 w 2378118"/>
              <a:gd name="connsiteY20" fmla="*/ 924400 h 2542421"/>
              <a:gd name="connsiteX21" fmla="*/ 1648716 w 2378118"/>
              <a:gd name="connsiteY21" fmla="*/ 1048327 h 2542421"/>
              <a:gd name="connsiteX22" fmla="*/ 1648716 w 2378118"/>
              <a:gd name="connsiteY22" fmla="*/ 1324717 h 2542421"/>
              <a:gd name="connsiteX23" fmla="*/ 1924316 w 2378118"/>
              <a:gd name="connsiteY23" fmla="*/ 1324717 h 2542421"/>
              <a:gd name="connsiteX24" fmla="*/ 1924316 w 2378118"/>
              <a:gd name="connsiteY24" fmla="*/ 1048326 h 2542421"/>
              <a:gd name="connsiteX25" fmla="*/ 2078579 w 2378118"/>
              <a:gd name="connsiteY25" fmla="*/ 618034 h 2542421"/>
              <a:gd name="connsiteX26" fmla="*/ 1954580 w 2378118"/>
              <a:gd name="connsiteY26" fmla="*/ 756049 h 2542421"/>
              <a:gd name="connsiteX27" fmla="*/ 2057443 w 2378118"/>
              <a:gd name="connsiteY27" fmla="*/ 870540 h 2542421"/>
              <a:gd name="connsiteX28" fmla="*/ 2078578 w 2378118"/>
              <a:gd name="connsiteY28" fmla="*/ 894064 h 2542421"/>
              <a:gd name="connsiteX29" fmla="*/ 2354107 w 2378118"/>
              <a:gd name="connsiteY29" fmla="*/ 894064 h 2542421"/>
              <a:gd name="connsiteX30" fmla="*/ 2354107 w 2378118"/>
              <a:gd name="connsiteY30" fmla="*/ 618034 h 2542421"/>
              <a:gd name="connsiteX31" fmla="*/ 1218063 w 2378118"/>
              <a:gd name="connsiteY31" fmla="*/ 618034 h 2542421"/>
              <a:gd name="connsiteX32" fmla="*/ 1218063 w 2378118"/>
              <a:gd name="connsiteY32" fmla="*/ 894064 h 2542421"/>
              <a:gd name="connsiteX33" fmla="*/ 1494455 w 2378118"/>
              <a:gd name="connsiteY33" fmla="*/ 894064 h 2542421"/>
              <a:gd name="connsiteX34" fmla="*/ 1618382 w 2378118"/>
              <a:gd name="connsiteY34" fmla="*/ 756049 h 2542421"/>
              <a:gd name="connsiteX35" fmla="*/ 1494455 w 2378118"/>
              <a:gd name="connsiteY35" fmla="*/ 618034 h 2542421"/>
              <a:gd name="connsiteX36" fmla="*/ 757938 w 2378118"/>
              <a:gd name="connsiteY36" fmla="*/ 386685 h 2542421"/>
              <a:gd name="connsiteX37" fmla="*/ 390830 w 2378118"/>
              <a:gd name="connsiteY37" fmla="*/ 756049 h 2542421"/>
              <a:gd name="connsiteX38" fmla="*/ 391670 w 2378118"/>
              <a:gd name="connsiteY38" fmla="*/ 756896 h 2542421"/>
              <a:gd name="connsiteX39" fmla="*/ 757938 w 2378118"/>
              <a:gd name="connsiteY39" fmla="*/ 1126187 h 2542421"/>
              <a:gd name="connsiteX40" fmla="*/ 757938 w 2378118"/>
              <a:gd name="connsiteY40" fmla="*/ 894064 h 2542421"/>
              <a:gd name="connsiteX41" fmla="*/ 1176227 w 2378118"/>
              <a:gd name="connsiteY41" fmla="*/ 894064 h 2542421"/>
              <a:gd name="connsiteX42" fmla="*/ 1176227 w 2378118"/>
              <a:gd name="connsiteY42" fmla="*/ 618034 h 2542421"/>
              <a:gd name="connsiteX43" fmla="*/ 1176227 w 2378118"/>
              <a:gd name="connsiteY43" fmla="*/ 618033 h 2542421"/>
              <a:gd name="connsiteX44" fmla="*/ 757938 w 2378118"/>
              <a:gd name="connsiteY44" fmla="*/ 618033 h 2542421"/>
              <a:gd name="connsiteX45" fmla="*/ 2378118 w 2378118"/>
              <a:gd name="connsiteY45" fmla="*/ 306380 h 2542421"/>
              <a:gd name="connsiteX46" fmla="*/ 2378118 w 2378118"/>
              <a:gd name="connsiteY46" fmla="*/ 1206580 h 2542421"/>
              <a:gd name="connsiteX47" fmla="*/ 2354108 w 2378118"/>
              <a:gd name="connsiteY47" fmla="*/ 1182030 h 2542421"/>
              <a:gd name="connsiteX48" fmla="*/ 2354108 w 2378118"/>
              <a:gd name="connsiteY48" fmla="*/ 1182029 h 2542421"/>
              <a:gd name="connsiteX49" fmla="*/ 2354107 w 2378118"/>
              <a:gd name="connsiteY49" fmla="*/ 1182028 h 2542421"/>
              <a:gd name="connsiteX50" fmla="*/ 2354107 w 2378118"/>
              <a:gd name="connsiteY50" fmla="*/ 935901 h 2542421"/>
              <a:gd name="connsiteX51" fmla="*/ 2059673 w 2378118"/>
              <a:gd name="connsiteY51" fmla="*/ 935901 h 2542421"/>
              <a:gd name="connsiteX52" fmla="*/ 1898223 w 2378118"/>
              <a:gd name="connsiteY52" fmla="*/ 756049 h 2542421"/>
              <a:gd name="connsiteX53" fmla="*/ 2059673 w 2378118"/>
              <a:gd name="connsiteY53" fmla="*/ 576197 h 2542421"/>
              <a:gd name="connsiteX54" fmla="*/ 2354107 w 2378118"/>
              <a:gd name="connsiteY54" fmla="*/ 576197 h 2542421"/>
              <a:gd name="connsiteX55" fmla="*/ 2354107 w 2378118"/>
              <a:gd name="connsiteY55" fmla="*/ 330931 h 2542421"/>
              <a:gd name="connsiteX56" fmla="*/ 1648716 w 2378118"/>
              <a:gd name="connsiteY56" fmla="*/ 188746 h 2542421"/>
              <a:gd name="connsiteX57" fmla="*/ 1648716 w 2378118"/>
              <a:gd name="connsiteY57" fmla="*/ 464203 h 2542421"/>
              <a:gd name="connsiteX58" fmla="*/ 1786300 w 2378118"/>
              <a:gd name="connsiteY58" fmla="*/ 588201 h 2542421"/>
              <a:gd name="connsiteX59" fmla="*/ 1924316 w 2378118"/>
              <a:gd name="connsiteY59" fmla="*/ 464203 h 2542421"/>
              <a:gd name="connsiteX60" fmla="*/ 1924316 w 2378118"/>
              <a:gd name="connsiteY60" fmla="*/ 188747 h 2542421"/>
              <a:gd name="connsiteX61" fmla="*/ 1924316 w 2378118"/>
              <a:gd name="connsiteY61" fmla="*/ 188746 h 2542421"/>
              <a:gd name="connsiteX62" fmla="*/ 987749 w 2378118"/>
              <a:gd name="connsiteY62" fmla="*/ 155393 h 2542421"/>
              <a:gd name="connsiteX63" fmla="*/ 987026 w 2378118"/>
              <a:gd name="connsiteY63" fmla="*/ 156119 h 2542421"/>
              <a:gd name="connsiteX64" fmla="*/ 800205 w 2378118"/>
              <a:gd name="connsiteY64" fmla="*/ 344158 h 2542421"/>
              <a:gd name="connsiteX65" fmla="*/ 800205 w 2378118"/>
              <a:gd name="connsiteY65" fmla="*/ 576196 h 2542421"/>
              <a:gd name="connsiteX66" fmla="*/ 1176227 w 2378118"/>
              <a:gd name="connsiteY66" fmla="*/ 576196 h 2542421"/>
              <a:gd name="connsiteX67" fmla="*/ 1176227 w 2378118"/>
              <a:gd name="connsiteY67" fmla="*/ 348040 h 2542421"/>
              <a:gd name="connsiteX68" fmla="*/ 1167822 w 2378118"/>
              <a:gd name="connsiteY68" fmla="*/ 0 h 2542421"/>
              <a:gd name="connsiteX69" fmla="*/ 1228102 w 2378118"/>
              <a:gd name="connsiteY69" fmla="*/ 0 h 2542421"/>
              <a:gd name="connsiteX70" fmla="*/ 1377788 w 2378118"/>
              <a:gd name="connsiteY70" fmla="*/ 146335 h 2542421"/>
              <a:gd name="connsiteX71" fmla="*/ 1606448 w 2378118"/>
              <a:gd name="connsiteY71" fmla="*/ 146335 h 2542421"/>
              <a:gd name="connsiteX72" fmla="*/ 1606448 w 2378118"/>
              <a:gd name="connsiteY72" fmla="*/ 0 h 2542421"/>
              <a:gd name="connsiteX73" fmla="*/ 1648715 w 2378118"/>
              <a:gd name="connsiteY73" fmla="*/ 0 h 2542421"/>
              <a:gd name="connsiteX74" fmla="*/ 1648715 w 2378118"/>
              <a:gd name="connsiteY74" fmla="*/ 146334 h 2542421"/>
              <a:gd name="connsiteX75" fmla="*/ 1924316 w 2378118"/>
              <a:gd name="connsiteY75" fmla="*/ 146334 h 2542421"/>
              <a:gd name="connsiteX76" fmla="*/ 1924316 w 2378118"/>
              <a:gd name="connsiteY76" fmla="*/ 0 h 2542421"/>
              <a:gd name="connsiteX77" fmla="*/ 1966583 w 2378118"/>
              <a:gd name="connsiteY77" fmla="*/ 0 h 2542421"/>
              <a:gd name="connsiteX78" fmla="*/ 1966583 w 2378118"/>
              <a:gd name="connsiteY78" fmla="*/ 146335 h 2542421"/>
              <a:gd name="connsiteX79" fmla="*/ 2194741 w 2378118"/>
              <a:gd name="connsiteY79" fmla="*/ 146335 h 2542421"/>
              <a:gd name="connsiteX80" fmla="*/ 2344427 w 2378118"/>
              <a:gd name="connsiteY80" fmla="*/ 0 h 2542421"/>
              <a:gd name="connsiteX81" fmla="*/ 2378118 w 2378118"/>
              <a:gd name="connsiteY81" fmla="*/ 0 h 2542421"/>
              <a:gd name="connsiteX82" fmla="*/ 2378118 w 2378118"/>
              <a:gd name="connsiteY82" fmla="*/ 26083 h 2542421"/>
              <a:gd name="connsiteX83" fmla="*/ 2211850 w 2378118"/>
              <a:gd name="connsiteY83" fmla="*/ 188746 h 2542421"/>
              <a:gd name="connsiteX84" fmla="*/ 2211849 w 2378118"/>
              <a:gd name="connsiteY84" fmla="*/ 188746 h 2542421"/>
              <a:gd name="connsiteX85" fmla="*/ 2211849 w 2378118"/>
              <a:gd name="connsiteY85" fmla="*/ 188747 h 2542421"/>
              <a:gd name="connsiteX86" fmla="*/ 1966584 w 2378118"/>
              <a:gd name="connsiteY86" fmla="*/ 188747 h 2542421"/>
              <a:gd name="connsiteX87" fmla="*/ 1966584 w 2378118"/>
              <a:gd name="connsiteY87" fmla="*/ 483109 h 2542421"/>
              <a:gd name="connsiteX88" fmla="*/ 1786301 w 2378118"/>
              <a:gd name="connsiteY88" fmla="*/ 644631 h 2542421"/>
              <a:gd name="connsiteX89" fmla="*/ 1786300 w 2378118"/>
              <a:gd name="connsiteY89" fmla="*/ 644630 h 2542421"/>
              <a:gd name="connsiteX90" fmla="*/ 1606448 w 2378118"/>
              <a:gd name="connsiteY90" fmla="*/ 483108 h 2542421"/>
              <a:gd name="connsiteX91" fmla="*/ 1606448 w 2378118"/>
              <a:gd name="connsiteY91" fmla="*/ 188747 h 2542421"/>
              <a:gd name="connsiteX92" fmla="*/ 1360751 w 2378118"/>
              <a:gd name="connsiteY92" fmla="*/ 188747 h 2542421"/>
              <a:gd name="connsiteX93" fmla="*/ 757938 w 2378118"/>
              <a:gd name="connsiteY93" fmla="*/ 0 h 2542421"/>
              <a:gd name="connsiteX94" fmla="*/ 800205 w 2378118"/>
              <a:gd name="connsiteY94" fmla="*/ 0 h 2542421"/>
              <a:gd name="connsiteX95" fmla="*/ 800205 w 2378118"/>
              <a:gd name="connsiteY95" fmla="*/ 284524 h 2542421"/>
              <a:gd name="connsiteX96" fmla="*/ 987749 w 2378118"/>
              <a:gd name="connsiteY96" fmla="*/ 95513 h 2542421"/>
              <a:gd name="connsiteX97" fmla="*/ 1218063 w 2378118"/>
              <a:gd name="connsiteY97" fmla="*/ 330931 h 2542421"/>
              <a:gd name="connsiteX98" fmla="*/ 1218063 w 2378118"/>
              <a:gd name="connsiteY98" fmla="*/ 330932 h 2542421"/>
              <a:gd name="connsiteX99" fmla="*/ 1218063 w 2378118"/>
              <a:gd name="connsiteY99" fmla="*/ 576196 h 2542421"/>
              <a:gd name="connsiteX100" fmla="*/ 1218063 w 2378118"/>
              <a:gd name="connsiteY100" fmla="*/ 576197 h 2542421"/>
              <a:gd name="connsiteX101" fmla="*/ 1513288 w 2378118"/>
              <a:gd name="connsiteY101" fmla="*/ 576197 h 2542421"/>
              <a:gd name="connsiteX102" fmla="*/ 1674738 w 2378118"/>
              <a:gd name="connsiteY102" fmla="*/ 756049 h 2542421"/>
              <a:gd name="connsiteX103" fmla="*/ 1513288 w 2378118"/>
              <a:gd name="connsiteY103" fmla="*/ 935901 h 2542421"/>
              <a:gd name="connsiteX104" fmla="*/ 1218063 w 2378118"/>
              <a:gd name="connsiteY104" fmla="*/ 935901 h 2542421"/>
              <a:gd name="connsiteX105" fmla="*/ 1218063 w 2378118"/>
              <a:gd name="connsiteY105" fmla="*/ 1182028 h 2542421"/>
              <a:gd name="connsiteX106" fmla="*/ 1218063 w 2378118"/>
              <a:gd name="connsiteY106" fmla="*/ 1182030 h 2542421"/>
              <a:gd name="connsiteX107" fmla="*/ 987749 w 2378118"/>
              <a:gd name="connsiteY107" fmla="*/ 1417448 h 2542421"/>
              <a:gd name="connsiteX108" fmla="*/ 986804 w 2378118"/>
              <a:gd name="connsiteY108" fmla="*/ 1416494 h 2542421"/>
              <a:gd name="connsiteX109" fmla="*/ 800205 w 2378118"/>
              <a:gd name="connsiteY109" fmla="*/ 1228494 h 2542421"/>
              <a:gd name="connsiteX110" fmla="*/ 800205 w 2378118"/>
              <a:gd name="connsiteY110" fmla="*/ 1742575 h 2542421"/>
              <a:gd name="connsiteX111" fmla="*/ 1314242 w 2378118"/>
              <a:gd name="connsiteY111" fmla="*/ 1742575 h 2542421"/>
              <a:gd name="connsiteX112" fmla="*/ 1125334 w 2378118"/>
              <a:gd name="connsiteY112" fmla="*/ 1554673 h 2542421"/>
              <a:gd name="connsiteX113" fmla="*/ 1125333 w 2378118"/>
              <a:gd name="connsiteY113" fmla="*/ 1554672 h 2542421"/>
              <a:gd name="connsiteX114" fmla="*/ 1360751 w 2378118"/>
              <a:gd name="connsiteY114" fmla="*/ 1324717 h 2542421"/>
              <a:gd name="connsiteX115" fmla="*/ 1606448 w 2378118"/>
              <a:gd name="connsiteY115" fmla="*/ 1324717 h 2542421"/>
              <a:gd name="connsiteX116" fmla="*/ 1606448 w 2378118"/>
              <a:gd name="connsiteY116" fmla="*/ 1029564 h 2542421"/>
              <a:gd name="connsiteX117" fmla="*/ 1786300 w 2378118"/>
              <a:gd name="connsiteY117" fmla="*/ 867611 h 2542421"/>
              <a:gd name="connsiteX118" fmla="*/ 1966583 w 2378118"/>
              <a:gd name="connsiteY118" fmla="*/ 1029564 h 2542421"/>
              <a:gd name="connsiteX119" fmla="*/ 1966584 w 2378118"/>
              <a:gd name="connsiteY119" fmla="*/ 1029565 h 2542421"/>
              <a:gd name="connsiteX120" fmla="*/ 1966584 w 2378118"/>
              <a:gd name="connsiteY120" fmla="*/ 1324717 h 2542421"/>
              <a:gd name="connsiteX121" fmla="*/ 2211849 w 2378118"/>
              <a:gd name="connsiteY121" fmla="*/ 1324717 h 2542421"/>
              <a:gd name="connsiteX122" fmla="*/ 2378118 w 2378118"/>
              <a:gd name="connsiteY122" fmla="*/ 1487128 h 2542421"/>
              <a:gd name="connsiteX123" fmla="*/ 2378118 w 2378118"/>
              <a:gd name="connsiteY123" fmla="*/ 1545962 h 2542421"/>
              <a:gd name="connsiteX124" fmla="*/ 2229870 w 2378118"/>
              <a:gd name="connsiteY124" fmla="*/ 1400922 h 2542421"/>
              <a:gd name="connsiteX125" fmla="*/ 2194742 w 2378118"/>
              <a:gd name="connsiteY125" fmla="*/ 1366554 h 2542421"/>
              <a:gd name="connsiteX126" fmla="*/ 1966584 w 2378118"/>
              <a:gd name="connsiteY126" fmla="*/ 1366554 h 2542421"/>
              <a:gd name="connsiteX127" fmla="*/ 1966584 w 2378118"/>
              <a:gd name="connsiteY127" fmla="*/ 1742575 h 2542421"/>
              <a:gd name="connsiteX128" fmla="*/ 2198084 w 2378118"/>
              <a:gd name="connsiteY128" fmla="*/ 1742575 h 2542421"/>
              <a:gd name="connsiteX129" fmla="*/ 2378118 w 2378118"/>
              <a:gd name="connsiteY129" fmla="*/ 1564219 h 2542421"/>
              <a:gd name="connsiteX130" fmla="*/ 2378118 w 2378118"/>
              <a:gd name="connsiteY130" fmla="*/ 1623324 h 2542421"/>
              <a:gd name="connsiteX131" fmla="*/ 2258001 w 2378118"/>
              <a:gd name="connsiteY131" fmla="*/ 1742575 h 2542421"/>
              <a:gd name="connsiteX132" fmla="*/ 2378118 w 2378118"/>
              <a:gd name="connsiteY132" fmla="*/ 1742575 h 2542421"/>
              <a:gd name="connsiteX133" fmla="*/ 2378118 w 2378118"/>
              <a:gd name="connsiteY133" fmla="*/ 1784412 h 2542421"/>
              <a:gd name="connsiteX134" fmla="*/ 2215867 w 2378118"/>
              <a:gd name="connsiteY134" fmla="*/ 1784412 h 2542421"/>
              <a:gd name="connsiteX135" fmla="*/ 1786938 w 2378118"/>
              <a:gd name="connsiteY135" fmla="*/ 2210336 h 2542421"/>
              <a:gd name="connsiteX136" fmla="*/ 1785941 w 2378118"/>
              <a:gd name="connsiteY136" fmla="*/ 2211327 h 2542421"/>
              <a:gd name="connsiteX137" fmla="*/ 1783787 w 2378118"/>
              <a:gd name="connsiteY137" fmla="*/ 2209185 h 2542421"/>
              <a:gd name="connsiteX138" fmla="*/ 1356343 w 2378118"/>
              <a:gd name="connsiteY138" fmla="*/ 1784412 h 2542421"/>
              <a:gd name="connsiteX139" fmla="*/ 757938 w 2378118"/>
              <a:gd name="connsiteY139" fmla="*/ 1784412 h 2542421"/>
              <a:gd name="connsiteX140" fmla="*/ 757938 w 2378118"/>
              <a:gd name="connsiteY140" fmla="*/ 1784411 h 2542421"/>
              <a:gd name="connsiteX141" fmla="*/ 757938 w 2378118"/>
              <a:gd name="connsiteY141" fmla="*/ 1185911 h 2542421"/>
              <a:gd name="connsiteX142" fmla="*/ 331454 w 2378118"/>
              <a:gd name="connsiteY142" fmla="*/ 756049 h 2542421"/>
              <a:gd name="connsiteX143" fmla="*/ 333660 w 2378118"/>
              <a:gd name="connsiteY143" fmla="*/ 753831 h 2542421"/>
              <a:gd name="connsiteX144" fmla="*/ 757938 w 2378118"/>
              <a:gd name="connsiteY144" fmla="*/ 327122 h 2542421"/>
              <a:gd name="connsiteX145" fmla="*/ 757938 w 2378118"/>
              <a:gd name="connsiteY145" fmla="*/ 327121 h 2542421"/>
              <a:gd name="connsiteX146" fmla="*/ 523310 w 2378118"/>
              <a:gd name="connsiteY146" fmla="*/ 0 h 2542421"/>
              <a:gd name="connsiteX147" fmla="*/ 565147 w 2378118"/>
              <a:gd name="connsiteY147" fmla="*/ 0 h 2542421"/>
              <a:gd name="connsiteX148" fmla="*/ 565147 w 2378118"/>
              <a:gd name="connsiteY148" fmla="*/ 250206 h 2542421"/>
              <a:gd name="connsiteX149" fmla="*/ 59376 w 2378118"/>
              <a:gd name="connsiteY149" fmla="*/ 756049 h 2542421"/>
              <a:gd name="connsiteX150" fmla="*/ 565147 w 2378118"/>
              <a:gd name="connsiteY150" fmla="*/ 1261892 h 2542421"/>
              <a:gd name="connsiteX151" fmla="*/ 565147 w 2378118"/>
              <a:gd name="connsiteY151" fmla="*/ 1977131 h 2542421"/>
              <a:gd name="connsiteX152" fmla="*/ 1280386 w 2378118"/>
              <a:gd name="connsiteY152" fmla="*/ 1977131 h 2542421"/>
              <a:gd name="connsiteX153" fmla="*/ 1786300 w 2378118"/>
              <a:gd name="connsiteY153" fmla="*/ 2483045 h 2542421"/>
              <a:gd name="connsiteX154" fmla="*/ 2292144 w 2378118"/>
              <a:gd name="connsiteY154" fmla="*/ 1977131 h 2542421"/>
              <a:gd name="connsiteX155" fmla="*/ 2378118 w 2378118"/>
              <a:gd name="connsiteY155" fmla="*/ 1977131 h 2542421"/>
              <a:gd name="connsiteX156" fmla="*/ 2378118 w 2378118"/>
              <a:gd name="connsiteY156" fmla="*/ 2019470 h 2542421"/>
              <a:gd name="connsiteX157" fmla="*/ 2309683 w 2378118"/>
              <a:gd name="connsiteY157" fmla="*/ 2019470 h 2542421"/>
              <a:gd name="connsiteX158" fmla="*/ 1786300 w 2378118"/>
              <a:gd name="connsiteY158" fmla="*/ 2542421 h 2542421"/>
              <a:gd name="connsiteX159" fmla="*/ 1263349 w 2378118"/>
              <a:gd name="connsiteY159" fmla="*/ 2019470 h 2542421"/>
              <a:gd name="connsiteX160" fmla="*/ 523310 w 2378118"/>
              <a:gd name="connsiteY160" fmla="*/ 2019470 h 2542421"/>
              <a:gd name="connsiteX161" fmla="*/ 523310 w 2378118"/>
              <a:gd name="connsiteY161" fmla="*/ 1279431 h 2542421"/>
              <a:gd name="connsiteX162" fmla="*/ 0 w 2378118"/>
              <a:gd name="connsiteY162" fmla="*/ 756049 h 2542421"/>
              <a:gd name="connsiteX163" fmla="*/ 523310 w 2378118"/>
              <a:gd name="connsiteY163" fmla="*/ 233098 h 2542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2378118" h="2542421">
                <a:moveTo>
                  <a:pt x="1377788" y="1366554"/>
                </a:moveTo>
                <a:lnTo>
                  <a:pt x="1185141" y="1555032"/>
                </a:lnTo>
                <a:lnTo>
                  <a:pt x="1185325" y="1555215"/>
                </a:lnTo>
                <a:lnTo>
                  <a:pt x="1374094" y="1742575"/>
                </a:lnTo>
                <a:lnTo>
                  <a:pt x="1606448" y="1742575"/>
                </a:lnTo>
                <a:lnTo>
                  <a:pt x="1606448" y="1366554"/>
                </a:lnTo>
                <a:close/>
                <a:moveTo>
                  <a:pt x="1648716" y="1366553"/>
                </a:moveTo>
                <a:lnTo>
                  <a:pt x="1648716" y="1366554"/>
                </a:lnTo>
                <a:lnTo>
                  <a:pt x="1648716" y="1784411"/>
                </a:lnTo>
                <a:lnTo>
                  <a:pt x="1648715" y="1784411"/>
                </a:lnTo>
                <a:lnTo>
                  <a:pt x="1416245" y="1784411"/>
                </a:lnTo>
                <a:lnTo>
                  <a:pt x="1785941" y="2151950"/>
                </a:lnTo>
                <a:lnTo>
                  <a:pt x="2155853" y="1784411"/>
                </a:lnTo>
                <a:lnTo>
                  <a:pt x="1924316" y="1784411"/>
                </a:lnTo>
                <a:lnTo>
                  <a:pt x="1924316" y="1366553"/>
                </a:lnTo>
                <a:close/>
                <a:moveTo>
                  <a:pt x="800205" y="935900"/>
                </a:moveTo>
                <a:lnTo>
                  <a:pt x="800205" y="1168802"/>
                </a:lnTo>
                <a:lnTo>
                  <a:pt x="987749" y="1357639"/>
                </a:lnTo>
                <a:lnTo>
                  <a:pt x="1176227" y="1164992"/>
                </a:lnTo>
                <a:lnTo>
                  <a:pt x="1176227" y="935900"/>
                </a:lnTo>
                <a:close/>
                <a:moveTo>
                  <a:pt x="1786301" y="924400"/>
                </a:moveTo>
                <a:lnTo>
                  <a:pt x="1648716" y="1048327"/>
                </a:lnTo>
                <a:lnTo>
                  <a:pt x="1648716" y="1324717"/>
                </a:lnTo>
                <a:lnTo>
                  <a:pt x="1924316" y="1324717"/>
                </a:lnTo>
                <a:lnTo>
                  <a:pt x="1924316" y="1048326"/>
                </a:lnTo>
                <a:close/>
                <a:moveTo>
                  <a:pt x="2078579" y="618034"/>
                </a:moveTo>
                <a:lnTo>
                  <a:pt x="1954580" y="756049"/>
                </a:lnTo>
                <a:lnTo>
                  <a:pt x="2057443" y="870540"/>
                </a:lnTo>
                <a:lnTo>
                  <a:pt x="2078578" y="894064"/>
                </a:lnTo>
                <a:lnTo>
                  <a:pt x="2354107" y="894064"/>
                </a:lnTo>
                <a:lnTo>
                  <a:pt x="2354107" y="618034"/>
                </a:lnTo>
                <a:close/>
                <a:moveTo>
                  <a:pt x="1218063" y="618034"/>
                </a:moveTo>
                <a:lnTo>
                  <a:pt x="1218063" y="894064"/>
                </a:lnTo>
                <a:lnTo>
                  <a:pt x="1494455" y="894064"/>
                </a:lnTo>
                <a:lnTo>
                  <a:pt x="1618382" y="756049"/>
                </a:lnTo>
                <a:lnTo>
                  <a:pt x="1494455" y="618034"/>
                </a:lnTo>
                <a:close/>
                <a:moveTo>
                  <a:pt x="757938" y="386685"/>
                </a:moveTo>
                <a:lnTo>
                  <a:pt x="390830" y="756049"/>
                </a:lnTo>
                <a:lnTo>
                  <a:pt x="391670" y="756896"/>
                </a:lnTo>
                <a:lnTo>
                  <a:pt x="757938" y="1126187"/>
                </a:lnTo>
                <a:lnTo>
                  <a:pt x="757938" y="894064"/>
                </a:lnTo>
                <a:lnTo>
                  <a:pt x="1176227" y="894064"/>
                </a:lnTo>
                <a:lnTo>
                  <a:pt x="1176227" y="618034"/>
                </a:lnTo>
                <a:lnTo>
                  <a:pt x="1176227" y="618033"/>
                </a:lnTo>
                <a:lnTo>
                  <a:pt x="757938" y="618033"/>
                </a:lnTo>
                <a:close/>
                <a:moveTo>
                  <a:pt x="2378118" y="306380"/>
                </a:moveTo>
                <a:lnTo>
                  <a:pt x="2378118" y="1206580"/>
                </a:lnTo>
                <a:lnTo>
                  <a:pt x="2354108" y="1182030"/>
                </a:lnTo>
                <a:lnTo>
                  <a:pt x="2354108" y="1182029"/>
                </a:lnTo>
                <a:lnTo>
                  <a:pt x="2354107" y="1182028"/>
                </a:lnTo>
                <a:lnTo>
                  <a:pt x="2354107" y="935901"/>
                </a:lnTo>
                <a:lnTo>
                  <a:pt x="2059673" y="935901"/>
                </a:lnTo>
                <a:lnTo>
                  <a:pt x="1898223" y="756049"/>
                </a:lnTo>
                <a:lnTo>
                  <a:pt x="2059673" y="576197"/>
                </a:lnTo>
                <a:lnTo>
                  <a:pt x="2354107" y="576197"/>
                </a:lnTo>
                <a:lnTo>
                  <a:pt x="2354107" y="330931"/>
                </a:lnTo>
                <a:close/>
                <a:moveTo>
                  <a:pt x="1648716" y="188746"/>
                </a:moveTo>
                <a:lnTo>
                  <a:pt x="1648716" y="464203"/>
                </a:lnTo>
                <a:lnTo>
                  <a:pt x="1786300" y="588201"/>
                </a:lnTo>
                <a:lnTo>
                  <a:pt x="1924316" y="464203"/>
                </a:lnTo>
                <a:lnTo>
                  <a:pt x="1924316" y="188747"/>
                </a:lnTo>
                <a:lnTo>
                  <a:pt x="1924316" y="188746"/>
                </a:lnTo>
                <a:close/>
                <a:moveTo>
                  <a:pt x="987749" y="155393"/>
                </a:moveTo>
                <a:lnTo>
                  <a:pt x="987026" y="156119"/>
                </a:lnTo>
                <a:lnTo>
                  <a:pt x="800205" y="344158"/>
                </a:lnTo>
                <a:lnTo>
                  <a:pt x="800205" y="576196"/>
                </a:lnTo>
                <a:lnTo>
                  <a:pt x="1176227" y="576196"/>
                </a:lnTo>
                <a:lnTo>
                  <a:pt x="1176227" y="348040"/>
                </a:lnTo>
                <a:close/>
                <a:moveTo>
                  <a:pt x="1167822" y="0"/>
                </a:moveTo>
                <a:lnTo>
                  <a:pt x="1228102" y="0"/>
                </a:lnTo>
                <a:lnTo>
                  <a:pt x="1377788" y="146335"/>
                </a:lnTo>
                <a:lnTo>
                  <a:pt x="1606448" y="146335"/>
                </a:lnTo>
                <a:lnTo>
                  <a:pt x="1606448" y="0"/>
                </a:lnTo>
                <a:lnTo>
                  <a:pt x="1648715" y="0"/>
                </a:lnTo>
                <a:lnTo>
                  <a:pt x="1648715" y="146334"/>
                </a:lnTo>
                <a:lnTo>
                  <a:pt x="1924316" y="146334"/>
                </a:lnTo>
                <a:lnTo>
                  <a:pt x="1924316" y="0"/>
                </a:lnTo>
                <a:lnTo>
                  <a:pt x="1966583" y="0"/>
                </a:lnTo>
                <a:lnTo>
                  <a:pt x="1966583" y="146335"/>
                </a:lnTo>
                <a:lnTo>
                  <a:pt x="2194741" y="146335"/>
                </a:lnTo>
                <a:lnTo>
                  <a:pt x="2344427" y="0"/>
                </a:lnTo>
                <a:lnTo>
                  <a:pt x="2378118" y="0"/>
                </a:lnTo>
                <a:lnTo>
                  <a:pt x="2378118" y="26083"/>
                </a:lnTo>
                <a:lnTo>
                  <a:pt x="2211850" y="188746"/>
                </a:lnTo>
                <a:lnTo>
                  <a:pt x="2211849" y="188746"/>
                </a:lnTo>
                <a:lnTo>
                  <a:pt x="2211849" y="188747"/>
                </a:lnTo>
                <a:lnTo>
                  <a:pt x="1966584" y="188747"/>
                </a:lnTo>
                <a:lnTo>
                  <a:pt x="1966584" y="483109"/>
                </a:lnTo>
                <a:lnTo>
                  <a:pt x="1786301" y="644631"/>
                </a:lnTo>
                <a:lnTo>
                  <a:pt x="1786300" y="644630"/>
                </a:lnTo>
                <a:lnTo>
                  <a:pt x="1606448" y="483108"/>
                </a:lnTo>
                <a:lnTo>
                  <a:pt x="1606448" y="188747"/>
                </a:lnTo>
                <a:lnTo>
                  <a:pt x="1360751" y="188747"/>
                </a:lnTo>
                <a:close/>
                <a:moveTo>
                  <a:pt x="757938" y="0"/>
                </a:moveTo>
                <a:lnTo>
                  <a:pt x="800205" y="0"/>
                </a:lnTo>
                <a:lnTo>
                  <a:pt x="800205" y="284524"/>
                </a:lnTo>
                <a:lnTo>
                  <a:pt x="987749" y="95513"/>
                </a:lnTo>
                <a:lnTo>
                  <a:pt x="1218063" y="330931"/>
                </a:lnTo>
                <a:lnTo>
                  <a:pt x="1218063" y="330932"/>
                </a:lnTo>
                <a:lnTo>
                  <a:pt x="1218063" y="576196"/>
                </a:lnTo>
                <a:lnTo>
                  <a:pt x="1218063" y="576197"/>
                </a:lnTo>
                <a:lnTo>
                  <a:pt x="1513288" y="576197"/>
                </a:lnTo>
                <a:lnTo>
                  <a:pt x="1674738" y="756049"/>
                </a:lnTo>
                <a:lnTo>
                  <a:pt x="1513288" y="935901"/>
                </a:lnTo>
                <a:lnTo>
                  <a:pt x="1218063" y="935901"/>
                </a:lnTo>
                <a:lnTo>
                  <a:pt x="1218063" y="1182028"/>
                </a:lnTo>
                <a:lnTo>
                  <a:pt x="1218063" y="1182030"/>
                </a:lnTo>
                <a:lnTo>
                  <a:pt x="987749" y="1417448"/>
                </a:lnTo>
                <a:lnTo>
                  <a:pt x="986804" y="1416494"/>
                </a:lnTo>
                <a:lnTo>
                  <a:pt x="800205" y="1228494"/>
                </a:lnTo>
                <a:lnTo>
                  <a:pt x="800205" y="1742575"/>
                </a:lnTo>
                <a:lnTo>
                  <a:pt x="1314242" y="1742575"/>
                </a:lnTo>
                <a:lnTo>
                  <a:pt x="1125334" y="1554673"/>
                </a:lnTo>
                <a:lnTo>
                  <a:pt x="1125333" y="1554672"/>
                </a:lnTo>
                <a:lnTo>
                  <a:pt x="1360751" y="1324717"/>
                </a:lnTo>
                <a:lnTo>
                  <a:pt x="1606448" y="1324717"/>
                </a:lnTo>
                <a:lnTo>
                  <a:pt x="1606448" y="1029564"/>
                </a:lnTo>
                <a:lnTo>
                  <a:pt x="1786300" y="867611"/>
                </a:lnTo>
                <a:lnTo>
                  <a:pt x="1966583" y="1029564"/>
                </a:lnTo>
                <a:lnTo>
                  <a:pt x="1966584" y="1029565"/>
                </a:lnTo>
                <a:lnTo>
                  <a:pt x="1966584" y="1324717"/>
                </a:lnTo>
                <a:lnTo>
                  <a:pt x="2211849" y="1324717"/>
                </a:lnTo>
                <a:lnTo>
                  <a:pt x="2378118" y="1487128"/>
                </a:lnTo>
                <a:lnTo>
                  <a:pt x="2378118" y="1545962"/>
                </a:lnTo>
                <a:lnTo>
                  <a:pt x="2229870" y="1400922"/>
                </a:lnTo>
                <a:lnTo>
                  <a:pt x="2194742" y="1366554"/>
                </a:lnTo>
                <a:lnTo>
                  <a:pt x="1966584" y="1366554"/>
                </a:lnTo>
                <a:lnTo>
                  <a:pt x="1966584" y="1742575"/>
                </a:lnTo>
                <a:lnTo>
                  <a:pt x="2198084" y="1742575"/>
                </a:lnTo>
                <a:lnTo>
                  <a:pt x="2378118" y="1564219"/>
                </a:lnTo>
                <a:lnTo>
                  <a:pt x="2378118" y="1623324"/>
                </a:lnTo>
                <a:lnTo>
                  <a:pt x="2258001" y="1742575"/>
                </a:lnTo>
                <a:lnTo>
                  <a:pt x="2378118" y="1742575"/>
                </a:lnTo>
                <a:lnTo>
                  <a:pt x="2378118" y="1784412"/>
                </a:lnTo>
                <a:lnTo>
                  <a:pt x="2215867" y="1784412"/>
                </a:lnTo>
                <a:lnTo>
                  <a:pt x="1786938" y="2210336"/>
                </a:lnTo>
                <a:lnTo>
                  <a:pt x="1785941" y="2211327"/>
                </a:lnTo>
                <a:lnTo>
                  <a:pt x="1783787" y="2209185"/>
                </a:lnTo>
                <a:lnTo>
                  <a:pt x="1356343" y="1784412"/>
                </a:lnTo>
                <a:lnTo>
                  <a:pt x="757938" y="1784412"/>
                </a:lnTo>
                <a:lnTo>
                  <a:pt x="757938" y="1784411"/>
                </a:lnTo>
                <a:lnTo>
                  <a:pt x="757938" y="1185911"/>
                </a:lnTo>
                <a:lnTo>
                  <a:pt x="331454" y="756049"/>
                </a:lnTo>
                <a:lnTo>
                  <a:pt x="333660" y="753831"/>
                </a:lnTo>
                <a:lnTo>
                  <a:pt x="757938" y="327122"/>
                </a:lnTo>
                <a:lnTo>
                  <a:pt x="757938" y="327121"/>
                </a:lnTo>
                <a:close/>
                <a:moveTo>
                  <a:pt x="523310" y="0"/>
                </a:moveTo>
                <a:lnTo>
                  <a:pt x="565147" y="0"/>
                </a:lnTo>
                <a:lnTo>
                  <a:pt x="565147" y="250206"/>
                </a:lnTo>
                <a:lnTo>
                  <a:pt x="59376" y="756049"/>
                </a:lnTo>
                <a:lnTo>
                  <a:pt x="565147" y="1261892"/>
                </a:lnTo>
                <a:lnTo>
                  <a:pt x="565147" y="1977131"/>
                </a:lnTo>
                <a:lnTo>
                  <a:pt x="1280386" y="1977131"/>
                </a:lnTo>
                <a:lnTo>
                  <a:pt x="1786300" y="2483045"/>
                </a:lnTo>
                <a:lnTo>
                  <a:pt x="2292144" y="1977131"/>
                </a:lnTo>
                <a:lnTo>
                  <a:pt x="2378118" y="1977131"/>
                </a:lnTo>
                <a:lnTo>
                  <a:pt x="2378118" y="2019470"/>
                </a:lnTo>
                <a:lnTo>
                  <a:pt x="2309683" y="2019470"/>
                </a:lnTo>
                <a:lnTo>
                  <a:pt x="1786300" y="2542421"/>
                </a:lnTo>
                <a:lnTo>
                  <a:pt x="1263349" y="2019470"/>
                </a:lnTo>
                <a:lnTo>
                  <a:pt x="523310" y="2019470"/>
                </a:lnTo>
                <a:lnTo>
                  <a:pt x="523310" y="1279431"/>
                </a:lnTo>
                <a:lnTo>
                  <a:pt x="0" y="756049"/>
                </a:lnTo>
                <a:lnTo>
                  <a:pt x="523310" y="2330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Google Shape;1036;p26">
            <a:extLst>
              <a:ext uri="{FF2B5EF4-FFF2-40B4-BE49-F238E27FC236}">
                <a16:creationId xmlns:a16="http://schemas.microsoft.com/office/drawing/2014/main" id="{AEA686CB-8A32-CF73-CE8D-D585D939BCC7}"/>
              </a:ext>
            </a:extLst>
          </p:cNvPr>
          <p:cNvSpPr/>
          <p:nvPr/>
        </p:nvSpPr>
        <p:spPr>
          <a:xfrm>
            <a:off x="2359704" y="904165"/>
            <a:ext cx="7472592" cy="5049671"/>
          </a:xfrm>
          <a:custGeom>
            <a:avLst/>
            <a:gdLst/>
            <a:ahLst/>
            <a:cxnLst/>
            <a:rect l="l" t="t" r="r" b="b"/>
            <a:pathLst>
              <a:path w="112575" h="65926" extrusionOk="0">
                <a:moveTo>
                  <a:pt x="32743" y="1"/>
                </a:moveTo>
                <a:cubicBezTo>
                  <a:pt x="30219" y="1"/>
                  <a:pt x="28242" y="1025"/>
                  <a:pt x="26861" y="3073"/>
                </a:cubicBezTo>
                <a:cubicBezTo>
                  <a:pt x="25825" y="4621"/>
                  <a:pt x="25527" y="6204"/>
                  <a:pt x="25527" y="6216"/>
                </a:cubicBezTo>
                <a:lnTo>
                  <a:pt x="25480" y="6454"/>
                </a:lnTo>
                <a:lnTo>
                  <a:pt x="25230" y="6454"/>
                </a:lnTo>
                <a:cubicBezTo>
                  <a:pt x="19217" y="6454"/>
                  <a:pt x="19039" y="11229"/>
                  <a:pt x="19039" y="11788"/>
                </a:cubicBezTo>
                <a:lnTo>
                  <a:pt x="19039" y="11812"/>
                </a:lnTo>
                <a:lnTo>
                  <a:pt x="19050" y="12122"/>
                </a:lnTo>
                <a:lnTo>
                  <a:pt x="18741" y="12122"/>
                </a:lnTo>
                <a:cubicBezTo>
                  <a:pt x="15479" y="12122"/>
                  <a:pt x="13121" y="13217"/>
                  <a:pt x="11776" y="15360"/>
                </a:cubicBezTo>
                <a:cubicBezTo>
                  <a:pt x="10668" y="17098"/>
                  <a:pt x="10502" y="19087"/>
                  <a:pt x="10502" y="20134"/>
                </a:cubicBezTo>
                <a:cubicBezTo>
                  <a:pt x="10502" y="20539"/>
                  <a:pt x="10537" y="20777"/>
                  <a:pt x="10537" y="20777"/>
                </a:cubicBezTo>
                <a:lnTo>
                  <a:pt x="10561" y="21099"/>
                </a:lnTo>
                <a:lnTo>
                  <a:pt x="10240" y="21099"/>
                </a:lnTo>
                <a:cubicBezTo>
                  <a:pt x="6930" y="21099"/>
                  <a:pt x="4227" y="25266"/>
                  <a:pt x="2810" y="29171"/>
                </a:cubicBezTo>
                <a:cubicBezTo>
                  <a:pt x="1977" y="31469"/>
                  <a:pt x="727" y="32517"/>
                  <a:pt x="0" y="32957"/>
                </a:cubicBezTo>
                <a:cubicBezTo>
                  <a:pt x="727" y="33410"/>
                  <a:pt x="1977" y="34446"/>
                  <a:pt x="2798" y="36755"/>
                </a:cubicBezTo>
                <a:cubicBezTo>
                  <a:pt x="4215" y="40661"/>
                  <a:pt x="6906" y="44828"/>
                  <a:pt x="10228" y="44828"/>
                </a:cubicBezTo>
                <a:lnTo>
                  <a:pt x="10549" y="44828"/>
                </a:lnTo>
                <a:lnTo>
                  <a:pt x="10526" y="45149"/>
                </a:lnTo>
                <a:cubicBezTo>
                  <a:pt x="10526" y="45161"/>
                  <a:pt x="10490" y="45399"/>
                  <a:pt x="10490" y="45792"/>
                </a:cubicBezTo>
                <a:cubicBezTo>
                  <a:pt x="10490" y="46828"/>
                  <a:pt x="10657" y="48828"/>
                  <a:pt x="11752" y="50567"/>
                </a:cubicBezTo>
                <a:cubicBezTo>
                  <a:pt x="13109" y="52710"/>
                  <a:pt x="15467" y="53793"/>
                  <a:pt x="18717" y="53793"/>
                </a:cubicBezTo>
                <a:lnTo>
                  <a:pt x="19039" y="53793"/>
                </a:lnTo>
                <a:lnTo>
                  <a:pt x="19015" y="54115"/>
                </a:lnTo>
                <a:lnTo>
                  <a:pt x="19015" y="54139"/>
                </a:lnTo>
                <a:cubicBezTo>
                  <a:pt x="19015" y="54401"/>
                  <a:pt x="19062" y="55722"/>
                  <a:pt x="19848" y="56984"/>
                </a:cubicBezTo>
                <a:cubicBezTo>
                  <a:pt x="20884" y="58639"/>
                  <a:pt x="22682" y="59473"/>
                  <a:pt x="25230" y="59473"/>
                </a:cubicBezTo>
                <a:lnTo>
                  <a:pt x="25480" y="59473"/>
                </a:lnTo>
                <a:lnTo>
                  <a:pt x="25527" y="59711"/>
                </a:lnTo>
                <a:cubicBezTo>
                  <a:pt x="25527" y="59723"/>
                  <a:pt x="25825" y="61306"/>
                  <a:pt x="26861" y="62854"/>
                </a:cubicBezTo>
                <a:cubicBezTo>
                  <a:pt x="28242" y="64890"/>
                  <a:pt x="30219" y="65926"/>
                  <a:pt x="32743" y="65926"/>
                </a:cubicBezTo>
                <a:lnTo>
                  <a:pt x="79832" y="65926"/>
                </a:lnTo>
                <a:cubicBezTo>
                  <a:pt x="82344" y="65926"/>
                  <a:pt x="84321" y="64902"/>
                  <a:pt x="85714" y="62854"/>
                </a:cubicBezTo>
                <a:cubicBezTo>
                  <a:pt x="86749" y="61306"/>
                  <a:pt x="87047" y="59723"/>
                  <a:pt x="87047" y="59711"/>
                </a:cubicBezTo>
                <a:lnTo>
                  <a:pt x="87095" y="59473"/>
                </a:lnTo>
                <a:lnTo>
                  <a:pt x="87345" y="59473"/>
                </a:lnTo>
                <a:cubicBezTo>
                  <a:pt x="93357" y="59473"/>
                  <a:pt x="93536" y="54686"/>
                  <a:pt x="93536" y="54139"/>
                </a:cubicBezTo>
                <a:lnTo>
                  <a:pt x="93536" y="54115"/>
                </a:lnTo>
                <a:lnTo>
                  <a:pt x="93524" y="53793"/>
                </a:lnTo>
                <a:lnTo>
                  <a:pt x="93834" y="53793"/>
                </a:lnTo>
                <a:cubicBezTo>
                  <a:pt x="97096" y="53793"/>
                  <a:pt x="99441" y="52710"/>
                  <a:pt x="100799" y="50567"/>
                </a:cubicBezTo>
                <a:cubicBezTo>
                  <a:pt x="101906" y="48828"/>
                  <a:pt x="102061" y="46828"/>
                  <a:pt x="102061" y="45792"/>
                </a:cubicBezTo>
                <a:cubicBezTo>
                  <a:pt x="102061" y="45388"/>
                  <a:pt x="102037" y="45149"/>
                  <a:pt x="102037" y="45149"/>
                </a:cubicBezTo>
                <a:lnTo>
                  <a:pt x="102001" y="44828"/>
                </a:lnTo>
                <a:lnTo>
                  <a:pt x="102335" y="44828"/>
                </a:lnTo>
                <a:cubicBezTo>
                  <a:pt x="105633" y="44828"/>
                  <a:pt x="108347" y="40661"/>
                  <a:pt x="109764" y="36755"/>
                </a:cubicBezTo>
                <a:cubicBezTo>
                  <a:pt x="110598" y="34446"/>
                  <a:pt x="111848" y="33410"/>
                  <a:pt x="112574" y="32957"/>
                </a:cubicBezTo>
                <a:cubicBezTo>
                  <a:pt x="111848" y="32517"/>
                  <a:pt x="110598" y="31469"/>
                  <a:pt x="109764" y="29171"/>
                </a:cubicBezTo>
                <a:cubicBezTo>
                  <a:pt x="108347" y="25266"/>
                  <a:pt x="105657" y="21099"/>
                  <a:pt x="102335" y="21099"/>
                </a:cubicBezTo>
                <a:lnTo>
                  <a:pt x="102001" y="21099"/>
                </a:lnTo>
                <a:lnTo>
                  <a:pt x="102037" y="20777"/>
                </a:lnTo>
                <a:cubicBezTo>
                  <a:pt x="102037" y="20765"/>
                  <a:pt x="102061" y="20515"/>
                  <a:pt x="102061" y="20134"/>
                </a:cubicBezTo>
                <a:cubicBezTo>
                  <a:pt x="102061" y="19087"/>
                  <a:pt x="101906" y="17098"/>
                  <a:pt x="100799" y="15360"/>
                </a:cubicBezTo>
                <a:cubicBezTo>
                  <a:pt x="99441" y="13217"/>
                  <a:pt x="97096" y="12122"/>
                  <a:pt x="93834" y="12122"/>
                </a:cubicBezTo>
                <a:lnTo>
                  <a:pt x="93524" y="12122"/>
                </a:lnTo>
                <a:lnTo>
                  <a:pt x="93536" y="11812"/>
                </a:lnTo>
                <a:lnTo>
                  <a:pt x="93536" y="11788"/>
                </a:lnTo>
                <a:cubicBezTo>
                  <a:pt x="93536" y="11229"/>
                  <a:pt x="93369" y="6454"/>
                  <a:pt x="87345" y="6454"/>
                </a:cubicBezTo>
                <a:lnTo>
                  <a:pt x="87095" y="6454"/>
                </a:lnTo>
                <a:lnTo>
                  <a:pt x="87047" y="6216"/>
                </a:lnTo>
                <a:cubicBezTo>
                  <a:pt x="87047" y="6204"/>
                  <a:pt x="86749" y="4621"/>
                  <a:pt x="85714" y="3073"/>
                </a:cubicBezTo>
                <a:cubicBezTo>
                  <a:pt x="84321" y="1037"/>
                  <a:pt x="82344" y="1"/>
                  <a:pt x="79832" y="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2BB7C3"/>
            </a:solidFill>
          </a:ln>
          <a:effectLst>
            <a:outerShdw blurRad="266700" sx="102000" sy="1020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Google Shape;1036;p26">
            <a:extLst>
              <a:ext uri="{FF2B5EF4-FFF2-40B4-BE49-F238E27FC236}">
                <a16:creationId xmlns:a16="http://schemas.microsoft.com/office/drawing/2014/main" id="{AF26AD98-C6C4-64E1-77F7-0C9B6D82FDB5}"/>
              </a:ext>
            </a:extLst>
          </p:cNvPr>
          <p:cNvSpPr/>
          <p:nvPr/>
        </p:nvSpPr>
        <p:spPr>
          <a:xfrm>
            <a:off x="2553207" y="1067822"/>
            <a:ext cx="7071309" cy="4727909"/>
          </a:xfrm>
          <a:custGeom>
            <a:avLst/>
            <a:gdLst/>
            <a:ahLst/>
            <a:cxnLst/>
            <a:rect l="l" t="t" r="r" b="b"/>
            <a:pathLst>
              <a:path w="112575" h="65926" extrusionOk="0">
                <a:moveTo>
                  <a:pt x="32743" y="1"/>
                </a:moveTo>
                <a:cubicBezTo>
                  <a:pt x="30219" y="1"/>
                  <a:pt x="28242" y="1025"/>
                  <a:pt x="26861" y="3073"/>
                </a:cubicBezTo>
                <a:cubicBezTo>
                  <a:pt x="25825" y="4621"/>
                  <a:pt x="25527" y="6204"/>
                  <a:pt x="25527" y="6216"/>
                </a:cubicBezTo>
                <a:lnTo>
                  <a:pt x="25480" y="6454"/>
                </a:lnTo>
                <a:lnTo>
                  <a:pt x="25230" y="6454"/>
                </a:lnTo>
                <a:cubicBezTo>
                  <a:pt x="19217" y="6454"/>
                  <a:pt x="19039" y="11229"/>
                  <a:pt x="19039" y="11788"/>
                </a:cubicBezTo>
                <a:lnTo>
                  <a:pt x="19039" y="11812"/>
                </a:lnTo>
                <a:lnTo>
                  <a:pt x="19050" y="12122"/>
                </a:lnTo>
                <a:lnTo>
                  <a:pt x="18741" y="12122"/>
                </a:lnTo>
                <a:cubicBezTo>
                  <a:pt x="15479" y="12122"/>
                  <a:pt x="13121" y="13217"/>
                  <a:pt x="11776" y="15360"/>
                </a:cubicBezTo>
                <a:cubicBezTo>
                  <a:pt x="10668" y="17098"/>
                  <a:pt x="10502" y="19087"/>
                  <a:pt x="10502" y="20134"/>
                </a:cubicBezTo>
                <a:cubicBezTo>
                  <a:pt x="10502" y="20539"/>
                  <a:pt x="10537" y="20777"/>
                  <a:pt x="10537" y="20777"/>
                </a:cubicBezTo>
                <a:lnTo>
                  <a:pt x="10561" y="21099"/>
                </a:lnTo>
                <a:lnTo>
                  <a:pt x="10240" y="21099"/>
                </a:lnTo>
                <a:cubicBezTo>
                  <a:pt x="6930" y="21099"/>
                  <a:pt x="4227" y="25266"/>
                  <a:pt x="2810" y="29171"/>
                </a:cubicBezTo>
                <a:cubicBezTo>
                  <a:pt x="1977" y="31469"/>
                  <a:pt x="727" y="32517"/>
                  <a:pt x="0" y="32957"/>
                </a:cubicBezTo>
                <a:cubicBezTo>
                  <a:pt x="727" y="33410"/>
                  <a:pt x="1977" y="34446"/>
                  <a:pt x="2798" y="36755"/>
                </a:cubicBezTo>
                <a:cubicBezTo>
                  <a:pt x="4215" y="40661"/>
                  <a:pt x="6906" y="44828"/>
                  <a:pt x="10228" y="44828"/>
                </a:cubicBezTo>
                <a:lnTo>
                  <a:pt x="10549" y="44828"/>
                </a:lnTo>
                <a:lnTo>
                  <a:pt x="10526" y="45149"/>
                </a:lnTo>
                <a:cubicBezTo>
                  <a:pt x="10526" y="45161"/>
                  <a:pt x="10490" y="45399"/>
                  <a:pt x="10490" y="45792"/>
                </a:cubicBezTo>
                <a:cubicBezTo>
                  <a:pt x="10490" y="46828"/>
                  <a:pt x="10657" y="48828"/>
                  <a:pt x="11752" y="50567"/>
                </a:cubicBezTo>
                <a:cubicBezTo>
                  <a:pt x="13109" y="52710"/>
                  <a:pt x="15467" y="53793"/>
                  <a:pt x="18717" y="53793"/>
                </a:cubicBezTo>
                <a:lnTo>
                  <a:pt x="19039" y="53793"/>
                </a:lnTo>
                <a:lnTo>
                  <a:pt x="19015" y="54115"/>
                </a:lnTo>
                <a:lnTo>
                  <a:pt x="19015" y="54139"/>
                </a:lnTo>
                <a:cubicBezTo>
                  <a:pt x="19015" y="54401"/>
                  <a:pt x="19062" y="55722"/>
                  <a:pt x="19848" y="56984"/>
                </a:cubicBezTo>
                <a:cubicBezTo>
                  <a:pt x="20884" y="58639"/>
                  <a:pt x="22682" y="59473"/>
                  <a:pt x="25230" y="59473"/>
                </a:cubicBezTo>
                <a:lnTo>
                  <a:pt x="25480" y="59473"/>
                </a:lnTo>
                <a:lnTo>
                  <a:pt x="25527" y="59711"/>
                </a:lnTo>
                <a:cubicBezTo>
                  <a:pt x="25527" y="59723"/>
                  <a:pt x="25825" y="61306"/>
                  <a:pt x="26861" y="62854"/>
                </a:cubicBezTo>
                <a:cubicBezTo>
                  <a:pt x="28242" y="64890"/>
                  <a:pt x="30219" y="65926"/>
                  <a:pt x="32743" y="65926"/>
                </a:cubicBezTo>
                <a:lnTo>
                  <a:pt x="79832" y="65926"/>
                </a:lnTo>
                <a:cubicBezTo>
                  <a:pt x="82344" y="65926"/>
                  <a:pt x="84321" y="64902"/>
                  <a:pt x="85714" y="62854"/>
                </a:cubicBezTo>
                <a:cubicBezTo>
                  <a:pt x="86749" y="61306"/>
                  <a:pt x="87047" y="59723"/>
                  <a:pt x="87047" y="59711"/>
                </a:cubicBezTo>
                <a:lnTo>
                  <a:pt x="87095" y="59473"/>
                </a:lnTo>
                <a:lnTo>
                  <a:pt x="87345" y="59473"/>
                </a:lnTo>
                <a:cubicBezTo>
                  <a:pt x="93357" y="59473"/>
                  <a:pt x="93536" y="54686"/>
                  <a:pt x="93536" y="54139"/>
                </a:cubicBezTo>
                <a:lnTo>
                  <a:pt x="93536" y="54115"/>
                </a:lnTo>
                <a:lnTo>
                  <a:pt x="93524" y="53793"/>
                </a:lnTo>
                <a:lnTo>
                  <a:pt x="93834" y="53793"/>
                </a:lnTo>
                <a:cubicBezTo>
                  <a:pt x="97096" y="53793"/>
                  <a:pt x="99441" y="52710"/>
                  <a:pt x="100799" y="50567"/>
                </a:cubicBezTo>
                <a:cubicBezTo>
                  <a:pt x="101906" y="48828"/>
                  <a:pt x="102061" y="46828"/>
                  <a:pt x="102061" y="45792"/>
                </a:cubicBezTo>
                <a:cubicBezTo>
                  <a:pt x="102061" y="45388"/>
                  <a:pt x="102037" y="45149"/>
                  <a:pt x="102037" y="45149"/>
                </a:cubicBezTo>
                <a:lnTo>
                  <a:pt x="102001" y="44828"/>
                </a:lnTo>
                <a:lnTo>
                  <a:pt x="102335" y="44828"/>
                </a:lnTo>
                <a:cubicBezTo>
                  <a:pt x="105633" y="44828"/>
                  <a:pt x="108347" y="40661"/>
                  <a:pt x="109764" y="36755"/>
                </a:cubicBezTo>
                <a:cubicBezTo>
                  <a:pt x="110598" y="34446"/>
                  <a:pt x="111848" y="33410"/>
                  <a:pt x="112574" y="32957"/>
                </a:cubicBezTo>
                <a:cubicBezTo>
                  <a:pt x="111848" y="32517"/>
                  <a:pt x="110598" y="31469"/>
                  <a:pt x="109764" y="29171"/>
                </a:cubicBezTo>
                <a:cubicBezTo>
                  <a:pt x="108347" y="25266"/>
                  <a:pt x="105657" y="21099"/>
                  <a:pt x="102335" y="21099"/>
                </a:cubicBezTo>
                <a:lnTo>
                  <a:pt x="102001" y="21099"/>
                </a:lnTo>
                <a:lnTo>
                  <a:pt x="102037" y="20777"/>
                </a:lnTo>
                <a:cubicBezTo>
                  <a:pt x="102037" y="20765"/>
                  <a:pt x="102061" y="20515"/>
                  <a:pt x="102061" y="20134"/>
                </a:cubicBezTo>
                <a:cubicBezTo>
                  <a:pt x="102061" y="19087"/>
                  <a:pt x="101906" y="17098"/>
                  <a:pt x="100799" y="15360"/>
                </a:cubicBezTo>
                <a:cubicBezTo>
                  <a:pt x="99441" y="13217"/>
                  <a:pt x="97096" y="12122"/>
                  <a:pt x="93834" y="12122"/>
                </a:cubicBezTo>
                <a:lnTo>
                  <a:pt x="93524" y="12122"/>
                </a:lnTo>
                <a:lnTo>
                  <a:pt x="93536" y="11812"/>
                </a:lnTo>
                <a:lnTo>
                  <a:pt x="93536" y="11788"/>
                </a:lnTo>
                <a:cubicBezTo>
                  <a:pt x="93536" y="11229"/>
                  <a:pt x="93369" y="6454"/>
                  <a:pt x="87345" y="6454"/>
                </a:cubicBezTo>
                <a:lnTo>
                  <a:pt x="87095" y="6454"/>
                </a:lnTo>
                <a:lnTo>
                  <a:pt x="87047" y="6216"/>
                </a:lnTo>
                <a:cubicBezTo>
                  <a:pt x="87047" y="6204"/>
                  <a:pt x="86749" y="4621"/>
                  <a:pt x="85714" y="3073"/>
                </a:cubicBezTo>
                <a:cubicBezTo>
                  <a:pt x="84321" y="1037"/>
                  <a:pt x="82344" y="1"/>
                  <a:pt x="79832" y="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2BB7C3"/>
            </a:solidFill>
          </a:ln>
          <a:effectLst>
            <a:outerShdw blurRad="50800" sx="102000" sy="102000" algn="ctr" rotWithShape="0">
              <a:prstClr val="black">
                <a:alpha val="8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479" name="Picture 478">
            <a:extLst>
              <a:ext uri="{FF2B5EF4-FFF2-40B4-BE49-F238E27FC236}">
                <a16:creationId xmlns:a16="http://schemas.microsoft.com/office/drawing/2014/main" id="{AD1992CA-8A2E-7AE3-9544-13003711B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293" y="1428550"/>
            <a:ext cx="6905006" cy="367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529162701"/>
              </p:ext>
            </p:extLst>
          </p:nvPr>
        </p:nvGraphicFramePr>
        <p:xfrm>
          <a:off x="178526" y="200299"/>
          <a:ext cx="11834948" cy="614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1823210-F6B3-3F34-B75F-C88229281F97}"/>
              </a:ext>
            </a:extLst>
          </p:cNvPr>
          <p:cNvSpPr txBox="1"/>
          <p:nvPr/>
        </p:nvSpPr>
        <p:spPr>
          <a:xfrm>
            <a:off x="1972492" y="296092"/>
            <a:ext cx="90003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 sz="2400" b="0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نمودار درصد کولونوسکوپی انجام شده</a:t>
            </a:r>
            <a:r>
              <a:rPr lang="fa-IR" sz="2400" baseline="0" dirty="0">
                <a:solidFill>
                  <a:schemeClr val="tx1"/>
                </a:solidFill>
                <a:cs typeface="B Titr" panose="00000700000000000000" pitchFamily="2" charset="-78"/>
              </a:rPr>
              <a:t>  در سال</a:t>
            </a: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  1404</a:t>
            </a:r>
            <a:r>
              <a:rPr lang="fa-IR" sz="2400" baseline="0" dirty="0">
                <a:solidFill>
                  <a:schemeClr val="tx1"/>
                </a:solidFill>
                <a:cs typeface="B Titr" panose="00000700000000000000" pitchFamily="2" charset="-78"/>
              </a:rPr>
              <a:t> به تفکیک شهرستان ها</a:t>
            </a:r>
            <a:endParaRPr lang="en-US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159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772" y="183361"/>
            <a:ext cx="10364451" cy="853096"/>
          </a:xfrm>
        </p:spPr>
        <p:txBody>
          <a:bodyPr>
            <a:normAutofit/>
          </a:bodyPr>
          <a:lstStyle/>
          <a:p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تعداد سرطان برست کشف شده در برنامه غربالگری سرطان برست</a:t>
            </a:r>
            <a:endParaRPr lang="en-US" sz="32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464605126"/>
              </p:ext>
            </p:extLst>
          </p:nvPr>
        </p:nvGraphicFramePr>
        <p:xfrm>
          <a:off x="783772" y="1949768"/>
          <a:ext cx="10363200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3821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775210811"/>
              </p:ext>
            </p:extLst>
          </p:nvPr>
        </p:nvGraphicFramePr>
        <p:xfrm>
          <a:off x="132806" y="162196"/>
          <a:ext cx="11926388" cy="6533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9915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044831268"/>
              </p:ext>
            </p:extLst>
          </p:nvPr>
        </p:nvGraphicFramePr>
        <p:xfrm>
          <a:off x="74023" y="1"/>
          <a:ext cx="11956868" cy="6622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964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575530487"/>
              </p:ext>
            </p:extLst>
          </p:nvPr>
        </p:nvGraphicFramePr>
        <p:xfrm>
          <a:off x="182880" y="91441"/>
          <a:ext cx="11658600" cy="630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6042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191120407"/>
              </p:ext>
            </p:extLst>
          </p:nvPr>
        </p:nvGraphicFramePr>
        <p:xfrm>
          <a:off x="274319" y="0"/>
          <a:ext cx="11756572" cy="6609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3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28600"/>
            <a:ext cx="10318106" cy="938214"/>
          </a:xfrm>
        </p:spPr>
        <p:txBody>
          <a:bodyPr>
            <a:normAutofit/>
          </a:bodyPr>
          <a:lstStyle/>
          <a:p>
            <a:r>
              <a:rPr lang="fa-IR" sz="4000" dirty="0">
                <a:solidFill>
                  <a:schemeClr val="tx1"/>
                </a:solidFill>
                <a:cs typeface="B Titr" panose="00000700000000000000" pitchFamily="2" charset="-78"/>
              </a:rPr>
              <a:t>برنامه عملیاتی و عملکردی</a:t>
            </a:r>
            <a:endParaRPr lang="en-US" sz="40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287862" y="1290226"/>
            <a:ext cx="10507898" cy="491245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fa-IR" sz="3600" b="1" dirty="0">
                <a:cs typeface="+mj-cs"/>
                <a:hlinkClick r:id="rId2" action="ppaction://hlinkfile"/>
              </a:rPr>
              <a:t>عملیاتی استان جمع بندی.</a:t>
            </a:r>
            <a:r>
              <a:rPr lang="en-US" sz="3600" b="1" dirty="0" err="1">
                <a:cs typeface="+mj-cs"/>
                <a:hlinkClick r:id="rId2" action="ppaction://hlinkfile"/>
              </a:rPr>
              <a:t>xlsx</a:t>
            </a:r>
            <a:endParaRPr lang="fa-IR" sz="3600" b="1" dirty="0"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a-IR" sz="3600" b="1" dirty="0"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sz="3600" b="1" dirty="0">
                <a:cs typeface="+mj-cs"/>
                <a:hlinkClick r:id="rId3" action="ppaction://hlinkfile"/>
              </a:rPr>
              <a:t>شاخص های عملکردی غیرواگیر.</a:t>
            </a:r>
            <a:r>
              <a:rPr lang="en-US" sz="3600" b="1" dirty="0" err="1">
                <a:cs typeface="+mj-cs"/>
                <a:hlinkClick r:id="rId3" action="ppaction://hlinkfile"/>
              </a:rPr>
              <a:t>xlsx</a:t>
            </a:r>
            <a:endParaRPr lang="fa-IR" sz="3600" b="1" dirty="0"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a-IR" sz="3600" b="1" dirty="0"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sz="3600" b="1" dirty="0">
                <a:cs typeface="+mj-cs"/>
                <a:hlinkClick r:id="rId4" action="ppaction://hlinkfile"/>
              </a:rPr>
              <a:t>شاخص های سرطان .</a:t>
            </a:r>
            <a:r>
              <a:rPr lang="en-US" sz="3600" b="1" dirty="0" err="1">
                <a:cs typeface="+mj-cs"/>
                <a:hlinkClick r:id="rId4" action="ppaction://hlinkfile"/>
              </a:rPr>
              <a:t>xlsx</a:t>
            </a:r>
            <a:endParaRPr lang="fa-IR" sz="3600" b="1" dirty="0"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a-IR" sz="3600" b="1" dirty="0">
              <a:cs typeface="+mj-cs"/>
            </a:endParaRPr>
          </a:p>
          <a:p>
            <a:pPr marL="0" indent="0">
              <a:buNone/>
            </a:pPr>
            <a:endParaRPr lang="fa-IR" sz="3600" b="1" dirty="0"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3600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1105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0" cy="0"/>
        </p:xfrm>
        <a:graphic>
          <a:graphicData uri="http://schemas.openxmlformats.org/drawingml/2006/table">
            <a:tbl>
              <a:tblPr rtl="1"/>
              <a:tblGrid>
                <a:gridCol w="25400">
                  <a:extLst>
                    <a:ext uri="{9D8B030D-6E8A-4147-A177-3AD203B41FA5}">
                      <a16:colId xmlns:a16="http://schemas.microsoft.com/office/drawing/2014/main" val="489568088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68049532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116429134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326238335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115484827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3706971249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1039867320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37132683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rtl="1" fontAlgn="b"/>
                      <a:r>
                        <a:rPr lang="fa-IR" sz="100" b="0" i="0" u="none" strike="noStrike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شاخص های مهم برنامه غربالگری سرطان ها و نحوه محاسبه و استخراج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629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 انتظار1405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صورت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مخرج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ضریب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منبع استخراج صورت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منبع استخراج مخرج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23228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غربالگری سرطان کولورکتال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حدانتظار هر شهرستان دربرنامه عملیاتی مشخص شده است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69-50 سال غربالگری شده در برنامه سرطان کولورکتال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افراد 69-50 سال تحت پوشش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۱۰۰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سامانه سیب/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 /داشبورد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9470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فیت مثبت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7-10 درصد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فیت مثبت در بازه زمانی مورد نظر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69-50 سال غربالگری شده در برنامه سرطان کولورکتال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پرتال/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715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انجام کولونوسکوپی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حدانتظار هر شهرستان دربرنامه عملیاتی مشخص شده است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کولونوسکوپی شده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فیت مثبت و سایر موارد ارجاع شده جهت انجام کولونوسکوپی به دلیل سابقه یا علایم در بازه زمانی مورد نظر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کولونوسکوپی های انجام شده/پرتال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پرتال/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4508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کشف پولیپ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موارد کولونوسکوپی با تشخیص هر نوع  پولیپ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کولونوسکوپی شده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کولونوسکوپی های انجام شده/پرتال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مستندات کولونوسکوپی های انجام شده/ 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100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کشف پولیپ بدخیم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موارد کولونوسکوپی با تشخیص  پولیپ بدخیم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موارد کولونوسکوپی با تشخیص هر نوع  پولیپ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کولونوسکوپی های انجام شده/ 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مستندات کولونوسکوپی های انجام شده/ 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257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کشف سرطان کولورکتال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موارد سرطان کولورکتال شناسایی شده در بین افراد غربالگری شده در بازه زمانی مورد نظر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69-50 سال کولونوسکوپی شده در برنامه سرطان کولورکتال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ارائه شده/پرتال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1181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664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76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 انتظار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صورت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مخرج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ضریب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منبع استخراج صورت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منبع استخراج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876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غربالگری سرطان برست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حدانتظار هر شهرستان دربرنامه عملیاتی مشخص شده است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69-30 سال غربالگری شده در برنامه سرطان برست در بازه زمانی مورد نظر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زنان 69-30 سال تحت پوشش در بازه زمانی مورد نظر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۱۰۰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سامانه سیب/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352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انجام ماموگرافی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غربالگری شده در برنامه سرطان برست با شرح حال یا معاینه مثبت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69-30سال غربالگری شده در برنامه سرطان برست در بازه زمانی مورد نظر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239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کشف سرطان برست در 10000 غربالگری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سرطان برست کشف شده در برنامه غربالگری سرطان برست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69-30 سال غربالگری شده در برنامه سرطان برست در بازه زمانی مورد نظر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ارائه شده/پرتال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882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کشف سرطان برست در استیج کمتراز3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سرطان برست کشف شده در برنامه غربالگری سرطان برست در استیج کمتر از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سرطان برست کشف شده در برنامه غربالگری سرطان برست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ارائه شده/پرتال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مستندات ارائه شده/پرتال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165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غربالگری سرطان سرویکس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حدانتظار هر شهرستان دربرنامه عملیاتی مشخص شده است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59-30 سال غربالگری شده در برنامه سرطان سرویکس در بازه زمانی مورد نظر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زنان 59-30 سال تحت پوشش در بازه زمانی مورد نظر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سامانه سیب/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332202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421722"/>
              </p:ext>
            </p:extLst>
          </p:nvPr>
        </p:nvGraphicFramePr>
        <p:xfrm>
          <a:off x="957079" y="309715"/>
          <a:ext cx="11234921" cy="6233362"/>
        </p:xfrm>
        <a:graphic>
          <a:graphicData uri="http://schemas.openxmlformats.org/drawingml/2006/table">
            <a:tbl>
              <a:tblPr rtl="1"/>
              <a:tblGrid>
                <a:gridCol w="378705">
                  <a:extLst>
                    <a:ext uri="{9D8B030D-6E8A-4147-A177-3AD203B41FA5}">
                      <a16:colId xmlns:a16="http://schemas.microsoft.com/office/drawing/2014/main" val="230130686"/>
                    </a:ext>
                  </a:extLst>
                </a:gridCol>
                <a:gridCol w="2093398">
                  <a:extLst>
                    <a:ext uri="{9D8B030D-6E8A-4147-A177-3AD203B41FA5}">
                      <a16:colId xmlns:a16="http://schemas.microsoft.com/office/drawing/2014/main" val="4070881031"/>
                    </a:ext>
                  </a:extLst>
                </a:gridCol>
                <a:gridCol w="953777">
                  <a:extLst>
                    <a:ext uri="{9D8B030D-6E8A-4147-A177-3AD203B41FA5}">
                      <a16:colId xmlns:a16="http://schemas.microsoft.com/office/drawing/2014/main" val="3839480157"/>
                    </a:ext>
                  </a:extLst>
                </a:gridCol>
                <a:gridCol w="1935603">
                  <a:extLst>
                    <a:ext uri="{9D8B030D-6E8A-4147-A177-3AD203B41FA5}">
                      <a16:colId xmlns:a16="http://schemas.microsoft.com/office/drawing/2014/main" val="4130551585"/>
                    </a:ext>
                  </a:extLst>
                </a:gridCol>
                <a:gridCol w="1672615">
                  <a:extLst>
                    <a:ext uri="{9D8B030D-6E8A-4147-A177-3AD203B41FA5}">
                      <a16:colId xmlns:a16="http://schemas.microsoft.com/office/drawing/2014/main" val="1200385814"/>
                    </a:ext>
                  </a:extLst>
                </a:gridCol>
                <a:gridCol w="659228">
                  <a:extLst>
                    <a:ext uri="{9D8B030D-6E8A-4147-A177-3AD203B41FA5}">
                      <a16:colId xmlns:a16="http://schemas.microsoft.com/office/drawing/2014/main" val="2727334763"/>
                    </a:ext>
                  </a:extLst>
                </a:gridCol>
                <a:gridCol w="1122089">
                  <a:extLst>
                    <a:ext uri="{9D8B030D-6E8A-4147-A177-3AD203B41FA5}">
                      <a16:colId xmlns:a16="http://schemas.microsoft.com/office/drawing/2014/main" val="2995796424"/>
                    </a:ext>
                  </a:extLst>
                </a:gridCol>
                <a:gridCol w="2419506">
                  <a:extLst>
                    <a:ext uri="{9D8B030D-6E8A-4147-A177-3AD203B41FA5}">
                      <a16:colId xmlns:a16="http://schemas.microsoft.com/office/drawing/2014/main" val="2603665452"/>
                    </a:ext>
                  </a:extLst>
                </a:gridCol>
              </a:tblGrid>
              <a:tr h="152474"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rtl="1" fontAlgn="b"/>
                      <a:r>
                        <a:rPr lang="fa-IR" sz="2800" b="0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شاخص های مهم برنامه غربالگری سرطان ها و نحوه محاسبه و استخراج </a:t>
                      </a:r>
                    </a:p>
                  </a:txBody>
                  <a:tcPr marL="3376" marR="3376" marT="33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35275"/>
                  </a:ext>
                </a:extLst>
              </a:tr>
              <a:tr h="2264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 انتظار1405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صورت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مخرج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ضریب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منبع استخراج صورت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منبع استخراج مخرج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523671"/>
                  </a:ext>
                </a:extLst>
              </a:tr>
              <a:tr h="591416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غربالگری سرطان کولورکتال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حدانتظار هر شهرستان دربرنامه عملیاتی مشخص شده است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69-50 سال غربالگری شده در برنامه سرطان کولورکتال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افراد 69-50 سال تحت پوشش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۱۰۰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سامانه سیب/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 /داشبورد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750356"/>
                  </a:ext>
                </a:extLst>
              </a:tr>
              <a:tr h="323430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فیت مثبت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7-10 درصد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فیت مثبت در بازه زمانی مورد نظر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69-50 سال غربالگری شده در برنامه سرطان کولورکتال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پرتال/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0406009"/>
                  </a:ext>
                </a:extLst>
              </a:tr>
              <a:tr h="628379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انجام کولونوسکوپی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حدانتظار هر شهرستان دربرنامه عملیاتی مشخص شده است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کولونوسکوپی شده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فیت مثبت و سایر موارد ارجاع شده جهت انجام کولونوسکوپی به دلیل سابقه یا علایم در بازه زمانی مورد نظر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کولونوسکوپی های انجام شده/پرتال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پرتال/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771514"/>
                  </a:ext>
                </a:extLst>
              </a:tr>
              <a:tr h="300329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کشف پولیپ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40%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موارد کولونوسکوپی با تشخیص هر نوع  پولیپ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کولونوسکوپی شده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کولونوسکوپی های انجام شده/پرتال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مستندات کولونوسکوپی های انجام شده/ 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016696"/>
                  </a:ext>
                </a:extLst>
              </a:tr>
              <a:tr h="341912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کشف پولیپ بدخیم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30%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موارد کولونوسکوپی با تشخیص  پولیپ بدخیم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موارد کولونوسکوپی با تشخیص هر نوع  پولیپ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کولونوسکوپی های انجام شده/ 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مستندات کولونوسکوپی های انجام شده/ 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007969"/>
                  </a:ext>
                </a:extLst>
              </a:tr>
              <a:tr h="420459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کشف سرطان کولورکتال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2%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موارد سرطان کولورکتال شناسایی شده در بین افراد غربالگری شده در بازه زمانی مورد نظر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افراد 69-50 سال کولونوسکوپی شده در برنامه سرطان کولورکتال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ارائه شده/پرتال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440319"/>
                  </a:ext>
                </a:extLst>
              </a:tr>
              <a:tr h="92409"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401824"/>
                  </a:ext>
                </a:extLst>
              </a:tr>
              <a:tr h="97030"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76" marR="3376" marT="33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7765865"/>
                  </a:ext>
                </a:extLst>
              </a:tr>
              <a:tr h="23564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 انتظار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صورت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مخرج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ضریب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منبع استخراج صورت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منبع استخراج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142543"/>
                  </a:ext>
                </a:extLst>
              </a:tr>
              <a:tr h="697685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غربالگری سرطان برست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حدانتظار هر شهرستان دربرنامه عملیاتی مشخص شده است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69-30 سال غربالگری شده در برنامه سرطان برست در بازه زمانی مورد نظر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زنان 69-30 سال تحت پوشش در بازه زمانی مورد نظر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۱۰۰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سامانه سیب/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964828"/>
                  </a:ext>
                </a:extLst>
              </a:tr>
              <a:tr h="332672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انجام ماموگرافی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20%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غربالگری شده در برنامه سرطان برست با شرح حال یا معاینه مثبت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69-30سال غربالگری شده در برنامه سرطان برست در بازه زمانی مورد نظر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227285"/>
                  </a:ext>
                </a:extLst>
              </a:tr>
              <a:tr h="466663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کشف سرطان برست در 10000 غربالگری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سرطان برست کشف شده در برنامه غربالگری سرطان برست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69-30 سال غربالگری شده در برنامه سرطان برست در بازه زمانی مورد نظر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ارائه شده/پرتال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3689452"/>
                  </a:ext>
                </a:extLst>
              </a:tr>
              <a:tr h="351153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کشف سرطان برست در استیج کمتراز3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75%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سرطان برست کشف شده در برنامه غربالگری سرطان برست در استیج کمتر از 3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سرطان برست کشف شده در برنامه غربالگری سرطان برست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مستندات ارائه شده/پرتال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مستندات ارائه شده/پرتال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8538078"/>
                  </a:ext>
                </a:extLst>
              </a:tr>
              <a:tr h="697685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درصد غربالگری سرطان سرویکس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حدانتظار هر شهرستان دربرنامه عملیاتی مشخص شده است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زنان 59-30 سال غربالگری شده در برنامه سرطان سرویکس در بازه زمانی مورد نظر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کل زنان 59-30 سال تحت پوشش در بازه زمانی مورد نظر 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سامانه سیب/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سامانه سیب/ داشبورد</a:t>
                      </a:r>
                    </a:p>
                  </a:txBody>
                  <a:tcPr marL="3376" marR="3376" marT="33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478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796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800" dirty="0"/>
              <a:t>وزن دهی خدمات- چک لیست بازدید ستاد شهرستان و پایگاه سلامت/ خانه بهداشت</a:t>
            </a:r>
            <a:endParaRPr lang="en-US" sz="28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910378" y="990600"/>
            <a:ext cx="10371243" cy="4892040"/>
          </a:xfrm>
        </p:spPr>
        <p:txBody>
          <a:bodyPr/>
          <a:lstStyle/>
          <a:p>
            <a:pPr marL="0" indent="0">
              <a:buNone/>
            </a:pPr>
            <a:endParaRPr lang="fa-IR" sz="4000" b="1" dirty="0">
              <a:hlinkClick r:id="rId2" action="ppaction://hlinkfile"/>
            </a:endParaRPr>
          </a:p>
          <a:p>
            <a:r>
              <a:rPr lang="fa-IR" sz="4000" b="1" dirty="0">
                <a:hlinkClick r:id="rId2" action="ppaction://hlinkfile"/>
              </a:rPr>
              <a:t>چک لیست پایگاه.</a:t>
            </a:r>
            <a:r>
              <a:rPr lang="en-US" sz="4000" b="1" dirty="0" err="1">
                <a:hlinkClick r:id="rId2" action="ppaction://hlinkfile"/>
              </a:rPr>
              <a:t>docx</a:t>
            </a:r>
            <a:endParaRPr lang="fa-IR" sz="4000" b="1" dirty="0"/>
          </a:p>
          <a:p>
            <a:pPr marL="0" indent="0">
              <a:buNone/>
            </a:pPr>
            <a:endParaRPr lang="fa-IR" sz="4000" b="1" dirty="0"/>
          </a:p>
          <a:p>
            <a:r>
              <a:rPr lang="fa-IR" sz="4000" b="1" dirty="0">
                <a:hlinkClick r:id="rId3" action="ppaction://hlinkfile"/>
              </a:rPr>
              <a:t>چک لیست نظارت ستاد شهرستان- سرطان.</a:t>
            </a:r>
            <a:r>
              <a:rPr lang="en-US" sz="4000" b="1" dirty="0" err="1">
                <a:hlinkClick r:id="rId3" action="ppaction://hlinkfile"/>
              </a:rPr>
              <a:t>docx</a:t>
            </a:r>
            <a:endParaRPr lang="fa-IR" sz="4000" b="1" dirty="0"/>
          </a:p>
          <a:p>
            <a:endParaRPr lang="fa-IR" sz="4000" b="1" dirty="0"/>
          </a:p>
          <a:p>
            <a:r>
              <a:rPr lang="fa-IR" sz="4000" b="1" dirty="0">
                <a:hlinkClick r:id="rId2" action="ppaction://hlinkfile"/>
              </a:rPr>
              <a:t>عنوان و کد خدمات وزن دهی (1).</a:t>
            </a:r>
            <a:r>
              <a:rPr lang="en-US" sz="4000" b="1" dirty="0" err="1">
                <a:hlinkClick r:id="rId2" action="ppaction://hlinkfile"/>
              </a:rPr>
              <a:t>xlsx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94362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635478"/>
              </p:ext>
            </p:extLst>
          </p:nvPr>
        </p:nvGraphicFramePr>
        <p:xfrm>
          <a:off x="1353705" y="957263"/>
          <a:ext cx="9844087" cy="5797041"/>
        </p:xfrm>
        <a:graphic>
          <a:graphicData uri="http://schemas.openxmlformats.org/drawingml/2006/table">
            <a:tbl>
              <a:tblPr rtl="1"/>
              <a:tblGrid>
                <a:gridCol w="1318522">
                  <a:extLst>
                    <a:ext uri="{9D8B030D-6E8A-4147-A177-3AD203B41FA5}">
                      <a16:colId xmlns:a16="http://schemas.microsoft.com/office/drawing/2014/main" val="3877757429"/>
                    </a:ext>
                  </a:extLst>
                </a:gridCol>
                <a:gridCol w="1318522">
                  <a:extLst>
                    <a:ext uri="{9D8B030D-6E8A-4147-A177-3AD203B41FA5}">
                      <a16:colId xmlns:a16="http://schemas.microsoft.com/office/drawing/2014/main" val="2732527400"/>
                    </a:ext>
                  </a:extLst>
                </a:gridCol>
                <a:gridCol w="1321159">
                  <a:extLst>
                    <a:ext uri="{9D8B030D-6E8A-4147-A177-3AD203B41FA5}">
                      <a16:colId xmlns:a16="http://schemas.microsoft.com/office/drawing/2014/main" val="424641447"/>
                    </a:ext>
                  </a:extLst>
                </a:gridCol>
                <a:gridCol w="2689785">
                  <a:extLst>
                    <a:ext uri="{9D8B030D-6E8A-4147-A177-3AD203B41FA5}">
                      <a16:colId xmlns:a16="http://schemas.microsoft.com/office/drawing/2014/main" val="581958086"/>
                    </a:ext>
                  </a:extLst>
                </a:gridCol>
                <a:gridCol w="2689785">
                  <a:extLst>
                    <a:ext uri="{9D8B030D-6E8A-4147-A177-3AD203B41FA5}">
                      <a16:colId xmlns:a16="http://schemas.microsoft.com/office/drawing/2014/main" val="3689873419"/>
                    </a:ext>
                  </a:extLst>
                </a:gridCol>
                <a:gridCol w="506314">
                  <a:extLst>
                    <a:ext uri="{9D8B030D-6E8A-4147-A177-3AD203B41FA5}">
                      <a16:colId xmlns:a16="http://schemas.microsoft.com/office/drawing/2014/main" val="2893500051"/>
                    </a:ext>
                  </a:extLst>
                </a:gridCol>
              </a:tblGrid>
              <a:tr h="147574">
                <a:tc gridSpan="6">
                  <a:txBody>
                    <a:bodyPr/>
                    <a:lstStyle/>
                    <a:p>
                      <a:pPr algn="ctr" rtl="1" fontAlgn="b"/>
                      <a:r>
                        <a:rPr lang="fa-IR" sz="32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جدول وزن دهی خدمات</a:t>
                      </a:r>
                    </a:p>
                  </a:txBody>
                  <a:tcPr marL="5657" marR="5657" marT="5657" marB="0" anchor="b">
                    <a:lnL>
                      <a:noFill/>
                    </a:lnL>
                    <a:lnT>
                      <a:noFill/>
                    </a:lnT>
                    <a:lnB w="12700" cap="flat" cmpd="sng" algn="ctr">
                      <a:solidFill>
                        <a:srgbClr val="040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2285785"/>
                  </a:ext>
                </a:extLst>
              </a:tr>
              <a:tr h="21784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شاغل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40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نوع خدمت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40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لیست خدمات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40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700" b="1" i="0" u="none" strike="noStrike" dirty="0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ضریب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40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 dirty="0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خدمت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کد خدمت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423173"/>
                  </a:ext>
                </a:extLst>
              </a:tr>
              <a:tr h="196766">
                <a:tc rowSpan="12"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ماما- مراقب</a:t>
                      </a:r>
                    </a:p>
                  </a:txBody>
                  <a:tcPr marL="5657" marR="5657" marT="5657" marB="0" vert="vert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مراجعات مستقیم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بیماری های سندرمیک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7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507484"/>
                  </a:ext>
                </a:extLst>
              </a:tr>
              <a:tr h="2108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اورژانس های حوزه سلامت روان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7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857311"/>
                  </a:ext>
                </a:extLst>
              </a:tr>
              <a:tr h="2178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ناخوشی های اطفال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371220"/>
                  </a:ext>
                </a:extLst>
              </a:tr>
              <a:tr h="2108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مراقبت براساس بسته های خدمتی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کودکان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945256"/>
                  </a:ext>
                </a:extLst>
              </a:tr>
              <a:tr h="2108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دیابت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545250"/>
                  </a:ext>
                </a:extLst>
              </a:tr>
              <a:tr h="182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فشارخون بالا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951882"/>
                  </a:ext>
                </a:extLst>
              </a:tr>
              <a:tr h="182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هایپرلیپیدمی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022633"/>
                  </a:ext>
                </a:extLst>
              </a:tr>
              <a:tr h="2248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سرطان(کولورکتال)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برنامه غربالگری و تشخیص زودهنگام سرطان روده بزرگ- غیرپزشک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7215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108788"/>
                  </a:ext>
                </a:extLst>
              </a:tr>
              <a:tr h="2740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جوانی جمعیت (مشاوره فرزندآوری و پیگیری ....)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932262"/>
                  </a:ext>
                </a:extLst>
              </a:tr>
              <a:tr h="2108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آموزش گروهی*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353600"/>
                  </a:ext>
                </a:extLst>
              </a:tr>
              <a:tr h="2094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خطرسنجی بیماری های غیرواگیر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8370721"/>
                  </a:ext>
                </a:extLst>
              </a:tr>
              <a:tr h="245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پیگیری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ارجاعات اول به کارشناس تغذیه و روان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90191"/>
                  </a:ext>
                </a:extLst>
              </a:tr>
              <a:tr h="182711">
                <a:tc rowSpan="12"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مراقب سلامت/بهورز</a:t>
                      </a:r>
                    </a:p>
                  </a:txBody>
                  <a:tcPr marL="5657" marR="5657" marT="5657" marB="0" vert="vert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مراجعات مستقیم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بیماری های سندرمیک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989606"/>
                  </a:ext>
                </a:extLst>
              </a:tr>
              <a:tr h="2094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اورژانس های حوزه سلامت روان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006125"/>
                  </a:ext>
                </a:extLst>
              </a:tr>
              <a:tr h="2108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ناخوشی های اطفال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424014"/>
                  </a:ext>
                </a:extLst>
              </a:tr>
              <a:tr h="182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مراقبت براساس بسته های خدمتی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کودکان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282533"/>
                  </a:ext>
                </a:extLst>
              </a:tr>
              <a:tr h="1686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دیابت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994709"/>
                  </a:ext>
                </a:extLst>
              </a:tr>
              <a:tr h="182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فشارخون بالا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697457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هایپرلیپیدمی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859683"/>
                  </a:ext>
                </a:extLst>
              </a:tr>
              <a:tr h="2094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سرطان(کولورکتال)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برنامه غربالگری و تشخیص زودهنگام سرطان روده بزرگ- غیرپزشک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7215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357316"/>
                  </a:ext>
                </a:extLst>
              </a:tr>
              <a:tr h="2740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جوانی جمعیت (مشاوره فرزندآوری و پیگیری ....)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757947"/>
                  </a:ext>
                </a:extLst>
              </a:tr>
              <a:tr h="1897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آموزش گروهی*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5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148446"/>
                  </a:ext>
                </a:extLst>
              </a:tr>
              <a:tr h="2094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خطرسنجی بیماری های غیرواگیر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7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5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5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931679"/>
                  </a:ext>
                </a:extLst>
              </a:tr>
              <a:tr h="2529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400" b="1" i="0" u="none" strike="noStrike">
                          <a:solidFill>
                            <a:srgbClr val="0D0D0D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پیگیری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ارجاعات اول به کارشناس تغذیه و روان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7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500" b="1" i="0" u="none" strike="noStrike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500" b="1" i="0" u="none" strike="noStrike" dirty="0">
                          <a:solidFill>
                            <a:srgbClr val="0D0D0D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657" marR="5657" marT="56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12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924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CEDD06-5527-4061-BAFA-F11B3AEA6064}"/>
              </a:ext>
            </a:extLst>
          </p:cNvPr>
          <p:cNvSpPr txBox="1"/>
          <p:nvPr/>
        </p:nvSpPr>
        <p:spPr>
          <a:xfrm>
            <a:off x="3028244" y="3062490"/>
            <a:ext cx="61242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a-IR" kern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X Badr" panose="02000400000000000000" pitchFamily="2" charset="-78"/>
              <a:cs typeface="B Titr" panose="00000700000000000000" pitchFamily="2" charset="-78"/>
            </a:endParaRPr>
          </a:p>
          <a:p>
            <a:endParaRPr lang="fa-IR" kern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X Badr" panose="020004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8713F0-7786-411F-826A-2247904FBF6E}"/>
              </a:ext>
            </a:extLst>
          </p:cNvPr>
          <p:cNvSpPr txBox="1"/>
          <p:nvPr/>
        </p:nvSpPr>
        <p:spPr>
          <a:xfrm>
            <a:off x="6471982" y="4078152"/>
            <a:ext cx="57200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4000" kern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X Badr" panose="02000400000000000000" pitchFamily="2" charset="-78"/>
                <a:cs typeface="B Titr" panose="00000700000000000000" pitchFamily="2" charset="-78"/>
              </a:rPr>
              <a:t> </a:t>
            </a:r>
            <a:r>
              <a:rPr lang="fa-IR" sz="3200" kern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X Badr" panose="02000400000000000000" pitchFamily="2" charset="-78"/>
                <a:cs typeface="B Titr" panose="00000700000000000000" pitchFamily="2" charset="-78"/>
              </a:rPr>
              <a:t>واحد</a:t>
            </a:r>
            <a:r>
              <a:rPr lang="fa-IR" sz="4000" kern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X Badr" panose="02000400000000000000" pitchFamily="2" charset="-78"/>
                <a:cs typeface="B Titr" panose="00000700000000000000" pitchFamily="2" charset="-78"/>
              </a:rPr>
              <a:t> </a:t>
            </a:r>
            <a:r>
              <a:rPr lang="fa-IR" sz="3200" kern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X Badr" panose="02000400000000000000" pitchFamily="2" charset="-78"/>
                <a:cs typeface="B Titr" panose="00000700000000000000" pitchFamily="2" charset="-78"/>
              </a:rPr>
              <a:t>مبارزه با بیماری های  غیرواگیر</a:t>
            </a:r>
          </a:p>
          <a:p>
            <a:pPr algn="ctr"/>
            <a:r>
              <a:rPr lang="fa-IR" sz="3200" kern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X Badr" panose="02000400000000000000" pitchFamily="2" charset="-78"/>
                <a:cs typeface="B Titr" panose="00000700000000000000" pitchFamily="2" charset="-78"/>
              </a:rPr>
              <a:t>                 </a:t>
            </a:r>
            <a:r>
              <a:rPr lang="fa-IR" sz="2800" kern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X Badr" panose="02000400000000000000" pitchFamily="2" charset="-78"/>
                <a:cs typeface="B Titr" panose="00000700000000000000" pitchFamily="2" charset="-78"/>
              </a:rPr>
              <a:t>علوم پزشکی اصفهان </a:t>
            </a:r>
            <a:endParaRPr lang="fa-IR" sz="40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5D607C-8207-420B-A8F4-58D1F267F45D}"/>
              </a:ext>
            </a:extLst>
          </p:cNvPr>
          <p:cNvSpPr txBox="1"/>
          <p:nvPr/>
        </p:nvSpPr>
        <p:spPr>
          <a:xfrm>
            <a:off x="7229812" y="2092994"/>
            <a:ext cx="46726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4000" kern="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B Titr" panose="00000700000000000000" pitchFamily="2" charset="-78"/>
              </a:rPr>
              <a:t>برنامه غربالگری سرطان </a:t>
            </a:r>
            <a:endParaRPr lang="fa-IR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473" y="657606"/>
            <a:ext cx="2444708" cy="35786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4767" y="899339"/>
            <a:ext cx="3005588" cy="31487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274" y="4217197"/>
            <a:ext cx="2818297" cy="22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923" y="177337"/>
            <a:ext cx="10972800" cy="1143000"/>
          </a:xfrm>
        </p:spPr>
        <p:txBody>
          <a:bodyPr/>
          <a:lstStyle/>
          <a:p>
            <a:r>
              <a:rPr lang="fa-IR" sz="5400" dirty="0">
                <a:solidFill>
                  <a:srgbClr val="FF0000"/>
                </a:solidFill>
              </a:rPr>
              <a:t>سامانه ها 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3440" y="2225041"/>
            <a:ext cx="10728960" cy="4114799"/>
          </a:xfrm>
        </p:spPr>
        <p:txBody>
          <a:bodyPr/>
          <a:lstStyle/>
          <a:p>
            <a:r>
              <a:rPr lang="fa-IR" sz="3600" b="1" dirty="0">
                <a:cs typeface="B Nazanin" panose="00000400000000000000" pitchFamily="2" charset="-78"/>
              </a:rPr>
              <a:t>سامانه سیب</a:t>
            </a:r>
          </a:p>
          <a:p>
            <a:endParaRPr lang="fa-IR" sz="3600" b="1" dirty="0">
              <a:cs typeface="B Nazanin" panose="00000400000000000000" pitchFamily="2" charset="-78"/>
            </a:endParaRPr>
          </a:p>
          <a:p>
            <a:r>
              <a:rPr lang="fa-IR" sz="3600" b="1" dirty="0">
                <a:cs typeface="B Nazanin" panose="00000400000000000000" pitchFamily="2" charset="-78"/>
              </a:rPr>
              <a:t>داشبورد</a:t>
            </a:r>
          </a:p>
          <a:p>
            <a:endParaRPr lang="fa-IR" sz="3600" b="1" dirty="0">
              <a:cs typeface="B Nazanin" panose="00000400000000000000" pitchFamily="2" charset="-78"/>
            </a:endParaRPr>
          </a:p>
          <a:p>
            <a:r>
              <a:rPr lang="fa-IR" sz="3600" b="1" dirty="0">
                <a:cs typeface="B Nazanin" panose="00000400000000000000" pitchFamily="2" charset="-78"/>
              </a:rPr>
              <a:t>پرتال</a:t>
            </a:r>
            <a:endParaRPr lang="en-US" sz="3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4126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>
                <a:solidFill>
                  <a:srgbClr val="FF0000"/>
                </a:solidFill>
              </a:rPr>
              <a:t>سامانه سیب 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50520" y="1417638"/>
            <a:ext cx="11437197" cy="4983162"/>
          </a:xfrm>
        </p:spPr>
        <p:txBody>
          <a:bodyPr/>
          <a:lstStyle/>
          <a:p>
            <a:r>
              <a:rPr lang="fa-IR" b="1" dirty="0">
                <a:cs typeface="B Nazanin" panose="00000400000000000000" pitchFamily="2" charset="-78"/>
              </a:rPr>
              <a:t>ماما- تشخیص زودهنگام و غربالگری سرطان پستان – کد: 7212</a:t>
            </a:r>
          </a:p>
          <a:p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>
                <a:cs typeface="B Nazanin" panose="00000400000000000000" pitchFamily="2" charset="-78"/>
              </a:rPr>
              <a:t>غربالگری و تشخیص زودهنگام سرطان سرویکس- ماما ، کد: 7037</a:t>
            </a:r>
          </a:p>
          <a:p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>
                <a:cs typeface="B Nazanin" panose="00000400000000000000" pitchFamily="2" charset="-78"/>
              </a:rPr>
              <a:t>برنامه غربالگری و تشخیص زودهنگام سرطان روده بزرگ –غیرپزشک ، کد: 7215</a:t>
            </a:r>
          </a:p>
          <a:p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>
                <a:solidFill>
                  <a:srgbClr val="DBEFF9"/>
                </a:solidFill>
                <a:cs typeface="B Nazanin" panose="00000400000000000000" pitchFamily="2" charset="-78"/>
              </a:rPr>
              <a:t> تشخیص زودهنگام و غربالگری سرطان روده بزرگ –ویزیت اول پزشک ، کد: 7228</a:t>
            </a:r>
          </a:p>
          <a:p>
            <a:endParaRPr lang="fa-IR" b="1" dirty="0">
              <a:cs typeface="B Nazanin" panose="00000400000000000000" pitchFamily="2" charset="-78"/>
            </a:endParaRPr>
          </a:p>
          <a:p>
            <a:pPr lvl="0">
              <a:buClr>
                <a:srgbClr val="F49100"/>
              </a:buClr>
            </a:pPr>
            <a:r>
              <a:rPr lang="fa-IR" b="1" dirty="0">
                <a:solidFill>
                  <a:srgbClr val="DBEFF9"/>
                </a:solidFill>
                <a:cs typeface="B Nazanin" panose="00000400000000000000" pitchFamily="2" charset="-78"/>
              </a:rPr>
              <a:t>تشخیص زودهنگام و غربالگری سرطان روده بزرگ –ویزیت دوم پزشک ، کد: 7230</a:t>
            </a:r>
          </a:p>
          <a:p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674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8DD15-CF6E-43F6-8DFE-BBE10B460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F63DE5-6485-47A7-AAAC-6153AB9CB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356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>
                <a:solidFill>
                  <a:srgbClr val="FF0000"/>
                </a:solidFill>
              </a:rPr>
              <a:t>سامانه سیب ( برست و سرویکس)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1600201"/>
            <a:ext cx="10302240" cy="4297679"/>
          </a:xfrm>
        </p:spPr>
        <p:txBody>
          <a:bodyPr/>
          <a:lstStyle/>
          <a:p>
            <a:r>
              <a:rPr lang="fa-IR" sz="3200" dirty="0">
                <a:cs typeface="B Nazanin" panose="00000400000000000000" pitchFamily="2" charset="-78"/>
                <a:hlinkClick r:id="rId2" action="ppaction://hlinkfile"/>
              </a:rPr>
              <a:t>سامانه ها\سامانه سیب\</a:t>
            </a:r>
            <a:r>
              <a:rPr lang="en-US" sz="3200" dirty="0">
                <a:cs typeface="B Nazanin" panose="00000400000000000000" pitchFamily="2" charset="-78"/>
                <a:hlinkClick r:id="rId2" action="ppaction://hlinkfile"/>
              </a:rPr>
              <a:t>Screenshot (54).png</a:t>
            </a:r>
            <a:r>
              <a:rPr lang="fa-IR" sz="3200" dirty="0">
                <a:cs typeface="B Nazanin" panose="00000400000000000000" pitchFamily="2" charset="-78"/>
              </a:rPr>
              <a:t> سرطان سرویکس</a:t>
            </a:r>
          </a:p>
          <a:p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  <a:hlinkClick r:id="rId3" action="ppaction://hlinkfile"/>
              </a:rPr>
              <a:t>سامانه ها\سامانه سیب\</a:t>
            </a:r>
            <a:r>
              <a:rPr lang="en-US" sz="3200" dirty="0">
                <a:cs typeface="B Nazanin" panose="00000400000000000000" pitchFamily="2" charset="-78"/>
                <a:hlinkClick r:id="rId3" action="ppaction://hlinkfile"/>
              </a:rPr>
              <a:t>Screenshot (55).png</a:t>
            </a:r>
            <a:r>
              <a:rPr lang="fa-IR" sz="3200" dirty="0">
                <a:cs typeface="B Nazanin" panose="00000400000000000000" pitchFamily="2" charset="-78"/>
              </a:rPr>
              <a:t> سرطان برست 1</a:t>
            </a:r>
          </a:p>
          <a:p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  <a:hlinkClick r:id="rId4" action="ppaction://hlinkfile"/>
              </a:rPr>
              <a:t>سامانه ها\سامانه سیب\</a:t>
            </a:r>
            <a:r>
              <a:rPr lang="en-US" sz="3200" dirty="0">
                <a:cs typeface="B Nazanin" panose="00000400000000000000" pitchFamily="2" charset="-78"/>
                <a:hlinkClick r:id="rId4" action="ppaction://hlinkfile"/>
              </a:rPr>
              <a:t>Screenshot (56).png</a:t>
            </a:r>
            <a:r>
              <a:rPr lang="fa-IR" sz="3200" dirty="0">
                <a:cs typeface="B Nazanin" panose="00000400000000000000" pitchFamily="2" charset="-78"/>
              </a:rPr>
              <a:t> سرطان برست 2</a:t>
            </a:r>
          </a:p>
          <a:p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  <a:hlinkClick r:id="rId5" action="ppaction://hlinkfile"/>
              </a:rPr>
              <a:t>سامانه ها\سامانه سیب\</a:t>
            </a:r>
            <a:r>
              <a:rPr lang="en-US" sz="3200" dirty="0">
                <a:cs typeface="B Nazanin" panose="00000400000000000000" pitchFamily="2" charset="-78"/>
                <a:hlinkClick r:id="rId5" action="ppaction://hlinkfile"/>
              </a:rPr>
              <a:t>Screenshot (57).png</a:t>
            </a:r>
            <a:r>
              <a:rPr lang="fa-IR" sz="3200" dirty="0">
                <a:cs typeface="B Nazanin" panose="00000400000000000000" pitchFamily="2" charset="-78"/>
              </a:rPr>
              <a:t> سرطان برست 3</a:t>
            </a:r>
          </a:p>
          <a:p>
            <a:endParaRPr lang="fa-IR" dirty="0"/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579910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53122"/>
          </a:xfrm>
        </p:spPr>
        <p:txBody>
          <a:bodyPr/>
          <a:lstStyle/>
          <a:p>
            <a:r>
              <a:rPr lang="fa-IR" sz="3200" dirty="0">
                <a:solidFill>
                  <a:srgbClr val="FF0000"/>
                </a:solidFill>
              </a:rPr>
              <a:t>سامانه سیب ( کولورکتال)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4320" y="1127761"/>
            <a:ext cx="11704320" cy="4998720"/>
          </a:xfrm>
        </p:spPr>
        <p:txBody>
          <a:bodyPr/>
          <a:lstStyle/>
          <a:p>
            <a:r>
              <a:rPr lang="fa-IR" dirty="0">
                <a:cs typeface="2  Nazanin" panose="00000400000000000000" pitchFamily="2" charset="-78"/>
                <a:hlinkClick r:id="rId2" action="ppaction://hlinkfile"/>
              </a:rPr>
              <a:t>سامانه ها\سامانه سیب\</a:t>
            </a:r>
            <a:r>
              <a:rPr lang="en-US" dirty="0">
                <a:cs typeface="2  Nazanin" panose="00000400000000000000" pitchFamily="2" charset="-78"/>
                <a:hlinkClick r:id="rId2" action="ppaction://hlinkfile"/>
              </a:rPr>
              <a:t>Screenshot (58).png</a:t>
            </a:r>
            <a:r>
              <a:rPr lang="fa-IR" dirty="0">
                <a:cs typeface="2  Nazanin" panose="00000400000000000000" pitchFamily="2" charset="-78"/>
              </a:rPr>
              <a:t> 1</a:t>
            </a:r>
          </a:p>
          <a:p>
            <a:r>
              <a:rPr lang="fa-IR" dirty="0">
                <a:cs typeface="2  Nazanin" panose="00000400000000000000" pitchFamily="2" charset="-78"/>
                <a:hlinkClick r:id="rId3" action="ppaction://hlinkfile"/>
              </a:rPr>
              <a:t>   سامانه ها\سامانه سیب\</a:t>
            </a:r>
            <a:r>
              <a:rPr lang="en-US" dirty="0">
                <a:cs typeface="2  Nazanin" panose="00000400000000000000" pitchFamily="2" charset="-78"/>
                <a:hlinkClick r:id="rId3" action="ppaction://hlinkfile"/>
              </a:rPr>
              <a:t>Screenshot (59).png</a:t>
            </a:r>
            <a:r>
              <a:rPr lang="fa-IR" dirty="0">
                <a:cs typeface="2  Nazanin" panose="00000400000000000000" pitchFamily="2" charset="-78"/>
              </a:rPr>
              <a:t>2</a:t>
            </a:r>
          </a:p>
          <a:p>
            <a:endParaRPr lang="fa-IR" dirty="0">
              <a:cs typeface="2  Nazanin" panose="00000400000000000000" pitchFamily="2" charset="-78"/>
            </a:endParaRPr>
          </a:p>
          <a:p>
            <a:r>
              <a:rPr lang="fa-IR" dirty="0">
                <a:cs typeface="2  Nazanin" panose="00000400000000000000" pitchFamily="2" charset="-78"/>
                <a:hlinkClick r:id="rId4" action="ppaction://hlinkfile"/>
              </a:rPr>
              <a:t>سامانه ها\سامانه سیب\</a:t>
            </a:r>
            <a:r>
              <a:rPr lang="en-US" dirty="0">
                <a:cs typeface="2  Nazanin" panose="00000400000000000000" pitchFamily="2" charset="-78"/>
                <a:hlinkClick r:id="rId4" action="ppaction://hlinkfile"/>
              </a:rPr>
              <a:t>Screenshot (72).png</a:t>
            </a:r>
            <a:r>
              <a:rPr lang="fa-IR" dirty="0">
                <a:cs typeface="2  Nazanin" panose="00000400000000000000" pitchFamily="2" charset="-78"/>
              </a:rPr>
              <a:t> ویزیت اول پزشک –بررسی علایم و نشانه ها</a:t>
            </a:r>
          </a:p>
          <a:p>
            <a:r>
              <a:rPr lang="fa-IR" dirty="0">
                <a:cs typeface="2  Nazanin" panose="00000400000000000000" pitchFamily="2" charset="-78"/>
                <a:hlinkClick r:id="rId5" action="ppaction://hlinkfile"/>
              </a:rPr>
              <a:t>   سامانه ها\سامانه سیب\</a:t>
            </a:r>
            <a:r>
              <a:rPr lang="en-US" dirty="0">
                <a:cs typeface="2  Nazanin" panose="00000400000000000000" pitchFamily="2" charset="-78"/>
                <a:hlinkClick r:id="rId5" action="ppaction://hlinkfile"/>
              </a:rPr>
              <a:t>Screenshot (73).png</a:t>
            </a:r>
            <a:r>
              <a:rPr lang="fa-IR" dirty="0">
                <a:cs typeface="2  Nazanin" panose="00000400000000000000" pitchFamily="2" charset="-78"/>
              </a:rPr>
              <a:t>ویزیت اول پزشک- اقدام ها</a:t>
            </a:r>
          </a:p>
          <a:p>
            <a:r>
              <a:rPr lang="fa-IR" dirty="0">
                <a:cs typeface="2  Nazanin" panose="00000400000000000000" pitchFamily="2" charset="-78"/>
                <a:hlinkClick r:id="rId6" action="ppaction://hlinkfile"/>
              </a:rPr>
              <a:t>سامانه ها\سامانه سیب\</a:t>
            </a:r>
            <a:r>
              <a:rPr lang="en-US" dirty="0">
                <a:cs typeface="2  Nazanin" panose="00000400000000000000" pitchFamily="2" charset="-78"/>
                <a:hlinkClick r:id="rId6" action="ppaction://hlinkfile"/>
              </a:rPr>
              <a:t>Screenshot (75).png</a:t>
            </a:r>
            <a:r>
              <a:rPr lang="fa-IR" dirty="0">
                <a:cs typeface="2  Nazanin" panose="00000400000000000000" pitchFamily="2" charset="-78"/>
              </a:rPr>
              <a:t> ویزیت اول پزشک- تشخیص ها</a:t>
            </a:r>
          </a:p>
          <a:p>
            <a:endParaRPr lang="fa-IR" dirty="0">
              <a:cs typeface="2  Nazanin" panose="00000400000000000000" pitchFamily="2" charset="-78"/>
            </a:endParaRPr>
          </a:p>
          <a:p>
            <a:r>
              <a:rPr lang="fa-IR" dirty="0">
                <a:cs typeface="2  Nazanin" panose="00000400000000000000" pitchFamily="2" charset="-78"/>
                <a:hlinkClick r:id="rId7" action="ppaction://hlinkfile"/>
              </a:rPr>
              <a:t>سامانه ها\سامانه سیب\</a:t>
            </a:r>
            <a:r>
              <a:rPr lang="en-US" dirty="0">
                <a:cs typeface="2  Nazanin" panose="00000400000000000000" pitchFamily="2" charset="-78"/>
                <a:hlinkClick r:id="rId7" action="ppaction://hlinkfile"/>
              </a:rPr>
              <a:t>Screenshot (74).png</a:t>
            </a:r>
            <a:r>
              <a:rPr lang="fa-IR" dirty="0">
                <a:cs typeface="2  Nazanin" panose="00000400000000000000" pitchFamily="2" charset="-78"/>
              </a:rPr>
              <a:t> ویزیت دوم پزشک- اقدام ها</a:t>
            </a:r>
          </a:p>
          <a:p>
            <a:r>
              <a:rPr lang="fa-IR" dirty="0">
                <a:cs typeface="2  Nazanin" panose="00000400000000000000" pitchFamily="2" charset="-78"/>
                <a:hlinkClick r:id="rId8" action="ppaction://hlinkfile"/>
              </a:rPr>
              <a:t>سامانه ها\سامانه سیب\</a:t>
            </a:r>
            <a:r>
              <a:rPr lang="en-US" dirty="0">
                <a:cs typeface="2  Nazanin" panose="00000400000000000000" pitchFamily="2" charset="-78"/>
                <a:hlinkClick r:id="rId8" action="ppaction://hlinkfile"/>
              </a:rPr>
              <a:t>Screenshot (76).png</a:t>
            </a:r>
            <a:r>
              <a:rPr lang="fa-IR" dirty="0">
                <a:cs typeface="2  Nazanin" panose="00000400000000000000" pitchFamily="2" charset="-78"/>
              </a:rPr>
              <a:t>ویزیت دوم پزشک- تشخیص ها</a:t>
            </a:r>
          </a:p>
        </p:txBody>
      </p:sp>
    </p:spTree>
    <p:extLst>
      <p:ext uri="{BB962C8B-B14F-4D97-AF65-F5344CB8AC3E}">
        <p14:creationId xmlns:p14="http://schemas.microsoft.com/office/powerpoint/2010/main" val="7197836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37478"/>
            <a:ext cx="10927080" cy="746442"/>
          </a:xfrm>
        </p:spPr>
        <p:txBody>
          <a:bodyPr/>
          <a:lstStyle/>
          <a:p>
            <a:r>
              <a:rPr lang="fa-IR" sz="4400" dirty="0">
                <a:solidFill>
                  <a:srgbClr val="FF0000"/>
                </a:solidFill>
              </a:rPr>
              <a:t>داشبورد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883920"/>
            <a:ext cx="10842837" cy="5715000"/>
          </a:xfrm>
        </p:spPr>
        <p:txBody>
          <a:bodyPr/>
          <a:lstStyle/>
          <a:p>
            <a:r>
              <a:rPr lang="fa-IR" dirty="0">
                <a:cs typeface="2  Nazanin" panose="00000400000000000000" pitchFamily="2" charset="-78"/>
                <a:hlinkClick r:id="rId2" action="ppaction://hlinkfile"/>
              </a:rPr>
              <a:t>سامانه ها\داشبورد\</a:t>
            </a:r>
            <a:r>
              <a:rPr lang="en-US" dirty="0">
                <a:cs typeface="2  Nazanin" panose="00000400000000000000" pitchFamily="2" charset="-78"/>
                <a:hlinkClick r:id="rId2" action="ppaction://hlinkfile"/>
              </a:rPr>
              <a:t>Screenshot (64).png</a:t>
            </a:r>
            <a:r>
              <a:rPr lang="fa-IR" dirty="0">
                <a:cs typeface="2  Nazanin" panose="00000400000000000000" pitchFamily="2" charset="-78"/>
              </a:rPr>
              <a:t> سرطان روده بزرگ</a:t>
            </a:r>
          </a:p>
          <a:p>
            <a:r>
              <a:rPr lang="fa-IR" dirty="0">
                <a:cs typeface="2  Nazanin" panose="00000400000000000000" pitchFamily="2" charset="-78"/>
                <a:hlinkClick r:id="rId3" action="ppaction://hlinkfile"/>
              </a:rPr>
              <a:t>سامانه ها\داشبورد\</a:t>
            </a:r>
            <a:r>
              <a:rPr lang="en-US" dirty="0">
                <a:cs typeface="2  Nazanin" panose="00000400000000000000" pitchFamily="2" charset="-78"/>
                <a:hlinkClick r:id="rId3" action="ppaction://hlinkfile"/>
              </a:rPr>
              <a:t>Screenshot (65).png</a:t>
            </a:r>
            <a:r>
              <a:rPr lang="fa-IR" dirty="0">
                <a:cs typeface="2  Nazanin" panose="00000400000000000000" pitchFamily="2" charset="-78"/>
              </a:rPr>
              <a:t> سرطان روده بزرگ</a:t>
            </a:r>
          </a:p>
          <a:p>
            <a:r>
              <a:rPr lang="fa-IR" dirty="0">
                <a:cs typeface="2  Nazanin" panose="00000400000000000000" pitchFamily="2" charset="-78"/>
                <a:hlinkClick r:id="rId4" action="ppaction://hlinkfile"/>
              </a:rPr>
              <a:t>سامانه ها\داشبورد\</a:t>
            </a:r>
            <a:r>
              <a:rPr lang="en-US" dirty="0">
                <a:cs typeface="2  Nazanin" panose="00000400000000000000" pitchFamily="2" charset="-78"/>
                <a:hlinkClick r:id="rId4" action="ppaction://hlinkfile"/>
              </a:rPr>
              <a:t>Screenshot (66).png</a:t>
            </a:r>
            <a:r>
              <a:rPr lang="fa-IR" dirty="0">
                <a:cs typeface="2  Nazanin" panose="00000400000000000000" pitchFamily="2" charset="-78"/>
              </a:rPr>
              <a:t> سرطان روده بزرگ</a:t>
            </a:r>
          </a:p>
          <a:p>
            <a:endParaRPr lang="fa-IR" dirty="0">
              <a:cs typeface="2  Nazanin" panose="00000400000000000000" pitchFamily="2" charset="-78"/>
            </a:endParaRPr>
          </a:p>
          <a:p>
            <a:r>
              <a:rPr lang="fa-IR" dirty="0">
                <a:cs typeface="2  Nazanin" panose="00000400000000000000" pitchFamily="2" charset="-78"/>
                <a:hlinkClick r:id="rId5" action="ppaction://hlinkfile"/>
              </a:rPr>
              <a:t>سامانه ها\داشبورد\</a:t>
            </a:r>
            <a:r>
              <a:rPr lang="en-US" dirty="0">
                <a:cs typeface="2  Nazanin" panose="00000400000000000000" pitchFamily="2" charset="-78"/>
                <a:hlinkClick r:id="rId5" action="ppaction://hlinkfile"/>
              </a:rPr>
              <a:t>Screenshot (67).png</a:t>
            </a:r>
            <a:r>
              <a:rPr lang="fa-IR" dirty="0">
                <a:cs typeface="2  Nazanin" panose="00000400000000000000" pitchFamily="2" charset="-78"/>
              </a:rPr>
              <a:t> سرطان سرویکس</a:t>
            </a:r>
          </a:p>
          <a:p>
            <a:r>
              <a:rPr lang="fa-IR" dirty="0">
                <a:cs typeface="2  Nazanin" panose="00000400000000000000" pitchFamily="2" charset="-78"/>
                <a:hlinkClick r:id="rId6" action="ppaction://hlinkfile"/>
              </a:rPr>
              <a:t>سامانه ها\داشبورد\</a:t>
            </a:r>
            <a:r>
              <a:rPr lang="en-US" dirty="0">
                <a:cs typeface="2  Nazanin" panose="00000400000000000000" pitchFamily="2" charset="-78"/>
                <a:hlinkClick r:id="rId6" action="ppaction://hlinkfile"/>
              </a:rPr>
              <a:t>Screenshot (68).png</a:t>
            </a:r>
            <a:r>
              <a:rPr lang="fa-IR" dirty="0">
                <a:cs typeface="2  Nazanin" panose="00000400000000000000" pitchFamily="2" charset="-78"/>
              </a:rPr>
              <a:t> سرطان سرویکس</a:t>
            </a:r>
          </a:p>
          <a:p>
            <a:endParaRPr lang="fa-IR" dirty="0">
              <a:cs typeface="2  Nazanin" panose="00000400000000000000" pitchFamily="2" charset="-78"/>
            </a:endParaRPr>
          </a:p>
          <a:p>
            <a:r>
              <a:rPr lang="fa-IR" dirty="0">
                <a:cs typeface="2  Nazanin" panose="00000400000000000000" pitchFamily="2" charset="-78"/>
                <a:hlinkClick r:id="rId7" action="ppaction://hlinkfile"/>
              </a:rPr>
              <a:t>سامانه ها\داشبورد\</a:t>
            </a:r>
            <a:r>
              <a:rPr lang="en-US" dirty="0">
                <a:cs typeface="2  Nazanin" panose="00000400000000000000" pitchFamily="2" charset="-78"/>
                <a:hlinkClick r:id="rId7" action="ppaction://hlinkfile"/>
              </a:rPr>
              <a:t>Screenshot (69).png</a:t>
            </a:r>
            <a:r>
              <a:rPr lang="fa-IR" dirty="0">
                <a:cs typeface="2  Nazanin" panose="00000400000000000000" pitchFamily="2" charset="-78"/>
              </a:rPr>
              <a:t> سرطان پستان</a:t>
            </a:r>
          </a:p>
          <a:p>
            <a:pPr marL="0" indent="0">
              <a:buNone/>
            </a:pPr>
            <a:endParaRPr lang="fa-IR" dirty="0">
              <a:cs typeface="2  Nazanin" panose="00000400000000000000" pitchFamily="2" charset="-78"/>
            </a:endParaRPr>
          </a:p>
          <a:p>
            <a:r>
              <a:rPr lang="fa-IR" dirty="0">
                <a:cs typeface="2  Nazanin" panose="00000400000000000000" pitchFamily="2" charset="-78"/>
                <a:hlinkClick r:id="rId8" action="ppaction://hlinkfile"/>
              </a:rPr>
              <a:t>سامانه ها\داشبورد\</a:t>
            </a:r>
            <a:r>
              <a:rPr lang="en-US" dirty="0">
                <a:cs typeface="2  Nazanin" panose="00000400000000000000" pitchFamily="2" charset="-78"/>
                <a:hlinkClick r:id="rId8" action="ppaction://hlinkfile"/>
              </a:rPr>
              <a:t>Screenshot (70).png</a:t>
            </a:r>
            <a:r>
              <a:rPr lang="fa-IR" dirty="0">
                <a:cs typeface="2  Nazanin" panose="00000400000000000000" pitchFamily="2" charset="-78"/>
              </a:rPr>
              <a:t> سرطان پستان(افراد غربالگری نشده)</a:t>
            </a:r>
          </a:p>
          <a:p>
            <a:r>
              <a:rPr lang="fa-IR" dirty="0">
                <a:cs typeface="2  Nazanin" panose="00000400000000000000" pitchFamily="2" charset="-78"/>
                <a:hlinkClick r:id="rId9" action="ppaction://hlinkfile"/>
              </a:rPr>
              <a:t>سامانه ها\داشبورد\</a:t>
            </a:r>
            <a:r>
              <a:rPr lang="en-US" dirty="0">
                <a:cs typeface="2  Nazanin" panose="00000400000000000000" pitchFamily="2" charset="-78"/>
                <a:hlinkClick r:id="rId9" action="ppaction://hlinkfile"/>
              </a:rPr>
              <a:t>Screenshot (71).png</a:t>
            </a:r>
            <a:r>
              <a:rPr lang="fa-IR" dirty="0">
                <a:cs typeface="2  Nazanin" panose="00000400000000000000" pitchFamily="2" charset="-78"/>
              </a:rPr>
              <a:t> سرطان کولورکتال(افراد غربالگری نشده)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33226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CDBF7-0A3F-4BCA-B14B-E84DABC5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254" y="298478"/>
            <a:ext cx="10364451" cy="753082"/>
          </a:xfrm>
        </p:spPr>
        <p:txBody>
          <a:bodyPr/>
          <a:lstStyle/>
          <a:p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پرتال غیرواگیر- سرطان</a:t>
            </a:r>
            <a:endParaRPr lang="en-US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38FC5-8EE7-47F7-A8D7-AE0A360EACF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70560" y="1590262"/>
            <a:ext cx="10911841" cy="4246658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  <a:hlinkClick r:id="rId2" action="ppaction://hlinkfile"/>
              </a:rPr>
              <a:t>سامانه ها\پرتال\</a:t>
            </a:r>
            <a:r>
              <a:rPr lang="en-US" sz="3200" b="1" dirty="0">
                <a:solidFill>
                  <a:schemeClr val="tx1"/>
                </a:solidFill>
                <a:cs typeface="B Nazanin" panose="00000400000000000000" pitchFamily="2" charset="-78"/>
                <a:hlinkClick r:id="rId2" action="ppaction://hlinkfile"/>
              </a:rPr>
              <a:t>Screenshot (60).png</a:t>
            </a:r>
            <a:endParaRPr lang="fa-IR" sz="32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endParaRPr lang="fa-IR" sz="32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  <a:hlinkClick r:id="rId3" action="ppaction://hlinkfile"/>
              </a:rPr>
              <a:t>سامانه ها\پرتال\</a:t>
            </a:r>
            <a:r>
              <a:rPr lang="en-US" sz="3200" b="1" dirty="0">
                <a:solidFill>
                  <a:schemeClr val="tx1"/>
                </a:solidFill>
                <a:cs typeface="B Nazanin" panose="00000400000000000000" pitchFamily="2" charset="-78"/>
                <a:hlinkClick r:id="rId3" action="ppaction://hlinkfile"/>
              </a:rPr>
              <a:t>Screenshot (62).png</a:t>
            </a:r>
            <a:endParaRPr lang="fa-IR" sz="3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99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CDBF7-0A3F-4BCA-B14B-E84DABC5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254" y="298478"/>
            <a:ext cx="10364451" cy="753082"/>
          </a:xfrm>
        </p:spPr>
        <p:txBody>
          <a:bodyPr/>
          <a:lstStyle/>
          <a:p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پرتال غیرواگیر- سرطان</a:t>
            </a:r>
            <a:endParaRPr lang="en-US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38FC5-8EE7-47F7-A8D7-AE0A360EACF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70560" y="1590262"/>
            <a:ext cx="10911841" cy="4246658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این پرتال به منظور تکمیل اطلاعات سامانه سیب و داشبورد طراحی شده است.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دسترسی این پرتال در4 سطح پایگاه و خانه بهداشت، بیمارستان، ستاد شهرستان و ستاد معاونت می باشد.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این پرتال شامل سرطان های کولورکتال و برست می شود.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سرطان کولورکتال: ثبت تست فیت، ثبت کولونوسکوپی و ثبت سرطان های کشف شده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سرطان برست: ثبت ماموگرافی-سونوگرافی و بیوپسی و ثبت سرطان های کشف شده</a:t>
            </a:r>
            <a:endParaRPr lang="en-US" sz="3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763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CDBF7-0A3F-4BCA-B14B-E84DABC5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44198"/>
            <a:ext cx="10364451" cy="737842"/>
          </a:xfrm>
        </p:spPr>
        <p:txBody>
          <a:bodyPr/>
          <a:lstStyle/>
          <a:p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مزایای پرتال غیرواگیر- سرطان</a:t>
            </a:r>
            <a:endParaRPr lang="en-US" sz="3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38FC5-8EE7-47F7-A8D7-AE0A360EACF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10226" y="1590262"/>
            <a:ext cx="10668000" cy="4688618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این پرتال نواقص ثبت اطلاعات سامانه سیب را کامل می کند.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امکان گزارش گیری در هر لحظه و حتی از داخل منزل برای کارشناسان برنامه وجود دارد.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امکان دسترسی به آمار صحیح و کامل ( قبل از این پرتال برخی آمار مانند تعداد بیوپسی –ماموگرافی بایردز صفر و سونوگرافی دقیق ارائه نمی شد)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صرفه جویی در هزینه و زمان : کارشناسان برنامه جهت جمع آوری و بررسی آمارالزاما" نیازی به حضور فیزیکی در پایگاهها و خانه های بهداشت ندارند.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امکان بررسی وضعیت عملکرد مراقبین سلامت –ماما و بهورز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حذف ارسال فیزیکی مستندات و برخی فرم های آماری و کاغذی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امکان دسترسی به فایل نتیجه کولونوسکوپی/ماموگرافی و سونوگرافی بیمارستان ها</a:t>
            </a:r>
          </a:p>
          <a:p>
            <a:pPr algn="r" rtl="1">
              <a:buFont typeface="Wingdings" panose="05000000000000000000" pitchFamily="2" charset="2"/>
              <a:buChar char="ü"/>
            </a:pPr>
            <a:endParaRPr lang="en-US" sz="2800" dirty="0">
              <a:solidFill>
                <a:srgbClr val="002060"/>
              </a:solidFill>
              <a:cs typeface="2 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535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827F0-B6C2-4DC5-A30F-E9EEA0D62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83238"/>
            <a:ext cx="10364451" cy="945240"/>
          </a:xfrm>
        </p:spPr>
        <p:txBody>
          <a:bodyPr/>
          <a:lstStyle/>
          <a:p>
            <a:r>
              <a:rPr kumimoji="0" lang="fa-IR" sz="3600" b="0" i="0" u="none" strike="noStrike" kern="1200" cap="all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w Cen MT" panose="020B0602020104020603"/>
                <a:cs typeface="B Titr" panose="00000700000000000000" pitchFamily="2" charset="-78"/>
              </a:rPr>
              <a:t>مزایای پرتال غیرواگیر- سرطان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3A210-CC2D-4021-85E0-A35356CC45F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837005"/>
            <a:ext cx="10363826" cy="4152315"/>
          </a:xfrm>
        </p:spPr>
        <p:txBody>
          <a:bodyPr>
            <a:normAutofit fontScale="92500" lnSpcReduction="10000"/>
          </a:bodyPr>
          <a:lstStyle/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31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" panose="020B0602020104020603"/>
                <a:cs typeface="B Nazanin" panose="00000400000000000000" pitchFamily="2" charset="-78"/>
              </a:rPr>
              <a:t>امکان پیگیری موارد فیت مثبت، افراد ارجاع شده کولونوسکوپی، زنان ارجاع شده جهت ماموگرافی – سونوگرافی و بیوپسی</a:t>
            </a:r>
            <a:endParaRPr kumimoji="0" lang="en-US" sz="31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w Cen MT" panose="020B0602020104020603"/>
              <a:cs typeface="B Nazanin" panose="00000400000000000000" pitchFamily="2" charset="-78"/>
            </a:endParaRPr>
          </a:p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31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" panose="020B0602020104020603"/>
                <a:cs typeface="B Nazanin" panose="00000400000000000000" pitchFamily="2" charset="-78"/>
              </a:rPr>
              <a:t>امکان گزارش گیری در کلیه سطوح </a:t>
            </a:r>
          </a:p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31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" panose="020B0602020104020603"/>
                <a:cs typeface="B Nazanin" panose="00000400000000000000" pitchFamily="2" charset="-78"/>
              </a:rPr>
              <a:t>امکان راستی آزمایی از داخل ستاد شهرستان و معاونت </a:t>
            </a:r>
          </a:p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31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" panose="020B0602020104020603"/>
                <a:cs typeface="B Nazanin" panose="00000400000000000000" pitchFamily="2" charset="-78"/>
              </a:rPr>
              <a:t>بررسی کیفیت نوع تست فیت مصرفی </a:t>
            </a:r>
          </a:p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31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" panose="020B0602020104020603"/>
                <a:cs typeface="B Nazanin" panose="00000400000000000000" pitchFamily="2" charset="-78"/>
              </a:rPr>
              <a:t>بررسی عملکرد بیمارستان ها در انجام کولونوسکوپی_ماموگرافی و سونوگرافی</a:t>
            </a:r>
          </a:p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31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w Cen MT" panose="020B0602020104020603"/>
                <a:cs typeface="B Nazanin" panose="00000400000000000000" pitchFamily="2" charset="-78"/>
              </a:rPr>
              <a:t>امکان بررسی عملکرد پزشکان متخصص </a:t>
            </a:r>
          </a:p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a-IR" sz="2600" b="0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w Cen MT" panose="020B0602020104020603"/>
              <a:ea typeface="+mn-ea"/>
              <a:cs typeface="2  Mitra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9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758AF-43A3-41E9-9ADE-7B9C0402F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21116"/>
          </a:xfrm>
        </p:spPr>
        <p:txBody>
          <a:bodyPr/>
          <a:lstStyle/>
          <a:p>
            <a:r>
              <a:rPr lang="fa-IR" sz="3200" dirty="0">
                <a:solidFill>
                  <a:srgbClr val="FF0000"/>
                </a:solidFill>
              </a:rPr>
              <a:t>برنامه غربالگری سرطان کولورکتال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A499FD-CEA6-4F7A-8FE6-CE1EF70CB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560" y="1093762"/>
            <a:ext cx="11165909" cy="5187767"/>
          </a:xfrm>
        </p:spPr>
        <p:txBody>
          <a:bodyPr anchor="t" anchorCtr="0">
            <a:noAutofit/>
          </a:bodyPr>
          <a:lstStyle/>
          <a:p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1BE653F-DB5B-413A-9F74-E56E16AAF17C}"/>
              </a:ext>
            </a:extLst>
          </p:cNvPr>
          <p:cNvSpPr/>
          <p:nvPr/>
        </p:nvSpPr>
        <p:spPr bwMode="auto">
          <a:xfrm>
            <a:off x="3866984" y="1136563"/>
            <a:ext cx="5331655" cy="99880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400" dirty="0">
                <a:latin typeface="Arial" pitchFamily="34" charset="0"/>
                <a:cs typeface="B Titr" pitchFamily="2" charset="-78"/>
              </a:rPr>
              <a:t>جمعیت هدف : زنان و مردان 69-50 سال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9690AF-5A21-4F56-A3F3-A48A580BDBDC}"/>
              </a:ext>
            </a:extLst>
          </p:cNvPr>
          <p:cNvSpPr/>
          <p:nvPr/>
        </p:nvSpPr>
        <p:spPr bwMode="auto">
          <a:xfrm>
            <a:off x="8563019" y="3612601"/>
            <a:ext cx="2654884" cy="78779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1600" dirty="0">
                <a:latin typeface="Arial" pitchFamily="34" charset="0"/>
                <a:cs typeface="B Nazanin" panose="00000400000000000000" pitchFamily="2" charset="-78"/>
              </a:rPr>
              <a:t>شرح حال:خونریزی در یکماه اخیر-تغییر اجابت مزاج-کاهش 10درصد وزن در 6ماه </a:t>
            </a:r>
            <a:fld id="{46E4C27D-F3F3-4E6C-A016-EEB709914B07}" type="slidenum">
              <a:rPr lang="fa-IR" sz="1600" smtClean="0">
                <a:latin typeface="Arial" pitchFamily="34" charset="0"/>
                <a:cs typeface="B Nazanin" panose="00000400000000000000" pitchFamily="2" charset="-78"/>
              </a:rPr>
              <a:t>3</a:t>
            </a:fld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FAD800-CC8C-4AF3-8B27-392792371F07}"/>
              </a:ext>
            </a:extLst>
          </p:cNvPr>
          <p:cNvSpPr/>
          <p:nvPr/>
        </p:nvSpPr>
        <p:spPr bwMode="auto">
          <a:xfrm>
            <a:off x="4843159" y="2552590"/>
            <a:ext cx="3379304" cy="76011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2  Nazanin" panose="00000400000000000000" pitchFamily="2" charset="-78"/>
              </a:rPr>
              <a:t>فراخوان از طریق تماس-پیامک- فرصت طلبانه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2 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8ABBB45-4857-4B35-A31F-02C3C14B6577}"/>
              </a:ext>
            </a:extLst>
          </p:cNvPr>
          <p:cNvSpPr/>
          <p:nvPr/>
        </p:nvSpPr>
        <p:spPr bwMode="auto">
          <a:xfrm>
            <a:off x="4776457" y="3725969"/>
            <a:ext cx="3246782" cy="69370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بررسی سابقه فردی و خانوادگی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FD1F55D-17BE-40EE-AA77-A6448B5198E4}"/>
              </a:ext>
            </a:extLst>
          </p:cNvPr>
          <p:cNvSpPr/>
          <p:nvPr/>
        </p:nvSpPr>
        <p:spPr bwMode="auto">
          <a:xfrm>
            <a:off x="1301209" y="3741490"/>
            <a:ext cx="2879790" cy="69370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انجام تست فیت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53314A6-8BD5-4A49-9EAE-3D36C22A4EA3}"/>
              </a:ext>
            </a:extLst>
          </p:cNvPr>
          <p:cNvSpPr/>
          <p:nvPr/>
        </p:nvSpPr>
        <p:spPr bwMode="auto">
          <a:xfrm rot="10800000" flipV="1">
            <a:off x="959831" y="1268410"/>
            <a:ext cx="2319130" cy="693701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491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1400" b="0" i="0" u="none" strike="noStrike" kern="0" cap="none" spc="0" normalizeH="0" baseline="0" noProof="0">
                <a:ln>
                  <a:noFill/>
                </a:ln>
                <a:solidFill>
                  <a:srgbClr val="DBEFF9"/>
                </a:solidFill>
                <a:effectLst/>
                <a:uLnTx/>
                <a:uFillTx/>
                <a:latin typeface="Arial"/>
                <a:ea typeface="+mn-ea"/>
                <a:cs typeface="2  Nazanin" panose="00000400000000000000" pitchFamily="2" charset="-78"/>
              </a:rPr>
              <a:t>نحوه استخراج جمعیت هدف: سامانه سیب و داشبورد</a:t>
            </a:r>
            <a:endParaRPr kumimoji="0" lang="fa-IR" sz="1400" b="0" i="0" u="none" strike="noStrike" kern="0" cap="none" spc="0" normalizeH="0" baseline="0" noProof="0" dirty="0">
              <a:ln>
                <a:noFill/>
              </a:ln>
              <a:solidFill>
                <a:srgbClr val="DBEFF9"/>
              </a:solidFill>
              <a:effectLst/>
              <a:uLnTx/>
              <a:uFillTx/>
              <a:latin typeface="Arial"/>
              <a:ea typeface="+mn-ea"/>
              <a:cs typeface="2  Nazanin" panose="000004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0DFA04-FA0F-4FDB-B238-94C1087EB13D}"/>
              </a:ext>
            </a:extLst>
          </p:cNvPr>
          <p:cNvSpPr/>
          <p:nvPr/>
        </p:nvSpPr>
        <p:spPr bwMode="auto">
          <a:xfrm>
            <a:off x="7005306" y="4760649"/>
            <a:ext cx="2885155" cy="69370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در صورت پاسخ مثبت به هریک یا تست فیت مثبت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5917284-8F34-4B8E-8081-C884F56C4D53}"/>
              </a:ext>
            </a:extLst>
          </p:cNvPr>
          <p:cNvSpPr/>
          <p:nvPr/>
        </p:nvSpPr>
        <p:spPr bwMode="auto">
          <a:xfrm>
            <a:off x="3239205" y="4720619"/>
            <a:ext cx="3074504" cy="72714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در صورت پاسخ منفی یا تست منفی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AD5DAF5-30A9-4D32-A8BC-A60A726F897F}"/>
              </a:ext>
            </a:extLst>
          </p:cNvPr>
          <p:cNvSpPr/>
          <p:nvPr/>
        </p:nvSpPr>
        <p:spPr bwMode="auto">
          <a:xfrm>
            <a:off x="6891130" y="5721437"/>
            <a:ext cx="2597427" cy="47761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ارجاع به پزشک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85796CA-2C5B-4D2B-BDAA-823F2BB2D2D1}"/>
              </a:ext>
            </a:extLst>
          </p:cNvPr>
          <p:cNvSpPr/>
          <p:nvPr/>
        </p:nvSpPr>
        <p:spPr bwMode="auto">
          <a:xfrm>
            <a:off x="4180999" y="5733195"/>
            <a:ext cx="2272810" cy="46585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مراجعه دو سال بعد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25C4819C-97EC-4BF9-9818-D3BC3606068B}"/>
              </a:ext>
            </a:extLst>
          </p:cNvPr>
          <p:cNvSpPr/>
          <p:nvPr/>
        </p:nvSpPr>
        <p:spPr bwMode="auto">
          <a:xfrm>
            <a:off x="6313709" y="2292626"/>
            <a:ext cx="458152" cy="14369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15DFAFEE-C039-4FDA-AA34-830694765C13}"/>
              </a:ext>
            </a:extLst>
          </p:cNvPr>
          <p:cNvSpPr/>
          <p:nvPr/>
        </p:nvSpPr>
        <p:spPr bwMode="auto">
          <a:xfrm>
            <a:off x="6345123" y="3416909"/>
            <a:ext cx="318052" cy="21448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CEBD1050-59EF-476C-9BCC-C5E5DA3471FE}"/>
              </a:ext>
            </a:extLst>
          </p:cNvPr>
          <p:cNvSpPr/>
          <p:nvPr/>
        </p:nvSpPr>
        <p:spPr bwMode="auto">
          <a:xfrm>
            <a:off x="7779026" y="4482915"/>
            <a:ext cx="443437" cy="27773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3AD5F4FC-A5B0-4B6A-894D-5D6C9045A0F8}"/>
              </a:ext>
            </a:extLst>
          </p:cNvPr>
          <p:cNvSpPr/>
          <p:nvPr/>
        </p:nvSpPr>
        <p:spPr bwMode="auto">
          <a:xfrm>
            <a:off x="5082405" y="4482914"/>
            <a:ext cx="443437" cy="21534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988FEAB4-A572-4986-AA88-4D02FDA9E85F}"/>
              </a:ext>
            </a:extLst>
          </p:cNvPr>
          <p:cNvSpPr/>
          <p:nvPr/>
        </p:nvSpPr>
        <p:spPr bwMode="auto">
          <a:xfrm>
            <a:off x="8222463" y="5473630"/>
            <a:ext cx="340556" cy="228529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9" name="Arrow: Down 28">
            <a:extLst>
              <a:ext uri="{FF2B5EF4-FFF2-40B4-BE49-F238E27FC236}">
                <a16:creationId xmlns:a16="http://schemas.microsoft.com/office/drawing/2014/main" id="{1C44B3F6-70CE-4C6C-A79A-89A18A992D8C}"/>
              </a:ext>
            </a:extLst>
          </p:cNvPr>
          <p:cNvSpPr/>
          <p:nvPr/>
        </p:nvSpPr>
        <p:spPr bwMode="auto">
          <a:xfrm>
            <a:off x="5082405" y="5570602"/>
            <a:ext cx="443437" cy="15083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0" name="Arrow: Down 29">
            <a:extLst>
              <a:ext uri="{FF2B5EF4-FFF2-40B4-BE49-F238E27FC236}">
                <a16:creationId xmlns:a16="http://schemas.microsoft.com/office/drawing/2014/main" id="{D9FD8AF2-0A4A-42AA-B006-F793459A7F47}"/>
              </a:ext>
            </a:extLst>
          </p:cNvPr>
          <p:cNvSpPr/>
          <p:nvPr/>
        </p:nvSpPr>
        <p:spPr bwMode="auto">
          <a:xfrm rot="2949665">
            <a:off x="4019618" y="2921400"/>
            <a:ext cx="511830" cy="847122"/>
          </a:xfrm>
          <a:prstGeom prst="downArrow">
            <a:avLst>
              <a:gd name="adj1" fmla="val 35423"/>
              <a:gd name="adj2" fmla="val 5111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C9C5EF91-7FFC-40F4-8CFA-7296DAF8DA74}"/>
              </a:ext>
            </a:extLst>
          </p:cNvPr>
          <p:cNvSpPr/>
          <p:nvPr/>
        </p:nvSpPr>
        <p:spPr bwMode="auto">
          <a:xfrm rot="18329071">
            <a:off x="8655003" y="2819159"/>
            <a:ext cx="484632" cy="758451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2" name="Arrow: Left 31">
            <a:extLst>
              <a:ext uri="{FF2B5EF4-FFF2-40B4-BE49-F238E27FC236}">
                <a16:creationId xmlns:a16="http://schemas.microsoft.com/office/drawing/2014/main" id="{D1888BBC-FC8D-4360-BEF9-427157E63CEB}"/>
              </a:ext>
            </a:extLst>
          </p:cNvPr>
          <p:cNvSpPr/>
          <p:nvPr/>
        </p:nvSpPr>
        <p:spPr bwMode="auto">
          <a:xfrm>
            <a:off x="3398230" y="1496702"/>
            <a:ext cx="350231" cy="276819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0D646BA-8492-4FD9-8592-D3777B3DBEF5}"/>
              </a:ext>
            </a:extLst>
          </p:cNvPr>
          <p:cNvSpPr/>
          <p:nvPr/>
        </p:nvSpPr>
        <p:spPr bwMode="auto">
          <a:xfrm>
            <a:off x="9647583" y="5848336"/>
            <a:ext cx="490330" cy="23441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4EC83E-AECC-437B-88B4-1FFF79479A17}"/>
              </a:ext>
            </a:extLst>
          </p:cNvPr>
          <p:cNvSpPr/>
          <p:nvPr/>
        </p:nvSpPr>
        <p:spPr bwMode="auto">
          <a:xfrm>
            <a:off x="10310191" y="5570603"/>
            <a:ext cx="1503170" cy="67124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ارجاع سطح دو موارد فیت مثبت –سابقه خانوادگی و پرخطر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937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948" y="222551"/>
            <a:ext cx="10620103" cy="1174694"/>
          </a:xfrm>
        </p:spPr>
        <p:txBody>
          <a:bodyPr/>
          <a:lstStyle/>
          <a:p>
            <a:r>
              <a:rPr lang="fa-IR" sz="3600" dirty="0">
                <a:solidFill>
                  <a:schemeClr val="tx1"/>
                </a:solidFill>
                <a:cs typeface="B Titr" panose="00000700000000000000" pitchFamily="2" charset="-78"/>
              </a:rPr>
              <a:t>طرح غربالگری سرطان های برست و کولورکتال</a:t>
            </a:r>
            <a:br>
              <a:rPr lang="fa-IR" sz="36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600" dirty="0">
                <a:solidFill>
                  <a:schemeClr val="tx1"/>
                </a:solidFill>
                <a:cs typeface="B Titr" panose="00000700000000000000" pitchFamily="2" charset="-78"/>
              </a:rPr>
              <a:t> با مشارکت مجتمع فولاد مبارکه اصفهان</a:t>
            </a:r>
            <a:endParaRPr lang="en-US" sz="36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32813" y="1873046"/>
            <a:ext cx="6745413" cy="4327729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106000"/>
              </a:lnSpc>
              <a:spcAft>
                <a:spcPts val="0"/>
              </a:spcAft>
            </a:pPr>
            <a:r>
              <a:rPr lang="ar-SA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اهداف کلان 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311785" algn="l"/>
              </a:tabLst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کنترل عوامل خطر مؤثر بر بروز و شیوع سرطان ها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311785" algn="l"/>
              </a:tabLst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افزایش بهره مندی عادلانه مردم از خدمات پایه سلامت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311785" algn="l"/>
              </a:tabLst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شناسایی به موقع سرطان های کولورکتال و برست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311785" algn="l"/>
              </a:tabLst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بهره مندی از مشارکت های اجتماعی به واسطه مداخلات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SDH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311785" algn="l"/>
              </a:tabLst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ارتقای سواد سلامت جامعه از طریق رعایت اصول خود مراقبتی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0155BA-8DC4-A92C-87DC-1830C41B8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77" y="1397245"/>
            <a:ext cx="4425529" cy="523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3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19743" y="1246628"/>
            <a:ext cx="11952513" cy="6148067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06000"/>
              </a:lnSpc>
              <a:spcAft>
                <a:spcPts val="0"/>
              </a:spcAft>
              <a:buNone/>
            </a:pP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غربالگری سرطان کولورکتال در 100 درصد جمعیت مرد و زن 70-50 سال ( 1097047 نفر)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شناسایی موارد مشکوک به سرطان کولورکتال در 10-5 درصد جمعیت غربال شده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شناسایی پولیپ در کولونوسکوپی موارد غربال و فیت مثبت به میزان 25% موارد کولونوسکوپی های انجام شده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کشف پولیپ های پرخطر در کولونوسکوپی موارد غربال مثبت به میزان 16% کولونوسکوپی های انجام شده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غربالگری سرطان برست در 100درصد جمعیت زنان 70-30 سال (1616326 نفر)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ar-SA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کشف سرطان برست در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stage</a:t>
            </a:r>
            <a:r>
              <a:rPr lang="fa-IR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های 2-1-0 در 75% کانسرهای کشف شده برنامه غربالگری سرطان برست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57962C-E078-4019-7857-3B2CD4972FA8}"/>
              </a:ext>
            </a:extLst>
          </p:cNvPr>
          <p:cNvSpPr txBox="1"/>
          <p:nvPr/>
        </p:nvSpPr>
        <p:spPr>
          <a:xfrm>
            <a:off x="4980214" y="188260"/>
            <a:ext cx="6119948" cy="6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06000"/>
              </a:lnSpc>
              <a:spcAft>
                <a:spcPts val="0"/>
              </a:spcAft>
            </a:pPr>
            <a:r>
              <a:rPr lang="ar-SA" sz="36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اهداف اختصاصی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464" y="1123916"/>
            <a:ext cx="5682341" cy="51223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1123917"/>
            <a:ext cx="5847806" cy="512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737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043150" y="1186816"/>
            <a:ext cx="10044739" cy="4848224"/>
          </a:xfrm>
        </p:spPr>
        <p:txBody>
          <a:bodyPr>
            <a:normAutofit/>
          </a:bodyPr>
          <a:lstStyle/>
          <a:p>
            <a:pPr algn="r" rtl="1">
              <a:lnSpc>
                <a:spcPct val="106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تشکیل کمیته راهبری</a:t>
            </a:r>
          </a:p>
          <a:p>
            <a:pPr algn="r" rtl="1">
              <a:lnSpc>
                <a:spcPct val="106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امضاء تفاهم نامه مشترک بین دانشگاه علوم پزشکی و شرکت فولاد مبارکه</a:t>
            </a:r>
          </a:p>
          <a:p>
            <a:pPr algn="r" rtl="1">
              <a:lnSpc>
                <a:spcPct val="106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تشکیل کمیته های علمی و اجرایی و صدور ابلاغ</a:t>
            </a:r>
          </a:p>
          <a:p>
            <a:pPr algn="r" rtl="1">
              <a:lnSpc>
                <a:spcPct val="106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تدوین شیوه نامه اجرایی</a:t>
            </a:r>
          </a:p>
          <a:p>
            <a:pPr algn="r" rtl="1">
              <a:lnSpc>
                <a:spcPct val="106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برآورد اقلام مصرفی سطح یک و تجهیزات مورد نیاز بیمارستان ها</a:t>
            </a:r>
          </a:p>
          <a:p>
            <a:pPr algn="r" rtl="1">
              <a:lnSpc>
                <a:spcPct val="106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عقد تفاهم نامه با بیمارستان های مجری و متخصصان همکار طرح</a:t>
            </a:r>
          </a:p>
          <a:p>
            <a:pPr marL="0" indent="0" algn="r" rtl="1">
              <a:lnSpc>
                <a:spcPct val="106000"/>
              </a:lnSpc>
              <a:spcAft>
                <a:spcPts val="0"/>
              </a:spcAft>
              <a:buNone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</a:t>
            </a:r>
          </a:p>
          <a:p>
            <a:pPr marL="0" indent="0" algn="r" rtl="1">
              <a:lnSpc>
                <a:spcPct val="106000"/>
              </a:lnSpc>
              <a:spcAft>
                <a:spcPts val="0"/>
              </a:spcAft>
              <a:buNone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این طرح همچنان به قوت خود باقی می باشد و پیگیری جهت حل  مشکلات از طرف ریاست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محترم دانشگاه و مرکز بهداشت استان ادامه دارد.</a:t>
            </a:r>
            <a:endParaRPr lang="en-US" sz="28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B6F17E-B147-1FB9-E3C6-142D7D3595CF}"/>
              </a:ext>
            </a:extLst>
          </p:cNvPr>
          <p:cNvSpPr txBox="1"/>
          <p:nvPr/>
        </p:nvSpPr>
        <p:spPr>
          <a:xfrm>
            <a:off x="4732020" y="117863"/>
            <a:ext cx="6119948" cy="6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lnSpc>
                <a:spcPct val="106000"/>
              </a:lnSpc>
              <a:spcAft>
                <a:spcPts val="0"/>
              </a:spcAft>
              <a:buNone/>
            </a:pPr>
            <a:r>
              <a:rPr lang="fa-IR" sz="3600" b="1" dirty="0">
                <a:cs typeface="+mj-cs"/>
              </a:rPr>
              <a:t>فعالیت ها:</a:t>
            </a:r>
          </a:p>
        </p:txBody>
      </p:sp>
    </p:spTree>
    <p:extLst>
      <p:ext uri="{BB962C8B-B14F-4D97-AF65-F5344CB8AC3E}">
        <p14:creationId xmlns:p14="http://schemas.microsoft.com/office/powerpoint/2010/main" val="6599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/>
              <a:t> 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sz="half" idx="1"/>
          </p:nvPr>
        </p:nvSpPr>
        <p:spPr>
          <a:xfrm>
            <a:off x="2255520" y="274639"/>
            <a:ext cx="8610599" cy="625694"/>
          </a:xfrm>
        </p:spPr>
        <p:txBody>
          <a:bodyPr/>
          <a:lstStyle/>
          <a:p>
            <a:pPr algn="ctr"/>
            <a:r>
              <a:rPr lang="fa-IR" sz="3600" dirty="0">
                <a:solidFill>
                  <a:srgbClr val="FF0000"/>
                </a:solidFill>
                <a:ea typeface="+mj-ea"/>
                <a:cs typeface="B Titr"/>
              </a:rPr>
              <a:t>انتظارات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05871" y="1282701"/>
            <a:ext cx="11380258" cy="488735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تعیین اهداف جهت کلیه پایگاهها و خانه های بهداشت بر اساس برنامه عملیاتی شهرستان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محاسبه فصلی شاخص ها و انجام مداخله در پایگاههایی که شاخص پایین دارند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آموزش آبشاری پزشکان، ماما،مراقبین سلامت و بهورزان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اطلاع پزشک، ماما و مراقب سلامت از شاخص ها، نحوه محاسبه، حدانتظارها و شاخص های فعلی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فراخوان جمعیتی که تاکنون غربالگری نشده  </a:t>
            </a:r>
          </a:p>
          <a:p>
            <a:pPr marL="0" indent="0">
              <a:buNone/>
            </a:pPr>
            <a:endParaRPr lang="fa-IR" b="1" dirty="0">
              <a:cs typeface="2 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آموزش کامل و صحیح گروههای هدف در برنامه های غربالگری ، انجام تست فیت، ارجاع کولونوسکوپی</a:t>
            </a: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3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/>
              <a:t> 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sz="half" idx="1"/>
          </p:nvPr>
        </p:nvSpPr>
        <p:spPr>
          <a:xfrm>
            <a:off x="2255520" y="274639"/>
            <a:ext cx="8610599" cy="541288"/>
          </a:xfrm>
        </p:spPr>
        <p:txBody>
          <a:bodyPr/>
          <a:lstStyle/>
          <a:p>
            <a:pPr algn="ctr"/>
            <a:r>
              <a:rPr lang="fa-IR" sz="3600" dirty="0">
                <a:solidFill>
                  <a:srgbClr val="FF0000"/>
                </a:solidFill>
                <a:ea typeface="+mj-ea"/>
                <a:cs typeface="B Titr"/>
              </a:rPr>
              <a:t>انتظارات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05871" y="1282701"/>
            <a:ext cx="11380258" cy="488735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بررسی علل کاهش یا افزایش زیاد درصد تست فیت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ثبت اطلاعات مورد نیاز در پرتال سرطان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پیگیری مراقبین و بهورزانی که تعداد تست فیت عودت نشده بالا دارند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491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DBEFF9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</a:rPr>
              <a:t>پیگیری انجام کولونوسکوپی افراد فیت مثبت و دارای سابقه خانوادگی و خانم های نیازمند بیوپسی</a:t>
            </a:r>
          </a:p>
          <a:p>
            <a:pPr marL="0" indent="0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پیگیری کولونوسکوپی مجدد افراد با پولیپ پرخطر</a:t>
            </a:r>
          </a:p>
          <a:p>
            <a:pPr marL="0" indent="0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پیگیری ارائه جواب کولونوسکوپی ، پاتولوژی و سرطان های کشف شده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607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/>
              <a:t> 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sz="half" idx="1"/>
          </p:nvPr>
        </p:nvSpPr>
        <p:spPr>
          <a:xfrm>
            <a:off x="2255520" y="274639"/>
            <a:ext cx="8610599" cy="541288"/>
          </a:xfrm>
        </p:spPr>
        <p:txBody>
          <a:bodyPr/>
          <a:lstStyle/>
          <a:p>
            <a:pPr algn="ctr"/>
            <a:r>
              <a:rPr lang="fa-IR" sz="3600" dirty="0">
                <a:solidFill>
                  <a:srgbClr val="FF0000"/>
                </a:solidFill>
                <a:ea typeface="+mj-ea"/>
                <a:cs typeface="B Titr"/>
              </a:rPr>
              <a:t>انتظارات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05871" y="1282701"/>
            <a:ext cx="11380258" cy="488735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اطلاع پزشک از نحوه ارزیابی و طبقه بندی و ارجاع در برنامه غربالگری کولورکتال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اطلاع ماما و مراقب سلامت از آخرین دستورالعمل های غربالگری سرطان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ارسال پسخوراند توسط پزشک به مراقب سلامت /ماما جهت موارد ارجاع شده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بررسی علل بالا بودن درصد ویزیت پزشک به تعداد موارد ارجاع شده در برنامه غربالگری کولورکتال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2 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49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/>
              <a:t> 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sz="half" idx="1"/>
          </p:nvPr>
        </p:nvSpPr>
        <p:spPr>
          <a:xfrm>
            <a:off x="2255520" y="274639"/>
            <a:ext cx="8610599" cy="541288"/>
          </a:xfrm>
        </p:spPr>
        <p:txBody>
          <a:bodyPr/>
          <a:lstStyle/>
          <a:p>
            <a:pPr algn="ctr"/>
            <a:r>
              <a:rPr lang="fa-IR" sz="3600" dirty="0">
                <a:solidFill>
                  <a:srgbClr val="FF0000"/>
                </a:solidFill>
                <a:ea typeface="+mj-ea"/>
                <a:cs typeface="B Titr"/>
              </a:rPr>
              <a:t>تشویقی پرسنل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609599" y="1561514"/>
            <a:ext cx="11176529" cy="253218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fa-IR" sz="3200" b="1" dirty="0">
                <a:cs typeface="B Nazanin" panose="00000400000000000000" pitchFamily="2" charset="-78"/>
              </a:rPr>
              <a:t>کشف سرطان برست در </a:t>
            </a:r>
            <a:r>
              <a:rPr lang="en-US" sz="3200" b="1" dirty="0">
                <a:cs typeface="B Nazanin" panose="00000400000000000000" pitchFamily="2" charset="-78"/>
              </a:rPr>
              <a:t>STAGE</a:t>
            </a:r>
            <a:r>
              <a:rPr lang="fa-IR" sz="3200" b="1" dirty="0">
                <a:cs typeface="B Nazanin" panose="00000400000000000000" pitchFamily="2" charset="-78"/>
              </a:rPr>
              <a:t> زیر 3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sz="32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sz="3200" b="1" dirty="0">
                <a:cs typeface="B Nazanin" panose="00000400000000000000" pitchFamily="2" charset="-78"/>
              </a:rPr>
              <a:t>شناسایی پولیپ پر خطر و سرطان کولورکتال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sz="32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b="1" dirty="0">
              <a:cs typeface="2 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89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/>
              <a:t> 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sz="half" idx="1"/>
          </p:nvPr>
        </p:nvSpPr>
        <p:spPr>
          <a:xfrm>
            <a:off x="2255520" y="274639"/>
            <a:ext cx="8610599" cy="541288"/>
          </a:xfrm>
        </p:spPr>
        <p:txBody>
          <a:bodyPr/>
          <a:lstStyle/>
          <a:p>
            <a:pPr algn="ctr"/>
            <a:r>
              <a:rPr lang="fa-IR" sz="3600" dirty="0">
                <a:solidFill>
                  <a:srgbClr val="FF0000"/>
                </a:solidFill>
                <a:ea typeface="+mj-ea"/>
                <a:cs typeface="B Titr"/>
              </a:rPr>
              <a:t>مشکلات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609599" y="1561513"/>
            <a:ext cx="11176529" cy="430471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عدم پیگیری تست فیت های تحویل داده شده و ثبت غیرواقعی جواب </a:t>
            </a:r>
          </a:p>
          <a:p>
            <a:pPr marL="0" indent="0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نوبت های طولانی کولونوسکوپی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ظرفیت پایین کولونوسکوپی و سونوگرافی در بخش دولتی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هزینه های بالای انجام کولونوسکوپی و سونوگرافی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عدم اطلاع برخی پزشکان بویژه عمومی و داخلی از برنامه های غربالگری بهداشت </a:t>
            </a:r>
          </a:p>
          <a:p>
            <a:pPr>
              <a:buFont typeface="Wingdings" panose="05000000000000000000" pitchFamily="2" charset="2"/>
              <a:buChar char="Ø"/>
            </a:pPr>
            <a:endParaRPr lang="fa-IR" b="1" dirty="0">
              <a:cs typeface="2  Nazanin" panose="00000400000000000000" pitchFamily="2" charset="-78"/>
            </a:endParaRPr>
          </a:p>
          <a:p>
            <a:pPr marL="0" indent="0">
              <a:buNone/>
            </a:pPr>
            <a:endParaRPr lang="fa-IR" b="1" dirty="0">
              <a:cs typeface="2 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2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758AF-43A3-41E9-9ADE-7B9C0402F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21116"/>
          </a:xfrm>
        </p:spPr>
        <p:txBody>
          <a:bodyPr/>
          <a:lstStyle/>
          <a:p>
            <a:r>
              <a:rPr lang="fa-IR" sz="3200" dirty="0">
                <a:solidFill>
                  <a:srgbClr val="FF0000"/>
                </a:solidFill>
              </a:rPr>
              <a:t>برنامه غربالگری سرطان برست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A499FD-CEA6-4F7A-8FE6-CE1EF70CB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561" y="1093762"/>
            <a:ext cx="10972800" cy="5187767"/>
          </a:xfrm>
        </p:spPr>
        <p:txBody>
          <a:bodyPr anchor="t" anchorCtr="0">
            <a:noAutofit/>
          </a:bodyPr>
          <a:lstStyle/>
          <a:p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1BE653F-DB5B-413A-9F74-E56E16AAF17C}"/>
              </a:ext>
            </a:extLst>
          </p:cNvPr>
          <p:cNvSpPr/>
          <p:nvPr/>
        </p:nvSpPr>
        <p:spPr bwMode="auto">
          <a:xfrm>
            <a:off x="3866984" y="1136563"/>
            <a:ext cx="5331655" cy="99880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400" dirty="0">
                <a:latin typeface="Arial" pitchFamily="34" charset="0"/>
                <a:cs typeface="B Titr" pitchFamily="2" charset="-78"/>
              </a:rPr>
              <a:t>جمعیت هدف : زنان 69-30سال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9690AF-5A21-4F56-A3F3-A48A580BDBDC}"/>
              </a:ext>
            </a:extLst>
          </p:cNvPr>
          <p:cNvSpPr/>
          <p:nvPr/>
        </p:nvSpPr>
        <p:spPr bwMode="auto">
          <a:xfrm>
            <a:off x="5358280" y="3418841"/>
            <a:ext cx="2654884" cy="4889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شرح حال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FAD800-CC8C-4AF3-8B27-392792371F07}"/>
              </a:ext>
            </a:extLst>
          </p:cNvPr>
          <p:cNvSpPr/>
          <p:nvPr/>
        </p:nvSpPr>
        <p:spPr bwMode="auto">
          <a:xfrm>
            <a:off x="4306957" y="2552591"/>
            <a:ext cx="4757530" cy="50410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2  Nazanin" panose="00000400000000000000" pitchFamily="2" charset="-78"/>
              </a:rPr>
              <a:t>فراخوان از طریق تماس-پیامک- فرصت طلبانه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2 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8ABBB45-4857-4B35-A31F-02C3C14B6577}"/>
              </a:ext>
            </a:extLst>
          </p:cNvPr>
          <p:cNvSpPr/>
          <p:nvPr/>
        </p:nvSpPr>
        <p:spPr bwMode="auto">
          <a:xfrm>
            <a:off x="8959193" y="3401958"/>
            <a:ext cx="2558367" cy="101676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بررسی سابقه فردی(پستان وتخمدان،رادیوتراپی،نمونه برداری ) و خانوادگی(پستان،تخمدان،پانکراس و پروستات)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FD1F55D-17BE-40EE-AA77-A6448B5198E4}"/>
              </a:ext>
            </a:extLst>
          </p:cNvPr>
          <p:cNvSpPr/>
          <p:nvPr/>
        </p:nvSpPr>
        <p:spPr bwMode="auto">
          <a:xfrm>
            <a:off x="1442187" y="3307706"/>
            <a:ext cx="2879790" cy="48895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انجام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معاینه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53314A6-8BD5-4A49-9EAE-3D36C22A4EA3}"/>
              </a:ext>
            </a:extLst>
          </p:cNvPr>
          <p:cNvSpPr/>
          <p:nvPr/>
        </p:nvSpPr>
        <p:spPr bwMode="auto">
          <a:xfrm rot="10800000" flipV="1">
            <a:off x="959831" y="1268410"/>
            <a:ext cx="2319130" cy="693701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491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1400" b="0" i="0" u="none" strike="noStrike" kern="0" cap="none" spc="0" normalizeH="0" baseline="0" noProof="0">
                <a:ln>
                  <a:noFill/>
                </a:ln>
                <a:solidFill>
                  <a:srgbClr val="DBEFF9"/>
                </a:solidFill>
                <a:effectLst/>
                <a:uLnTx/>
                <a:uFillTx/>
                <a:latin typeface="Arial"/>
                <a:ea typeface="+mn-ea"/>
                <a:cs typeface="2  Nazanin" panose="00000400000000000000" pitchFamily="2" charset="-78"/>
              </a:rPr>
              <a:t>نحوه استخراج جمعیت هدف: سامانه سیب و داشبورد</a:t>
            </a:r>
            <a:endParaRPr kumimoji="0" lang="fa-IR" sz="1400" b="0" i="0" u="none" strike="noStrike" kern="0" cap="none" spc="0" normalizeH="0" baseline="0" noProof="0" dirty="0">
              <a:ln>
                <a:noFill/>
              </a:ln>
              <a:solidFill>
                <a:srgbClr val="DBEFF9"/>
              </a:solidFill>
              <a:effectLst/>
              <a:uLnTx/>
              <a:uFillTx/>
              <a:latin typeface="Arial"/>
              <a:ea typeface="+mn-ea"/>
              <a:cs typeface="2  Nazanin" panose="000004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0DFA04-FA0F-4FDB-B238-94C1087EB13D}"/>
              </a:ext>
            </a:extLst>
          </p:cNvPr>
          <p:cNvSpPr/>
          <p:nvPr/>
        </p:nvSpPr>
        <p:spPr bwMode="auto">
          <a:xfrm>
            <a:off x="6096000" y="4621642"/>
            <a:ext cx="2885155" cy="3929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در صورت شرح حال و معاینه مثبت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5917284-8F34-4B8E-8081-C884F56C4D53}"/>
              </a:ext>
            </a:extLst>
          </p:cNvPr>
          <p:cNvSpPr/>
          <p:nvPr/>
        </p:nvSpPr>
        <p:spPr bwMode="auto">
          <a:xfrm>
            <a:off x="2329732" y="4629433"/>
            <a:ext cx="3074504" cy="3929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در صورت پاسخ منفی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AD5DAF5-30A9-4D32-A8BC-A60A726F897F}"/>
              </a:ext>
            </a:extLst>
          </p:cNvPr>
          <p:cNvSpPr/>
          <p:nvPr/>
        </p:nvSpPr>
        <p:spPr bwMode="auto">
          <a:xfrm>
            <a:off x="7388490" y="5508321"/>
            <a:ext cx="2938111" cy="66895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ارجاع جهت ماموگرافی در سن بالای 40 و سونوگرافی زیر 40 سال و تصمیم گیری بر اساس جواب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85796CA-2C5B-4D2B-BDAA-823F2BB2D2D1}"/>
              </a:ext>
            </a:extLst>
          </p:cNvPr>
          <p:cNvSpPr/>
          <p:nvPr/>
        </p:nvSpPr>
        <p:spPr bwMode="auto">
          <a:xfrm>
            <a:off x="1132109" y="5796320"/>
            <a:ext cx="3386882" cy="35886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آموزش خودمراقبتی و مراجعه دو سال بعد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25C4819C-97EC-4BF9-9818-D3BC3606068B}"/>
              </a:ext>
            </a:extLst>
          </p:cNvPr>
          <p:cNvSpPr/>
          <p:nvPr/>
        </p:nvSpPr>
        <p:spPr bwMode="auto">
          <a:xfrm>
            <a:off x="6313709" y="2292626"/>
            <a:ext cx="458152" cy="14369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15DFAFEE-C039-4FDA-AA34-830694765C13}"/>
              </a:ext>
            </a:extLst>
          </p:cNvPr>
          <p:cNvSpPr/>
          <p:nvPr/>
        </p:nvSpPr>
        <p:spPr bwMode="auto">
          <a:xfrm>
            <a:off x="6532811" y="3128810"/>
            <a:ext cx="318052" cy="21448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CEBD1050-59EF-476C-9BCC-C5E5DA3471FE}"/>
              </a:ext>
            </a:extLst>
          </p:cNvPr>
          <p:cNvSpPr/>
          <p:nvPr/>
        </p:nvSpPr>
        <p:spPr bwMode="auto">
          <a:xfrm>
            <a:off x="6919498" y="4140987"/>
            <a:ext cx="443437" cy="27773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3AD5F4FC-A5B0-4B6A-894D-5D6C9045A0F8}"/>
              </a:ext>
            </a:extLst>
          </p:cNvPr>
          <p:cNvSpPr/>
          <p:nvPr/>
        </p:nvSpPr>
        <p:spPr bwMode="auto">
          <a:xfrm>
            <a:off x="3444427" y="4187055"/>
            <a:ext cx="443437" cy="21534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988FEAB4-A572-4986-AA88-4D02FDA9E85F}"/>
              </a:ext>
            </a:extLst>
          </p:cNvPr>
          <p:cNvSpPr/>
          <p:nvPr/>
        </p:nvSpPr>
        <p:spPr bwMode="auto">
          <a:xfrm>
            <a:off x="7928003" y="5157750"/>
            <a:ext cx="340556" cy="232343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9" name="Arrow: Down 28">
            <a:extLst>
              <a:ext uri="{FF2B5EF4-FFF2-40B4-BE49-F238E27FC236}">
                <a16:creationId xmlns:a16="http://schemas.microsoft.com/office/drawing/2014/main" id="{1C44B3F6-70CE-4C6C-A79A-89A18A992D8C}"/>
              </a:ext>
            </a:extLst>
          </p:cNvPr>
          <p:cNvSpPr/>
          <p:nvPr/>
        </p:nvSpPr>
        <p:spPr bwMode="auto">
          <a:xfrm>
            <a:off x="3460596" y="5119736"/>
            <a:ext cx="443437" cy="15083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0" name="Arrow: Down 29">
            <a:extLst>
              <a:ext uri="{FF2B5EF4-FFF2-40B4-BE49-F238E27FC236}">
                <a16:creationId xmlns:a16="http://schemas.microsoft.com/office/drawing/2014/main" id="{D9FD8AF2-0A4A-42AA-B006-F793459A7F47}"/>
              </a:ext>
            </a:extLst>
          </p:cNvPr>
          <p:cNvSpPr/>
          <p:nvPr/>
        </p:nvSpPr>
        <p:spPr bwMode="auto">
          <a:xfrm rot="2949665">
            <a:off x="3643792" y="2690620"/>
            <a:ext cx="511830" cy="552716"/>
          </a:xfrm>
          <a:prstGeom prst="downArrow">
            <a:avLst>
              <a:gd name="adj1" fmla="val 35423"/>
              <a:gd name="adj2" fmla="val 5111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C9C5EF91-7FFC-40F4-8CFA-7296DAF8DA74}"/>
              </a:ext>
            </a:extLst>
          </p:cNvPr>
          <p:cNvSpPr/>
          <p:nvPr/>
        </p:nvSpPr>
        <p:spPr bwMode="auto">
          <a:xfrm rot="18329071">
            <a:off x="9336202" y="2679680"/>
            <a:ext cx="484632" cy="58756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2" name="Arrow: Left 31">
            <a:extLst>
              <a:ext uri="{FF2B5EF4-FFF2-40B4-BE49-F238E27FC236}">
                <a16:creationId xmlns:a16="http://schemas.microsoft.com/office/drawing/2014/main" id="{D1888BBC-FC8D-4360-BEF9-427157E63CEB}"/>
              </a:ext>
            </a:extLst>
          </p:cNvPr>
          <p:cNvSpPr/>
          <p:nvPr/>
        </p:nvSpPr>
        <p:spPr bwMode="auto">
          <a:xfrm>
            <a:off x="3398230" y="1496702"/>
            <a:ext cx="350231" cy="276819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3A4D0D-87CD-4F39-88A3-1417A746A38C}"/>
              </a:ext>
            </a:extLst>
          </p:cNvPr>
          <p:cNvSpPr/>
          <p:nvPr/>
        </p:nvSpPr>
        <p:spPr bwMode="auto">
          <a:xfrm>
            <a:off x="2199672" y="5426059"/>
            <a:ext cx="1628113" cy="32706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زیر 40سال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E3B0EF-9C38-468D-8DE7-90A9CD91A107}"/>
              </a:ext>
            </a:extLst>
          </p:cNvPr>
          <p:cNvSpPr/>
          <p:nvPr/>
        </p:nvSpPr>
        <p:spPr bwMode="auto">
          <a:xfrm>
            <a:off x="4710195" y="5779294"/>
            <a:ext cx="2483054" cy="4122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آموزش خودمراقبتی، مراجعه سال بعد و ماموگرافی غربالگری هر دو سال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1A56A3-69CA-470E-A251-FA336D5A4C26}"/>
              </a:ext>
            </a:extLst>
          </p:cNvPr>
          <p:cNvSpPr/>
          <p:nvPr/>
        </p:nvSpPr>
        <p:spPr bwMode="auto">
          <a:xfrm>
            <a:off x="4276138" y="5354916"/>
            <a:ext cx="1372741" cy="32706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بالای 40 سال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EDE8BF-4D9A-4833-8AF5-FA89EC174E75}"/>
              </a:ext>
            </a:extLst>
          </p:cNvPr>
          <p:cNvSpPr/>
          <p:nvPr/>
        </p:nvSpPr>
        <p:spPr bwMode="auto">
          <a:xfrm>
            <a:off x="9701117" y="4803298"/>
            <a:ext cx="1559162" cy="36856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ارجاع به سطح دو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23594C06-1816-4D35-82CF-14A893979371}"/>
              </a:ext>
            </a:extLst>
          </p:cNvPr>
          <p:cNvSpPr/>
          <p:nvPr/>
        </p:nvSpPr>
        <p:spPr bwMode="auto">
          <a:xfrm>
            <a:off x="10326601" y="4536950"/>
            <a:ext cx="333074" cy="21823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569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758AF-43A3-41E9-9ADE-7B9C0402F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21116"/>
          </a:xfrm>
        </p:spPr>
        <p:txBody>
          <a:bodyPr/>
          <a:lstStyle/>
          <a:p>
            <a:r>
              <a:rPr lang="fa-IR" sz="3200" dirty="0">
                <a:solidFill>
                  <a:srgbClr val="FF0000"/>
                </a:solidFill>
              </a:rPr>
              <a:t>برنامه غربالگری سرطان سرویکس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A499FD-CEA6-4F7A-8FE6-CE1EF70CB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561" y="1093762"/>
            <a:ext cx="10972800" cy="5187767"/>
          </a:xfrm>
        </p:spPr>
        <p:txBody>
          <a:bodyPr anchor="t" anchorCtr="0">
            <a:noAutofit/>
          </a:bodyPr>
          <a:lstStyle/>
          <a:p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1BE653F-DB5B-413A-9F74-E56E16AAF17C}"/>
              </a:ext>
            </a:extLst>
          </p:cNvPr>
          <p:cNvSpPr/>
          <p:nvPr/>
        </p:nvSpPr>
        <p:spPr bwMode="auto">
          <a:xfrm>
            <a:off x="3866984" y="1136563"/>
            <a:ext cx="5331655" cy="99880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400" dirty="0">
                <a:latin typeface="Arial" pitchFamily="34" charset="0"/>
                <a:cs typeface="B Titr" pitchFamily="2" charset="-78"/>
              </a:rPr>
              <a:t>جمعیت هدف : زنان 59-30سال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9690AF-5A21-4F56-A3F3-A48A580BDBDC}"/>
              </a:ext>
            </a:extLst>
          </p:cNvPr>
          <p:cNvSpPr/>
          <p:nvPr/>
        </p:nvSpPr>
        <p:spPr bwMode="auto">
          <a:xfrm>
            <a:off x="5215343" y="3416616"/>
            <a:ext cx="2654884" cy="4889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شرح حال(خونریزی-ترشحات بدبو ودرد هنگام نزدیکی)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FAD800-CC8C-4AF3-8B27-392792371F07}"/>
              </a:ext>
            </a:extLst>
          </p:cNvPr>
          <p:cNvSpPr/>
          <p:nvPr/>
        </p:nvSpPr>
        <p:spPr bwMode="auto">
          <a:xfrm>
            <a:off x="4306957" y="2552591"/>
            <a:ext cx="4757530" cy="50410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2  Nazanin" panose="00000400000000000000" pitchFamily="2" charset="-78"/>
              </a:rPr>
              <a:t>فراخوان از طریق تماس-پیامک- فرصت طلبانه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2 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8ABBB45-4857-4B35-A31F-02C3C14B6577}"/>
              </a:ext>
            </a:extLst>
          </p:cNvPr>
          <p:cNvSpPr/>
          <p:nvPr/>
        </p:nvSpPr>
        <p:spPr bwMode="auto">
          <a:xfrm>
            <a:off x="8272050" y="3307706"/>
            <a:ext cx="2558367" cy="64125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سابقه سرطان و ضایعات پیش بدخیم و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HPV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FD1F55D-17BE-40EE-AA77-A6448B5198E4}"/>
              </a:ext>
            </a:extLst>
          </p:cNvPr>
          <p:cNvSpPr/>
          <p:nvPr/>
        </p:nvSpPr>
        <p:spPr bwMode="auto">
          <a:xfrm>
            <a:off x="1442187" y="3307706"/>
            <a:ext cx="2879790" cy="48895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بررسی شرایط غربالگری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53314A6-8BD5-4A49-9EAE-3D36C22A4EA3}"/>
              </a:ext>
            </a:extLst>
          </p:cNvPr>
          <p:cNvSpPr/>
          <p:nvPr/>
        </p:nvSpPr>
        <p:spPr bwMode="auto">
          <a:xfrm rot="10800000" flipV="1">
            <a:off x="959831" y="1268410"/>
            <a:ext cx="2319130" cy="693701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491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1400" b="0" i="0" u="none" strike="noStrike" kern="0" cap="none" spc="0" normalizeH="0" baseline="0" noProof="0">
                <a:ln>
                  <a:noFill/>
                </a:ln>
                <a:solidFill>
                  <a:srgbClr val="DBEFF9"/>
                </a:solidFill>
                <a:effectLst/>
                <a:uLnTx/>
                <a:uFillTx/>
                <a:latin typeface="Arial"/>
                <a:ea typeface="+mn-ea"/>
                <a:cs typeface="2  Nazanin" panose="00000400000000000000" pitchFamily="2" charset="-78"/>
              </a:rPr>
              <a:t>نحوه استخراج جمعیت هدف: سامانه سیب و داشبورد</a:t>
            </a:r>
            <a:endParaRPr kumimoji="0" lang="fa-IR" sz="1400" b="0" i="0" u="none" strike="noStrike" kern="0" cap="none" spc="0" normalizeH="0" baseline="0" noProof="0" dirty="0">
              <a:ln>
                <a:noFill/>
              </a:ln>
              <a:solidFill>
                <a:srgbClr val="DBEFF9"/>
              </a:solidFill>
              <a:effectLst/>
              <a:uLnTx/>
              <a:uFillTx/>
              <a:latin typeface="Arial"/>
              <a:ea typeface="+mn-ea"/>
              <a:cs typeface="2  Nazanin" panose="000004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0DFA04-FA0F-4FDB-B238-94C1087EB13D}"/>
              </a:ext>
            </a:extLst>
          </p:cNvPr>
          <p:cNvSpPr/>
          <p:nvPr/>
        </p:nvSpPr>
        <p:spPr bwMode="auto">
          <a:xfrm>
            <a:off x="5329283" y="4495006"/>
            <a:ext cx="3334108" cy="3929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در صورت شرح حال و  علایم  و سابقه مثبت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5917284-8F34-4B8E-8081-C884F56C4D53}"/>
              </a:ext>
            </a:extLst>
          </p:cNvPr>
          <p:cNvSpPr/>
          <p:nvPr/>
        </p:nvSpPr>
        <p:spPr bwMode="auto">
          <a:xfrm>
            <a:off x="1359425" y="4414050"/>
            <a:ext cx="3416776" cy="75459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در صورت داشتن شرایط غربالگری(بیش از 3سال از تماس جنسی-گروه سنی 49-30 سال و بیش از 1 سال از پاپ اسمیر یا 10 سال از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HPV</a:t>
            </a:r>
            <a:r>
              <a:rPr kumimoji="0" lang="fa-I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  قبلی 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AD5DAF5-30A9-4D32-A8BC-A60A726F897F}"/>
              </a:ext>
            </a:extLst>
          </p:cNvPr>
          <p:cNvSpPr/>
          <p:nvPr/>
        </p:nvSpPr>
        <p:spPr bwMode="auto">
          <a:xfrm>
            <a:off x="5466111" y="5479896"/>
            <a:ext cx="2938111" cy="66895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ارجاع سطح دو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85796CA-2C5B-4D2B-BDAA-823F2BB2D2D1}"/>
              </a:ext>
            </a:extLst>
          </p:cNvPr>
          <p:cNvSpPr/>
          <p:nvPr/>
        </p:nvSpPr>
        <p:spPr bwMode="auto">
          <a:xfrm>
            <a:off x="1442187" y="5634942"/>
            <a:ext cx="3386882" cy="35886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HPV</a:t>
            </a: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ارجاع جهت پاپ اسمیر و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25C4819C-97EC-4BF9-9818-D3BC3606068B}"/>
              </a:ext>
            </a:extLst>
          </p:cNvPr>
          <p:cNvSpPr/>
          <p:nvPr/>
        </p:nvSpPr>
        <p:spPr bwMode="auto">
          <a:xfrm>
            <a:off x="6313709" y="2292626"/>
            <a:ext cx="458152" cy="14369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15DFAFEE-C039-4FDA-AA34-830694765C13}"/>
              </a:ext>
            </a:extLst>
          </p:cNvPr>
          <p:cNvSpPr/>
          <p:nvPr/>
        </p:nvSpPr>
        <p:spPr bwMode="auto">
          <a:xfrm>
            <a:off x="6532811" y="3128810"/>
            <a:ext cx="318052" cy="21448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CEBD1050-59EF-476C-9BCC-C5E5DA3471FE}"/>
              </a:ext>
            </a:extLst>
          </p:cNvPr>
          <p:cNvSpPr/>
          <p:nvPr/>
        </p:nvSpPr>
        <p:spPr bwMode="auto">
          <a:xfrm>
            <a:off x="6491730" y="4048188"/>
            <a:ext cx="443437" cy="27773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3AD5F4FC-A5B0-4B6A-894D-5D6C9045A0F8}"/>
              </a:ext>
            </a:extLst>
          </p:cNvPr>
          <p:cNvSpPr/>
          <p:nvPr/>
        </p:nvSpPr>
        <p:spPr bwMode="auto">
          <a:xfrm>
            <a:off x="2692191" y="4030082"/>
            <a:ext cx="443437" cy="21534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988FEAB4-A572-4986-AA88-4D02FDA9E85F}"/>
              </a:ext>
            </a:extLst>
          </p:cNvPr>
          <p:cNvSpPr/>
          <p:nvPr/>
        </p:nvSpPr>
        <p:spPr bwMode="auto">
          <a:xfrm>
            <a:off x="6680585" y="5113762"/>
            <a:ext cx="340556" cy="232343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29" name="Arrow: Down 28">
            <a:extLst>
              <a:ext uri="{FF2B5EF4-FFF2-40B4-BE49-F238E27FC236}">
                <a16:creationId xmlns:a16="http://schemas.microsoft.com/office/drawing/2014/main" id="{1C44B3F6-70CE-4C6C-A79A-89A18A992D8C}"/>
              </a:ext>
            </a:extLst>
          </p:cNvPr>
          <p:cNvSpPr/>
          <p:nvPr/>
        </p:nvSpPr>
        <p:spPr bwMode="auto">
          <a:xfrm>
            <a:off x="2835524" y="5265773"/>
            <a:ext cx="443437" cy="33352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0" name="Arrow: Down 29">
            <a:extLst>
              <a:ext uri="{FF2B5EF4-FFF2-40B4-BE49-F238E27FC236}">
                <a16:creationId xmlns:a16="http://schemas.microsoft.com/office/drawing/2014/main" id="{D9FD8AF2-0A4A-42AA-B006-F793459A7F47}"/>
              </a:ext>
            </a:extLst>
          </p:cNvPr>
          <p:cNvSpPr/>
          <p:nvPr/>
        </p:nvSpPr>
        <p:spPr bwMode="auto">
          <a:xfrm rot="2949665">
            <a:off x="3643792" y="2690620"/>
            <a:ext cx="511830" cy="552716"/>
          </a:xfrm>
          <a:prstGeom prst="downArrow">
            <a:avLst>
              <a:gd name="adj1" fmla="val 35423"/>
              <a:gd name="adj2" fmla="val 5111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C9C5EF91-7FFC-40F4-8CFA-7296DAF8DA74}"/>
              </a:ext>
            </a:extLst>
          </p:cNvPr>
          <p:cNvSpPr/>
          <p:nvPr/>
        </p:nvSpPr>
        <p:spPr bwMode="auto">
          <a:xfrm rot="18329071">
            <a:off x="9336202" y="2679680"/>
            <a:ext cx="484632" cy="58756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32" name="Arrow: Left 31">
            <a:extLst>
              <a:ext uri="{FF2B5EF4-FFF2-40B4-BE49-F238E27FC236}">
                <a16:creationId xmlns:a16="http://schemas.microsoft.com/office/drawing/2014/main" id="{D1888BBC-FC8D-4360-BEF9-427157E63CEB}"/>
              </a:ext>
            </a:extLst>
          </p:cNvPr>
          <p:cNvSpPr/>
          <p:nvPr/>
        </p:nvSpPr>
        <p:spPr bwMode="auto">
          <a:xfrm>
            <a:off x="3398230" y="1496702"/>
            <a:ext cx="350231" cy="276819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EDE8BF-4D9A-4833-8AF5-FA89EC174E75}"/>
              </a:ext>
            </a:extLst>
          </p:cNvPr>
          <p:cNvSpPr/>
          <p:nvPr/>
        </p:nvSpPr>
        <p:spPr bwMode="auto">
          <a:xfrm>
            <a:off x="9458795" y="4691476"/>
            <a:ext cx="1559162" cy="36856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در صورت منفی بودن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23594C06-1816-4D35-82CF-14A893979371}"/>
              </a:ext>
            </a:extLst>
          </p:cNvPr>
          <p:cNvSpPr/>
          <p:nvPr/>
        </p:nvSpPr>
        <p:spPr bwMode="auto">
          <a:xfrm>
            <a:off x="10071839" y="4239979"/>
            <a:ext cx="333074" cy="21823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3CC5C1-C475-492F-8DC0-77A42D69A69C}"/>
              </a:ext>
            </a:extLst>
          </p:cNvPr>
          <p:cNvSpPr/>
          <p:nvPr/>
        </p:nvSpPr>
        <p:spPr bwMode="auto">
          <a:xfrm>
            <a:off x="9328483" y="5492561"/>
            <a:ext cx="1907872" cy="51390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Nazanin" panose="00000400000000000000" pitchFamily="2" charset="-78"/>
              </a:rPr>
              <a:t>مراجعه 2 سال بعد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B6ECAC33-AF5F-45B0-9A37-B898416A45D2}"/>
              </a:ext>
            </a:extLst>
          </p:cNvPr>
          <p:cNvSpPr/>
          <p:nvPr/>
        </p:nvSpPr>
        <p:spPr bwMode="auto">
          <a:xfrm>
            <a:off x="10071839" y="5200726"/>
            <a:ext cx="350926" cy="145379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534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89B91B-F098-45B2-949A-6B507528D0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0" y="2133601"/>
            <a:ext cx="11178117" cy="2637182"/>
          </a:xfrm>
        </p:spPr>
        <p:txBody>
          <a:bodyPr/>
          <a:lstStyle/>
          <a:p>
            <a:r>
              <a:rPr lang="fa-IR" sz="3600" dirty="0">
                <a:cs typeface="B Nazanin" panose="00000400000000000000" pitchFamily="2" charset="-78"/>
              </a:rPr>
              <a:t>بستگان درجه یک: پدر، مادر، برادر، خواهر و فرزندان</a:t>
            </a:r>
          </a:p>
          <a:p>
            <a:endParaRPr lang="fa-IR" sz="3600" dirty="0">
              <a:cs typeface="B Nazanin" panose="00000400000000000000" pitchFamily="2" charset="-78"/>
            </a:endParaRPr>
          </a:p>
          <a:p>
            <a:r>
              <a:rPr lang="fa-IR" sz="3600" dirty="0">
                <a:cs typeface="B Nazanin" panose="00000400000000000000" pitchFamily="2" charset="-78"/>
              </a:rPr>
              <a:t>بستگان درجه دو: عمه، عمو، خاله، دایی، پدر بزرگ، مادربزرگ، خواهرزاده، برادرزاده، نوه، خواهر خوانده و برادر خوانده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001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708"/>
            <a:ext cx="10363826" cy="1256003"/>
          </a:xfrm>
        </p:spPr>
        <p:txBody>
          <a:bodyPr>
            <a:noAutofit/>
          </a:bodyPr>
          <a:lstStyle/>
          <a:p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تعداد کولونوسکوپی انجام شده، پولیپ و سرطان کولورکتال کشف شده در          برنامه غربالگری سرطان کولورکتال</a:t>
            </a:r>
            <a:endParaRPr lang="en-US" sz="2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698382426"/>
              </p:ext>
            </p:extLst>
          </p:nvPr>
        </p:nvGraphicFramePr>
        <p:xfrm>
          <a:off x="579120" y="1478280"/>
          <a:ext cx="11094720" cy="4857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859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118638842"/>
              </p:ext>
            </p:extLst>
          </p:nvPr>
        </p:nvGraphicFramePr>
        <p:xfrm>
          <a:off x="701040" y="411481"/>
          <a:ext cx="11186160" cy="589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5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760310416"/>
              </p:ext>
            </p:extLst>
          </p:nvPr>
        </p:nvGraphicFramePr>
        <p:xfrm>
          <a:off x="222069" y="130629"/>
          <a:ext cx="11795760" cy="6531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126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db2004c036d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db2004c036d">
      <a:majorFont>
        <a:latin typeface="Arial"/>
        <a:ea typeface=""/>
        <a:cs typeface="B Titr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Titr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Titr" pitchFamily="2" charset="-78"/>
          </a:defRPr>
        </a:defPPr>
      </a:lstStyle>
    </a:lnDef>
  </a:objectDefaults>
  <a:extraClrSchemeLst>
    <a:extraClrScheme>
      <a:clrScheme name="cdb2004c036d 1">
        <a:dk1>
          <a:srgbClr val="333333"/>
        </a:dk1>
        <a:lt1>
          <a:srgbClr val="FFFFFF"/>
        </a:lt1>
        <a:dk2>
          <a:srgbClr val="470E03"/>
        </a:dk2>
        <a:lt2>
          <a:srgbClr val="FFFFFF"/>
        </a:lt2>
        <a:accent1>
          <a:srgbClr val="CC6600"/>
        </a:accent1>
        <a:accent2>
          <a:srgbClr val="99CCFF"/>
        </a:accent2>
        <a:accent3>
          <a:srgbClr val="B1AAAA"/>
        </a:accent3>
        <a:accent4>
          <a:srgbClr val="DADADA"/>
        </a:accent4>
        <a:accent5>
          <a:srgbClr val="E2B8AA"/>
        </a:accent5>
        <a:accent6>
          <a:srgbClr val="8AB9E7"/>
        </a:accent6>
        <a:hlink>
          <a:srgbClr val="2EB62E"/>
        </a:hlink>
        <a:folHlink>
          <a:srgbClr val="E88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c036d 2">
        <a:dk1>
          <a:srgbClr val="000000"/>
        </a:dk1>
        <a:lt1>
          <a:srgbClr val="D1D1D1"/>
        </a:lt1>
        <a:dk2>
          <a:srgbClr val="003600"/>
        </a:dk2>
        <a:lt2>
          <a:srgbClr val="FFFFFF"/>
        </a:lt2>
        <a:accent1>
          <a:srgbClr val="26A84E"/>
        </a:accent1>
        <a:accent2>
          <a:srgbClr val="C7E46A"/>
        </a:accent2>
        <a:accent3>
          <a:srgbClr val="AAAEAA"/>
        </a:accent3>
        <a:accent4>
          <a:srgbClr val="B2B2B2"/>
        </a:accent4>
        <a:accent5>
          <a:srgbClr val="ACD1B2"/>
        </a:accent5>
        <a:accent6>
          <a:srgbClr val="B4CF5F"/>
        </a:accent6>
        <a:hlink>
          <a:srgbClr val="00D69E"/>
        </a:hlink>
        <a:folHlink>
          <a:srgbClr val="4466A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c036d 3">
        <a:dk1>
          <a:srgbClr val="0B398B"/>
        </a:dk1>
        <a:lt1>
          <a:srgbClr val="D1D1D1"/>
        </a:lt1>
        <a:dk2>
          <a:srgbClr val="000072"/>
        </a:dk2>
        <a:lt2>
          <a:srgbClr val="FFFFFF"/>
        </a:lt2>
        <a:accent1>
          <a:srgbClr val="003BB2"/>
        </a:accent1>
        <a:accent2>
          <a:srgbClr val="4DA6FF"/>
        </a:accent2>
        <a:accent3>
          <a:srgbClr val="AAAABC"/>
        </a:accent3>
        <a:accent4>
          <a:srgbClr val="B2B2B2"/>
        </a:accent4>
        <a:accent5>
          <a:srgbClr val="AAAFD5"/>
        </a:accent5>
        <a:accent6>
          <a:srgbClr val="4596E7"/>
        </a:accent6>
        <a:hlink>
          <a:srgbClr val="00D69E"/>
        </a:hlink>
        <a:folHlink>
          <a:srgbClr val="D46AE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db2004c036d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db2004c036d">
      <a:majorFont>
        <a:latin typeface="Arial"/>
        <a:ea typeface=""/>
        <a:cs typeface="B Titr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Titr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Titr" pitchFamily="2" charset="-78"/>
          </a:defRPr>
        </a:defPPr>
      </a:lstStyle>
    </a:lnDef>
  </a:objectDefaults>
  <a:extraClrSchemeLst>
    <a:extraClrScheme>
      <a:clrScheme name="cdb2004c036d 1">
        <a:dk1>
          <a:srgbClr val="333333"/>
        </a:dk1>
        <a:lt1>
          <a:srgbClr val="FFFFFF"/>
        </a:lt1>
        <a:dk2>
          <a:srgbClr val="470E03"/>
        </a:dk2>
        <a:lt2>
          <a:srgbClr val="FFFFFF"/>
        </a:lt2>
        <a:accent1>
          <a:srgbClr val="CC6600"/>
        </a:accent1>
        <a:accent2>
          <a:srgbClr val="99CCFF"/>
        </a:accent2>
        <a:accent3>
          <a:srgbClr val="B1AAAA"/>
        </a:accent3>
        <a:accent4>
          <a:srgbClr val="DADADA"/>
        </a:accent4>
        <a:accent5>
          <a:srgbClr val="E2B8AA"/>
        </a:accent5>
        <a:accent6>
          <a:srgbClr val="8AB9E7"/>
        </a:accent6>
        <a:hlink>
          <a:srgbClr val="2EB62E"/>
        </a:hlink>
        <a:folHlink>
          <a:srgbClr val="E88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c036d 2">
        <a:dk1>
          <a:srgbClr val="000000"/>
        </a:dk1>
        <a:lt1>
          <a:srgbClr val="D1D1D1"/>
        </a:lt1>
        <a:dk2>
          <a:srgbClr val="003600"/>
        </a:dk2>
        <a:lt2>
          <a:srgbClr val="FFFFFF"/>
        </a:lt2>
        <a:accent1>
          <a:srgbClr val="26A84E"/>
        </a:accent1>
        <a:accent2>
          <a:srgbClr val="C7E46A"/>
        </a:accent2>
        <a:accent3>
          <a:srgbClr val="AAAEAA"/>
        </a:accent3>
        <a:accent4>
          <a:srgbClr val="B2B2B2"/>
        </a:accent4>
        <a:accent5>
          <a:srgbClr val="ACD1B2"/>
        </a:accent5>
        <a:accent6>
          <a:srgbClr val="B4CF5F"/>
        </a:accent6>
        <a:hlink>
          <a:srgbClr val="00D69E"/>
        </a:hlink>
        <a:folHlink>
          <a:srgbClr val="4466A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c036d 3">
        <a:dk1>
          <a:srgbClr val="0B398B"/>
        </a:dk1>
        <a:lt1>
          <a:srgbClr val="D1D1D1"/>
        </a:lt1>
        <a:dk2>
          <a:srgbClr val="000072"/>
        </a:dk2>
        <a:lt2>
          <a:srgbClr val="FFFFFF"/>
        </a:lt2>
        <a:accent1>
          <a:srgbClr val="003BB2"/>
        </a:accent1>
        <a:accent2>
          <a:srgbClr val="4DA6FF"/>
        </a:accent2>
        <a:accent3>
          <a:srgbClr val="AAAABC"/>
        </a:accent3>
        <a:accent4>
          <a:srgbClr val="B2B2B2"/>
        </a:accent4>
        <a:accent5>
          <a:srgbClr val="AAAFD5"/>
        </a:accent5>
        <a:accent6>
          <a:srgbClr val="4596E7"/>
        </a:accent6>
        <a:hlink>
          <a:srgbClr val="00D69E"/>
        </a:hlink>
        <a:folHlink>
          <a:srgbClr val="D46AE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2788</Words>
  <Application>Microsoft Office PowerPoint</Application>
  <PresentationFormat>Widescreen</PresentationFormat>
  <Paragraphs>540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38</vt:i4>
      </vt:variant>
    </vt:vector>
  </HeadingPairs>
  <TitlesOfParts>
    <vt:vector size="55" baseType="lpstr">
      <vt:lpstr>2  Mitra</vt:lpstr>
      <vt:lpstr>2  Nazanin</vt:lpstr>
      <vt:lpstr>Arial</vt:lpstr>
      <vt:lpstr>Arial Unicode MS</vt:lpstr>
      <vt:lpstr>B Mitra</vt:lpstr>
      <vt:lpstr>B Nazanin</vt:lpstr>
      <vt:lpstr>B Tir</vt:lpstr>
      <vt:lpstr>B Titr</vt:lpstr>
      <vt:lpstr>Calibri</vt:lpstr>
      <vt:lpstr>Corbel</vt:lpstr>
      <vt:lpstr>Tw Cen MT</vt:lpstr>
      <vt:lpstr>Wingdings</vt:lpstr>
      <vt:lpstr>Wingdings 2</vt:lpstr>
      <vt:lpstr>X Badr</vt:lpstr>
      <vt:lpstr>cdb2004c036d</vt:lpstr>
      <vt:lpstr>1_cdb2004c036d</vt:lpstr>
      <vt:lpstr>Frame</vt:lpstr>
      <vt:lpstr>PowerPoint Presentation</vt:lpstr>
      <vt:lpstr>PowerPoint Presentation</vt:lpstr>
      <vt:lpstr>برنامه غربالگری سرطان کولورکتال</vt:lpstr>
      <vt:lpstr>برنامه غربالگری سرطان برست</vt:lpstr>
      <vt:lpstr>برنامه غربالگری سرطان سرویکس</vt:lpstr>
      <vt:lpstr>PowerPoint Presentation</vt:lpstr>
      <vt:lpstr>تعداد کولونوسکوپی انجام شده، پولیپ و سرطان کولورکتال کشف شده در          برنامه غربالگری سرطان کولورکتال</vt:lpstr>
      <vt:lpstr>PowerPoint Presentation</vt:lpstr>
      <vt:lpstr>PowerPoint Presentation</vt:lpstr>
      <vt:lpstr>PowerPoint Presentation</vt:lpstr>
      <vt:lpstr>تعداد سرطان برست کشف شده در برنامه غربالگری سرطان برست</vt:lpstr>
      <vt:lpstr>PowerPoint Presentation</vt:lpstr>
      <vt:lpstr>PowerPoint Presentation</vt:lpstr>
      <vt:lpstr>PowerPoint Presentation</vt:lpstr>
      <vt:lpstr>PowerPoint Presentation</vt:lpstr>
      <vt:lpstr>برنامه عملیاتی و عملکردی</vt:lpstr>
      <vt:lpstr>PowerPoint Presentation</vt:lpstr>
      <vt:lpstr>وزن دهی خدمات- چک لیست بازدید ستاد شهرستان و پایگاه سلامت/ خانه بهداشت</vt:lpstr>
      <vt:lpstr>PowerPoint Presentation</vt:lpstr>
      <vt:lpstr>سامانه ها </vt:lpstr>
      <vt:lpstr>سامانه سیب </vt:lpstr>
      <vt:lpstr>PowerPoint Presentation</vt:lpstr>
      <vt:lpstr>سامانه سیب ( برست و سرویکس)</vt:lpstr>
      <vt:lpstr>سامانه سیب ( کولورکتال)</vt:lpstr>
      <vt:lpstr>داشبورد</vt:lpstr>
      <vt:lpstr>پرتال غیرواگیر- سرطان</vt:lpstr>
      <vt:lpstr>پرتال غیرواگیر- سرطان</vt:lpstr>
      <vt:lpstr>مزایای پرتال غیرواگیر- سرطان</vt:lpstr>
      <vt:lpstr>مزایای پرتال غیرواگیر- سرطان</vt:lpstr>
      <vt:lpstr>طرح غربالگری سرطان های برست و کولورکتال  با مشارکت مجتمع فولاد مبارکه اصفهان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Mehdi Farsi</dc:creator>
  <cp:lastModifiedBy>NCDC ghasemi</cp:lastModifiedBy>
  <cp:revision>136</cp:revision>
  <dcterms:created xsi:type="dcterms:W3CDTF">2024-05-30T04:38:30Z</dcterms:created>
  <dcterms:modified xsi:type="dcterms:W3CDTF">2026-06-23T08:41:47Z</dcterms:modified>
</cp:coreProperties>
</file>